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</p:sldIdLst>
  <p:sldSz cx="7772400" cy="10058400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4995" autoAdjust="0"/>
    <p:restoredTop sz="94660"/>
  </p:normalViewPr>
  <p:slideViewPr>
    <p:cSldViewPr snapToGrid="0">
      <p:cViewPr>
        <p:scale>
          <a:sx n="100" d="100"/>
          <a:sy n="100" d="100"/>
        </p:scale>
        <p:origin x="1404" y="-2676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2/13/2025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71257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2/13/2025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8948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2/13/2025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5002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2/13/2025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30687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2/13/2025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54491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2/13/2025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88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2/13/2025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59528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2/13/2025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352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2/13/2025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375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2/13/2025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01594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2/13/2025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8098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5001ED-BD7F-4232-81B1-976DE7E16FE0}" type="datetimeFigureOut">
              <a:rPr lang="en-US" smtClean="0"/>
              <a:pPr/>
              <a:t>2/13/2025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60459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127591" y="1600230"/>
            <a:ext cx="3887161" cy="7979709"/>
          </a:xfrm>
          <a:prstGeom prst="rect">
            <a:avLst/>
          </a:prstGeom>
          <a:solidFill>
            <a:srgbClr val="FFFFFF"/>
          </a:solidFill>
          <a:ln w="25400">
            <a:solidFill>
              <a:srgbClr val="205867"/>
            </a:solidFill>
            <a:prstDash val="lgDash"/>
            <a:miter lim="800000"/>
            <a:headEnd/>
            <a:tailEnd/>
          </a:ln>
        </p:spPr>
        <p:txBody>
          <a:bodyPr vert="horz" wrap="square" lIns="75438" tIns="37719" rIns="75438" bIns="37719" numCol="1" anchor="t" anchorCtr="0" compatLnSpc="1">
            <a:prstTxWarp prst="textNoShape">
              <a:avLst/>
            </a:prstTxWarp>
          </a:bodyPr>
          <a:lstStyle/>
          <a:p>
            <a:pPr algn="ctr"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24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Hive Happenings</a:t>
            </a:r>
            <a:endParaRPr lang="en-US" altLang="en-US" sz="2400" b="1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24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Spelling:  </a:t>
            </a: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Phonics review</a:t>
            </a:r>
            <a:endParaRPr lang="en-US" altLang="en-US" sz="1400" dirty="0" smtClean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400" dirty="0" smtClean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24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Reading:</a:t>
            </a:r>
            <a:r>
              <a:rPr lang="en-US" altLang="en-US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 </a:t>
            </a: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Fluency practice </a:t>
            </a:r>
            <a:endParaRPr lang="en-US" altLang="en-US" sz="1400" dirty="0" smtClean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4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24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Grammar:</a:t>
            </a:r>
            <a:r>
              <a:rPr lang="en-US" altLang="en-US" sz="2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 </a:t>
            </a:r>
            <a:endParaRPr lang="en-US" altLang="en-US" sz="16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16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review</a:t>
            </a:r>
            <a:endParaRPr lang="en-US" altLang="en-US" sz="16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4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24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Math:</a:t>
            </a: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 </a:t>
            </a: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plane shapes and polygons</a:t>
            </a:r>
            <a:endParaRPr lang="en-US" altLang="en-US" sz="1400" dirty="0" smtClean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4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2400" b="1" dirty="0">
                <a:solidFill>
                  <a:srgbClr val="000000"/>
                </a:solidFill>
                <a:latin typeface="Love Ya Like A Sister" panose="02000503000000020004" pitchFamily="2" charset="0"/>
              </a:rPr>
              <a:t>Social </a:t>
            </a:r>
            <a:r>
              <a:rPr lang="en-US" altLang="en-US" sz="24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Studies/Science: </a:t>
            </a: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140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Liberty lessons</a:t>
            </a:r>
            <a:endParaRPr lang="en-US" altLang="en-US" sz="1400" dirty="0" smtClean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6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16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Leader in Me:</a:t>
            </a: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dirty="0" smtClean="0"/>
              <a:t>Thinking win-win</a:t>
            </a:r>
            <a:endParaRPr lang="en-US" dirty="0"/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6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650" dirty="0">
              <a:solidFill>
                <a:srgbClr val="000000"/>
              </a:solidFill>
              <a:latin typeface="Tempus Sans ITC" panose="04020404030D07020202" pitchFamily="8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907" b="1" dirty="0">
              <a:solidFill>
                <a:srgbClr val="17365D"/>
              </a:solidFill>
              <a:latin typeface="Tempus Sans ITC" panose="04020404030D07020202" pitchFamily="8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907" b="1" dirty="0">
              <a:solidFill>
                <a:srgbClr val="17365D"/>
              </a:solidFill>
              <a:latin typeface="Tempus Sans ITC" panose="04020404030D07020202" pitchFamily="8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907" dirty="0">
              <a:solidFill>
                <a:srgbClr val="17365D"/>
              </a:solidFill>
              <a:latin typeface="Tempus Sans ITC" panose="04020404030D07020202" pitchFamily="8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485" dirty="0">
              <a:latin typeface="Arial" panose="020B0604020202020204" pitchFamily="34" charset="0"/>
            </a:endParaRP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4014016" y="1626161"/>
            <a:ext cx="3620161" cy="2199826"/>
          </a:xfrm>
          <a:prstGeom prst="rect">
            <a:avLst/>
          </a:prstGeom>
          <a:solidFill>
            <a:srgbClr val="FFFFFF"/>
          </a:solidFill>
          <a:ln w="25400">
            <a:solidFill>
              <a:srgbClr val="205867"/>
            </a:solidFill>
            <a:prstDash val="lgDash"/>
            <a:miter lim="800000"/>
            <a:headEnd/>
            <a:tailEnd/>
          </a:ln>
        </p:spPr>
        <p:txBody>
          <a:bodyPr vert="horz" wrap="square" lIns="75438" tIns="37719" rIns="75438" bIns="37719" numCol="1" anchor="t" anchorCtr="0" compatLnSpc="1">
            <a:prstTxWarp prst="textNoShape">
              <a:avLst/>
            </a:prstTxWarp>
          </a:bodyPr>
          <a:lstStyle/>
          <a:p>
            <a:pPr algn="ctr" defTabSz="75438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000" b="1" dirty="0">
                <a:solidFill>
                  <a:srgbClr val="000000"/>
                </a:solidFill>
                <a:latin typeface="Love Ya Like A Sister" panose="02000503000000020004" pitchFamily="2" charset="0"/>
              </a:rPr>
              <a:t>Important </a:t>
            </a:r>
            <a:r>
              <a:rPr lang="en-US" altLang="en-US" sz="20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dates</a:t>
            </a: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980" dirty="0">
              <a:solidFill>
                <a:srgbClr val="17365D"/>
              </a:solidFill>
              <a:latin typeface="AR CHRISTY" panose="02000000000000000000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980" dirty="0" smtClean="0">
              <a:solidFill>
                <a:srgbClr val="17365D"/>
              </a:solidFill>
              <a:latin typeface="AR CHRISTY" panose="02000000000000000000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980" dirty="0">
              <a:solidFill>
                <a:srgbClr val="17365D"/>
              </a:solidFill>
              <a:latin typeface="AR CHRISTY" panose="02000000000000000000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980" dirty="0" smtClean="0">
              <a:solidFill>
                <a:srgbClr val="17365D"/>
              </a:solidFill>
              <a:latin typeface="AR CHRISTY" panose="02000000000000000000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980" dirty="0">
              <a:solidFill>
                <a:srgbClr val="17365D"/>
              </a:solidFill>
              <a:latin typeface="AR CHRISTY" panose="02000000000000000000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980" dirty="0">
              <a:solidFill>
                <a:srgbClr val="17365D"/>
              </a:solidFill>
              <a:latin typeface="AR CHRISTY" panose="02000000000000000000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907" dirty="0">
                <a:solidFill>
                  <a:srgbClr val="17365D"/>
                </a:solidFill>
                <a:latin typeface="Tempus Sans ITC" panose="04020404030D07020202" pitchFamily="82" charset="0"/>
              </a:rPr>
              <a:t>         </a:t>
            </a: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907" dirty="0">
              <a:solidFill>
                <a:srgbClr val="17365D"/>
              </a:solidFill>
              <a:latin typeface="Tempus Sans ITC" panose="04020404030D07020202" pitchFamily="8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155" dirty="0">
              <a:latin typeface="Tempus Sans ITC" panose="04020404030D07020202" pitchFamily="8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485" dirty="0">
              <a:latin typeface="Arial" panose="020B0604020202020204" pitchFamily="34" charset="0"/>
            </a:endParaRPr>
          </a:p>
        </p:txBody>
      </p:sp>
      <p:sp>
        <p:nvSpPr>
          <p:cNvPr id="6" name="Text Box 9"/>
          <p:cNvSpPr txBox="1">
            <a:spLocks noChangeArrowheads="1"/>
          </p:cNvSpPr>
          <p:nvPr/>
        </p:nvSpPr>
        <p:spPr bwMode="auto">
          <a:xfrm>
            <a:off x="4166118" y="8252752"/>
            <a:ext cx="3344495" cy="1424766"/>
          </a:xfrm>
          <a:prstGeom prst="rect">
            <a:avLst/>
          </a:prstGeom>
          <a:solidFill>
            <a:srgbClr val="FFFFFF"/>
          </a:solidFill>
          <a:ln w="25400">
            <a:noFill/>
            <a:miter lim="800000"/>
            <a:headEnd/>
            <a:tailEnd/>
          </a:ln>
        </p:spPr>
        <p:txBody>
          <a:bodyPr vert="horz" wrap="square" lIns="75438" tIns="37719" rIns="75438" bIns="37719" numCol="1" anchor="t" anchorCtr="0" compatLnSpc="1">
            <a:prstTxWarp prst="textNoShape">
              <a:avLst/>
            </a:prstTxWarp>
          </a:bodyPr>
          <a:lstStyle/>
          <a:p>
            <a:pPr algn="ctr"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20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Busy Bee of the Week</a:t>
            </a:r>
            <a:endParaRPr lang="en-US" altLang="en-US" sz="2800" dirty="0" smtClean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algn="ctr"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28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No leader this week </a:t>
            </a:r>
            <a:endParaRPr lang="en-US" altLang="en-US" sz="28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907" dirty="0">
                <a:solidFill>
                  <a:srgbClr val="17365D"/>
                </a:solidFill>
                <a:latin typeface="Tempus Sans ITC" panose="04020404030D07020202" pitchFamily="82" charset="0"/>
              </a:rPr>
              <a:t>         </a:t>
            </a: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907" dirty="0">
              <a:solidFill>
                <a:srgbClr val="17365D"/>
              </a:solidFill>
              <a:latin typeface="Tempus Sans ITC" panose="04020404030D07020202" pitchFamily="8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155" dirty="0">
              <a:latin typeface="Tempus Sans ITC" panose="04020404030D07020202" pitchFamily="8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485" dirty="0">
              <a:latin typeface="Arial" panose="020B0604020202020204" pitchFamily="34" charset="0"/>
            </a:endParaRP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127591" y="128164"/>
            <a:ext cx="7506586" cy="148833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prstDash val="lgDash"/>
            <a:miter lim="800000"/>
            <a:headEnd/>
            <a:tailEnd/>
          </a:ln>
        </p:spPr>
        <p:txBody>
          <a:bodyPr vert="horz" wrap="square" lIns="134112" tIns="67058" rIns="134112" bIns="67058" numCol="1" anchor="t" anchorCtr="0" compatLnSpc="1">
            <a:prstTxWarp prst="textNoShape">
              <a:avLst/>
            </a:prstTxWarp>
          </a:bodyPr>
          <a:lstStyle/>
          <a:p>
            <a:pPr defTabSz="1341188" eaLnBrk="0" fontAlgn="base" hangingPunct="0">
              <a:spcBef>
                <a:spcPct val="0"/>
              </a:spcBef>
              <a:spcAft>
                <a:spcPts val="1173"/>
              </a:spcAft>
            </a:pPr>
            <a:r>
              <a:rPr lang="en-US" altLang="en-US" sz="32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Mrs. </a:t>
            </a:r>
            <a:r>
              <a:rPr lang="en-US" altLang="en-US" sz="3200" dirty="0" err="1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Boshell’s</a:t>
            </a:r>
            <a:r>
              <a:rPr lang="en-US" altLang="en-US" sz="32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 </a:t>
            </a:r>
            <a:r>
              <a:rPr lang="en-US" altLang="en-US" sz="3200" dirty="0" err="1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Buzzworthy</a:t>
            </a:r>
            <a:r>
              <a:rPr lang="en-US" altLang="en-US" sz="32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 News</a:t>
            </a:r>
            <a:endParaRPr lang="en-US" altLang="en-US" sz="32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1341188" eaLnBrk="0" fontAlgn="base" hangingPunct="0">
              <a:spcBef>
                <a:spcPct val="0"/>
              </a:spcBef>
              <a:spcAft>
                <a:spcPts val="1173"/>
              </a:spcAft>
            </a:pPr>
            <a:r>
              <a:rPr lang="en-US" altLang="en-US" sz="16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 </a:t>
            </a:r>
            <a:r>
              <a:rPr lang="en-US" altLang="en-US" sz="32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February </a:t>
            </a:r>
            <a:r>
              <a:rPr lang="en-US" altLang="en-US" sz="32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18</a:t>
            </a:r>
            <a:r>
              <a:rPr lang="en-US" altLang="en-US" sz="32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, </a:t>
            </a:r>
            <a:r>
              <a:rPr lang="en-US" altLang="en-US" sz="32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2025</a:t>
            </a:r>
            <a:endParaRPr lang="en-US" altLang="en-US" sz="32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algn="ctr" defTabSz="1341188" eaLnBrk="0" fontAlgn="base" hangingPunct="0">
              <a:spcBef>
                <a:spcPct val="0"/>
              </a:spcBef>
              <a:spcAft>
                <a:spcPts val="1173"/>
              </a:spcAft>
            </a:pPr>
            <a:endParaRPr lang="en-US" altLang="en-US" sz="5867" dirty="0">
              <a:solidFill>
                <a:srgbClr val="000000"/>
              </a:solidFill>
              <a:latin typeface="AR CHRISTY" panose="02000000000000000000" pitchFamily="2" charset="0"/>
            </a:endParaRPr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4014752" y="3815921"/>
            <a:ext cx="3619425" cy="4334366"/>
          </a:xfrm>
          <a:prstGeom prst="rect">
            <a:avLst/>
          </a:prstGeom>
          <a:solidFill>
            <a:srgbClr val="FFFFFF"/>
          </a:solidFill>
          <a:ln w="25400">
            <a:solidFill>
              <a:srgbClr val="205867"/>
            </a:solidFill>
            <a:prstDash val="lgDash"/>
            <a:miter lim="800000"/>
            <a:headEnd/>
            <a:tailEnd/>
          </a:ln>
        </p:spPr>
        <p:txBody>
          <a:bodyPr vert="horz" wrap="square" lIns="75438" tIns="37719" rIns="75438" bIns="37719" numCol="1" anchor="t" anchorCtr="0" compatLnSpc="1">
            <a:prstTxWarp prst="textNoShape">
              <a:avLst/>
            </a:prstTxWarp>
          </a:bodyPr>
          <a:lstStyle/>
          <a:p>
            <a:pPr algn="r"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2000" dirty="0" smtClean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algn="r"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20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Sweet Reminders</a:t>
            </a:r>
            <a:endParaRPr lang="en-US" altLang="en-US" sz="2000" b="1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marL="141446" indent="-141446" defTabSz="754380" eaLnBrk="0" fontAlgn="base" hangingPunct="0">
              <a:spcBef>
                <a:spcPct val="0"/>
              </a:spcBef>
              <a:spcAft>
                <a:spcPts val="660"/>
              </a:spcAft>
              <a:buFont typeface="Arial" panose="020B0604020202020204" pitchFamily="34" charset="0"/>
              <a:buChar char="•"/>
            </a:pPr>
            <a:endParaRPr lang="en-US" altLang="en-US" sz="1400" dirty="0" smtClean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marL="141446" indent="-141446" defTabSz="754380" eaLnBrk="0" fontAlgn="base" hangingPunct="0">
              <a:spcBef>
                <a:spcPct val="0"/>
              </a:spcBef>
              <a:spcAft>
                <a:spcPts val="660"/>
              </a:spcAft>
              <a:buFont typeface="Arial" panose="020B0604020202020204" pitchFamily="34" charset="0"/>
              <a:buChar char="•"/>
            </a:pPr>
            <a:endParaRPr lang="en-US" altLang="en-US" sz="14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marL="141446" indent="-141446"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14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Language Arts-</a:t>
            </a:r>
            <a:endParaRPr lang="en-US" altLang="en-US" sz="1400" dirty="0" smtClean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marL="285750" indent="-285750" defTabSz="754380" eaLnBrk="0" fontAlgn="base" hangingPunct="0">
              <a:spcBef>
                <a:spcPct val="0"/>
              </a:spcBef>
              <a:spcAft>
                <a:spcPts val="660"/>
              </a:spcAft>
              <a:buFont typeface="Arial" panose="020B0604020202020204" pitchFamily="34" charset="0"/>
              <a:buChar char="•"/>
            </a:pP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Fluency passage for a major grade- 92wpm</a:t>
            </a: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14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Math-</a:t>
            </a: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	</a:t>
            </a:r>
          </a:p>
          <a:p>
            <a:pPr marL="285750" indent="-285750" defTabSz="75438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en-US" sz="16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 fact fluency-minor grade</a:t>
            </a:r>
            <a:endParaRPr lang="en-US" altLang="en-US" sz="16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600" b="1" dirty="0">
              <a:solidFill>
                <a:srgbClr val="000000"/>
              </a:solidFill>
              <a:latin typeface="Simple Summer" pitchFamily="50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907" i="1" dirty="0">
              <a:solidFill>
                <a:srgbClr val="000000"/>
              </a:solidFill>
              <a:latin typeface="Tempus Sans ITC" panose="04020404030D07020202" pitchFamily="8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485" dirty="0">
              <a:latin typeface="Arial" panose="020B0604020202020204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026806">
            <a:off x="4104654" y="284217"/>
            <a:ext cx="3496605" cy="1176225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3574" y="3806254"/>
            <a:ext cx="1485636" cy="128346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972"/>
          <a:stretch/>
        </p:blipFill>
        <p:spPr>
          <a:xfrm>
            <a:off x="2841863" y="7685912"/>
            <a:ext cx="1465093" cy="2094071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4070350" y="2076450"/>
            <a:ext cx="3536033" cy="23852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February </a:t>
            </a:r>
            <a:r>
              <a:rPr lang="en-US" sz="1100" dirty="0" smtClean="0"/>
              <a:t>21</a:t>
            </a:r>
            <a:r>
              <a:rPr lang="en-US" sz="1100" baseline="30000" dirty="0" smtClean="0"/>
              <a:t>st</a:t>
            </a:r>
            <a:r>
              <a:rPr lang="en-US" sz="1100" dirty="0" smtClean="0"/>
              <a:t>- Davis Theater field </a:t>
            </a:r>
            <a:r>
              <a:rPr lang="en-US" sz="1100" dirty="0" smtClean="0"/>
              <a:t>trip</a:t>
            </a:r>
          </a:p>
          <a:p>
            <a:r>
              <a:rPr lang="en-US" sz="1100" dirty="0" smtClean="0"/>
              <a:t>February 24-28- book fair</a:t>
            </a:r>
          </a:p>
          <a:p>
            <a:r>
              <a:rPr lang="en-US" sz="1100" dirty="0" smtClean="0"/>
              <a:t>February 28</a:t>
            </a:r>
            <a:r>
              <a:rPr lang="en-US" sz="1100" baseline="30000" dirty="0" smtClean="0"/>
              <a:t>th</a:t>
            </a:r>
            <a:r>
              <a:rPr lang="en-US" sz="1100" dirty="0" smtClean="0"/>
              <a:t>- Rodeo field trip</a:t>
            </a:r>
          </a:p>
          <a:p>
            <a:r>
              <a:rPr lang="en-US" sz="1100" dirty="0" smtClean="0"/>
              <a:t>March 6</a:t>
            </a:r>
            <a:r>
              <a:rPr lang="en-US" sz="1100" baseline="30000" dirty="0" smtClean="0"/>
              <a:t>th</a:t>
            </a:r>
            <a:r>
              <a:rPr lang="en-US" sz="1100" dirty="0" smtClean="0"/>
              <a:t>- Dr. Seuss Night</a:t>
            </a:r>
          </a:p>
          <a:p>
            <a:r>
              <a:rPr lang="en-US" sz="1100" dirty="0" smtClean="0"/>
              <a:t>March 13</a:t>
            </a:r>
            <a:r>
              <a:rPr lang="en-US" sz="1100" baseline="30000" dirty="0" smtClean="0"/>
              <a:t>th</a:t>
            </a:r>
            <a:r>
              <a:rPr lang="en-US" sz="1100" dirty="0" smtClean="0"/>
              <a:t>- Spring pictures/class picture day</a:t>
            </a:r>
          </a:p>
          <a:p>
            <a:r>
              <a:rPr lang="en-US" sz="1100" dirty="0" smtClean="0"/>
              <a:t>March 14</a:t>
            </a:r>
            <a:r>
              <a:rPr lang="en-US" sz="1100" baseline="30000" dirty="0" smtClean="0"/>
              <a:t>th</a:t>
            </a:r>
            <a:r>
              <a:rPr lang="en-US" sz="1100" dirty="0" smtClean="0"/>
              <a:t>- Career Day</a:t>
            </a:r>
          </a:p>
          <a:p>
            <a:r>
              <a:rPr lang="en-US" sz="1100" dirty="0" smtClean="0"/>
              <a:t>March 17-21- ACAP testing</a:t>
            </a:r>
            <a:endParaRPr lang="en-US" sz="1200" dirty="0" smtClean="0"/>
          </a:p>
          <a:p>
            <a:endParaRPr lang="en-US" sz="1200" dirty="0" smtClean="0"/>
          </a:p>
          <a:p>
            <a:endParaRPr lang="en-US" sz="1200" dirty="0" smtClean="0"/>
          </a:p>
          <a:p>
            <a:endParaRPr lang="en-US" sz="1200" dirty="0" smtClean="0"/>
          </a:p>
          <a:p>
            <a:endParaRPr lang="en-US" sz="1200" dirty="0" smtClean="0"/>
          </a:p>
          <a:p>
            <a:endParaRPr lang="en-US" sz="1200" dirty="0" smtClean="0"/>
          </a:p>
          <a:p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0827339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80b9745e-708a-4de7-b76f-403203919f70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7608EC6E2BFCB46AF0F3DBD94CACB47" ma:contentTypeVersion="13" ma:contentTypeDescription="Create a new document." ma:contentTypeScope="" ma:versionID="e90fb64e149755ef877b4cb99dd0428b">
  <xsd:schema xmlns:xsd="http://www.w3.org/2001/XMLSchema" xmlns:xs="http://www.w3.org/2001/XMLSchema" xmlns:p="http://schemas.microsoft.com/office/2006/metadata/properties" xmlns:ns3="80b9745e-708a-4de7-b76f-403203919f70" targetNamespace="http://schemas.microsoft.com/office/2006/metadata/properties" ma:root="true" ma:fieldsID="7a63fac241610791e9a1989120c3590c" ns3:_="">
    <xsd:import namespace="80b9745e-708a-4de7-b76f-403203919f70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_activity" minOccurs="0"/>
                <xsd:element ref="ns3:MediaServiceObjectDetectorVersions" minOccurs="0"/>
                <xsd:element ref="ns3:MediaServiceSearchProperties" minOccurs="0"/>
                <xsd:element ref="ns3:MediaServiceSystemTags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0b9745e-708a-4de7-b76f-403203919f7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_activity" ma:index="16" nillable="true" ma:displayName="_activity" ma:hidden="true" ma:internalName="_activity">
      <xsd:simpleType>
        <xsd:restriction base="dms:Note"/>
      </xsd:simpleType>
    </xsd:element>
    <xsd:element name="MediaServiceObjectDetectorVersions" ma:index="17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8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SystemTags" ma:index="19" nillable="true" ma:displayName="MediaServiceSystemTags" ma:hidden="true" ma:internalName="MediaServiceSystemTags" ma:readOnly="true">
      <xsd:simpleType>
        <xsd:restriction base="dms:Note"/>
      </xsd:simpleType>
    </xsd:element>
    <xsd:element name="MediaServiceDateTaken" ma:index="20" nillable="true" ma:displayName="MediaServiceDateTaken" ma:hidden="true" ma:indexed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2CC3A9E-5528-4A38-9998-998F43645DA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626D1BA-CE3D-43F7-9C6A-291F8574571F}">
  <ds:schemaRefs>
    <ds:schemaRef ds:uri="http://purl.org/dc/elements/1.1/"/>
    <ds:schemaRef ds:uri="http://schemas.microsoft.com/office/2006/metadata/properties"/>
    <ds:schemaRef ds:uri="http://purl.org/dc/terms/"/>
    <ds:schemaRef ds:uri="80b9745e-708a-4de7-b76f-403203919f70"/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B6A55287-8633-4B2B-9EAD-5EC491BA91D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0b9745e-708a-4de7-b76f-403203919f7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2141</TotalTime>
  <Words>106</Words>
  <Application>Microsoft Office PowerPoint</Application>
  <PresentationFormat>Custom</PresentationFormat>
  <Paragraphs>57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 CHRISTY</vt:lpstr>
      <vt:lpstr>Arial</vt:lpstr>
      <vt:lpstr>Calibri</vt:lpstr>
      <vt:lpstr>Calibri Light</vt:lpstr>
      <vt:lpstr>Love Ya Like A Sister</vt:lpstr>
      <vt:lpstr>Simple Summer</vt:lpstr>
      <vt:lpstr>Tempus Sans ITC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Lauren Trahan</dc:creator>
  <cp:lastModifiedBy>Kristen Boshell</cp:lastModifiedBy>
  <cp:revision>65</cp:revision>
  <cp:lastPrinted>2025-02-13T19:28:03Z</cp:lastPrinted>
  <dcterms:created xsi:type="dcterms:W3CDTF">2016-06-16T14:10:06Z</dcterms:created>
  <dcterms:modified xsi:type="dcterms:W3CDTF">2025-02-13T19:28:28Z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0x01010067608EC6E2BFCB46AF0F3DBD94CACB47</vt:lpwstr>
  </property>
</Properties>
</file>