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59" r:id="rId20"/>
    <p:sldId id="275" r:id="rId21"/>
    <p:sldId id="279" r:id="rId22"/>
    <p:sldId id="276" r:id="rId23"/>
    <p:sldId id="277" r:id="rId24"/>
  </p:sldIdLst>
  <p:sldSz cx="10058400" cy="7772400"/>
  <p:notesSz cx="6858000" cy="9144000"/>
  <p:embeddedFontLst>
    <p:embeddedFont>
      <p:font typeface="Pangolin" panose="020B0604020202020204" charset="0"/>
      <p:regular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1794" y="96"/>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5bfc0b012_0_18: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5bfc0b01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85bfc0b012_0_12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85bfc0b012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85bfc0b012_0_128: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85bfc0b012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85bfc0b012_0_14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85bfc0b012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bfc0b012_0_158: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85bfc0b012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85bfc0b012_0_149: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85bfc0b012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5bfc0b012_0_15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85bfc0b012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5bfc0b012_0_176: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85bfc0b012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85bfc0b012_0_167: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85bfc0b012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5bfc0b012_0_173: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5bfc0b012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85bfc0b012_0_4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85bfc0b012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85bfc0b012_0_3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85bfc0b01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85bfc0b012_0_21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85bfc0b012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85bfc0b012_0_221: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bfc0b012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85bfc0b012_0_233: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85bfc0b012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85bfc0b012_0_4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85bfc0b012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5bfc0b012_0_51: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5bfc0b01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85bfc0b012_0_9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85bfc0b01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5bfc0b012_0_9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5bfc0b012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5bfc0b012_0_96: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5bfc0b01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5bfc0b012_0_119: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5bfc0b012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85bfc0b012_0_122: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85bfc0b012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42879" y="1125136"/>
            <a:ext cx="9372600" cy="3101700"/>
          </a:xfrm>
          <a:prstGeom prst="rect">
            <a:avLst/>
          </a:prstGeom>
        </p:spPr>
        <p:txBody>
          <a:bodyPr spcFirstLastPara="1" wrap="square" lIns="113100" tIns="113100" rIns="113100" bIns="113100" anchor="b" anchorCtr="0">
            <a:no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11" name="Google Shape;11;p2"/>
          <p:cNvSpPr txBox="1">
            <a:spLocks noGrp="1"/>
          </p:cNvSpPr>
          <p:nvPr>
            <p:ph type="subTitle" idx="1"/>
          </p:nvPr>
        </p:nvSpPr>
        <p:spPr>
          <a:xfrm>
            <a:off x="342870" y="4282678"/>
            <a:ext cx="9372600" cy="1197600"/>
          </a:xfrm>
          <a:prstGeom prst="rect">
            <a:avLst/>
          </a:prstGeom>
        </p:spPr>
        <p:txBody>
          <a:bodyPr spcFirstLastPara="1" wrap="square" lIns="113100" tIns="113100" rIns="113100" bIns="113100" anchor="t" anchorCtr="0">
            <a:no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a:endParaRPr/>
          </a:p>
        </p:txBody>
      </p:sp>
      <p:sp>
        <p:nvSpPr>
          <p:cNvPr id="12" name="Google Shape;12;p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42870" y="1671478"/>
            <a:ext cx="9372600" cy="2967000"/>
          </a:xfrm>
          <a:prstGeom prst="rect">
            <a:avLst/>
          </a:prstGeom>
        </p:spPr>
        <p:txBody>
          <a:bodyPr spcFirstLastPara="1" wrap="square" lIns="113100" tIns="113100" rIns="113100" bIns="113100" anchor="b" anchorCtr="0">
            <a:no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46" name="Google Shape;46;p11"/>
          <p:cNvSpPr txBox="1">
            <a:spLocks noGrp="1"/>
          </p:cNvSpPr>
          <p:nvPr>
            <p:ph type="body" idx="1"/>
          </p:nvPr>
        </p:nvSpPr>
        <p:spPr>
          <a:xfrm>
            <a:off x="342870" y="4763362"/>
            <a:ext cx="9372600" cy="1965600"/>
          </a:xfrm>
          <a:prstGeom prst="rect">
            <a:avLst/>
          </a:prstGeom>
        </p:spPr>
        <p:txBody>
          <a:bodyPr spcFirstLastPara="1" wrap="square" lIns="113100" tIns="113100" rIns="113100" bIns="113100" anchor="t" anchorCtr="0">
            <a:noAutofit/>
          </a:bodyPr>
          <a:lstStyle>
            <a:lvl1pPr marL="457200" lvl="0" indent="-368300" algn="ctr">
              <a:spcBef>
                <a:spcPts val="0"/>
              </a:spcBef>
              <a:spcAft>
                <a:spcPts val="0"/>
              </a:spcAft>
              <a:buSzPts val="2200"/>
              <a:buChar char="●"/>
              <a:defRPr/>
            </a:lvl1pPr>
            <a:lvl2pPr marL="914400" lvl="1" indent="-336550" algn="ctr">
              <a:spcBef>
                <a:spcPts val="2000"/>
              </a:spcBef>
              <a:spcAft>
                <a:spcPts val="0"/>
              </a:spcAft>
              <a:buSzPts val="1700"/>
              <a:buChar char="○"/>
              <a:defRPr/>
            </a:lvl2pPr>
            <a:lvl3pPr marL="1371600" lvl="2" indent="-336550" algn="ctr">
              <a:spcBef>
                <a:spcPts val="2000"/>
              </a:spcBef>
              <a:spcAft>
                <a:spcPts val="0"/>
              </a:spcAft>
              <a:buSzPts val="1700"/>
              <a:buChar char="■"/>
              <a:defRPr/>
            </a:lvl3pPr>
            <a:lvl4pPr marL="1828800" lvl="3" indent="-336550" algn="ctr">
              <a:spcBef>
                <a:spcPts val="2000"/>
              </a:spcBef>
              <a:spcAft>
                <a:spcPts val="0"/>
              </a:spcAft>
              <a:buSzPts val="1700"/>
              <a:buChar char="●"/>
              <a:defRPr/>
            </a:lvl4pPr>
            <a:lvl5pPr marL="2286000" lvl="4" indent="-336550" algn="ctr">
              <a:spcBef>
                <a:spcPts val="2000"/>
              </a:spcBef>
              <a:spcAft>
                <a:spcPts val="0"/>
              </a:spcAft>
              <a:buSzPts val="1700"/>
              <a:buChar char="○"/>
              <a:defRPr/>
            </a:lvl5pPr>
            <a:lvl6pPr marL="2743200" lvl="5" indent="-336550" algn="ctr">
              <a:spcBef>
                <a:spcPts val="2000"/>
              </a:spcBef>
              <a:spcAft>
                <a:spcPts val="0"/>
              </a:spcAft>
              <a:buSzPts val="1700"/>
              <a:buChar char="■"/>
              <a:defRPr/>
            </a:lvl6pPr>
            <a:lvl7pPr marL="3200400" lvl="6" indent="-336550" algn="ctr">
              <a:spcBef>
                <a:spcPts val="2000"/>
              </a:spcBef>
              <a:spcAft>
                <a:spcPts val="0"/>
              </a:spcAft>
              <a:buSzPts val="1700"/>
              <a:buChar char="●"/>
              <a:defRPr/>
            </a:lvl7pPr>
            <a:lvl8pPr marL="3657600" lvl="7" indent="-336550" algn="ctr">
              <a:spcBef>
                <a:spcPts val="2000"/>
              </a:spcBef>
              <a:spcAft>
                <a:spcPts val="0"/>
              </a:spcAft>
              <a:buSzPts val="1700"/>
              <a:buChar char="○"/>
              <a:defRPr/>
            </a:lvl8pPr>
            <a:lvl9pPr marL="4114800" lvl="8" indent="-336550" algn="ctr">
              <a:spcBef>
                <a:spcPts val="2000"/>
              </a:spcBef>
              <a:spcAft>
                <a:spcPts val="2000"/>
              </a:spcAft>
              <a:buSzPts val="1700"/>
              <a:buChar char="■"/>
              <a:defRPr/>
            </a:lvl9pPr>
          </a:lstStyle>
          <a:p>
            <a:endParaRPr/>
          </a:p>
        </p:txBody>
      </p:sp>
      <p:sp>
        <p:nvSpPr>
          <p:cNvPr id="47" name="Google Shape;47;p1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42870" y="3250173"/>
            <a:ext cx="9372600" cy="1272000"/>
          </a:xfrm>
          <a:prstGeom prst="rect">
            <a:avLst/>
          </a:prstGeom>
        </p:spPr>
        <p:txBody>
          <a:bodyPr spcFirstLastPara="1" wrap="square" lIns="113100" tIns="113100" rIns="113100" bIns="113100" anchor="ctr" anchorCtr="0">
            <a:no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a:endParaRPr/>
          </a:p>
        </p:txBody>
      </p:sp>
      <p:sp>
        <p:nvSpPr>
          <p:cNvPr id="15" name="Google Shape;15;p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Google Shape;18;p4"/>
          <p:cNvSpPr txBox="1">
            <a:spLocks noGrp="1"/>
          </p:cNvSpPr>
          <p:nvPr>
            <p:ph type="body" idx="1"/>
          </p:nvPr>
        </p:nvSpPr>
        <p:spPr>
          <a:xfrm>
            <a:off x="342870" y="1741518"/>
            <a:ext cx="9372600" cy="5162700"/>
          </a:xfrm>
          <a:prstGeom prst="rect">
            <a:avLst/>
          </a:prstGeom>
        </p:spPr>
        <p:txBody>
          <a:bodyPr spcFirstLastPara="1" wrap="square" lIns="113100" tIns="113100" rIns="113100" bIns="113100" anchor="t" anchorCtr="0">
            <a:noAutofit/>
          </a:bodyPr>
          <a:lstStyle>
            <a:lvl1pPr marL="457200" lvl="0" indent="-368300">
              <a:spcBef>
                <a:spcPts val="0"/>
              </a:spcBef>
              <a:spcAft>
                <a:spcPts val="0"/>
              </a:spcAft>
              <a:buSzPts val="2200"/>
              <a:buChar char="●"/>
              <a:defRPr/>
            </a:lvl1pPr>
            <a:lvl2pPr marL="914400" lvl="1" indent="-336550">
              <a:spcBef>
                <a:spcPts val="2000"/>
              </a:spcBef>
              <a:spcAft>
                <a:spcPts val="0"/>
              </a:spcAft>
              <a:buSzPts val="1700"/>
              <a:buChar char="○"/>
              <a:defRPr/>
            </a:lvl2pPr>
            <a:lvl3pPr marL="1371600" lvl="2" indent="-336550">
              <a:spcBef>
                <a:spcPts val="2000"/>
              </a:spcBef>
              <a:spcAft>
                <a:spcPts val="0"/>
              </a:spcAft>
              <a:buSzPts val="1700"/>
              <a:buChar char="■"/>
              <a:defRPr/>
            </a:lvl3pPr>
            <a:lvl4pPr marL="1828800" lvl="3" indent="-336550">
              <a:spcBef>
                <a:spcPts val="2000"/>
              </a:spcBef>
              <a:spcAft>
                <a:spcPts val="0"/>
              </a:spcAft>
              <a:buSzPts val="1700"/>
              <a:buChar char="●"/>
              <a:defRPr/>
            </a:lvl4pPr>
            <a:lvl5pPr marL="2286000" lvl="4" indent="-336550">
              <a:spcBef>
                <a:spcPts val="2000"/>
              </a:spcBef>
              <a:spcAft>
                <a:spcPts val="0"/>
              </a:spcAft>
              <a:buSzPts val="1700"/>
              <a:buChar char="○"/>
              <a:defRPr/>
            </a:lvl5pPr>
            <a:lvl6pPr marL="2743200" lvl="5" indent="-336550">
              <a:spcBef>
                <a:spcPts val="2000"/>
              </a:spcBef>
              <a:spcAft>
                <a:spcPts val="0"/>
              </a:spcAft>
              <a:buSzPts val="1700"/>
              <a:buChar char="■"/>
              <a:defRPr/>
            </a:lvl6pPr>
            <a:lvl7pPr marL="3200400" lvl="6" indent="-336550">
              <a:spcBef>
                <a:spcPts val="2000"/>
              </a:spcBef>
              <a:spcAft>
                <a:spcPts val="0"/>
              </a:spcAft>
              <a:buSzPts val="1700"/>
              <a:buChar char="●"/>
              <a:defRPr/>
            </a:lvl7pPr>
            <a:lvl8pPr marL="3657600" lvl="7" indent="-336550">
              <a:spcBef>
                <a:spcPts val="2000"/>
              </a:spcBef>
              <a:spcAft>
                <a:spcPts val="0"/>
              </a:spcAft>
              <a:buSzPts val="1700"/>
              <a:buChar char="○"/>
              <a:defRPr/>
            </a:lvl8pPr>
            <a:lvl9pPr marL="4114800" lvl="8" indent="-336550">
              <a:spcBef>
                <a:spcPts val="2000"/>
              </a:spcBef>
              <a:spcAft>
                <a:spcPts val="2000"/>
              </a:spcAft>
              <a:buSzPts val="1700"/>
              <a:buChar char="■"/>
              <a:defRPr/>
            </a:lvl9pPr>
          </a:lstStyle>
          <a:p>
            <a:endParaRPr/>
          </a:p>
        </p:txBody>
      </p:sp>
      <p:sp>
        <p:nvSpPr>
          <p:cNvPr id="19" name="Google Shape;19;p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2" name="Google Shape;22;p5"/>
          <p:cNvSpPr txBox="1">
            <a:spLocks noGrp="1"/>
          </p:cNvSpPr>
          <p:nvPr>
            <p:ph type="body" idx="1"/>
          </p:nvPr>
        </p:nvSpPr>
        <p:spPr>
          <a:xfrm>
            <a:off x="342870" y="1741518"/>
            <a:ext cx="4399800" cy="5162700"/>
          </a:xfrm>
          <a:prstGeom prst="rect">
            <a:avLst/>
          </a:prstGeom>
        </p:spPr>
        <p:txBody>
          <a:bodyPr spcFirstLastPara="1" wrap="square" lIns="113100" tIns="113100" rIns="113100" bIns="113100" anchor="t" anchorCtr="0">
            <a:noAutofit/>
          </a:bodyPr>
          <a:lstStyle>
            <a:lvl1pPr marL="457200" lvl="0" indent="-336550">
              <a:spcBef>
                <a:spcPts val="0"/>
              </a:spcBef>
              <a:spcAft>
                <a:spcPts val="0"/>
              </a:spcAft>
              <a:buSzPts val="1700"/>
              <a:buChar char="●"/>
              <a:defRPr sz="17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23" name="Google Shape;23;p5"/>
          <p:cNvSpPr txBox="1">
            <a:spLocks noGrp="1"/>
          </p:cNvSpPr>
          <p:nvPr>
            <p:ph type="body" idx="2"/>
          </p:nvPr>
        </p:nvSpPr>
        <p:spPr>
          <a:xfrm>
            <a:off x="5315640" y="1741518"/>
            <a:ext cx="4399800" cy="5162700"/>
          </a:xfrm>
          <a:prstGeom prst="rect">
            <a:avLst/>
          </a:prstGeom>
        </p:spPr>
        <p:txBody>
          <a:bodyPr spcFirstLastPara="1" wrap="square" lIns="113100" tIns="113100" rIns="113100" bIns="113100" anchor="t" anchorCtr="0">
            <a:noAutofit/>
          </a:bodyPr>
          <a:lstStyle>
            <a:lvl1pPr marL="457200" lvl="0" indent="-336550">
              <a:spcBef>
                <a:spcPts val="0"/>
              </a:spcBef>
              <a:spcAft>
                <a:spcPts val="0"/>
              </a:spcAft>
              <a:buSzPts val="1700"/>
              <a:buChar char="●"/>
              <a:defRPr sz="17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24" name="Google Shape;24;p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42870" y="839573"/>
            <a:ext cx="3088800" cy="1141800"/>
          </a:xfrm>
          <a:prstGeom prst="rect">
            <a:avLst/>
          </a:prstGeom>
        </p:spPr>
        <p:txBody>
          <a:bodyPr spcFirstLastPara="1" wrap="square" lIns="113100" tIns="113100" rIns="113100" bIns="113100"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0" name="Google Shape;30;p7"/>
          <p:cNvSpPr txBox="1">
            <a:spLocks noGrp="1"/>
          </p:cNvSpPr>
          <p:nvPr>
            <p:ph type="body" idx="1"/>
          </p:nvPr>
        </p:nvSpPr>
        <p:spPr>
          <a:xfrm>
            <a:off x="342870" y="2099840"/>
            <a:ext cx="3088800" cy="4804500"/>
          </a:xfrm>
          <a:prstGeom prst="rect">
            <a:avLst/>
          </a:prstGeom>
        </p:spPr>
        <p:txBody>
          <a:bodyPr spcFirstLastPara="1" wrap="square" lIns="113100" tIns="113100" rIns="113100" bIns="113100" anchor="t" anchorCtr="0">
            <a:noAutofit/>
          </a:bodyPr>
          <a:lstStyle>
            <a:lvl1pPr marL="457200" lvl="0" indent="-323850">
              <a:spcBef>
                <a:spcPts val="0"/>
              </a:spcBef>
              <a:spcAft>
                <a:spcPts val="0"/>
              </a:spcAft>
              <a:buSzPts val="1500"/>
              <a:buChar char="●"/>
              <a:defRPr sz="15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31" name="Google Shape;31;p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39275" y="680227"/>
            <a:ext cx="7004700" cy="6181800"/>
          </a:xfrm>
          <a:prstGeom prst="rect">
            <a:avLst/>
          </a:prstGeom>
        </p:spPr>
        <p:txBody>
          <a:bodyPr spcFirstLastPara="1" wrap="square" lIns="113100" tIns="113100" rIns="113100" bIns="113100" anchor="ctr" anchorCtr="0">
            <a:noAutofit/>
          </a:bodyPr>
          <a:lstStyle>
            <a:lvl1pPr lvl="0">
              <a:spcBef>
                <a:spcPts val="0"/>
              </a:spcBef>
              <a:spcAft>
                <a:spcPts val="0"/>
              </a:spcAft>
              <a:buSzPts val="5900"/>
              <a:buNone/>
              <a:defRPr sz="5900"/>
            </a:lvl1pPr>
            <a:lvl2pPr lvl="1">
              <a:spcBef>
                <a:spcPts val="0"/>
              </a:spcBef>
              <a:spcAft>
                <a:spcPts val="0"/>
              </a:spcAft>
              <a:buSzPts val="5900"/>
              <a:buNone/>
              <a:defRPr sz="5900"/>
            </a:lvl2pPr>
            <a:lvl3pPr lvl="2">
              <a:spcBef>
                <a:spcPts val="0"/>
              </a:spcBef>
              <a:spcAft>
                <a:spcPts val="0"/>
              </a:spcAft>
              <a:buSzPts val="5900"/>
              <a:buNone/>
              <a:defRPr sz="5900"/>
            </a:lvl3pPr>
            <a:lvl4pPr lvl="3">
              <a:spcBef>
                <a:spcPts val="0"/>
              </a:spcBef>
              <a:spcAft>
                <a:spcPts val="0"/>
              </a:spcAft>
              <a:buSzPts val="5900"/>
              <a:buNone/>
              <a:defRPr sz="5900"/>
            </a:lvl4pPr>
            <a:lvl5pPr lvl="4">
              <a:spcBef>
                <a:spcPts val="0"/>
              </a:spcBef>
              <a:spcAft>
                <a:spcPts val="0"/>
              </a:spcAft>
              <a:buSzPts val="5900"/>
              <a:buNone/>
              <a:defRPr sz="5900"/>
            </a:lvl5pPr>
            <a:lvl6pPr lvl="5">
              <a:spcBef>
                <a:spcPts val="0"/>
              </a:spcBef>
              <a:spcAft>
                <a:spcPts val="0"/>
              </a:spcAft>
              <a:buSzPts val="5900"/>
              <a:buNone/>
              <a:defRPr sz="5900"/>
            </a:lvl6pPr>
            <a:lvl7pPr lvl="6">
              <a:spcBef>
                <a:spcPts val="0"/>
              </a:spcBef>
              <a:spcAft>
                <a:spcPts val="0"/>
              </a:spcAft>
              <a:buSzPts val="5900"/>
              <a:buNone/>
              <a:defRPr sz="5900"/>
            </a:lvl7pPr>
            <a:lvl8pPr lvl="7">
              <a:spcBef>
                <a:spcPts val="0"/>
              </a:spcBef>
              <a:spcAft>
                <a:spcPts val="0"/>
              </a:spcAft>
              <a:buSzPts val="5900"/>
              <a:buNone/>
              <a:defRPr sz="5900"/>
            </a:lvl8pPr>
            <a:lvl9pPr lvl="8">
              <a:spcBef>
                <a:spcPts val="0"/>
              </a:spcBef>
              <a:spcAft>
                <a:spcPts val="0"/>
              </a:spcAft>
              <a:buSzPts val="5900"/>
              <a:buNone/>
              <a:defRPr sz="5900"/>
            </a:lvl9pPr>
          </a:lstStyle>
          <a:p>
            <a:endParaRPr/>
          </a:p>
        </p:txBody>
      </p:sp>
      <p:sp>
        <p:nvSpPr>
          <p:cNvPr id="34" name="Google Shape;34;p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92050" y="1863464"/>
            <a:ext cx="4449600" cy="2239800"/>
          </a:xfrm>
          <a:prstGeom prst="rect">
            <a:avLst/>
          </a:prstGeom>
        </p:spPr>
        <p:txBody>
          <a:bodyPr spcFirstLastPara="1" wrap="square" lIns="113100" tIns="113100" rIns="113100" bIns="113100"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8" name="Google Shape;38;p9"/>
          <p:cNvSpPr txBox="1">
            <a:spLocks noGrp="1"/>
          </p:cNvSpPr>
          <p:nvPr>
            <p:ph type="subTitle" idx="1"/>
          </p:nvPr>
        </p:nvSpPr>
        <p:spPr>
          <a:xfrm>
            <a:off x="292050" y="4235758"/>
            <a:ext cx="4449600" cy="1866300"/>
          </a:xfrm>
          <a:prstGeom prst="rect">
            <a:avLst/>
          </a:prstGeom>
        </p:spPr>
        <p:txBody>
          <a:bodyPr spcFirstLastPara="1" wrap="square" lIns="113100" tIns="113100" rIns="113100" bIns="113100" anchor="t" anchorCtr="0">
            <a:no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a:endParaRPr/>
          </a:p>
        </p:txBody>
      </p:sp>
      <p:sp>
        <p:nvSpPr>
          <p:cNvPr id="39" name="Google Shape;39;p9"/>
          <p:cNvSpPr txBox="1">
            <a:spLocks noGrp="1"/>
          </p:cNvSpPr>
          <p:nvPr>
            <p:ph type="body" idx="2"/>
          </p:nvPr>
        </p:nvSpPr>
        <p:spPr>
          <a:xfrm>
            <a:off x="5433450" y="1094158"/>
            <a:ext cx="4220700" cy="5583600"/>
          </a:xfrm>
          <a:prstGeom prst="rect">
            <a:avLst/>
          </a:prstGeom>
        </p:spPr>
        <p:txBody>
          <a:bodyPr spcFirstLastPara="1" wrap="square" lIns="113100" tIns="113100" rIns="113100" bIns="113100" anchor="ctr" anchorCtr="0">
            <a:noAutofit/>
          </a:bodyPr>
          <a:lstStyle>
            <a:lvl1pPr marL="457200" lvl="0" indent="-368300">
              <a:spcBef>
                <a:spcPts val="0"/>
              </a:spcBef>
              <a:spcAft>
                <a:spcPts val="0"/>
              </a:spcAft>
              <a:buSzPts val="2200"/>
              <a:buChar char="●"/>
              <a:defRPr/>
            </a:lvl1pPr>
            <a:lvl2pPr marL="914400" lvl="1" indent="-336550">
              <a:spcBef>
                <a:spcPts val="2000"/>
              </a:spcBef>
              <a:spcAft>
                <a:spcPts val="0"/>
              </a:spcAft>
              <a:buSzPts val="1700"/>
              <a:buChar char="○"/>
              <a:defRPr/>
            </a:lvl2pPr>
            <a:lvl3pPr marL="1371600" lvl="2" indent="-336550">
              <a:spcBef>
                <a:spcPts val="2000"/>
              </a:spcBef>
              <a:spcAft>
                <a:spcPts val="0"/>
              </a:spcAft>
              <a:buSzPts val="1700"/>
              <a:buChar char="■"/>
              <a:defRPr/>
            </a:lvl3pPr>
            <a:lvl4pPr marL="1828800" lvl="3" indent="-336550">
              <a:spcBef>
                <a:spcPts val="2000"/>
              </a:spcBef>
              <a:spcAft>
                <a:spcPts val="0"/>
              </a:spcAft>
              <a:buSzPts val="1700"/>
              <a:buChar char="●"/>
              <a:defRPr/>
            </a:lvl4pPr>
            <a:lvl5pPr marL="2286000" lvl="4" indent="-336550">
              <a:spcBef>
                <a:spcPts val="2000"/>
              </a:spcBef>
              <a:spcAft>
                <a:spcPts val="0"/>
              </a:spcAft>
              <a:buSzPts val="1700"/>
              <a:buChar char="○"/>
              <a:defRPr/>
            </a:lvl5pPr>
            <a:lvl6pPr marL="2743200" lvl="5" indent="-336550">
              <a:spcBef>
                <a:spcPts val="2000"/>
              </a:spcBef>
              <a:spcAft>
                <a:spcPts val="0"/>
              </a:spcAft>
              <a:buSzPts val="1700"/>
              <a:buChar char="■"/>
              <a:defRPr/>
            </a:lvl6pPr>
            <a:lvl7pPr marL="3200400" lvl="6" indent="-336550">
              <a:spcBef>
                <a:spcPts val="2000"/>
              </a:spcBef>
              <a:spcAft>
                <a:spcPts val="0"/>
              </a:spcAft>
              <a:buSzPts val="1700"/>
              <a:buChar char="●"/>
              <a:defRPr/>
            </a:lvl7pPr>
            <a:lvl8pPr marL="3657600" lvl="7" indent="-336550">
              <a:spcBef>
                <a:spcPts val="2000"/>
              </a:spcBef>
              <a:spcAft>
                <a:spcPts val="0"/>
              </a:spcAft>
              <a:buSzPts val="1700"/>
              <a:buChar char="○"/>
              <a:defRPr/>
            </a:lvl8pPr>
            <a:lvl9pPr marL="4114800" lvl="8" indent="-336550">
              <a:spcBef>
                <a:spcPts val="2000"/>
              </a:spcBef>
              <a:spcAft>
                <a:spcPts val="2000"/>
              </a:spcAft>
              <a:buSzPts val="1700"/>
              <a:buChar char="■"/>
              <a:defRPr/>
            </a:lvl9pPr>
          </a:lstStyle>
          <a:p>
            <a:endParaRPr/>
          </a:p>
        </p:txBody>
      </p:sp>
      <p:sp>
        <p:nvSpPr>
          <p:cNvPr id="40" name="Google Shape;40;p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42870" y="6392869"/>
            <a:ext cx="6598800" cy="914400"/>
          </a:xfrm>
          <a:prstGeom prst="rect">
            <a:avLst/>
          </a:prstGeom>
        </p:spPr>
        <p:txBody>
          <a:bodyPr spcFirstLastPara="1" wrap="square" lIns="113100" tIns="113100" rIns="113100" bIns="113100" anchor="ctr" anchorCtr="0">
            <a:noAutofit/>
          </a:bodyPr>
          <a:lstStyle>
            <a:lvl1pPr marL="457200" lvl="0" indent="-228600">
              <a:lnSpc>
                <a:spcPct val="100000"/>
              </a:lnSpc>
              <a:spcBef>
                <a:spcPts val="0"/>
              </a:spcBef>
              <a:spcAft>
                <a:spcPts val="0"/>
              </a:spcAft>
              <a:buSzPts val="2200"/>
              <a:buNone/>
              <a:defRPr/>
            </a:lvl1pPr>
          </a:lstStyle>
          <a:p>
            <a:endParaRPr/>
          </a:p>
        </p:txBody>
      </p:sp>
      <p:sp>
        <p:nvSpPr>
          <p:cNvPr id="43" name="Google Shape;43;p1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2870" y="672482"/>
            <a:ext cx="9372600" cy="865500"/>
          </a:xfrm>
          <a:prstGeom prst="rect">
            <a:avLst/>
          </a:prstGeom>
          <a:noFill/>
          <a:ln>
            <a:noFill/>
          </a:ln>
        </p:spPr>
        <p:txBody>
          <a:bodyPr spcFirstLastPara="1" wrap="square" lIns="113100" tIns="113100" rIns="113100" bIns="113100" anchor="t" anchorCtr="0">
            <a:no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a:endParaRPr/>
          </a:p>
        </p:txBody>
      </p:sp>
      <p:sp>
        <p:nvSpPr>
          <p:cNvPr id="7" name="Google Shape;7;p1"/>
          <p:cNvSpPr txBox="1">
            <a:spLocks noGrp="1"/>
          </p:cNvSpPr>
          <p:nvPr>
            <p:ph type="body" idx="1"/>
          </p:nvPr>
        </p:nvSpPr>
        <p:spPr>
          <a:xfrm>
            <a:off x="342870" y="1741518"/>
            <a:ext cx="9372600" cy="5162700"/>
          </a:xfrm>
          <a:prstGeom prst="rect">
            <a:avLst/>
          </a:prstGeom>
          <a:noFill/>
          <a:ln>
            <a:noFill/>
          </a:ln>
        </p:spPr>
        <p:txBody>
          <a:bodyPr spcFirstLastPara="1" wrap="square" lIns="113100" tIns="113100" rIns="113100" bIns="113100" anchor="t" anchorCtr="0">
            <a:noAutofit/>
          </a:bodyPr>
          <a:lstStyle>
            <a:lvl1pPr marL="457200" lvl="0" indent="-368300">
              <a:lnSpc>
                <a:spcPct val="115000"/>
              </a:lnSpc>
              <a:spcBef>
                <a:spcPts val="0"/>
              </a:spcBef>
              <a:spcAft>
                <a:spcPts val="0"/>
              </a:spcAft>
              <a:buClr>
                <a:schemeClr val="dk2"/>
              </a:buClr>
              <a:buSzPts val="2200"/>
              <a:buChar char="●"/>
              <a:defRPr sz="2200">
                <a:solidFill>
                  <a:schemeClr val="dk2"/>
                </a:solidFill>
              </a:defRPr>
            </a:lvl1pPr>
            <a:lvl2pPr marL="914400" lvl="1" indent="-336550">
              <a:lnSpc>
                <a:spcPct val="115000"/>
              </a:lnSpc>
              <a:spcBef>
                <a:spcPts val="2000"/>
              </a:spcBef>
              <a:spcAft>
                <a:spcPts val="0"/>
              </a:spcAft>
              <a:buClr>
                <a:schemeClr val="dk2"/>
              </a:buClr>
              <a:buSzPts val="1700"/>
              <a:buChar char="○"/>
              <a:defRPr sz="1700">
                <a:solidFill>
                  <a:schemeClr val="dk2"/>
                </a:solidFill>
              </a:defRPr>
            </a:lvl2pPr>
            <a:lvl3pPr marL="1371600" lvl="2" indent="-336550">
              <a:lnSpc>
                <a:spcPct val="115000"/>
              </a:lnSpc>
              <a:spcBef>
                <a:spcPts val="2000"/>
              </a:spcBef>
              <a:spcAft>
                <a:spcPts val="0"/>
              </a:spcAft>
              <a:buClr>
                <a:schemeClr val="dk2"/>
              </a:buClr>
              <a:buSzPts val="1700"/>
              <a:buChar char="■"/>
              <a:defRPr sz="1700">
                <a:solidFill>
                  <a:schemeClr val="dk2"/>
                </a:solidFill>
              </a:defRPr>
            </a:lvl3pPr>
            <a:lvl4pPr marL="1828800" lvl="3" indent="-336550">
              <a:lnSpc>
                <a:spcPct val="115000"/>
              </a:lnSpc>
              <a:spcBef>
                <a:spcPts val="2000"/>
              </a:spcBef>
              <a:spcAft>
                <a:spcPts val="0"/>
              </a:spcAft>
              <a:buClr>
                <a:schemeClr val="dk2"/>
              </a:buClr>
              <a:buSzPts val="1700"/>
              <a:buChar char="●"/>
              <a:defRPr sz="1700">
                <a:solidFill>
                  <a:schemeClr val="dk2"/>
                </a:solidFill>
              </a:defRPr>
            </a:lvl4pPr>
            <a:lvl5pPr marL="2286000" lvl="4" indent="-336550">
              <a:lnSpc>
                <a:spcPct val="115000"/>
              </a:lnSpc>
              <a:spcBef>
                <a:spcPts val="2000"/>
              </a:spcBef>
              <a:spcAft>
                <a:spcPts val="0"/>
              </a:spcAft>
              <a:buClr>
                <a:schemeClr val="dk2"/>
              </a:buClr>
              <a:buSzPts val="1700"/>
              <a:buChar char="○"/>
              <a:defRPr sz="1700">
                <a:solidFill>
                  <a:schemeClr val="dk2"/>
                </a:solidFill>
              </a:defRPr>
            </a:lvl5pPr>
            <a:lvl6pPr marL="2743200" lvl="5" indent="-336550">
              <a:lnSpc>
                <a:spcPct val="115000"/>
              </a:lnSpc>
              <a:spcBef>
                <a:spcPts val="2000"/>
              </a:spcBef>
              <a:spcAft>
                <a:spcPts val="0"/>
              </a:spcAft>
              <a:buClr>
                <a:schemeClr val="dk2"/>
              </a:buClr>
              <a:buSzPts val="1700"/>
              <a:buChar char="■"/>
              <a:defRPr sz="1700">
                <a:solidFill>
                  <a:schemeClr val="dk2"/>
                </a:solidFill>
              </a:defRPr>
            </a:lvl6pPr>
            <a:lvl7pPr marL="3200400" lvl="6" indent="-336550">
              <a:lnSpc>
                <a:spcPct val="115000"/>
              </a:lnSpc>
              <a:spcBef>
                <a:spcPts val="2000"/>
              </a:spcBef>
              <a:spcAft>
                <a:spcPts val="0"/>
              </a:spcAft>
              <a:buClr>
                <a:schemeClr val="dk2"/>
              </a:buClr>
              <a:buSzPts val="1700"/>
              <a:buChar char="●"/>
              <a:defRPr sz="1700">
                <a:solidFill>
                  <a:schemeClr val="dk2"/>
                </a:solidFill>
              </a:defRPr>
            </a:lvl7pPr>
            <a:lvl8pPr marL="3657600" lvl="7" indent="-336550">
              <a:lnSpc>
                <a:spcPct val="115000"/>
              </a:lnSpc>
              <a:spcBef>
                <a:spcPts val="2000"/>
              </a:spcBef>
              <a:spcAft>
                <a:spcPts val="0"/>
              </a:spcAft>
              <a:buClr>
                <a:schemeClr val="dk2"/>
              </a:buClr>
              <a:buSzPts val="1700"/>
              <a:buChar char="○"/>
              <a:defRPr sz="1700">
                <a:solidFill>
                  <a:schemeClr val="dk2"/>
                </a:solidFill>
              </a:defRPr>
            </a:lvl8pPr>
            <a:lvl9pPr marL="4114800" lvl="8" indent="-336550">
              <a:lnSpc>
                <a:spcPct val="115000"/>
              </a:lnSpc>
              <a:spcBef>
                <a:spcPts val="2000"/>
              </a:spcBef>
              <a:spcAft>
                <a:spcPts val="2000"/>
              </a:spcAft>
              <a:buClr>
                <a:schemeClr val="dk2"/>
              </a:buClr>
              <a:buSzPts val="1700"/>
              <a:buChar char="■"/>
              <a:defRPr sz="1700">
                <a:solidFill>
                  <a:schemeClr val="dk2"/>
                </a:solidFill>
              </a:defRPr>
            </a:lvl9pPr>
          </a:lstStyle>
          <a:p>
            <a:endParaRPr/>
          </a:p>
        </p:txBody>
      </p:sp>
      <p:sp>
        <p:nvSpPr>
          <p:cNvPr id="8" name="Google Shape;8;p1"/>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0058400" cy="7772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3"/>
          <p:cNvPicPr preferRelativeResize="0"/>
          <p:nvPr/>
        </p:nvPicPr>
        <p:blipFill>
          <a:blip r:embed="rId3">
            <a:alphaModFix/>
          </a:blip>
          <a:stretch>
            <a:fillRect/>
          </a:stretch>
        </p:blipFill>
        <p:spPr>
          <a:xfrm>
            <a:off x="0" y="170822"/>
            <a:ext cx="10058400" cy="7772400"/>
          </a:xfrm>
          <a:prstGeom prst="rect">
            <a:avLst/>
          </a:prstGeom>
          <a:noFill/>
          <a:ln>
            <a:noFill/>
          </a:ln>
        </p:spPr>
      </p:pic>
      <p:sp>
        <p:nvSpPr>
          <p:cNvPr id="114" name="Google Shape;114;p23"/>
          <p:cNvSpPr txBox="1"/>
          <p:nvPr/>
        </p:nvSpPr>
        <p:spPr>
          <a:xfrm>
            <a:off x="472650" y="1864800"/>
            <a:ext cx="9113100" cy="471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dirty="0">
                <a:latin typeface="Pangolin"/>
                <a:ea typeface="Pangolin"/>
                <a:cs typeface="Pangolin"/>
                <a:sym typeface="Pangolin"/>
              </a:rPr>
              <a:t>Parents are allowed to come eat lunch with students once a nine weeks beginning in September. We are working with admin to come up with a way to schedule and document these.  I will keep you updated. </a:t>
            </a:r>
            <a:endParaRPr sz="2800" dirty="0">
              <a:latin typeface="Pangolin"/>
              <a:ea typeface="Pangolin"/>
              <a:cs typeface="Pangolin"/>
              <a:sym typeface="Pangolin"/>
            </a:endParaRPr>
          </a:p>
          <a:p>
            <a:pPr marL="0" lvl="0" indent="0" algn="l" rtl="0">
              <a:spcBef>
                <a:spcPts val="0"/>
              </a:spcBef>
              <a:spcAft>
                <a:spcPts val="0"/>
              </a:spcAft>
              <a:buNone/>
            </a:pPr>
            <a:endParaRPr sz="2800" dirty="0">
              <a:latin typeface="Pangolin"/>
              <a:ea typeface="Pangolin"/>
              <a:cs typeface="Pangolin"/>
              <a:sym typeface="Pangolin"/>
            </a:endParaRPr>
          </a:p>
          <a:p>
            <a:pPr marL="0" lvl="0" indent="0" algn="l" rtl="0">
              <a:spcBef>
                <a:spcPts val="0"/>
              </a:spcBef>
              <a:spcAft>
                <a:spcPts val="0"/>
              </a:spcAft>
              <a:buNone/>
            </a:pPr>
            <a:r>
              <a:rPr lang="en" sz="2800" dirty="0">
                <a:latin typeface="Pangolin"/>
                <a:ea typeface="Pangolin"/>
                <a:cs typeface="Pangolin"/>
                <a:sym typeface="Pangolin"/>
              </a:rPr>
              <a:t>You are welcome to send in a small treat for your child’s birthday. I usually recommend the small cupcakes, cookies, fruit snacks, etc. </a:t>
            </a:r>
            <a:r>
              <a:rPr lang="en" sz="2800" b="1" dirty="0">
                <a:latin typeface="Pangolin"/>
                <a:ea typeface="Pangolin"/>
                <a:cs typeface="Pangolin"/>
                <a:sym typeface="Pangolin"/>
              </a:rPr>
              <a:t>BUT we do have a type 1 diabetic in the class. So if you do send in a treat we need the nutrional facts, or else we will not give the students the treats.</a:t>
            </a:r>
            <a:endParaRPr sz="2800" b="1" dirty="0">
              <a:latin typeface="Pangolin"/>
              <a:ea typeface="Pangolin"/>
              <a:cs typeface="Pangolin"/>
              <a:sym typeface="Pangolin"/>
            </a:endParaRPr>
          </a:p>
          <a:p>
            <a:pPr marL="0" lvl="0" indent="0" algn="l" rtl="0">
              <a:spcBef>
                <a:spcPts val="0"/>
              </a:spcBef>
              <a:spcAft>
                <a:spcPts val="0"/>
              </a:spcAft>
              <a:buNone/>
            </a:pPr>
            <a:endParaRPr sz="2800" dirty="0">
              <a:latin typeface="Pangolin"/>
              <a:ea typeface="Pangolin"/>
              <a:cs typeface="Pangolin"/>
              <a:sym typeface="Pangolin"/>
            </a:endParaRPr>
          </a:p>
          <a:p>
            <a:pPr marL="0" lvl="0" indent="0" algn="l" rtl="0">
              <a:spcBef>
                <a:spcPts val="0"/>
              </a:spcBef>
              <a:spcAft>
                <a:spcPts val="0"/>
              </a:spcAft>
              <a:buNone/>
            </a:pPr>
            <a:r>
              <a:rPr lang="en" sz="2800" dirty="0">
                <a:latin typeface="Pangolin"/>
                <a:ea typeface="Pangolin"/>
                <a:cs typeface="Pangolin"/>
                <a:sym typeface="Pangolin"/>
              </a:rPr>
              <a:t>If you are having a birthday party outside of school, I can only pass out invitations if </a:t>
            </a:r>
            <a:r>
              <a:rPr lang="en" sz="2800" i="1" u="sng" dirty="0">
                <a:latin typeface="Pangolin"/>
                <a:ea typeface="Pangolin"/>
                <a:cs typeface="Pangolin"/>
                <a:sym typeface="Pangolin"/>
              </a:rPr>
              <a:t>all</a:t>
            </a:r>
            <a:r>
              <a:rPr lang="en" sz="2800" dirty="0">
                <a:latin typeface="Pangolin"/>
                <a:ea typeface="Pangolin"/>
                <a:cs typeface="Pangolin"/>
                <a:sym typeface="Pangolin"/>
              </a:rPr>
              <a:t> students are invited</a:t>
            </a:r>
            <a:r>
              <a:rPr lang="en" sz="3000" dirty="0">
                <a:latin typeface="Pangolin"/>
                <a:ea typeface="Pangolin"/>
                <a:cs typeface="Pangolin"/>
                <a:sym typeface="Pangolin"/>
              </a:rPr>
              <a:t>.</a:t>
            </a:r>
            <a:endParaRPr sz="3000" dirty="0">
              <a:latin typeface="Pangolin"/>
              <a:ea typeface="Pangolin"/>
              <a:cs typeface="Pangolin"/>
              <a:sym typeface="Pangoli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4"/>
          <p:cNvPicPr preferRelativeResize="0"/>
          <p:nvPr/>
        </p:nvPicPr>
        <p:blipFill>
          <a:blip r:embed="rId3">
            <a:alphaModFix/>
          </a:blip>
          <a:stretch>
            <a:fillRect/>
          </a:stretch>
        </p:blipFill>
        <p:spPr>
          <a:xfrm>
            <a:off x="0" y="0"/>
            <a:ext cx="10058400" cy="7772400"/>
          </a:xfrm>
          <a:prstGeom prst="rect">
            <a:avLst/>
          </a:prstGeom>
          <a:noFill/>
          <a:ln>
            <a:noFill/>
          </a:ln>
        </p:spPr>
      </p:pic>
      <p:sp>
        <p:nvSpPr>
          <p:cNvPr id="120" name="Google Shape;120;p24"/>
          <p:cNvSpPr txBox="1"/>
          <p:nvPr/>
        </p:nvSpPr>
        <p:spPr>
          <a:xfrm>
            <a:off x="472650" y="2222850"/>
            <a:ext cx="9113100" cy="48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Pangolin"/>
                <a:ea typeface="Pangolin"/>
                <a:cs typeface="Pangolin"/>
                <a:sym typeface="Pangolin"/>
              </a:rPr>
              <a:t>Please make every effort to send your child to school.</a:t>
            </a: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We are busy everyday. Many activities cannot be sent home to complete. </a:t>
            </a: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If your child has a fever or is vomiting, keep them home. Students should be fever free without meds for 24 hours before returning to school. </a:t>
            </a:r>
            <a:endParaRPr sz="3000">
              <a:latin typeface="Pangolin"/>
              <a:ea typeface="Pangolin"/>
              <a:cs typeface="Pangolin"/>
              <a:sym typeface="Pangoli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5"/>
          <p:cNvPicPr preferRelativeResize="0"/>
          <p:nvPr/>
        </p:nvPicPr>
        <p:blipFill>
          <a:blip r:embed="rId3">
            <a:alphaModFix/>
          </a:blip>
          <a:stretch>
            <a:fillRect/>
          </a:stretch>
        </p:blipFill>
        <p:spPr>
          <a:xfrm>
            <a:off x="0" y="0"/>
            <a:ext cx="10058400" cy="7772400"/>
          </a:xfrm>
          <a:prstGeom prst="rect">
            <a:avLst/>
          </a:prstGeom>
          <a:noFill/>
          <a:ln>
            <a:noFill/>
          </a:ln>
        </p:spPr>
      </p:pic>
      <p:sp>
        <p:nvSpPr>
          <p:cNvPr id="126" name="Google Shape;126;p25"/>
          <p:cNvSpPr txBox="1"/>
          <p:nvPr/>
        </p:nvSpPr>
        <p:spPr>
          <a:xfrm>
            <a:off x="472650" y="1965675"/>
            <a:ext cx="9113100" cy="48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dirty="0">
                <a:latin typeface="Pangolin"/>
                <a:ea typeface="Pangolin"/>
                <a:cs typeface="Pangolin"/>
                <a:sym typeface="Pangolin"/>
              </a:rPr>
              <a:t>We eat lunch in the cafeteria from 11:25-11:50.</a:t>
            </a:r>
            <a:endParaRPr sz="2900" dirty="0">
              <a:latin typeface="Pangolin"/>
              <a:ea typeface="Pangolin"/>
              <a:cs typeface="Pangolin"/>
              <a:sym typeface="Pangolin"/>
            </a:endParaRPr>
          </a:p>
          <a:p>
            <a:pPr marL="0" lvl="0" indent="0" algn="l" rtl="0">
              <a:spcBef>
                <a:spcPts val="0"/>
              </a:spcBef>
              <a:spcAft>
                <a:spcPts val="0"/>
              </a:spcAft>
              <a:buNone/>
            </a:pPr>
            <a:endParaRPr sz="2900" dirty="0">
              <a:latin typeface="Pangolin"/>
              <a:ea typeface="Pangolin"/>
              <a:cs typeface="Pangolin"/>
              <a:sym typeface="Pangolin"/>
            </a:endParaRPr>
          </a:p>
          <a:p>
            <a:pPr marL="0" lvl="0" indent="0" algn="l" rtl="0">
              <a:spcBef>
                <a:spcPts val="0"/>
              </a:spcBef>
              <a:spcAft>
                <a:spcPts val="0"/>
              </a:spcAft>
              <a:buNone/>
            </a:pPr>
            <a:r>
              <a:rPr lang="en" sz="2900" dirty="0">
                <a:latin typeface="Pangolin"/>
                <a:ea typeface="Pangolin"/>
                <a:cs typeface="Pangolin"/>
                <a:sym typeface="Pangolin"/>
              </a:rPr>
              <a:t>A lunch menu will be sent home at the  beginning of each month in the daily folder. </a:t>
            </a:r>
            <a:endParaRPr sz="2900" dirty="0">
              <a:latin typeface="Pangolin"/>
              <a:ea typeface="Pangolin"/>
              <a:cs typeface="Pangolin"/>
              <a:sym typeface="Pangolin"/>
            </a:endParaRPr>
          </a:p>
          <a:p>
            <a:pPr marL="0" lvl="0" indent="0" algn="l" rtl="0">
              <a:spcBef>
                <a:spcPts val="0"/>
              </a:spcBef>
              <a:spcAft>
                <a:spcPts val="0"/>
              </a:spcAft>
              <a:buNone/>
            </a:pPr>
            <a:endParaRPr sz="2900" dirty="0">
              <a:latin typeface="Pangolin"/>
              <a:ea typeface="Pangolin"/>
              <a:cs typeface="Pangolin"/>
              <a:sym typeface="Pangolin"/>
            </a:endParaRPr>
          </a:p>
          <a:p>
            <a:pPr marL="0" lvl="0" indent="0" algn="l" rtl="0">
              <a:spcBef>
                <a:spcPts val="0"/>
              </a:spcBef>
              <a:spcAft>
                <a:spcPts val="0"/>
              </a:spcAft>
              <a:buNone/>
            </a:pPr>
            <a:r>
              <a:rPr lang="en" sz="2900" dirty="0">
                <a:latin typeface="Pangolin"/>
                <a:ea typeface="Pangolin"/>
                <a:cs typeface="Pangolin"/>
                <a:sym typeface="Pangolin"/>
              </a:rPr>
              <a:t>You can apply for free/reduced lunch at the DCS website.</a:t>
            </a:r>
          </a:p>
          <a:p>
            <a:pPr marL="0" lvl="0" indent="0" algn="l" rtl="0">
              <a:spcBef>
                <a:spcPts val="0"/>
              </a:spcBef>
              <a:spcAft>
                <a:spcPts val="0"/>
              </a:spcAft>
              <a:buNone/>
            </a:pPr>
            <a:endParaRPr lang="en" sz="2900" dirty="0">
              <a:latin typeface="Pangolin"/>
              <a:ea typeface="Pangolin"/>
              <a:cs typeface="Pangolin"/>
              <a:sym typeface="Pangolin"/>
            </a:endParaRPr>
          </a:p>
          <a:p>
            <a:pPr marL="0" lvl="0" indent="0" algn="l" rtl="0">
              <a:spcBef>
                <a:spcPts val="0"/>
              </a:spcBef>
              <a:spcAft>
                <a:spcPts val="0"/>
              </a:spcAft>
              <a:buNone/>
            </a:pPr>
            <a:r>
              <a:rPr lang="en" sz="2900" dirty="0">
                <a:latin typeface="Pangolin"/>
                <a:ea typeface="Pangolin"/>
                <a:cs typeface="Pangolin"/>
                <a:sym typeface="Pangolin"/>
              </a:rPr>
              <a:t>Parents can start coming to lunch after Labor Day. If your child’s birthday is before that, then you are welcome to come for their birthday.</a:t>
            </a:r>
            <a:endParaRPr sz="2900" dirty="0">
              <a:latin typeface="Pangolin"/>
              <a:ea typeface="Pangolin"/>
              <a:cs typeface="Pangolin"/>
              <a:sym typeface="Pangolin"/>
            </a:endParaRPr>
          </a:p>
          <a:p>
            <a:pPr marL="0" lvl="0" indent="0" algn="l" rtl="0">
              <a:spcBef>
                <a:spcPts val="0"/>
              </a:spcBef>
              <a:spcAft>
                <a:spcPts val="0"/>
              </a:spcAft>
              <a:buNone/>
            </a:pPr>
            <a:endParaRPr sz="29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6"/>
          <p:cNvPicPr preferRelativeResize="0"/>
          <p:nvPr/>
        </p:nvPicPr>
        <p:blipFill>
          <a:blip r:embed="rId3">
            <a:alphaModFix/>
          </a:blip>
          <a:stretch>
            <a:fillRect/>
          </a:stretch>
        </p:blipFill>
        <p:spPr>
          <a:xfrm>
            <a:off x="0" y="0"/>
            <a:ext cx="10058400" cy="7772400"/>
          </a:xfrm>
          <a:prstGeom prst="rect">
            <a:avLst/>
          </a:prstGeom>
          <a:noFill/>
          <a:ln>
            <a:noFill/>
          </a:ln>
        </p:spPr>
      </p:pic>
      <p:sp>
        <p:nvSpPr>
          <p:cNvPr id="132" name="Google Shape;132;p26"/>
          <p:cNvSpPr txBox="1"/>
          <p:nvPr/>
        </p:nvSpPr>
        <p:spPr>
          <a:xfrm>
            <a:off x="472650" y="1581350"/>
            <a:ext cx="9113100" cy="50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Pangolin"/>
                <a:ea typeface="Pangolin"/>
                <a:cs typeface="Pangolin"/>
                <a:sym typeface="Pangolin"/>
              </a:rPr>
              <a:t>10:05-10:50</a:t>
            </a: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There are 2 PE days. PE and Health are in the activity room. Students should wear tennis shoes on these days.</a:t>
            </a: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Art, music, library 1 and 2, typing, and computer are the other activity classes. </a:t>
            </a: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Students attend these on an 8 day rotation. PE will not always be on a Monday.</a:t>
            </a:r>
            <a:endParaRPr sz="3000">
              <a:latin typeface="Pangolin"/>
              <a:ea typeface="Pangolin"/>
              <a:cs typeface="Pangolin"/>
              <a:sym typeface="Pangoli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7"/>
          <p:cNvPicPr preferRelativeResize="0"/>
          <p:nvPr/>
        </p:nvPicPr>
        <p:blipFill>
          <a:blip r:embed="rId3">
            <a:alphaModFix/>
          </a:blip>
          <a:stretch>
            <a:fillRect/>
          </a:stretch>
        </p:blipFill>
        <p:spPr>
          <a:xfrm>
            <a:off x="0" y="0"/>
            <a:ext cx="10058400" cy="7772400"/>
          </a:xfrm>
          <a:prstGeom prst="rect">
            <a:avLst/>
          </a:prstGeom>
          <a:noFill/>
          <a:ln>
            <a:noFill/>
          </a:ln>
        </p:spPr>
      </p:pic>
      <p:sp>
        <p:nvSpPr>
          <p:cNvPr id="138" name="Google Shape;138;p27"/>
          <p:cNvSpPr txBox="1"/>
          <p:nvPr/>
        </p:nvSpPr>
        <p:spPr>
          <a:xfrm>
            <a:off x="472650" y="1581350"/>
            <a:ext cx="9113100" cy="54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Students will be checking out books on Library day. Please take care of these books at home and return at the next library day.</a:t>
            </a: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On library 2 days, Ms.Tina comes to the classroom and teaches a lesson. Students do not check out or return books on library 2 days.</a:t>
            </a:r>
            <a:endParaRPr sz="3000">
              <a:latin typeface="Pangolin"/>
              <a:ea typeface="Pangolin"/>
              <a:cs typeface="Pangolin"/>
              <a:sym typeface="Pangoli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8"/>
          <p:cNvPicPr preferRelativeResize="0"/>
          <p:nvPr/>
        </p:nvPicPr>
        <p:blipFill>
          <a:blip r:embed="rId3">
            <a:alphaModFix/>
          </a:blip>
          <a:stretch>
            <a:fillRect/>
          </a:stretch>
        </p:blipFill>
        <p:spPr>
          <a:xfrm>
            <a:off x="0" y="0"/>
            <a:ext cx="10058400" cy="7772400"/>
          </a:xfrm>
          <a:prstGeom prst="rect">
            <a:avLst/>
          </a:prstGeom>
          <a:noFill/>
          <a:ln>
            <a:noFill/>
          </a:ln>
        </p:spPr>
      </p:pic>
      <p:sp>
        <p:nvSpPr>
          <p:cNvPr id="144" name="Google Shape;144;p28"/>
          <p:cNvSpPr txBox="1"/>
          <p:nvPr/>
        </p:nvSpPr>
        <p:spPr>
          <a:xfrm>
            <a:off x="472650" y="1581350"/>
            <a:ext cx="9113100" cy="523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angolin"/>
                <a:ea typeface="Pangolin"/>
                <a:cs typeface="Pangolin"/>
                <a:sym typeface="Pangolin"/>
              </a:rPr>
              <a:t>Our recess is from 9:00-9:30.</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Our playground surface is pea gravel. Clothes and shoes do get dirty. Students often complain about rocks getting in their sandals or slip on shoes, so if possible, I recommend sending your students in some sort of closed shoe. </a:t>
            </a:r>
            <a:endParaRPr sz="3000" dirty="0">
              <a:latin typeface="Pangolin"/>
              <a:ea typeface="Pangolin"/>
              <a:cs typeface="Pangolin"/>
              <a:sym typeface="Pangoli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9"/>
          <p:cNvPicPr preferRelativeResize="0"/>
          <p:nvPr/>
        </p:nvPicPr>
        <p:blipFill>
          <a:blip r:embed="rId3">
            <a:alphaModFix/>
          </a:blip>
          <a:stretch>
            <a:fillRect/>
          </a:stretch>
        </p:blipFill>
        <p:spPr>
          <a:xfrm>
            <a:off x="0" y="0"/>
            <a:ext cx="10058400" cy="7772400"/>
          </a:xfrm>
          <a:prstGeom prst="rect">
            <a:avLst/>
          </a:prstGeom>
          <a:noFill/>
          <a:ln>
            <a:noFill/>
          </a:ln>
        </p:spPr>
      </p:pic>
      <p:sp>
        <p:nvSpPr>
          <p:cNvPr id="150" name="Google Shape;150;p29"/>
          <p:cNvSpPr txBox="1"/>
          <p:nvPr/>
        </p:nvSpPr>
        <p:spPr>
          <a:xfrm>
            <a:off x="472650" y="2133325"/>
            <a:ext cx="9113100" cy="476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Please complete a health form if your child needs to take a prescription drug at school.</a:t>
            </a: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We cannot give students over the counter meds.</a:t>
            </a: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We do have some  food allergies in our class but nothing that limits the foods others can eat.</a:t>
            </a:r>
            <a:endParaRPr sz="3000">
              <a:latin typeface="Pangolin"/>
              <a:ea typeface="Pangolin"/>
              <a:cs typeface="Pangolin"/>
              <a:sym typeface="Pangoli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30"/>
          <p:cNvPicPr preferRelativeResize="0"/>
          <p:nvPr/>
        </p:nvPicPr>
        <p:blipFill>
          <a:blip r:embed="rId3">
            <a:alphaModFix/>
          </a:blip>
          <a:stretch>
            <a:fillRect/>
          </a:stretch>
        </p:blipFill>
        <p:spPr>
          <a:xfrm>
            <a:off x="0" y="0"/>
            <a:ext cx="10058400" cy="7772400"/>
          </a:xfrm>
          <a:prstGeom prst="rect">
            <a:avLst/>
          </a:prstGeom>
          <a:noFill/>
          <a:ln>
            <a:noFill/>
          </a:ln>
        </p:spPr>
      </p:pic>
      <p:sp>
        <p:nvSpPr>
          <p:cNvPr id="156" name="Google Shape;156;p30"/>
          <p:cNvSpPr txBox="1"/>
          <p:nvPr/>
        </p:nvSpPr>
        <p:spPr>
          <a:xfrm>
            <a:off x="472650" y="2110000"/>
            <a:ext cx="9113100" cy="54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Pangolin"/>
                <a:ea typeface="Pangolin"/>
                <a:cs typeface="Pangolin"/>
                <a:sym typeface="Pangolin"/>
              </a:rPr>
              <a:t>Phonics: Fundations</a:t>
            </a: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Reading: Ready Reading</a:t>
            </a: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Math: Ready Math</a:t>
            </a: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Science/Social Studies: Taught within our themes and other subject areas.</a:t>
            </a:r>
            <a:endParaRPr sz="3000">
              <a:latin typeface="Pangolin"/>
              <a:ea typeface="Pangolin"/>
              <a:cs typeface="Pangolin"/>
              <a:sym typeface="Pangoli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31"/>
          <p:cNvPicPr preferRelativeResize="0"/>
          <p:nvPr/>
        </p:nvPicPr>
        <p:blipFill>
          <a:blip r:embed="rId3">
            <a:alphaModFix/>
          </a:blip>
          <a:stretch>
            <a:fillRect/>
          </a:stretch>
        </p:blipFill>
        <p:spPr>
          <a:xfrm>
            <a:off x="0" y="0"/>
            <a:ext cx="10058400" cy="7772400"/>
          </a:xfrm>
          <a:prstGeom prst="rect">
            <a:avLst/>
          </a:prstGeom>
          <a:noFill/>
          <a:ln>
            <a:noFill/>
          </a:ln>
        </p:spPr>
      </p:pic>
      <p:sp>
        <p:nvSpPr>
          <p:cNvPr id="162" name="Google Shape;162;p31"/>
          <p:cNvSpPr txBox="1"/>
          <p:nvPr/>
        </p:nvSpPr>
        <p:spPr>
          <a:xfrm>
            <a:off x="472650" y="1581350"/>
            <a:ext cx="9113100" cy="535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Pangolin"/>
                <a:ea typeface="Pangolin"/>
                <a:cs typeface="Pangolin"/>
                <a:sym typeface="Pangolin"/>
              </a:rPr>
              <a:t>Kindergarteners are assessed daily on all work. </a:t>
            </a: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Progress reports will be sent home in the middle of each nine week period. Please sign and return.</a:t>
            </a: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Report cards will be sent home after each nine week period. Please sign and return.</a:t>
            </a: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MKAS- August and April</a:t>
            </a: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i-Ready Diagnostic- August, December, April</a:t>
            </a:r>
            <a:endParaRPr sz="3000">
              <a:latin typeface="Pangolin"/>
              <a:ea typeface="Pangolin"/>
              <a:cs typeface="Pangolin"/>
              <a:sym typeface="Pangoli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6"/>
          <p:cNvPicPr preferRelativeResize="0"/>
          <p:nvPr/>
        </p:nvPicPr>
        <p:blipFill>
          <a:blip r:embed="rId3">
            <a:alphaModFix/>
          </a:blip>
          <a:stretch>
            <a:fillRect/>
          </a:stretch>
        </p:blipFill>
        <p:spPr>
          <a:xfrm>
            <a:off x="0" y="0"/>
            <a:ext cx="10058400" cy="7772400"/>
          </a:xfrm>
          <a:prstGeom prst="rect">
            <a:avLst/>
          </a:prstGeom>
          <a:noFill/>
          <a:ln>
            <a:noFill/>
          </a:ln>
        </p:spPr>
      </p:pic>
      <p:sp>
        <p:nvSpPr>
          <p:cNvPr id="72" name="Google Shape;72;p16"/>
          <p:cNvSpPr txBox="1"/>
          <p:nvPr/>
        </p:nvSpPr>
        <p:spPr>
          <a:xfrm>
            <a:off x="472650" y="1447100"/>
            <a:ext cx="9113100" cy="430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angolin"/>
                <a:ea typeface="Pangolin"/>
                <a:cs typeface="Pangolin"/>
                <a:sym typeface="Pangolin"/>
              </a:rPr>
              <a:t>Kindergarten is standards based. Your child will not receive number grades.</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S-Satisfactory</a:t>
            </a:r>
            <a:endParaRPr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N-Needs Improvement</a:t>
            </a:r>
            <a:endParaRPr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U- Unsatisfactory</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0" y="0"/>
            <a:ext cx="10058400" cy="7772400"/>
          </a:xfrm>
          <a:prstGeom prst="rect">
            <a:avLst/>
          </a:prstGeom>
          <a:noFill/>
          <a:ln>
            <a:noFill/>
          </a:ln>
        </p:spPr>
      </p:pic>
      <p:sp>
        <p:nvSpPr>
          <p:cNvPr id="60" name="Google Shape;60;p14"/>
          <p:cNvSpPr txBox="1"/>
          <p:nvPr/>
        </p:nvSpPr>
        <p:spPr>
          <a:xfrm>
            <a:off x="472650" y="1828100"/>
            <a:ext cx="9113100" cy="521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Miss Tracey </a:t>
            </a: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This is my 4th year teaching Kindergartyen, all of which I have taught at PHES.</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r>
              <a:rPr lang="en-US" sz="3000" dirty="0">
                <a:latin typeface="Pangolin"/>
                <a:ea typeface="Pangolin"/>
                <a:cs typeface="Pangolin"/>
                <a:sym typeface="Pangolin"/>
              </a:rPr>
              <a:t>Fun fact:</a:t>
            </a:r>
            <a:endParaRPr sz="3000" dirty="0">
              <a:latin typeface="Pangolin"/>
              <a:ea typeface="Pangolin"/>
              <a:cs typeface="Pangolin"/>
              <a:sym typeface="Pangolin"/>
            </a:endParaRPr>
          </a:p>
          <a:p>
            <a:pPr marL="0" lvl="0" indent="0" algn="l" rtl="0">
              <a:spcBef>
                <a:spcPts val="0"/>
              </a:spcBef>
              <a:spcAft>
                <a:spcPts val="0"/>
              </a:spcAft>
              <a:buNone/>
            </a:pPr>
            <a:r>
              <a:rPr lang="en-US" sz="3000" dirty="0">
                <a:latin typeface="Pangolin"/>
                <a:ea typeface="Pangolin"/>
                <a:cs typeface="Pangolin"/>
                <a:sym typeface="Pangolin"/>
              </a:rPr>
              <a:t>I travelled to Scotland and Ireland this past summer!</a:t>
            </a:r>
            <a:endParaRPr sz="3000" dirty="0">
              <a:latin typeface="Pangolin"/>
              <a:ea typeface="Pangolin"/>
              <a:cs typeface="Pangolin"/>
              <a:sym typeface="Pangol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32"/>
          <p:cNvPicPr preferRelativeResize="0"/>
          <p:nvPr/>
        </p:nvPicPr>
        <p:blipFill>
          <a:blip r:embed="rId3">
            <a:alphaModFix/>
          </a:blip>
          <a:stretch>
            <a:fillRect/>
          </a:stretch>
        </p:blipFill>
        <p:spPr>
          <a:xfrm>
            <a:off x="0" y="0"/>
            <a:ext cx="10058400" cy="7772400"/>
          </a:xfrm>
          <a:prstGeom prst="rect">
            <a:avLst/>
          </a:prstGeom>
          <a:noFill/>
          <a:ln>
            <a:noFill/>
          </a:ln>
        </p:spPr>
      </p:pic>
      <p:sp>
        <p:nvSpPr>
          <p:cNvPr id="168" name="Google Shape;168;p32"/>
          <p:cNvSpPr txBox="1"/>
          <p:nvPr/>
        </p:nvSpPr>
        <p:spPr>
          <a:xfrm>
            <a:off x="472650" y="2640525"/>
            <a:ext cx="9113100" cy="45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angolin"/>
                <a:ea typeface="Pangolin"/>
                <a:cs typeface="Pangolin"/>
                <a:sym typeface="Pangolin"/>
              </a:rPr>
              <a:t>Encourage your child to do their best everyday.</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Reinforce the standards we are learning in class.</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Reinforce positive behavior choices.</a:t>
            </a:r>
          </a:p>
          <a:p>
            <a:pPr marL="0" lvl="0" indent="0" algn="l" rtl="0">
              <a:spcBef>
                <a:spcPts val="0"/>
              </a:spcBef>
              <a:spcAft>
                <a:spcPts val="0"/>
              </a:spcAft>
              <a:buNone/>
            </a:pPr>
            <a:endParaRPr lang="en"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Read to your child- this helps encourage them to read and find a love for reading as well</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Contact me if you have any questions or concerns.</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1AF80-BB4F-9537-BAE7-ECF87247A1CA}"/>
              </a:ext>
            </a:extLst>
          </p:cNvPr>
          <p:cNvSpPr>
            <a:spLocks noGrp="1"/>
          </p:cNvSpPr>
          <p:nvPr>
            <p:ph type="title"/>
          </p:nvPr>
        </p:nvSpPr>
        <p:spPr/>
        <p:txBody>
          <a:bodyPr/>
          <a:lstStyle/>
          <a:p>
            <a:r>
              <a:rPr lang="en-US" dirty="0"/>
              <a:t>Random	</a:t>
            </a:r>
          </a:p>
        </p:txBody>
      </p:sp>
      <p:sp>
        <p:nvSpPr>
          <p:cNvPr id="3" name="Text Placeholder 2">
            <a:extLst>
              <a:ext uri="{FF2B5EF4-FFF2-40B4-BE49-F238E27FC236}">
                <a16:creationId xmlns:a16="http://schemas.microsoft.com/office/drawing/2014/main" id="{DEB734E0-3D76-A799-259D-9989EB1712C5}"/>
              </a:ext>
            </a:extLst>
          </p:cNvPr>
          <p:cNvSpPr>
            <a:spLocks noGrp="1"/>
          </p:cNvSpPr>
          <p:nvPr>
            <p:ph type="body" idx="1"/>
          </p:nvPr>
        </p:nvSpPr>
        <p:spPr/>
        <p:txBody>
          <a:bodyPr/>
          <a:lstStyle/>
          <a:p>
            <a:r>
              <a:rPr lang="en-US" sz="2400" dirty="0">
                <a:solidFill>
                  <a:schemeClr val="tx1"/>
                </a:solidFill>
              </a:rPr>
              <a:t>Memory books- </a:t>
            </a:r>
            <a:r>
              <a:rPr lang="en-US" sz="2400" b="1" dirty="0">
                <a:solidFill>
                  <a:schemeClr val="tx1"/>
                </a:solidFill>
              </a:rPr>
              <a:t>2in binder by Friday, Sept 8th</a:t>
            </a:r>
          </a:p>
          <a:p>
            <a:endParaRPr lang="en-US" sz="2400" dirty="0">
              <a:solidFill>
                <a:schemeClr val="tx1"/>
              </a:solidFill>
            </a:endParaRPr>
          </a:p>
          <a:p>
            <a:r>
              <a:rPr lang="en-US" sz="2400" b="1" dirty="0">
                <a:solidFill>
                  <a:schemeClr val="tx1"/>
                </a:solidFill>
              </a:rPr>
              <a:t>Activity Fee (this is the workbook fee) is $15- cash, check made out to Pleasant Hill Elementary, or pay on the PHES website</a:t>
            </a:r>
          </a:p>
          <a:p>
            <a:endParaRPr lang="en-US" sz="2400" dirty="0">
              <a:solidFill>
                <a:schemeClr val="tx1"/>
              </a:solidFill>
            </a:endParaRPr>
          </a:p>
          <a:p>
            <a:r>
              <a:rPr lang="en-US" sz="2400" dirty="0">
                <a:solidFill>
                  <a:schemeClr val="tx1"/>
                </a:solidFill>
              </a:rPr>
              <a:t>Remind sign up- text/email me if you want/need to sign up </a:t>
            </a:r>
          </a:p>
          <a:p>
            <a:r>
              <a:rPr lang="en-US" sz="2400" dirty="0">
                <a:solidFill>
                  <a:schemeClr val="tx1"/>
                </a:solidFill>
              </a:rPr>
              <a:t>We do wear class shirts on Field Trips. If you need another form for the shirt, please let me know. </a:t>
            </a:r>
            <a:r>
              <a:rPr lang="en-US" sz="2400" b="1" dirty="0">
                <a:solidFill>
                  <a:schemeClr val="tx1"/>
                </a:solidFill>
              </a:rPr>
              <a:t>T-shirt $ due 8/25 </a:t>
            </a:r>
          </a:p>
          <a:p>
            <a:r>
              <a:rPr lang="en-US" sz="2400" dirty="0">
                <a:solidFill>
                  <a:schemeClr val="tx1"/>
                </a:solidFill>
              </a:rPr>
              <a:t>Snack Time- </a:t>
            </a:r>
            <a:r>
              <a:rPr lang="en-US" sz="2400" b="1" dirty="0">
                <a:solidFill>
                  <a:schemeClr val="tx1"/>
                </a:solidFill>
              </a:rPr>
              <a:t>one</a:t>
            </a:r>
            <a:r>
              <a:rPr lang="en-US" sz="2400" dirty="0">
                <a:solidFill>
                  <a:schemeClr val="tx1"/>
                </a:solidFill>
              </a:rPr>
              <a:t> snack for snack time</a:t>
            </a:r>
          </a:p>
        </p:txBody>
      </p:sp>
    </p:spTree>
    <p:extLst>
      <p:ext uri="{BB962C8B-B14F-4D97-AF65-F5344CB8AC3E}">
        <p14:creationId xmlns:p14="http://schemas.microsoft.com/office/powerpoint/2010/main" val="2001808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3"/>
          <p:cNvPicPr preferRelativeResize="0"/>
          <p:nvPr/>
        </p:nvPicPr>
        <p:blipFill>
          <a:blip r:embed="rId3">
            <a:alphaModFix/>
          </a:blip>
          <a:stretch>
            <a:fillRect/>
          </a:stretch>
        </p:blipFill>
        <p:spPr>
          <a:xfrm>
            <a:off x="0" y="0"/>
            <a:ext cx="10058400" cy="7772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4"/>
          <p:cNvPicPr preferRelativeResize="0"/>
          <p:nvPr/>
        </p:nvPicPr>
        <p:blipFill>
          <a:blip r:embed="rId3">
            <a:alphaModFix/>
          </a:blip>
          <a:stretch>
            <a:fillRect/>
          </a:stretch>
        </p:blipFill>
        <p:spPr>
          <a:xfrm>
            <a:off x="0" y="0"/>
            <a:ext cx="10058400" cy="7772400"/>
          </a:xfrm>
          <a:prstGeom prst="rect">
            <a:avLst/>
          </a:prstGeom>
          <a:noFill/>
          <a:ln>
            <a:noFill/>
          </a:ln>
        </p:spPr>
      </p:pic>
      <p:sp>
        <p:nvSpPr>
          <p:cNvPr id="179" name="Google Shape;179;p34"/>
          <p:cNvSpPr txBox="1"/>
          <p:nvPr/>
        </p:nvSpPr>
        <p:spPr>
          <a:xfrm>
            <a:off x="2030700" y="1505300"/>
            <a:ext cx="5997000" cy="159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600">
                <a:latin typeface="Pangolin"/>
                <a:ea typeface="Pangolin"/>
                <a:cs typeface="Pangolin"/>
                <a:sym typeface="Pangolin"/>
              </a:rPr>
              <a:t>Thank you for coming to our Kindergarten Parent Night!</a:t>
            </a:r>
            <a:endParaRPr sz="5600">
              <a:latin typeface="Pangolin"/>
              <a:ea typeface="Pangolin"/>
              <a:cs typeface="Pangolin"/>
              <a:sym typeface="Pangoli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5"/>
          <p:cNvPicPr preferRelativeResize="0"/>
          <p:nvPr/>
        </p:nvPicPr>
        <p:blipFill>
          <a:blip r:embed="rId3">
            <a:alphaModFix/>
          </a:blip>
          <a:stretch>
            <a:fillRect/>
          </a:stretch>
        </p:blipFill>
        <p:spPr>
          <a:xfrm>
            <a:off x="0" y="0"/>
            <a:ext cx="10058400" cy="7772400"/>
          </a:xfrm>
          <a:prstGeom prst="rect">
            <a:avLst/>
          </a:prstGeom>
          <a:noFill/>
          <a:ln>
            <a:noFill/>
          </a:ln>
        </p:spPr>
      </p:pic>
      <p:sp>
        <p:nvSpPr>
          <p:cNvPr id="66" name="Google Shape;66;p15"/>
          <p:cNvSpPr txBox="1"/>
          <p:nvPr/>
        </p:nvSpPr>
        <p:spPr>
          <a:xfrm>
            <a:off x="472650" y="1980500"/>
            <a:ext cx="9113100" cy="529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angolin"/>
                <a:ea typeface="Pangolin"/>
                <a:cs typeface="Pangolin"/>
                <a:sym typeface="Pangolin"/>
              </a:rPr>
              <a:t>Doors open at 7:55am.School begins at 8:30. Dismissal begins at 3:15.</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Lunch is from 11:25-11:50</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If you have to check your child out EARLY, you </a:t>
            </a:r>
            <a:endParaRPr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must do it by 2:45pm. </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7"/>
          <p:cNvPicPr preferRelativeResize="0"/>
          <p:nvPr/>
        </p:nvPicPr>
        <p:blipFill>
          <a:blip r:embed="rId3">
            <a:alphaModFix/>
          </a:blip>
          <a:stretch>
            <a:fillRect/>
          </a:stretch>
        </p:blipFill>
        <p:spPr>
          <a:xfrm>
            <a:off x="0" y="0"/>
            <a:ext cx="10058400" cy="7772400"/>
          </a:xfrm>
          <a:prstGeom prst="rect">
            <a:avLst/>
          </a:prstGeom>
          <a:noFill/>
          <a:ln>
            <a:noFill/>
          </a:ln>
        </p:spPr>
      </p:pic>
      <p:sp>
        <p:nvSpPr>
          <p:cNvPr id="78" name="Google Shape;78;p17"/>
          <p:cNvSpPr txBox="1"/>
          <p:nvPr/>
        </p:nvSpPr>
        <p:spPr>
          <a:xfrm>
            <a:off x="472650" y="1447100"/>
            <a:ext cx="9113100" cy="540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angolin"/>
                <a:ea typeface="Pangolin"/>
                <a:cs typeface="Pangolin"/>
                <a:sym typeface="Pangolin"/>
              </a:rPr>
              <a:t>I send homework home on Mondays and Wednesday. Monday’s hw should be turned in by Wednesday mornings. Wednesday’s hw should be turned in Friday mornings. I will not be sending homework all year - I typically just send it home while we are learning our alphabet  </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Please look over work that is sent home and talk to your child about it. Reinforce what we are doing at school.</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Read, read, read!!! </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8"/>
          <p:cNvPicPr preferRelativeResize="0"/>
          <p:nvPr/>
        </p:nvPicPr>
        <p:blipFill>
          <a:blip r:embed="rId3">
            <a:alphaModFix/>
          </a:blip>
          <a:stretch>
            <a:fillRect/>
          </a:stretch>
        </p:blipFill>
        <p:spPr>
          <a:xfrm>
            <a:off x="0" y="0"/>
            <a:ext cx="10058400" cy="7772400"/>
          </a:xfrm>
          <a:prstGeom prst="rect">
            <a:avLst/>
          </a:prstGeom>
          <a:noFill/>
          <a:ln>
            <a:noFill/>
          </a:ln>
        </p:spPr>
      </p:pic>
      <p:sp>
        <p:nvSpPr>
          <p:cNvPr id="84" name="Google Shape;84;p18"/>
          <p:cNvSpPr txBox="1"/>
          <p:nvPr/>
        </p:nvSpPr>
        <p:spPr>
          <a:xfrm>
            <a:off x="472650" y="1447100"/>
            <a:ext cx="9113100" cy="577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angolin"/>
                <a:ea typeface="Pangolin"/>
                <a:cs typeface="Pangolin"/>
                <a:sym typeface="Pangolin"/>
              </a:rPr>
              <a:t>We do use a behavior chart in my classroom. Information and details were sent home in the yellow folder at the beginning of the year. </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Students are also rewarded with positive paws for making good choices. They can exchange these bi-monthly for small items in the PAW Store and special privileges in the classroom.</a:t>
            </a:r>
          </a:p>
          <a:p>
            <a:pPr marL="0" lvl="0" indent="0" algn="l" rtl="0">
              <a:spcBef>
                <a:spcPts val="0"/>
              </a:spcBef>
              <a:spcAft>
                <a:spcPts val="0"/>
              </a:spcAft>
              <a:buNone/>
            </a:pPr>
            <a:endParaRPr lang="en"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Tokens are rewarded for good whole class behavior. </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If needed, students will have individual behavior plans.</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9"/>
          <p:cNvPicPr preferRelativeResize="0"/>
          <p:nvPr/>
        </p:nvPicPr>
        <p:blipFill>
          <a:blip r:embed="rId3">
            <a:alphaModFix/>
          </a:blip>
          <a:stretch>
            <a:fillRect/>
          </a:stretch>
        </p:blipFill>
        <p:spPr>
          <a:xfrm>
            <a:off x="0" y="0"/>
            <a:ext cx="10058400" cy="7772400"/>
          </a:xfrm>
          <a:prstGeom prst="rect">
            <a:avLst/>
          </a:prstGeom>
          <a:noFill/>
          <a:ln>
            <a:noFill/>
          </a:ln>
        </p:spPr>
      </p:pic>
      <p:sp>
        <p:nvSpPr>
          <p:cNvPr id="90" name="Google Shape;90;p19"/>
          <p:cNvSpPr txBox="1"/>
          <p:nvPr/>
        </p:nvSpPr>
        <p:spPr>
          <a:xfrm>
            <a:off x="472650" y="1980500"/>
            <a:ext cx="9113100" cy="52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dirty="0">
                <a:latin typeface="Pangolin"/>
                <a:ea typeface="Pangolin"/>
                <a:cs typeface="Pangolin"/>
                <a:sym typeface="Pangolin"/>
              </a:rPr>
              <a:t>An updated newsletter will be sent home every Monday.</a:t>
            </a:r>
            <a:endParaRPr sz="2800" dirty="0">
              <a:latin typeface="Pangolin"/>
              <a:ea typeface="Pangolin"/>
              <a:cs typeface="Pangolin"/>
              <a:sym typeface="Pangolin"/>
            </a:endParaRPr>
          </a:p>
          <a:p>
            <a:pPr marL="0" lvl="0" indent="0" algn="l" rtl="0">
              <a:spcBef>
                <a:spcPts val="0"/>
              </a:spcBef>
              <a:spcAft>
                <a:spcPts val="0"/>
              </a:spcAft>
              <a:buNone/>
            </a:pPr>
            <a:endParaRPr sz="2800" dirty="0">
              <a:latin typeface="Pangolin"/>
              <a:ea typeface="Pangolin"/>
              <a:cs typeface="Pangolin"/>
              <a:sym typeface="Pangolin"/>
            </a:endParaRPr>
          </a:p>
          <a:p>
            <a:pPr marL="0" lvl="0" indent="0" algn="l" rtl="0">
              <a:spcBef>
                <a:spcPts val="0"/>
              </a:spcBef>
              <a:spcAft>
                <a:spcPts val="0"/>
              </a:spcAft>
              <a:buNone/>
            </a:pPr>
            <a:r>
              <a:rPr lang="en" sz="2800" dirty="0">
                <a:latin typeface="Pangolin"/>
                <a:ea typeface="Pangolin"/>
                <a:cs typeface="Pangolin"/>
                <a:sym typeface="Pangolin"/>
              </a:rPr>
              <a:t>A monthly calendar will be in the daily folder with activity schedules and special events.</a:t>
            </a:r>
            <a:endParaRPr sz="2800" dirty="0">
              <a:latin typeface="Pangolin"/>
              <a:ea typeface="Pangolin"/>
              <a:cs typeface="Pangolin"/>
              <a:sym typeface="Pangolin"/>
            </a:endParaRPr>
          </a:p>
          <a:p>
            <a:pPr marL="0" lvl="0" indent="0" algn="l" rtl="0">
              <a:spcBef>
                <a:spcPts val="0"/>
              </a:spcBef>
              <a:spcAft>
                <a:spcPts val="0"/>
              </a:spcAft>
              <a:buNone/>
            </a:pPr>
            <a:endParaRPr sz="2800" dirty="0">
              <a:latin typeface="Pangolin"/>
              <a:ea typeface="Pangolin"/>
              <a:cs typeface="Pangolin"/>
              <a:sym typeface="Pangolin"/>
            </a:endParaRPr>
          </a:p>
          <a:p>
            <a:pPr marL="0" lvl="0" indent="0" algn="l" rtl="0">
              <a:spcBef>
                <a:spcPts val="0"/>
              </a:spcBef>
              <a:spcAft>
                <a:spcPts val="0"/>
              </a:spcAft>
              <a:buNone/>
            </a:pPr>
            <a:r>
              <a:rPr lang="en" sz="2800" dirty="0">
                <a:latin typeface="Pangolin"/>
                <a:ea typeface="Pangolin"/>
                <a:cs typeface="Pangolin"/>
                <a:sym typeface="Pangolin"/>
              </a:rPr>
              <a:t>I will send messages through school status and daily reminders thorugh the remind app. </a:t>
            </a:r>
            <a:endParaRPr sz="2800" dirty="0">
              <a:latin typeface="Pangolin"/>
              <a:ea typeface="Pangolin"/>
              <a:cs typeface="Pangolin"/>
              <a:sym typeface="Pangolin"/>
            </a:endParaRPr>
          </a:p>
          <a:p>
            <a:pPr marL="0" lvl="0" indent="0" algn="l" rtl="0">
              <a:spcBef>
                <a:spcPts val="0"/>
              </a:spcBef>
              <a:spcAft>
                <a:spcPts val="0"/>
              </a:spcAft>
              <a:buNone/>
            </a:pPr>
            <a:endParaRPr sz="2800" dirty="0">
              <a:latin typeface="Pangolin"/>
              <a:ea typeface="Pangolin"/>
              <a:cs typeface="Pangolin"/>
              <a:sym typeface="Pangolin"/>
            </a:endParaRPr>
          </a:p>
          <a:p>
            <a:pPr marL="0" lvl="0" indent="0" algn="l" rtl="0">
              <a:spcBef>
                <a:spcPts val="0"/>
              </a:spcBef>
              <a:spcAft>
                <a:spcPts val="0"/>
              </a:spcAft>
              <a:buNone/>
            </a:pPr>
            <a:r>
              <a:rPr lang="en" sz="2800" dirty="0">
                <a:latin typeface="Pangolin"/>
                <a:ea typeface="Pangolin"/>
                <a:cs typeface="Pangolin"/>
                <a:sym typeface="Pangolin"/>
              </a:rPr>
              <a:t>My email is tracey.mcdaniel@dcsms.org</a:t>
            </a:r>
            <a:endParaRPr sz="2800" dirty="0">
              <a:latin typeface="Pangolin"/>
              <a:ea typeface="Pangolin"/>
              <a:cs typeface="Pangolin"/>
              <a:sym typeface="Pangolin"/>
            </a:endParaRPr>
          </a:p>
          <a:p>
            <a:pPr marL="0" lvl="0" indent="0" algn="l" rtl="0">
              <a:spcBef>
                <a:spcPts val="0"/>
              </a:spcBef>
              <a:spcAft>
                <a:spcPts val="0"/>
              </a:spcAft>
              <a:buNone/>
            </a:pPr>
            <a:r>
              <a:rPr lang="en" sz="2800" dirty="0">
                <a:latin typeface="Pangolin"/>
                <a:ea typeface="Pangolin"/>
                <a:cs typeface="Pangolin"/>
                <a:sym typeface="Pangolin"/>
              </a:rPr>
              <a:t>The school’s phone number is 662-890-9654. </a:t>
            </a:r>
            <a:endParaRPr sz="28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0"/>
          <p:cNvPicPr preferRelativeResize="0"/>
          <p:nvPr/>
        </p:nvPicPr>
        <p:blipFill>
          <a:blip r:embed="rId3">
            <a:alphaModFix/>
          </a:blip>
          <a:stretch>
            <a:fillRect/>
          </a:stretch>
        </p:blipFill>
        <p:spPr>
          <a:xfrm>
            <a:off x="0" y="0"/>
            <a:ext cx="10058400" cy="7772400"/>
          </a:xfrm>
          <a:prstGeom prst="rect">
            <a:avLst/>
          </a:prstGeom>
          <a:noFill/>
          <a:ln>
            <a:noFill/>
          </a:ln>
        </p:spPr>
      </p:pic>
      <p:sp>
        <p:nvSpPr>
          <p:cNvPr id="96" name="Google Shape;96;p20"/>
          <p:cNvSpPr txBox="1"/>
          <p:nvPr/>
        </p:nvSpPr>
        <p:spPr>
          <a:xfrm>
            <a:off x="472650" y="1447100"/>
            <a:ext cx="9113100" cy="530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Pangolin"/>
                <a:ea typeface="Pangolin"/>
                <a:cs typeface="Pangolin"/>
                <a:sym typeface="Pangolin"/>
              </a:rPr>
              <a:t>The kindergarten teachers have discussed some possible field trips but nothing is scheduled yet. Our plan is to take one educational field trip each nine week period.</a:t>
            </a: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Possible trips: </a:t>
            </a: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September: Olive Branch Park and 5 senses activities from the DeSoto County Conservation Office.</a:t>
            </a: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November: Cedar Hill Farms</a:t>
            </a: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March: Memphis Botanic Gardens</a:t>
            </a: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May: Memphis Zoo</a:t>
            </a: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1"/>
          <p:cNvPicPr preferRelativeResize="0"/>
          <p:nvPr/>
        </p:nvPicPr>
        <p:blipFill>
          <a:blip r:embed="rId3">
            <a:alphaModFix/>
          </a:blip>
          <a:stretch>
            <a:fillRect/>
          </a:stretch>
        </p:blipFill>
        <p:spPr>
          <a:xfrm>
            <a:off x="0" y="0"/>
            <a:ext cx="10058400" cy="7772400"/>
          </a:xfrm>
          <a:prstGeom prst="rect">
            <a:avLst/>
          </a:prstGeom>
          <a:noFill/>
          <a:ln>
            <a:noFill/>
          </a:ln>
        </p:spPr>
      </p:pic>
      <p:sp>
        <p:nvSpPr>
          <p:cNvPr id="102" name="Google Shape;102;p21"/>
          <p:cNvSpPr txBox="1"/>
          <p:nvPr/>
        </p:nvSpPr>
        <p:spPr>
          <a:xfrm>
            <a:off x="472650" y="1581375"/>
            <a:ext cx="9113100" cy="464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angolin"/>
                <a:ea typeface="Pangolin"/>
                <a:cs typeface="Pangolin"/>
                <a:sym typeface="Pangolin"/>
              </a:rPr>
              <a:t>I will request help from volunteers periodically throughout the year. I will send home notices and/or sign up information in advance.</a:t>
            </a:r>
            <a:endParaRPr sz="3000" dirty="0">
              <a:latin typeface="Pangolin"/>
              <a:ea typeface="Pangolin"/>
              <a:cs typeface="Pangolin"/>
              <a:sym typeface="Pangolin"/>
            </a:endParaRPr>
          </a:p>
          <a:p>
            <a:pPr marL="0" lvl="0" indent="0" algn="l" rtl="0">
              <a:spcBef>
                <a:spcPts val="0"/>
              </a:spcBef>
              <a:spcAft>
                <a:spcPts val="0"/>
              </a:spcAft>
              <a:buNone/>
            </a:pPr>
            <a:endParaRPr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Parents will be able to attend most of the field trips. However, some field trips have specific requirements for chaperones.  Details for chaperones will be sent prior to each field trip. </a:t>
            </a:r>
          </a:p>
          <a:p>
            <a:pPr marL="0" lvl="0" indent="0" algn="l" rtl="0">
              <a:spcBef>
                <a:spcPts val="0"/>
              </a:spcBef>
              <a:spcAft>
                <a:spcPts val="0"/>
              </a:spcAft>
              <a:buNone/>
            </a:pPr>
            <a:endParaRPr lang="en" sz="3000" dirty="0">
              <a:latin typeface="Pangolin"/>
              <a:ea typeface="Pangolin"/>
              <a:cs typeface="Pangolin"/>
              <a:sym typeface="Pangolin"/>
            </a:endParaRPr>
          </a:p>
          <a:p>
            <a:pPr marL="0" lvl="0" indent="0" algn="l" rtl="0">
              <a:spcBef>
                <a:spcPts val="0"/>
              </a:spcBef>
              <a:spcAft>
                <a:spcPts val="0"/>
              </a:spcAft>
              <a:buNone/>
            </a:pPr>
            <a:r>
              <a:rPr lang="en" sz="3000" dirty="0">
                <a:latin typeface="Pangolin"/>
                <a:ea typeface="Pangolin"/>
                <a:cs typeface="Pangolin"/>
                <a:sym typeface="Pangolin"/>
              </a:rPr>
              <a:t>Class shirts</a:t>
            </a:r>
            <a:endParaRPr sz="3000" dirty="0">
              <a:latin typeface="Pangolin"/>
              <a:ea typeface="Pangolin"/>
              <a:cs typeface="Pangolin"/>
              <a:sym typeface="Pangoli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2"/>
          <p:cNvPicPr preferRelativeResize="0"/>
          <p:nvPr/>
        </p:nvPicPr>
        <p:blipFill>
          <a:blip r:embed="rId3">
            <a:alphaModFix/>
          </a:blip>
          <a:stretch>
            <a:fillRect/>
          </a:stretch>
        </p:blipFill>
        <p:spPr>
          <a:xfrm>
            <a:off x="0" y="0"/>
            <a:ext cx="10058400" cy="7772400"/>
          </a:xfrm>
          <a:prstGeom prst="rect">
            <a:avLst/>
          </a:prstGeom>
          <a:noFill/>
          <a:ln>
            <a:noFill/>
          </a:ln>
        </p:spPr>
      </p:pic>
      <p:sp>
        <p:nvSpPr>
          <p:cNvPr id="108" name="Google Shape;108;p22"/>
          <p:cNvSpPr txBox="1"/>
          <p:nvPr/>
        </p:nvSpPr>
        <p:spPr>
          <a:xfrm>
            <a:off x="472650" y="2222850"/>
            <a:ext cx="9113100" cy="464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Pangolin"/>
                <a:ea typeface="Pangolin"/>
                <a:cs typeface="Pangolin"/>
                <a:sym typeface="Pangolin"/>
              </a:rPr>
              <a:t>I will meet with every parent at least once a semester.</a:t>
            </a: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This can be at the school or as a phone conference.</a:t>
            </a:r>
            <a:endParaRPr sz="3000">
              <a:latin typeface="Pangolin"/>
              <a:ea typeface="Pangolin"/>
              <a:cs typeface="Pangolin"/>
              <a:sym typeface="Pangolin"/>
            </a:endParaRPr>
          </a:p>
          <a:p>
            <a:pPr marL="0" lvl="0" indent="0" algn="l" rtl="0">
              <a:spcBef>
                <a:spcPts val="0"/>
              </a:spcBef>
              <a:spcAft>
                <a:spcPts val="0"/>
              </a:spcAft>
              <a:buNone/>
            </a:pPr>
            <a:endParaRPr sz="3000">
              <a:latin typeface="Pangolin"/>
              <a:ea typeface="Pangolin"/>
              <a:cs typeface="Pangolin"/>
              <a:sym typeface="Pangolin"/>
            </a:endParaRPr>
          </a:p>
          <a:p>
            <a:pPr marL="0" lvl="0" indent="0" algn="l" rtl="0">
              <a:spcBef>
                <a:spcPts val="0"/>
              </a:spcBef>
              <a:spcAft>
                <a:spcPts val="0"/>
              </a:spcAft>
              <a:buNone/>
            </a:pPr>
            <a:r>
              <a:rPr lang="en" sz="3000">
                <a:latin typeface="Pangolin"/>
                <a:ea typeface="Pangolin"/>
                <a:cs typeface="Pangolin"/>
                <a:sym typeface="Pangolin"/>
              </a:rPr>
              <a:t>If you ever need to meet, please let me know. I am always willing to work with you to resolve any concerns.</a:t>
            </a:r>
            <a:endParaRPr sz="3000">
              <a:latin typeface="Pangolin"/>
              <a:ea typeface="Pangolin"/>
              <a:cs typeface="Pangolin"/>
              <a:sym typeface="Pangolin"/>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911</TotalTime>
  <Words>1166</Words>
  <Application>Microsoft Office PowerPoint</Application>
  <PresentationFormat>Custom</PresentationFormat>
  <Paragraphs>127</Paragraphs>
  <Slides>23</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Pangolin</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Random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Tracey McDaniel</cp:lastModifiedBy>
  <cp:revision>5</cp:revision>
  <dcterms:modified xsi:type="dcterms:W3CDTF">2023-08-17T19:18:27Z</dcterms:modified>
</cp:coreProperties>
</file>