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44" y="-30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38922" y="6880204"/>
            <a:ext cx="5177155" cy="180918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Please be on the lookout for information coming home about our End of the Year party. Your help would be greatly appreciated.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Behavior folders will need to be signed tonight, May 2</a:t>
            </a:r>
            <a:r>
              <a:rPr lang="en-US" altLang="en-US" sz="1300" baseline="30000" dirty="0">
                <a:latin typeface="Arial Rounded MT Bold" pitchFamily="34" charset="0"/>
                <a:ea typeface="Alexis Marie" panose="02000603000000000000" pitchFamily="2" charset="0"/>
              </a:rPr>
              <a:t>nd</a:t>
            </a: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, and returned tomorrow. </a:t>
            </a:r>
            <a:r>
              <a:rPr lang="en-US" altLang="en-US" sz="1300">
                <a:latin typeface="Arial Rounded MT Bold" pitchFamily="34" charset="0"/>
                <a:ea typeface="Alexis Marie" panose="02000603000000000000" pitchFamily="2" charset="0"/>
              </a:rPr>
              <a:t>Thank you!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546850"/>
            <a:ext cx="4959668" cy="441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Impact" panose="020B080603090205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May 2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- 6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Teacher/Staff Appreciation Week…And Bus Drivers too!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May 4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Ice Cream Day- $1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May 10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Senior Walk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May 13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Jean Day $1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May 20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</a:t>
            </a:r>
            <a:r>
              <a:rPr lang="en-US" altLang="en-US" sz="1400" dirty="0" err="1">
                <a:latin typeface="Impact" panose="020B0806030902050204" pitchFamily="34" charset="0"/>
                <a:ea typeface="DotumChe" pitchFamily="49" charset="-127"/>
              </a:rPr>
              <a:t>Sno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Cones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May 23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Awards Day PreK-4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grade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May 25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End of the Year Party 9:30am -10:30am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May 26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Last Day for Students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Music -Monday,  May 2</a:t>
            </a:r>
            <a:r>
              <a:rPr lang="en-US" altLang="en-US" sz="1200" baseline="300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nd</a:t>
            </a: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 @ 1:00pm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Library- Wednesday, May 4</a:t>
            </a:r>
            <a:r>
              <a:rPr lang="en-US" altLang="en-US" sz="1200" baseline="300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</a:t>
            </a: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 @ 10:15am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1439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I loved seeing pictures of the Parent Picnic. I hope you all enjoyed being able to come have lunch with your child. We are working hard to finish our year STRONG!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Agency FB" panose="020B0503020202020204" pitchFamily="34" charset="0"/>
                <a:ea typeface="Alexis Marie" panose="02000603000000000000" pitchFamily="2" charset="0"/>
                <a:cs typeface="Ink Free" panose="03080402000500000000" charset="0"/>
              </a:rPr>
              <a:t>   Students should be working hard to meet their AR goals.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Thank you to </a:t>
            </a:r>
            <a:r>
              <a:rPr lang="en-US" altLang="en-US" sz="1200" dirty="0" err="1">
                <a:latin typeface="Britannic Bold" panose="020B0903060703020204" pitchFamily="34" charset="0"/>
                <a:ea typeface="DotumChe" pitchFamily="49" charset="-127"/>
              </a:rPr>
              <a:t>Bradlee’s</a:t>
            </a: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 mom for fulfilling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our Wish List!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Britannic Bold" panose="020B0903060703020204" pitchFamily="34" charset="0"/>
              <a:ea typeface="DotumChe" pitchFamily="49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****Please don’t forget to register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your child for next year.****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9375" y="5438776"/>
            <a:ext cx="6699250" cy="1141073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Reading- </a:t>
            </a: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Mythology</a:t>
            </a:r>
            <a:r>
              <a:rPr lang="en-US" altLang="en-US" sz="13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3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Adverbs- </a:t>
            </a:r>
            <a:r>
              <a:rPr lang="en-US" altLang="en-US" sz="13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and Subtracting Mixed Numbers </a:t>
            </a: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 drill Thursday    Quiz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Technological Advancements in our History </a:t>
            </a: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Studies Weekly due Wednesday May 4th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7619" y="8674100"/>
            <a:ext cx="5055235" cy="39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0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2249" y="1321668"/>
            <a:ext cx="509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May 2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nd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-6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2022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81990</TotalTime>
  <Words>266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Agency FB</vt:lpstr>
      <vt:lpstr>Arial</vt:lpstr>
      <vt:lpstr>Arial Rounded MT Bold</vt:lpstr>
      <vt:lpstr>Britannic Bold</vt:lpstr>
      <vt:lpstr>Calibri</vt:lpstr>
      <vt:lpstr>Calibri Light</vt:lpstr>
      <vt:lpstr>Cavolini</vt:lpstr>
      <vt:lpstr>Comic Sans MS</vt:lpstr>
      <vt:lpstr>Impact</vt:lpstr>
      <vt:lpstr>Ink Free</vt:lpstr>
      <vt:lpstr>KG Blank Space Sketch</vt:lpstr>
      <vt:lpstr>Segoe UI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220</cp:revision>
  <cp:lastPrinted>2022-05-02T18:34:18Z</cp:lastPrinted>
  <dcterms:created xsi:type="dcterms:W3CDTF">2015-08-28T12:35:00Z</dcterms:created>
  <dcterms:modified xsi:type="dcterms:W3CDTF">2022-05-02T18:37:19Z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