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showGuides="1">
      <p:cViewPr>
        <p:scale>
          <a:sx n="110" d="100"/>
          <a:sy n="110" d="100"/>
        </p:scale>
        <p:origin x="78"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1/10/2025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706743" cy="2446824"/>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Don’t forget to complete the Reading for</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Education emails and return the form with your child’s code</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To receive a prize.</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Tuesday Folders will be sent home Tuesday. Please sign and</a:t>
            </a:r>
          </a:p>
          <a:p>
            <a:r>
              <a:rPr lang="en-US" sz="800" dirty="0">
                <a:latin typeface="KG Miss Kindergarten" panose="02000000000000000000" pitchFamily="2" charset="0"/>
                <a:ea typeface="HelloAnnie" panose="02000603000000000000" pitchFamily="2" charset="0"/>
              </a:rPr>
              <a:t>         return</a:t>
            </a:r>
          </a:p>
          <a:p>
            <a:r>
              <a:rPr lang="en-US" sz="700" dirty="0">
                <a:latin typeface="KG Miss Kindergarten" panose="02000000000000000000" pitchFamily="2" charset="0"/>
                <a:ea typeface="HelloAnnie" panose="02000603000000000000" pitchFamily="2" charset="0"/>
              </a:rPr>
              <a:t>          The cost for snack is $.1.00.</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Please make sure your child is reading his/her A.R. book to you. After reading 3 times &amp; asking comprehension questions, please sign the reading log in the back of their Take Home Binder indicating they are ready to test.  </a:t>
            </a:r>
          </a:p>
          <a:p>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583749"/>
            <a:ext cx="3368784" cy="1184940"/>
          </a:xfrm>
          <a:prstGeom prst="rect">
            <a:avLst/>
          </a:prstGeom>
          <a:noFill/>
        </p:spPr>
        <p:txBody>
          <a:bodyPr wrap="square" rtlCol="0">
            <a:spAutoFit/>
          </a:bodyPr>
          <a:lstStyle/>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January 17: Special Snack, Slushy $1.00</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January 20: Martin Luther King, Jr. Holiday</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January 22: 100</a:t>
            </a:r>
            <a:r>
              <a:rPr lang="en-US" sz="900" baseline="30000" dirty="0">
                <a:latin typeface="KG Miss Kindergarten" panose="02000000000000000000" pitchFamily="2" charset="0"/>
                <a:ea typeface="HelloAnnie" panose="02000603000000000000" pitchFamily="2" charset="0"/>
              </a:rPr>
              <a:t>th</a:t>
            </a:r>
            <a:r>
              <a:rPr lang="en-US" sz="900" dirty="0">
                <a:latin typeface="KG Miss Kindergarten" panose="02000000000000000000" pitchFamily="2" charset="0"/>
                <a:ea typeface="HelloAnnie" panose="02000603000000000000" pitchFamily="2" charset="0"/>
              </a:rPr>
              <a:t> Day of School</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420027548"/>
              </p:ext>
            </p:extLst>
          </p:nvPr>
        </p:nvGraphicFramePr>
        <p:xfrm>
          <a:off x="1372541" y="5344962"/>
          <a:ext cx="6004140" cy="297180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65837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o_e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u_e</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inferences, characters</a:t>
                      </a:r>
                    </a:p>
                    <a:p>
                      <a:r>
                        <a:rPr lang="en-US" sz="900" b="0" dirty="0">
                          <a:solidFill>
                            <a:schemeClr val="tx1"/>
                          </a:solidFill>
                          <a:latin typeface="KG Miss Kindergarten" panose="02000000000000000000" pitchFamily="2" charset="0"/>
                          <a:ea typeface="HelloAnnie" panose="02000603000000000000" pitchFamily="2" charset="0"/>
                        </a:rPr>
                        <a:t>Vocabulary: sketched, compass, symbols, arrive, practice.</a:t>
                      </a:r>
                    </a:p>
                    <a:p>
                      <a:r>
                        <a:rPr lang="en-US" sz="900" b="1" dirty="0">
                          <a:solidFill>
                            <a:schemeClr val="tx1"/>
                          </a:solidFill>
                          <a:latin typeface="KG Miss Kindergarten" panose="02000000000000000000" pitchFamily="2" charset="0"/>
                          <a:ea typeface="HelloAnnie" panose="02000603000000000000" pitchFamily="2" charset="0"/>
                        </a:rPr>
                        <a:t>1/17 Comprehension Story </a:t>
                      </a: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30801">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Persuasive Poster,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u and m</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Capitalizing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1/17 Dictation &amp; Grammar (Capitalization)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5: Work with Addition &amp; Subtraction Equations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1/16 Minor Grade &amp; 1/17 Topic 5Test (Review pages will be  sent </a:t>
                      </a:r>
                      <a:r>
                        <a:rPr lang="en-US" sz="900" b="1">
                          <a:solidFill>
                            <a:schemeClr val="tx1"/>
                          </a:solidFill>
                          <a:latin typeface="KG Miss Kindergarten" panose="02000000000000000000" pitchFamily="2" charset="0"/>
                          <a:ea typeface="HelloAnnie" panose="02000603000000000000" pitchFamily="2" charset="0"/>
                        </a:rPr>
                        <a:t>home Thursday).</a:t>
                      </a: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Martin Luther King, Jr. 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644428" y="5037547"/>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314049"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January 13-17, 2025</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1125</TotalTime>
  <Words>315</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HelloAnnie</vt:lpstr>
      <vt:lpstr>Calibri Light</vt:lpstr>
      <vt:lpstr>KG Miss Kindy Chunky</vt:lpstr>
      <vt:lpstr>Calibri</vt:lpstr>
      <vt:lpstr>Arial</vt:lpstr>
      <vt:lpstr>HelloButtons</vt:lpstr>
      <vt:lpstr>KG Miss Kindergarten</vt:lpstr>
      <vt:lpstr>Times New Roman</vt:lpstr>
      <vt:lpstr>HelloEtchASketch</vt:lpstr>
      <vt:lpstr>HelloBoomerang</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56</cp:revision>
  <cp:lastPrinted>2020-09-18T19:42:53Z</cp:lastPrinted>
  <dcterms:created xsi:type="dcterms:W3CDTF">2016-10-11T18:59:43Z</dcterms:created>
  <dcterms:modified xsi:type="dcterms:W3CDTF">2025-01-10T22:51:37Z</dcterms:modified>
</cp:coreProperties>
</file>