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1" r:id="rId5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5"/>
  </p:normalViewPr>
  <p:slideViewPr>
    <p:cSldViewPr snapToGrid="0">
      <p:cViewPr varScale="1">
        <p:scale>
          <a:sx n="93" d="100"/>
          <a:sy n="93" d="100"/>
        </p:scale>
        <p:origin x="16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95875/american-flag-by-rdevries-195875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C1C8C-5A27-4CDD-56B3-6610ED41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8C82D0-0039-41C1-8B7D-A4948FD3A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0088485" cy="7795648"/>
          </a:xfr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1AC840A-0E4F-D7F0-9A9A-B3CF3BF95BE8}"/>
              </a:ext>
            </a:extLst>
          </p:cNvPr>
          <p:cNvSpPr txBox="1"/>
          <p:nvPr/>
        </p:nvSpPr>
        <p:spPr>
          <a:xfrm>
            <a:off x="9284090" y="1617262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99609E-329C-D51A-48DB-5257385BFE8D}"/>
              </a:ext>
            </a:extLst>
          </p:cNvPr>
          <p:cNvSpPr txBox="1"/>
          <p:nvPr/>
        </p:nvSpPr>
        <p:spPr>
          <a:xfrm>
            <a:off x="1859797" y="2517433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866D24-B7AC-485E-4BDE-70F1441989BA}"/>
              </a:ext>
            </a:extLst>
          </p:cNvPr>
          <p:cNvSpPr txBox="1"/>
          <p:nvPr/>
        </p:nvSpPr>
        <p:spPr>
          <a:xfrm>
            <a:off x="3734262" y="2496867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7921BF-E4D8-EA20-CD7D-7D5481B34FE0}"/>
              </a:ext>
            </a:extLst>
          </p:cNvPr>
          <p:cNvSpPr txBox="1"/>
          <p:nvPr/>
        </p:nvSpPr>
        <p:spPr>
          <a:xfrm>
            <a:off x="5588825" y="2516490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C8D413-1B30-51F3-FCD6-C1B81CC2ACB1}"/>
              </a:ext>
            </a:extLst>
          </p:cNvPr>
          <p:cNvSpPr txBox="1"/>
          <p:nvPr/>
        </p:nvSpPr>
        <p:spPr>
          <a:xfrm>
            <a:off x="7443647" y="2517433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DE18AE-CFCF-E846-BDF3-BDB6598BC662}"/>
              </a:ext>
            </a:extLst>
          </p:cNvPr>
          <p:cNvSpPr txBox="1"/>
          <p:nvPr/>
        </p:nvSpPr>
        <p:spPr>
          <a:xfrm>
            <a:off x="9283156" y="2516490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D28F56-3101-35FD-CAC5-5EA64D11BFC3}"/>
              </a:ext>
            </a:extLst>
          </p:cNvPr>
          <p:cNvSpPr txBox="1"/>
          <p:nvPr/>
        </p:nvSpPr>
        <p:spPr>
          <a:xfrm>
            <a:off x="1841743" y="3429268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8CD98E-40B8-A0A1-B6E1-18305CD7F180}"/>
              </a:ext>
            </a:extLst>
          </p:cNvPr>
          <p:cNvSpPr txBox="1"/>
          <p:nvPr/>
        </p:nvSpPr>
        <p:spPr>
          <a:xfrm>
            <a:off x="3716208" y="3408702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2D6CD0-7D49-9CB2-3043-8CF3A9F65AA7}"/>
              </a:ext>
            </a:extLst>
          </p:cNvPr>
          <p:cNvSpPr txBox="1"/>
          <p:nvPr/>
        </p:nvSpPr>
        <p:spPr>
          <a:xfrm>
            <a:off x="5570771" y="3428325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E40369-030B-5E06-7543-8D58B90EE7A2}"/>
              </a:ext>
            </a:extLst>
          </p:cNvPr>
          <p:cNvSpPr txBox="1"/>
          <p:nvPr/>
        </p:nvSpPr>
        <p:spPr>
          <a:xfrm>
            <a:off x="7425593" y="3429268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6853CF-96E5-B4F5-85BB-1C1C623AADDC}"/>
              </a:ext>
            </a:extLst>
          </p:cNvPr>
          <p:cNvSpPr txBox="1"/>
          <p:nvPr/>
        </p:nvSpPr>
        <p:spPr>
          <a:xfrm>
            <a:off x="9265102" y="3428325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FFAEBE-0731-9880-C870-E14133577F87}"/>
              </a:ext>
            </a:extLst>
          </p:cNvPr>
          <p:cNvSpPr txBox="1"/>
          <p:nvPr/>
        </p:nvSpPr>
        <p:spPr>
          <a:xfrm>
            <a:off x="1841743" y="4310822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DB81EA-053B-C8D6-5BF4-8577BA023332}"/>
              </a:ext>
            </a:extLst>
          </p:cNvPr>
          <p:cNvSpPr txBox="1"/>
          <p:nvPr/>
        </p:nvSpPr>
        <p:spPr>
          <a:xfrm>
            <a:off x="3716208" y="4290256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7ED5D-7AA8-5D54-738E-D69CCCDA0A30}"/>
              </a:ext>
            </a:extLst>
          </p:cNvPr>
          <p:cNvSpPr txBox="1"/>
          <p:nvPr/>
        </p:nvSpPr>
        <p:spPr>
          <a:xfrm>
            <a:off x="5570771" y="4309879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F0CB23-F299-B757-DC33-FD70B6ABAA56}"/>
              </a:ext>
            </a:extLst>
          </p:cNvPr>
          <p:cNvSpPr txBox="1"/>
          <p:nvPr/>
        </p:nvSpPr>
        <p:spPr>
          <a:xfrm>
            <a:off x="7425593" y="4310822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68E458-A488-86FF-0E29-13BA4812F94D}"/>
              </a:ext>
            </a:extLst>
          </p:cNvPr>
          <p:cNvSpPr txBox="1"/>
          <p:nvPr/>
        </p:nvSpPr>
        <p:spPr>
          <a:xfrm>
            <a:off x="9265102" y="4309879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19C011-BE4C-E33B-3137-085E47EEAA6B}"/>
              </a:ext>
            </a:extLst>
          </p:cNvPr>
          <p:cNvSpPr txBox="1"/>
          <p:nvPr/>
        </p:nvSpPr>
        <p:spPr>
          <a:xfrm>
            <a:off x="1841743" y="5226358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26C444-47FA-254C-CD79-D8DB252D74BA}"/>
              </a:ext>
            </a:extLst>
          </p:cNvPr>
          <p:cNvSpPr txBox="1"/>
          <p:nvPr/>
        </p:nvSpPr>
        <p:spPr>
          <a:xfrm>
            <a:off x="3716208" y="5205792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F444A3-DBE4-7816-B59C-0055D57145DA}"/>
              </a:ext>
            </a:extLst>
          </p:cNvPr>
          <p:cNvSpPr txBox="1"/>
          <p:nvPr/>
        </p:nvSpPr>
        <p:spPr>
          <a:xfrm>
            <a:off x="5570771" y="5225415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C6DBED-99B0-CD07-688D-11FA21D504DA}"/>
              </a:ext>
            </a:extLst>
          </p:cNvPr>
          <p:cNvSpPr txBox="1"/>
          <p:nvPr/>
        </p:nvSpPr>
        <p:spPr>
          <a:xfrm>
            <a:off x="7425593" y="5226358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58EA26-8404-1D82-EA3C-33C73DD09C57}"/>
              </a:ext>
            </a:extLst>
          </p:cNvPr>
          <p:cNvSpPr txBox="1"/>
          <p:nvPr/>
        </p:nvSpPr>
        <p:spPr>
          <a:xfrm>
            <a:off x="9265102" y="5225415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29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197D91-CA89-1C25-93FE-DE1F4F4788F8}"/>
              </a:ext>
            </a:extLst>
          </p:cNvPr>
          <p:cNvGrpSpPr/>
          <p:nvPr/>
        </p:nvGrpSpPr>
        <p:grpSpPr>
          <a:xfrm>
            <a:off x="305260" y="6144359"/>
            <a:ext cx="1433988" cy="1669688"/>
            <a:chOff x="177259" y="6145437"/>
            <a:chExt cx="1433988" cy="166968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D953F7-6843-729E-319B-402AAFC28DC1}"/>
                </a:ext>
              </a:extLst>
            </p:cNvPr>
            <p:cNvSpPr txBox="1">
              <a:spLocks/>
            </p:cNvSpPr>
            <p:nvPr/>
          </p:nvSpPr>
          <p:spPr>
            <a:xfrm>
              <a:off x="177259" y="6145437"/>
              <a:ext cx="1433988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View Menus Online</a:t>
              </a: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linqconnect.com</a:t>
              </a:r>
            </a:p>
            <a:p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63" descr="A qr code with black squares&#10;&#10;Description automatically generated">
              <a:extLst>
                <a:ext uri="{FF2B5EF4-FFF2-40B4-BE49-F238E27FC236}">
                  <a16:creationId xmlns:a16="http://schemas.microsoft.com/office/drawing/2014/main" id="{70A6A7F4-3A76-9589-FF24-61F6EDAE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316" y="6389730"/>
              <a:ext cx="971875" cy="971875"/>
            </a:xfrm>
            <a:prstGeom prst="rect">
              <a:avLst/>
            </a:prstGeom>
          </p:spPr>
        </p:pic>
      </p:grpSp>
      <p:pic>
        <p:nvPicPr>
          <p:cNvPr id="65" name="Picture 64" descr="A close-up of a logo&#10;&#10;Description automatically generated">
            <a:extLst>
              <a:ext uri="{FF2B5EF4-FFF2-40B4-BE49-F238E27FC236}">
                <a16:creationId xmlns:a16="http://schemas.microsoft.com/office/drawing/2014/main" id="{A09A9C97-4EBA-F197-8444-433644A74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163" y="6388652"/>
            <a:ext cx="2060229" cy="892552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EC219D8-1CE0-B004-88C7-4E8EA9CB694C}"/>
              </a:ext>
            </a:extLst>
          </p:cNvPr>
          <p:cNvSpPr txBox="1">
            <a:spLocks/>
          </p:cNvSpPr>
          <p:nvPr/>
        </p:nvSpPr>
        <p:spPr>
          <a:xfrm>
            <a:off x="4657106" y="6355527"/>
            <a:ext cx="2513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All Breakfast meals include a variety of fresh fruit, juice, vegetables and low-fat white or flavored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76BF5F-1E59-74E9-D690-E401799F2C3A}"/>
              </a:ext>
            </a:extLst>
          </p:cNvPr>
          <p:cNvSpPr txBox="1">
            <a:spLocks/>
          </p:cNvSpPr>
          <p:nvPr/>
        </p:nvSpPr>
        <p:spPr>
          <a:xfrm>
            <a:off x="1649642" y="6362435"/>
            <a:ext cx="263495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Cereal and Oatmeal served daily for alternative breakfast.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Menu nutrition, including carbohydrate counts, and specialty menu information can be found online.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Menu is subject to change.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Notice is posted when available.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EB4858E-6BE7-1015-00C5-E70466435CB3}"/>
              </a:ext>
            </a:extLst>
          </p:cNvPr>
          <p:cNvSpPr txBox="1"/>
          <p:nvPr/>
        </p:nvSpPr>
        <p:spPr>
          <a:xfrm>
            <a:off x="3793542" y="1102042"/>
            <a:ext cx="239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K-12 Breakfast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734F2B-96B6-AAA1-086D-583834A01B1B}"/>
              </a:ext>
            </a:extLst>
          </p:cNvPr>
          <p:cNvSpPr txBox="1">
            <a:spLocks/>
          </p:cNvSpPr>
          <p:nvPr/>
        </p:nvSpPr>
        <p:spPr>
          <a:xfrm>
            <a:off x="7851111" y="1676337"/>
            <a:ext cx="1566719" cy="61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Bagels with Cream Cheese, Peanut Butter or Jelly</a:t>
            </a:r>
            <a:endParaRPr lang="en-US" sz="105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ahnschrift SemiBold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9F558BD-2BA7-5A05-A523-AB7917CE7D98}"/>
              </a:ext>
            </a:extLst>
          </p:cNvPr>
          <p:cNvSpPr txBox="1">
            <a:spLocks/>
          </p:cNvSpPr>
          <p:nvPr/>
        </p:nvSpPr>
        <p:spPr>
          <a:xfrm>
            <a:off x="7841722" y="2592360"/>
            <a:ext cx="1714564" cy="43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Cheese Omelet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 fries</a:t>
            </a:r>
            <a:endParaRPr lang="en-US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61AF461-BAAC-CF40-B715-D18684F784AF}"/>
              </a:ext>
            </a:extLst>
          </p:cNvPr>
          <p:cNvSpPr txBox="1">
            <a:spLocks/>
          </p:cNvSpPr>
          <p:nvPr/>
        </p:nvSpPr>
        <p:spPr>
          <a:xfrm>
            <a:off x="7819479" y="3480431"/>
            <a:ext cx="1566719" cy="61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</a:rPr>
              <a:t>Cheesy scrambled eggs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</a:rPr>
              <a:t>Toast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</a:rPr>
              <a:t>yogurt</a:t>
            </a:r>
            <a:endParaRPr lang="en-US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98E498E-B58A-93DB-AF35-5BD6BA3C70D1}"/>
              </a:ext>
            </a:extLst>
          </p:cNvPr>
          <p:cNvSpPr txBox="1">
            <a:spLocks/>
          </p:cNvSpPr>
          <p:nvPr/>
        </p:nvSpPr>
        <p:spPr>
          <a:xfrm>
            <a:off x="7851111" y="5277435"/>
            <a:ext cx="1566719" cy="45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Scones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Cheese stick</a:t>
            </a:r>
            <a:endParaRPr lang="en-US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5FF503-F71B-D963-B416-CED17E76F067}"/>
              </a:ext>
            </a:extLst>
          </p:cNvPr>
          <p:cNvSpPr txBox="1">
            <a:spLocks/>
          </p:cNvSpPr>
          <p:nvPr/>
        </p:nvSpPr>
        <p:spPr>
          <a:xfrm>
            <a:off x="7841608" y="4366407"/>
            <a:ext cx="1714564" cy="63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endParaRPr lang="en-US" sz="105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Bahnschrift SemiBold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SCHOOL</a:t>
            </a:r>
            <a:endParaRPr lang="en-US" sz="105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ahnschrift SemiBold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SNOW DAY</a:t>
            </a:r>
            <a:endParaRPr lang="en-US" sz="105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ahnschrift SemiBold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AC16DB-F91D-7434-9769-4D4B57704051}"/>
              </a:ext>
            </a:extLst>
          </p:cNvPr>
          <p:cNvSpPr txBox="1">
            <a:spLocks/>
          </p:cNvSpPr>
          <p:nvPr/>
        </p:nvSpPr>
        <p:spPr>
          <a:xfrm>
            <a:off x="5970685" y="2604939"/>
            <a:ext cx="1793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Bahnschrift SemiBold" panose="020B0502040204020203" pitchFamily="34" charset="0"/>
                <a:cs typeface="Arial" panose="020B0604020202020204" pitchFamily="34" charset="0"/>
              </a:rPr>
              <a:t>Muffins</a:t>
            </a:r>
          </a:p>
          <a:p>
            <a:r>
              <a:rPr lang="en-US" sz="1050" dirty="0">
                <a:latin typeface="Bahnschrift SemiBold" panose="020B0502040204020203" pitchFamily="34" charset="0"/>
                <a:cs typeface="Arial" panose="020B0604020202020204" pitchFamily="34" charset="0"/>
              </a:rPr>
              <a:t>Cheese Stick</a:t>
            </a:r>
            <a:endParaRPr lang="en-US" sz="1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9F6977-B1F2-DEA2-A4E2-604DB6BED465}"/>
              </a:ext>
            </a:extLst>
          </p:cNvPr>
          <p:cNvSpPr txBox="1">
            <a:spLocks/>
          </p:cNvSpPr>
          <p:nvPr/>
        </p:nvSpPr>
        <p:spPr>
          <a:xfrm>
            <a:off x="2258330" y="5264943"/>
            <a:ext cx="194149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050" b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NO SCHOOL</a:t>
            </a:r>
          </a:p>
          <a:p>
            <a:r>
              <a:rPr lang="en-US" sz="105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SNOW DAY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CD43E3F-2A3D-A634-0025-28ED4B80EBD7}"/>
              </a:ext>
            </a:extLst>
          </p:cNvPr>
          <p:cNvSpPr txBox="1">
            <a:spLocks/>
          </p:cNvSpPr>
          <p:nvPr/>
        </p:nvSpPr>
        <p:spPr>
          <a:xfrm>
            <a:off x="479752" y="5301478"/>
            <a:ext cx="1566719" cy="441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School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5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ahnschrift SemiBol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 Day</a:t>
            </a:r>
          </a:p>
        </p:txBody>
      </p:sp>
      <p:pic>
        <p:nvPicPr>
          <p:cNvPr id="89" name="Picture 88" descr="A red white and blue flag&#10;&#10;AI-generated content may be incorrect.">
            <a:extLst>
              <a:ext uri="{FF2B5EF4-FFF2-40B4-BE49-F238E27FC236}">
                <a16:creationId xmlns:a16="http://schemas.microsoft.com/office/drawing/2014/main" id="{E4A4F7AE-C929-46C5-DE62-34074839A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31711" y="5594747"/>
            <a:ext cx="503542" cy="441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4AC0F-8BB5-72E8-C622-36AE35978B0B}"/>
              </a:ext>
            </a:extLst>
          </p:cNvPr>
          <p:cNvSpPr txBox="1">
            <a:spLocks/>
          </p:cNvSpPr>
          <p:nvPr/>
        </p:nvSpPr>
        <p:spPr>
          <a:xfrm>
            <a:off x="5971159" y="5253532"/>
            <a:ext cx="2165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Bahnschrift SemiBold" panose="020B0502040204020203" pitchFamily="34" charset="0"/>
                <a:cs typeface="Arial" panose="020B0604020202020204" pitchFamily="34" charset="0"/>
              </a:rPr>
              <a:t>Donut </a:t>
            </a:r>
          </a:p>
          <a:p>
            <a:r>
              <a:rPr lang="en-US" sz="1000" dirty="0">
                <a:latin typeface="Bahnschrift SemiBold" panose="020B0502040204020203" pitchFamily="34" charset="0"/>
                <a:cs typeface="Arial" panose="020B0604020202020204" pitchFamily="34" charset="0"/>
              </a:rPr>
              <a:t>Hard boiled eggs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A835ED-D94B-782D-A52B-A9BE23882CB9}"/>
              </a:ext>
            </a:extLst>
          </p:cNvPr>
          <p:cNvGrpSpPr/>
          <p:nvPr/>
        </p:nvGrpSpPr>
        <p:grpSpPr>
          <a:xfrm>
            <a:off x="7899943" y="1094792"/>
            <a:ext cx="1141095" cy="676275"/>
            <a:chOff x="0" y="0"/>
            <a:chExt cx="1141674" cy="6763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8CD9E1-990D-E2A5-0F69-3015DD1B9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74" y="47708"/>
              <a:ext cx="990600" cy="6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raphic 2" descr="Hero Male outline">
              <a:extLst>
                <a:ext uri="{FF2B5EF4-FFF2-40B4-BE49-F238E27FC236}">
                  <a16:creationId xmlns:a16="http://schemas.microsoft.com/office/drawing/2014/main" id="{621232F3-3AD8-1463-248B-5FF7FF793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1950" cy="35242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C303C3-1981-F69D-EF3D-AF43ABB260D9}"/>
              </a:ext>
            </a:extLst>
          </p:cNvPr>
          <p:cNvSpPr txBox="1">
            <a:spLocks/>
          </p:cNvSpPr>
          <p:nvPr/>
        </p:nvSpPr>
        <p:spPr>
          <a:xfrm>
            <a:off x="4089224" y="5305020"/>
            <a:ext cx="1923519" cy="847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100" dirty="0">
                <a:latin typeface="Bahnschrift SemiBold" panose="020B0502040204020203" pitchFamily="34" charset="0"/>
              </a:rPr>
              <a:t>French Toast Sticks</a:t>
            </a: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100" dirty="0">
                <a:latin typeface="Bahnschrift SemiBold" panose="020B0502040204020203" pitchFamily="34" charset="0"/>
                <a:cs typeface="Arial" panose="020B0604020202020204" pitchFamily="34" charset="0"/>
              </a:rPr>
              <a:t>Bacon</a:t>
            </a: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100" dirty="0">
                <a:latin typeface="Bahnschrift SemiBold" panose="020B0502040204020203" pitchFamily="34" charset="0"/>
                <a:cs typeface="Arial" panose="020B0604020202020204" pitchFamily="34" charset="0"/>
              </a:rPr>
              <a:t>Syrup </a:t>
            </a:r>
            <a:endParaRPr lang="en-US" sz="105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0"/>
              </a:spcAft>
            </a:pPr>
            <a:endParaRPr lang="en-US" sz="1050" dirty="0">
              <a:latin typeface="Bahnschrift SemiBold" panose="020B0502040204020203" pitchFamily="34" charset="0"/>
            </a:endParaRPr>
          </a:p>
        </p:txBody>
      </p:sp>
      <p:pic>
        <p:nvPicPr>
          <p:cNvPr id="8" name="Picture 7" descr="Taco Friends Moody Foodies">
            <a:extLst>
              <a:ext uri="{FF2B5EF4-FFF2-40B4-BE49-F238E27FC236}">
                <a16:creationId xmlns:a16="http://schemas.microsoft.com/office/drawing/2014/main" id="{995F5C7E-04B4-DF8A-8704-36D1BA4BF9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0843" y="1820084"/>
            <a:ext cx="704760" cy="70476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53541549-4E65-8C7F-92DF-58ED45754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881" y="2316399"/>
            <a:ext cx="1208828" cy="4310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buNone/>
            </a:pPr>
            <a:r>
              <a:rPr lang="en-US" sz="900" b="1" dirty="0">
                <a:effectLst/>
                <a:latin typeface="Comic Sans MS" panose="030F0702030302020204" pitchFamily="66" charset="0"/>
                <a:ea typeface="Arial Unicode MS"/>
              </a:rPr>
              <a:t>CINCO de MAYO </a:t>
            </a:r>
            <a:endParaRPr lang="en-US" sz="16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8AA0D1-51F3-1D58-E45B-97A5F5882F31}"/>
              </a:ext>
            </a:extLst>
          </p:cNvPr>
          <p:cNvSpPr txBox="1">
            <a:spLocks/>
          </p:cNvSpPr>
          <p:nvPr/>
        </p:nvSpPr>
        <p:spPr>
          <a:xfrm>
            <a:off x="381379" y="3476475"/>
            <a:ext cx="1869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  <a:cs typeface="Arial" panose="020B0604020202020204" pitchFamily="34" charset="0"/>
              </a:rPr>
              <a:t>Bacon egg and cheese </a:t>
            </a:r>
          </a:p>
          <a:p>
            <a:r>
              <a:rPr lang="en-US" sz="1100" dirty="0">
                <a:latin typeface="Bahnschrift SemiBold" panose="020B0502040204020203" pitchFamily="34" charset="0"/>
                <a:cs typeface="Arial" panose="020B0604020202020204" pitchFamily="34" charset="0"/>
              </a:rPr>
              <a:t>On a Biscuit</a:t>
            </a:r>
            <a:endParaRPr lang="en-US" sz="105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2C2D7D-255C-CCE7-5F43-36847B6A239E}"/>
              </a:ext>
            </a:extLst>
          </p:cNvPr>
          <p:cNvSpPr txBox="1">
            <a:spLocks/>
          </p:cNvSpPr>
          <p:nvPr/>
        </p:nvSpPr>
        <p:spPr>
          <a:xfrm>
            <a:off x="5946784" y="3486358"/>
            <a:ext cx="19414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Danish</a:t>
            </a:r>
          </a:p>
          <a:p>
            <a:r>
              <a:rPr lang="en-US" sz="105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yogurt</a:t>
            </a:r>
            <a:endParaRPr lang="en-US" sz="1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8" descr="A picture containing map&#10;&#10;Description automatically generated">
            <a:extLst>
              <a:ext uri="{FF2B5EF4-FFF2-40B4-BE49-F238E27FC236}">
                <a16:creationId xmlns:a16="http://schemas.microsoft.com/office/drawing/2014/main" id="{820D1A4F-BEB1-37C4-CCE6-70026BC65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60" y="4946451"/>
            <a:ext cx="558789" cy="32231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60806E7-BA79-F8E8-C9C5-58A436E84990}"/>
              </a:ext>
            </a:extLst>
          </p:cNvPr>
          <p:cNvSpPr txBox="1"/>
          <p:nvPr/>
        </p:nvSpPr>
        <p:spPr>
          <a:xfrm>
            <a:off x="4127748" y="4307971"/>
            <a:ext cx="157977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Harvest of the Month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A42E03-3C3F-E9EE-23F8-A48B77C87D16}"/>
              </a:ext>
            </a:extLst>
          </p:cNvPr>
          <p:cNvSpPr txBox="1">
            <a:spLocks/>
          </p:cNvSpPr>
          <p:nvPr/>
        </p:nvSpPr>
        <p:spPr>
          <a:xfrm>
            <a:off x="407146" y="2561038"/>
            <a:ext cx="1753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Donut</a:t>
            </a:r>
          </a:p>
          <a:p>
            <a:r>
              <a:rPr lang="en-US" sz="105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yogurt</a:t>
            </a:r>
            <a:endParaRPr lang="en-US" sz="1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F03653-CD07-3BD8-0A1A-6CC027551762}"/>
              </a:ext>
            </a:extLst>
          </p:cNvPr>
          <p:cNvSpPr txBox="1">
            <a:spLocks/>
          </p:cNvSpPr>
          <p:nvPr/>
        </p:nvSpPr>
        <p:spPr>
          <a:xfrm>
            <a:off x="4103352" y="2553626"/>
            <a:ext cx="1881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Bahnschrift SemiBold" panose="020B0502040204020203" pitchFamily="34" charset="0"/>
                <a:cs typeface="Arial" panose="020B0604020202020204" pitchFamily="34" charset="0"/>
              </a:rPr>
              <a:t>Ham Egg and Cheese on a English muffin</a:t>
            </a:r>
            <a:endParaRPr lang="en-US" sz="105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88943AA-44F7-1C8B-D626-F1408188A91F}"/>
              </a:ext>
            </a:extLst>
          </p:cNvPr>
          <p:cNvSpPr txBox="1">
            <a:spLocks/>
          </p:cNvSpPr>
          <p:nvPr/>
        </p:nvSpPr>
        <p:spPr>
          <a:xfrm>
            <a:off x="2204944" y="4372870"/>
            <a:ext cx="21257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Bacon egg and cheese on a bagel</a:t>
            </a:r>
            <a:endParaRPr lang="en-US" sz="1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896F440-19A8-8223-2D34-357E4A74666A}"/>
              </a:ext>
            </a:extLst>
          </p:cNvPr>
          <p:cNvSpPr txBox="1">
            <a:spLocks/>
          </p:cNvSpPr>
          <p:nvPr/>
        </p:nvSpPr>
        <p:spPr>
          <a:xfrm>
            <a:off x="4678915" y="4727343"/>
            <a:ext cx="1753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593EEE6-4032-3514-8FB7-D1C0489AB8CC}"/>
              </a:ext>
            </a:extLst>
          </p:cNvPr>
          <p:cNvSpPr txBox="1">
            <a:spLocks/>
          </p:cNvSpPr>
          <p:nvPr/>
        </p:nvSpPr>
        <p:spPr>
          <a:xfrm>
            <a:off x="2245695" y="2598518"/>
            <a:ext cx="18337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  <a:cs typeface="Arial" panose="020B0604020202020204" pitchFamily="34" charset="0"/>
              </a:rPr>
              <a:t>Breakfast Burrito:</a:t>
            </a:r>
          </a:p>
          <a:p>
            <a:r>
              <a:rPr lang="en-US" sz="1100" dirty="0">
                <a:latin typeface="Bahnschrift SemiBold" panose="020B0502040204020203" pitchFamily="34" charset="0"/>
                <a:cs typeface="Arial" panose="020B0604020202020204" pitchFamily="34" charset="0"/>
              </a:rPr>
              <a:t>Bacon, scrambled eggs, potatoes and cheese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9F147A-42CF-6E72-E687-118A86FDF22C}"/>
              </a:ext>
            </a:extLst>
          </p:cNvPr>
          <p:cNvSpPr txBox="1">
            <a:spLocks/>
          </p:cNvSpPr>
          <p:nvPr/>
        </p:nvSpPr>
        <p:spPr>
          <a:xfrm>
            <a:off x="4129081" y="4524540"/>
            <a:ext cx="16468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Waffle</a:t>
            </a:r>
            <a:r>
              <a:rPr lang="en-US" sz="1000" dirty="0">
                <a:latin typeface="Bahnschrift SemiBold" panose="020B0502040204020203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US" sz="10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syrup</a:t>
            </a:r>
            <a:endParaRPr lang="en-US" sz="1050" b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2BBCD7-B3EE-E6A9-EC82-B39CB659F745}"/>
              </a:ext>
            </a:extLst>
          </p:cNvPr>
          <p:cNvSpPr txBox="1">
            <a:spLocks/>
          </p:cNvSpPr>
          <p:nvPr/>
        </p:nvSpPr>
        <p:spPr>
          <a:xfrm>
            <a:off x="447596" y="4362958"/>
            <a:ext cx="1714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Bahnschrift SemiBold" panose="020B0502040204020203" pitchFamily="34" charset="0"/>
                <a:cs typeface="Arial" panose="020B0604020202020204" pitchFamily="34" charset="0"/>
              </a:rPr>
              <a:t>Cinnamon Roll</a:t>
            </a:r>
          </a:p>
          <a:p>
            <a:r>
              <a:rPr lang="en-US" sz="1050" dirty="0">
                <a:latin typeface="Bahnschrift SemiBold" panose="020B0502040204020203" pitchFamily="34" charset="0"/>
                <a:cs typeface="Arial" panose="020B0604020202020204" pitchFamily="34" charset="0"/>
              </a:rPr>
              <a:t>Cheese Stick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896CB4-6F42-0C81-5A95-888BF6AECB8E}"/>
              </a:ext>
            </a:extLst>
          </p:cNvPr>
          <p:cNvSpPr txBox="1">
            <a:spLocks/>
          </p:cNvSpPr>
          <p:nvPr/>
        </p:nvSpPr>
        <p:spPr>
          <a:xfrm>
            <a:off x="5987045" y="4433323"/>
            <a:ext cx="1742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1469B41-6656-4EAC-60DF-F0DF73B224FF}"/>
              </a:ext>
            </a:extLst>
          </p:cNvPr>
          <p:cNvSpPr txBox="1">
            <a:spLocks/>
          </p:cNvSpPr>
          <p:nvPr/>
        </p:nvSpPr>
        <p:spPr>
          <a:xfrm>
            <a:off x="2226194" y="3404414"/>
            <a:ext cx="22094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Bahnschrift SemiBold" panose="020B0502040204020203" pitchFamily="34" charset="0"/>
                <a:cs typeface="Arial" panose="020B0604020202020204" pitchFamily="34" charset="0"/>
              </a:rPr>
              <a:t>Pancakes</a:t>
            </a:r>
          </a:p>
          <a:p>
            <a:r>
              <a:rPr lang="en-US" sz="1000" dirty="0">
                <a:latin typeface="Bahnschrift SemiBold" panose="020B0502040204020203" pitchFamily="34" charset="0"/>
                <a:cs typeface="Arial" panose="020B0604020202020204" pitchFamily="34" charset="0"/>
              </a:rPr>
              <a:t>Syrup</a:t>
            </a:r>
          </a:p>
          <a:p>
            <a:r>
              <a:rPr lang="en-US" sz="1000" dirty="0">
                <a:latin typeface="Bahnschrift SemiBold" panose="020B0502040204020203" pitchFamily="34" charset="0"/>
                <a:cs typeface="Arial" panose="020B0604020202020204" pitchFamily="34" charset="0"/>
              </a:rPr>
              <a:t>Ham</a:t>
            </a:r>
            <a:endParaRPr lang="en-US" sz="95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600CF-0A2D-EFC5-0574-D53839B9C55B}"/>
              </a:ext>
            </a:extLst>
          </p:cNvPr>
          <p:cNvSpPr txBox="1">
            <a:spLocks/>
          </p:cNvSpPr>
          <p:nvPr/>
        </p:nvSpPr>
        <p:spPr>
          <a:xfrm>
            <a:off x="4111820" y="3449351"/>
            <a:ext cx="175389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  <a:cs typeface="Arial" panose="020B0604020202020204" pitchFamily="34" charset="0"/>
              </a:rPr>
              <a:t>Scones</a:t>
            </a:r>
          </a:p>
          <a:p>
            <a:r>
              <a:rPr lang="en-US" sz="1100" dirty="0">
                <a:latin typeface="Bahnschrift SemiBold" panose="020B0502040204020203" pitchFamily="34" charset="0"/>
                <a:cs typeface="Arial" panose="020B0604020202020204" pitchFamily="34" charset="0"/>
              </a:rPr>
              <a:t>Hard boiled eggs</a:t>
            </a:r>
            <a:endParaRPr lang="en-US" sz="1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29BCA-B186-3B23-F54F-2E642588C725}"/>
              </a:ext>
            </a:extLst>
          </p:cNvPr>
          <p:cNvSpPr txBox="1">
            <a:spLocks/>
          </p:cNvSpPr>
          <p:nvPr/>
        </p:nvSpPr>
        <p:spPr>
          <a:xfrm>
            <a:off x="5992964" y="4343861"/>
            <a:ext cx="19477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Fruit Parfait</a:t>
            </a:r>
          </a:p>
          <a:p>
            <a:r>
              <a:rPr lang="en-US" sz="11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Granola </a:t>
            </a:r>
            <a:endParaRPr lang="en-US" sz="1050" b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35C2A1-4EC1-452B-74F3-337F39ACF2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9" y="84445"/>
            <a:ext cx="934605" cy="11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C425B6C28B942AFE08F6137E0EC4E" ma:contentTypeVersion="36" ma:contentTypeDescription="Create a new document." ma:contentTypeScope="" ma:versionID="684ead0f7a646c72515d9e2f5a5ab368">
  <xsd:schema xmlns:xsd="http://www.w3.org/2001/XMLSchema" xmlns:xs="http://www.w3.org/2001/XMLSchema" xmlns:p="http://schemas.microsoft.com/office/2006/metadata/properties" xmlns:ns2="bbff459d-ea03-4f9a-ab47-3a57c91c98f0" xmlns:ns3="eb6323a9-216d-4cec-aa4e-794685806ad3" targetNamespace="http://schemas.microsoft.com/office/2006/metadata/properties" ma:root="true" ma:fieldsID="a6ae6627b417ad79ff63f7aefdc34fa4" ns2:_="" ns3:_="">
    <xsd:import namespace="bbff459d-ea03-4f9a-ab47-3a57c91c98f0"/>
    <xsd:import namespace="eb6323a9-216d-4cec-aa4e-794685806a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f459d-ea03-4f9a-ab47-3a57c91c9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dee5e27-79ee-4841-90a4-f5c245d4c9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NotebookType" ma:index="22" nillable="true" ma:displayName="Notebook Type" ma:internalName="NotebookType">
      <xsd:simpleType>
        <xsd:restriction base="dms:Text"/>
      </xsd:simpleType>
    </xsd:element>
    <xsd:element name="FolderType" ma:index="23" nillable="true" ma:displayName="Folder Type" ma:internalName="FolderType">
      <xsd:simpleType>
        <xsd:restriction base="dms:Text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AppVersion" ma:index="25" nillable="true" ma:displayName="App Version" ma:internalName="AppVersion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Owner" ma:index="2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efaultSectionNames" ma:index="2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8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9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0" nillable="true" ma:displayName="Is Collaboration Space Locked" ma:internalName="Is_Collaboration_Space_Locked">
      <xsd:simpleType>
        <xsd:restriction base="dms:Boolean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323a9-216d-4cec-aa4e-794685806a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58b4014-4e37-4b46-8d62-368766105478}" ma:internalName="TaxCatchAll" ma:showField="CatchAllData" ma:web="eb6323a9-216d-4cec-aa4e-794685806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bbff459d-ea03-4f9a-ab47-3a57c91c98f0" xsi:nil="true"/>
    <AppVersion xmlns="bbff459d-ea03-4f9a-ab47-3a57c91c98f0" xsi:nil="true"/>
    <Templates xmlns="bbff459d-ea03-4f9a-ab47-3a57c91c98f0" xsi:nil="true"/>
    <Self_Registration_Enabled xmlns="bbff459d-ea03-4f9a-ab47-3a57c91c98f0" xsi:nil="true"/>
    <Has_Leaders_Only_SectionGroup xmlns="bbff459d-ea03-4f9a-ab47-3a57c91c98f0" xsi:nil="true"/>
    <LMS_Mappings xmlns="bbff459d-ea03-4f9a-ab47-3a57c91c98f0" xsi:nil="true"/>
    <Math_Settings xmlns="bbff459d-ea03-4f9a-ab47-3a57c91c98f0" xsi:nil="true"/>
    <Leaders xmlns="bbff459d-ea03-4f9a-ab47-3a57c91c98f0">
      <UserInfo>
        <DisplayName/>
        <AccountId xsi:nil="true"/>
        <AccountType/>
      </UserInfo>
    </Leaders>
    <Invited_Leaders xmlns="bbff459d-ea03-4f9a-ab47-3a57c91c98f0" xsi:nil="true"/>
    <IsNotebookLocked xmlns="bbff459d-ea03-4f9a-ab47-3a57c91c98f0" xsi:nil="true"/>
    <DefaultSectionNames xmlns="bbff459d-ea03-4f9a-ab47-3a57c91c98f0" xsi:nil="true"/>
    <Invited_Members xmlns="bbff459d-ea03-4f9a-ab47-3a57c91c98f0" xsi:nil="true"/>
    <Is_Collaboration_Space_Locked xmlns="bbff459d-ea03-4f9a-ab47-3a57c91c98f0" xsi:nil="true"/>
    <Members xmlns="bbff459d-ea03-4f9a-ab47-3a57c91c98f0">
      <UserInfo>
        <DisplayName/>
        <AccountId xsi:nil="true"/>
        <AccountType/>
      </UserInfo>
    </Members>
    <Member_Groups xmlns="bbff459d-ea03-4f9a-ab47-3a57c91c98f0">
      <UserInfo>
        <DisplayName/>
        <AccountId xsi:nil="true"/>
        <AccountType/>
      </UserInfo>
    </Member_Groups>
    <lcf76f155ced4ddcb4097134ff3c332f xmlns="bbff459d-ea03-4f9a-ab47-3a57c91c98f0">
      <Terms xmlns="http://schemas.microsoft.com/office/infopath/2007/PartnerControls"/>
    </lcf76f155ced4ddcb4097134ff3c332f>
    <TaxCatchAll xmlns="eb6323a9-216d-4cec-aa4e-794685806ad3" xsi:nil="true"/>
    <FolderType xmlns="bbff459d-ea03-4f9a-ab47-3a57c91c98f0" xsi:nil="true"/>
    <Distribution_Groups xmlns="bbff459d-ea03-4f9a-ab47-3a57c91c98f0" xsi:nil="true"/>
    <TeamsChannelId xmlns="bbff459d-ea03-4f9a-ab47-3a57c91c98f0" xsi:nil="true"/>
    <CultureName xmlns="bbff459d-ea03-4f9a-ab47-3a57c91c98f0" xsi:nil="true"/>
    <Owner xmlns="bbff459d-ea03-4f9a-ab47-3a57c91c98f0">
      <UserInfo>
        <DisplayName/>
        <AccountId xsi:nil="true"/>
        <AccountType/>
      </UserInfo>
    </Owner>
    <Teams_Channel_Section_Location xmlns="bbff459d-ea03-4f9a-ab47-3a57c91c98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D62D4-27E3-450F-B881-24FA8BA80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f459d-ea03-4f9a-ab47-3a57c91c98f0"/>
    <ds:schemaRef ds:uri="eb6323a9-216d-4cec-aa4e-794685806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262119-B420-4804-A913-450A07864E7A}">
  <ds:schemaRefs>
    <ds:schemaRef ds:uri="http://schemas.microsoft.com/office/2006/documentManagement/types"/>
    <ds:schemaRef ds:uri="http://purl.org/dc/terms/"/>
    <ds:schemaRef ds:uri="eb6323a9-216d-4cec-aa4e-794685806ad3"/>
    <ds:schemaRef ds:uri="http://www.w3.org/XML/1998/namespace"/>
    <ds:schemaRef ds:uri="http://purl.org/dc/dcmitype/"/>
    <ds:schemaRef ds:uri="bbff459d-ea03-4f9a-ab47-3a57c91c98f0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931B3CF-CB6A-48E7-8DED-29BCA7C5F1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2754</TotalTime>
  <Words>192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Bahnschrift Light SemiCondensed</vt:lpstr>
      <vt:lpstr>Bahnschrift SemiBold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Leslie</dc:creator>
  <cp:lastModifiedBy>McCauliffe, Cortney</cp:lastModifiedBy>
  <cp:revision>32</cp:revision>
  <cp:lastPrinted>2026-03-10T11:53:25Z</cp:lastPrinted>
  <dcterms:created xsi:type="dcterms:W3CDTF">2024-11-06T20:04:04Z</dcterms:created>
  <dcterms:modified xsi:type="dcterms:W3CDTF">2026-04-14T18:52:58Z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0x010100CE5C425B6C28B942AFE08F6137E0EC4E</vt:lpwstr>
  </property>
</Properties>
</file>