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5d76b77d00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5d76b77d00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5d76b77d00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5d76b77d00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5d76b77d00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5d76b77d00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5d76b77d0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5d76b77d0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5d76b77d00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5d76b77d00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5d76b77d00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5d76b77d00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5d76b77d00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5d76b77d00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5d76b77d00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5d76b77d00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5d76b77d00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5d76b77d00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5d76b77d00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5d76b77d00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5d76b77d00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5d76b77d00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2-Factor Authentication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Steps to enable in chrome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9: Add phone number and click next</a:t>
            </a:r>
            <a:endParaRPr/>
          </a:p>
        </p:txBody>
      </p:sp>
      <p:sp>
        <p:nvSpPr>
          <p:cNvPr id="127" name="Google Shape;127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8" name="Google Shape;12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03550"/>
            <a:ext cx="9144003" cy="40399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9" name="Google Shape;129;p22"/>
          <p:cNvCxnSpPr/>
          <p:nvPr/>
        </p:nvCxnSpPr>
        <p:spPr>
          <a:xfrm rot="10800000">
            <a:off x="4452900" y="2860675"/>
            <a:ext cx="1258500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0" name="Google Shape;130;p22"/>
          <p:cNvCxnSpPr/>
          <p:nvPr/>
        </p:nvCxnSpPr>
        <p:spPr>
          <a:xfrm flipH="1">
            <a:off x="5756450" y="3749525"/>
            <a:ext cx="852000" cy="2322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10: You will get a text with a code, enter, click next</a:t>
            </a:r>
            <a:endParaRPr/>
          </a:p>
        </p:txBody>
      </p:sp>
      <p:sp>
        <p:nvSpPr>
          <p:cNvPr id="136" name="Google Shape;136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7" name="Google Shape;13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52475"/>
            <a:ext cx="9144003" cy="39910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8" name="Google Shape;138;p23"/>
          <p:cNvCxnSpPr/>
          <p:nvPr/>
        </p:nvCxnSpPr>
        <p:spPr>
          <a:xfrm flipH="1" rot="10800000">
            <a:off x="2413625" y="2871700"/>
            <a:ext cx="890700" cy="324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9" name="Google Shape;139;p23"/>
          <p:cNvCxnSpPr/>
          <p:nvPr/>
        </p:nvCxnSpPr>
        <p:spPr>
          <a:xfrm rot="10800000">
            <a:off x="5704950" y="3355775"/>
            <a:ext cx="238800" cy="6777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11: On final screen click turn on</a:t>
            </a:r>
            <a:endParaRPr/>
          </a:p>
        </p:txBody>
      </p:sp>
      <p:sp>
        <p:nvSpPr>
          <p:cNvPr id="145" name="Google Shape;145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6" name="Google Shape;14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03550"/>
            <a:ext cx="9144003" cy="40399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7" name="Google Shape;147;p24"/>
          <p:cNvCxnSpPr/>
          <p:nvPr/>
        </p:nvCxnSpPr>
        <p:spPr>
          <a:xfrm flipH="1" rot="10800000">
            <a:off x="5685600" y="3091275"/>
            <a:ext cx="6600" cy="8325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1: Navigate to settings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175" y="1152475"/>
            <a:ext cx="9098824" cy="39910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" name="Google Shape;63;p14"/>
          <p:cNvCxnSpPr/>
          <p:nvPr/>
        </p:nvCxnSpPr>
        <p:spPr>
          <a:xfrm>
            <a:off x="8428375" y="735700"/>
            <a:ext cx="619800" cy="6648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4" name="Google Shape;64;p14"/>
          <p:cNvCxnSpPr/>
          <p:nvPr/>
        </p:nvCxnSpPr>
        <p:spPr>
          <a:xfrm flipH="1" rot="10800000">
            <a:off x="6247075" y="2691225"/>
            <a:ext cx="1452000" cy="6969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5" name="Google Shape;65;p14"/>
          <p:cNvSpPr txBox="1"/>
          <p:nvPr/>
        </p:nvSpPr>
        <p:spPr>
          <a:xfrm>
            <a:off x="7008575" y="322675"/>
            <a:ext cx="1452000" cy="4002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1st</a:t>
            </a:r>
            <a:endParaRPr/>
          </a:p>
        </p:txBody>
      </p:sp>
      <p:sp>
        <p:nvSpPr>
          <p:cNvPr id="66" name="Google Shape;66;p14"/>
          <p:cNvSpPr txBox="1"/>
          <p:nvPr/>
        </p:nvSpPr>
        <p:spPr>
          <a:xfrm>
            <a:off x="5937300" y="3381675"/>
            <a:ext cx="1684500" cy="4002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Click Settings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2: Click Manage your Google Account</a:t>
            </a:r>
            <a:endParaRPr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52475"/>
            <a:ext cx="9144003" cy="39910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4" name="Google Shape;74;p15"/>
          <p:cNvCxnSpPr/>
          <p:nvPr/>
        </p:nvCxnSpPr>
        <p:spPr>
          <a:xfrm flipH="1" rot="10800000">
            <a:off x="2007050" y="2426425"/>
            <a:ext cx="1239000" cy="8520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3: Click Security</a:t>
            </a:r>
            <a:endParaRPr/>
          </a:p>
        </p:txBody>
      </p:sp>
      <p:sp>
        <p:nvSpPr>
          <p:cNvPr id="80" name="Google Shape;80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52475"/>
            <a:ext cx="9144003" cy="39910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2" name="Google Shape;82;p16"/>
          <p:cNvCxnSpPr/>
          <p:nvPr/>
        </p:nvCxnSpPr>
        <p:spPr>
          <a:xfrm flipH="1">
            <a:off x="509725" y="2303925"/>
            <a:ext cx="1684500" cy="258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4: Click 2-step Verification</a:t>
            </a:r>
            <a:endParaRPr/>
          </a:p>
        </p:txBody>
      </p:sp>
      <p:sp>
        <p:nvSpPr>
          <p:cNvPr id="88" name="Google Shape;88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52475"/>
            <a:ext cx="9144003" cy="39910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" name="Google Shape;90;p17"/>
          <p:cNvCxnSpPr/>
          <p:nvPr/>
        </p:nvCxnSpPr>
        <p:spPr>
          <a:xfrm flipH="1" rot="10800000">
            <a:off x="1542400" y="3020325"/>
            <a:ext cx="2620200" cy="11487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5: On next screen click get started</a:t>
            </a:r>
            <a:endParaRPr/>
          </a:p>
        </p:txBody>
      </p:sp>
      <p:sp>
        <p:nvSpPr>
          <p:cNvPr id="96" name="Google Shape;96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7" name="Google Shape;9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52475"/>
            <a:ext cx="9144003" cy="39910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8" name="Google Shape;98;p18"/>
          <p:cNvCxnSpPr/>
          <p:nvPr/>
        </p:nvCxnSpPr>
        <p:spPr>
          <a:xfrm flipH="1">
            <a:off x="5866425" y="4046400"/>
            <a:ext cx="1290600" cy="129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6: Enter password for your gmail account</a:t>
            </a:r>
            <a:endParaRPr/>
          </a:p>
        </p:txBody>
      </p:sp>
      <p:sp>
        <p:nvSpPr>
          <p:cNvPr id="104" name="Google Shape;104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5" name="Google Shape;10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52475"/>
            <a:ext cx="9144003" cy="3991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7: you will see devices that will give you 2-step prompts, I recommend clicking see more options</a:t>
            </a:r>
            <a:endParaRPr/>
          </a:p>
        </p:txBody>
      </p:sp>
      <p:sp>
        <p:nvSpPr>
          <p:cNvPr id="111" name="Google Shape;111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2" name="Google Shape;11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8725" y="1310075"/>
            <a:ext cx="9182725" cy="38334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3" name="Google Shape;113;p20"/>
          <p:cNvCxnSpPr/>
          <p:nvPr/>
        </p:nvCxnSpPr>
        <p:spPr>
          <a:xfrm flipH="1" rot="10800000">
            <a:off x="2278100" y="3510700"/>
            <a:ext cx="1006800" cy="4776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8: Click text message or voice call</a:t>
            </a:r>
            <a:endParaRPr/>
          </a:p>
        </p:txBody>
      </p:sp>
      <p:sp>
        <p:nvSpPr>
          <p:cNvPr id="119" name="Google Shape;119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0" name="Google Shape;12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52475"/>
            <a:ext cx="9144003" cy="39910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1" name="Google Shape;121;p21"/>
          <p:cNvCxnSpPr/>
          <p:nvPr/>
        </p:nvCxnSpPr>
        <p:spPr>
          <a:xfrm flipH="1" rot="10800000">
            <a:off x="2342625" y="3794700"/>
            <a:ext cx="993900" cy="5550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