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312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Words with long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i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Character and setting,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making inferences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Subject/verb agreement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Money-counting and identifying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coins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Numbers to 1,000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Water cycle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Delivering quality results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80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Fuller</a:t>
            </a: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January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22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2024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January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26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- 3-5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 comprehension test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January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26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- 3-5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 test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Topic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9-daily grade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January </a:t>
            </a:r>
            <a:r>
              <a:rPr lang="en-US" sz="1300" dirty="0" smtClean="0"/>
              <a:t>23</a:t>
            </a:r>
            <a:r>
              <a:rPr lang="en-US" sz="1300" baseline="30000" dirty="0" smtClean="0"/>
              <a:t>rd</a:t>
            </a:r>
            <a:r>
              <a:rPr lang="en-US" sz="1300" dirty="0" smtClean="0"/>
              <a:t>- 100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 day of </a:t>
            </a:r>
            <a:r>
              <a:rPr lang="en-US" sz="1300" dirty="0" smtClean="0"/>
              <a:t>school-please send in items by 8:00a.m.</a:t>
            </a:r>
            <a:endParaRPr lang="en-US" sz="1300" dirty="0" smtClean="0"/>
          </a:p>
          <a:p>
            <a:r>
              <a:rPr lang="en-US" sz="1300" dirty="0" smtClean="0"/>
              <a:t>January 26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special snack-slushy</a:t>
            </a:r>
          </a:p>
          <a:p>
            <a:r>
              <a:rPr lang="en-US" sz="1300" dirty="0" smtClean="0"/>
              <a:t>January 26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spirit day-workout </a:t>
            </a:r>
            <a:r>
              <a:rPr lang="en-US" sz="1300" dirty="0" smtClean="0"/>
              <a:t>day</a:t>
            </a:r>
          </a:p>
          <a:p>
            <a:r>
              <a:rPr lang="en-US" sz="1300" dirty="0" smtClean="0"/>
              <a:t>January 30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NNAT test</a:t>
            </a:r>
          </a:p>
          <a:p>
            <a:r>
              <a:rPr lang="en-US" sz="1300" dirty="0" smtClean="0"/>
              <a:t>January 31</a:t>
            </a:r>
            <a:r>
              <a:rPr lang="en-US" sz="1300" baseline="30000" dirty="0" smtClean="0"/>
              <a:t>st</a:t>
            </a:r>
            <a:r>
              <a:rPr lang="en-US" sz="1300" dirty="0" smtClean="0"/>
              <a:t>- field trip money due</a:t>
            </a:r>
            <a:endParaRPr lang="en-US" sz="1300" dirty="0" smtClean="0"/>
          </a:p>
          <a:p>
            <a:endParaRPr lang="en-US" sz="13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0" ma:contentTypeDescription="Create a new document." ma:contentTypeScope="" ma:versionID="b24292dc13592f91b60c2c01ab99b770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b81d1a0c2d01951ee4990f66bc96337c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262A16-E7D7-4E7E-8230-5D8DD9148914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80b9745e-708a-4de7-b76f-403203919f70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E720F99-08FD-4F8B-8D19-EC8177C53E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6D75C7-4CED-4420-8C3E-837FC17547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2094</TotalTime>
  <Words>113</Words>
  <Application>Microsoft Office PowerPoint</Application>
  <PresentationFormat>Custom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53</cp:revision>
  <cp:lastPrinted>2024-01-19T19:36:28Z</cp:lastPrinted>
  <dcterms:created xsi:type="dcterms:W3CDTF">2016-06-16T14:10:06Z</dcterms:created>
  <dcterms:modified xsi:type="dcterms:W3CDTF">2024-01-19T19:36:42Z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