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57" r:id="rId6"/>
    <p:sldId id="258" r:id="rId7"/>
    <p:sldId id="260" r:id="rId8"/>
    <p:sldId id="259" r:id="rId9"/>
    <p:sldId id="272" r:id="rId10"/>
    <p:sldId id="273" r:id="rId11"/>
    <p:sldId id="274" r:id="rId12"/>
    <p:sldId id="261" r:id="rId13"/>
    <p:sldId id="262" r:id="rId14"/>
    <p:sldId id="263" r:id="rId15"/>
    <p:sldId id="264" r:id="rId16"/>
    <p:sldId id="266" r:id="rId17"/>
    <p:sldId id="265" r:id="rId18"/>
    <p:sldId id="270" r:id="rId19"/>
    <p:sldId id="267" r:id="rId20"/>
    <p:sldId id="268" r:id="rId21"/>
    <p:sldId id="269" r:id="rId22"/>
    <p:sldId id="27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36DB1-B70D-2EB6-ADF8-569B71E325AA}" v="1" dt="2025-08-28T19:53:11.690"/>
    <p1510:client id="{C4357CEA-3AD3-DCC2-1B94-85885729EA4B}" v="16" dt="2025-08-28T17:51:52.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ckton, Daniela" userId="c972b80a-c189-42e3-95e1-7563fad04742" providerId="ADAL" clId="{DB29F175-82BA-4F94-B034-E1F95425FF7C}"/>
    <pc:docChg chg="undo redo custSel addSld modSld sldOrd">
      <pc:chgData name="Stockton, Daniela" userId="c972b80a-c189-42e3-95e1-7563fad04742" providerId="ADAL" clId="{DB29F175-82BA-4F94-B034-E1F95425FF7C}" dt="2025-08-28T20:32:26.006" v="154"/>
      <pc:docMkLst>
        <pc:docMk/>
      </pc:docMkLst>
      <pc:sldChg chg="addSp delSp modSp mod ord">
        <pc:chgData name="Stockton, Daniela" userId="c972b80a-c189-42e3-95e1-7563fad04742" providerId="ADAL" clId="{DB29F175-82BA-4F94-B034-E1F95425FF7C}" dt="2025-08-28T20:32:26.006" v="154"/>
        <pc:sldMkLst>
          <pc:docMk/>
          <pc:sldMk cId="2916213844" sldId="259"/>
        </pc:sldMkLst>
        <pc:picChg chg="add mod modCrop">
          <ac:chgData name="Stockton, Daniela" userId="c972b80a-c189-42e3-95e1-7563fad04742" providerId="ADAL" clId="{DB29F175-82BA-4F94-B034-E1F95425FF7C}" dt="2025-08-13T18:45:10.763" v="11" actId="1076"/>
          <ac:picMkLst>
            <pc:docMk/>
            <pc:sldMk cId="2916213844" sldId="259"/>
            <ac:picMk id="5" creationId="{94E20616-98C9-15B1-CF2C-B9CB597A231D}"/>
          </ac:picMkLst>
        </pc:picChg>
      </pc:sldChg>
      <pc:sldChg chg="ord">
        <pc:chgData name="Stockton, Daniela" userId="c972b80a-c189-42e3-95e1-7563fad04742" providerId="ADAL" clId="{DB29F175-82BA-4F94-B034-E1F95425FF7C}" dt="2025-08-20T20:15:51.596" v="139"/>
        <pc:sldMkLst>
          <pc:docMk/>
          <pc:sldMk cId="2905162496" sldId="260"/>
        </pc:sldMkLst>
      </pc:sldChg>
      <pc:sldChg chg="modSp mod setBg">
        <pc:chgData name="Stockton, Daniela" userId="c972b80a-c189-42e3-95e1-7563fad04742" providerId="ADAL" clId="{DB29F175-82BA-4F94-B034-E1F95425FF7C}" dt="2025-08-13T18:47:51.601" v="27" actId="688"/>
        <pc:sldMkLst>
          <pc:docMk/>
          <pc:sldMk cId="742357434" sldId="261"/>
        </pc:sldMkLst>
        <pc:spChg chg="mod">
          <ac:chgData name="Stockton, Daniela" userId="c972b80a-c189-42e3-95e1-7563fad04742" providerId="ADAL" clId="{DB29F175-82BA-4F94-B034-E1F95425FF7C}" dt="2025-08-13T18:47:33.091" v="22" actId="26606"/>
          <ac:spMkLst>
            <pc:docMk/>
            <pc:sldMk cId="742357434" sldId="261"/>
            <ac:spMk id="2" creationId="{33F7E289-6208-D5E4-3F1D-1A866283EAE8}"/>
          </ac:spMkLst>
        </pc:spChg>
        <pc:spChg chg="mod">
          <ac:chgData name="Stockton, Daniela" userId="c972b80a-c189-42e3-95e1-7563fad04742" providerId="ADAL" clId="{DB29F175-82BA-4F94-B034-E1F95425FF7C}" dt="2025-08-13T18:47:33.091" v="22" actId="26606"/>
          <ac:spMkLst>
            <pc:docMk/>
            <pc:sldMk cId="742357434" sldId="261"/>
            <ac:spMk id="3" creationId="{F755BD7B-1566-9B96-669F-4AFBBE10489F}"/>
          </ac:spMkLst>
        </pc:spChg>
        <pc:picChg chg="mod">
          <ac:chgData name="Stockton, Daniela" userId="c972b80a-c189-42e3-95e1-7563fad04742" providerId="ADAL" clId="{DB29F175-82BA-4F94-B034-E1F95425FF7C}" dt="2025-08-13T18:47:51.601" v="27" actId="688"/>
          <ac:picMkLst>
            <pc:docMk/>
            <pc:sldMk cId="742357434" sldId="261"/>
            <ac:picMk id="3074" creationId="{D7ED5BB2-C7B1-F5FC-09FC-F793EB7260A4}"/>
          </ac:picMkLst>
        </pc:picChg>
      </pc:sldChg>
      <pc:sldChg chg="modSp">
        <pc:chgData name="Stockton, Daniela" userId="c972b80a-c189-42e3-95e1-7563fad04742" providerId="ADAL" clId="{DB29F175-82BA-4F94-B034-E1F95425FF7C}" dt="2025-08-13T18:48:45.825" v="28" actId="11530"/>
        <pc:sldMkLst>
          <pc:docMk/>
          <pc:sldMk cId="1587828992" sldId="263"/>
        </pc:sldMkLst>
        <pc:picChg chg="mod">
          <ac:chgData name="Stockton, Daniela" userId="c972b80a-c189-42e3-95e1-7563fad04742" providerId="ADAL" clId="{DB29F175-82BA-4F94-B034-E1F95425FF7C}" dt="2025-08-13T18:48:45.825" v="28" actId="11530"/>
          <ac:picMkLst>
            <pc:docMk/>
            <pc:sldMk cId="1587828992" sldId="263"/>
            <ac:picMk id="4098" creationId="{B80C0F93-3AFF-5482-17D4-55F438EF129E}"/>
          </ac:picMkLst>
        </pc:picChg>
      </pc:sldChg>
      <pc:sldChg chg="modSp">
        <pc:chgData name="Stockton, Daniela" userId="c972b80a-c189-42e3-95e1-7563fad04742" providerId="ADAL" clId="{DB29F175-82BA-4F94-B034-E1F95425FF7C}" dt="2025-08-13T18:55:38.123" v="31" actId="14100"/>
        <pc:sldMkLst>
          <pc:docMk/>
          <pc:sldMk cId="308332191" sldId="264"/>
        </pc:sldMkLst>
        <pc:picChg chg="mod">
          <ac:chgData name="Stockton, Daniela" userId="c972b80a-c189-42e3-95e1-7563fad04742" providerId="ADAL" clId="{DB29F175-82BA-4F94-B034-E1F95425FF7C}" dt="2025-08-13T18:55:38.123" v="31" actId="14100"/>
          <ac:picMkLst>
            <pc:docMk/>
            <pc:sldMk cId="308332191" sldId="264"/>
            <ac:picMk id="5124" creationId="{BC017035-01E0-0669-7B01-77742E012D94}"/>
          </ac:picMkLst>
        </pc:picChg>
      </pc:sldChg>
      <pc:sldChg chg="ord">
        <pc:chgData name="Stockton, Daniela" userId="c972b80a-c189-42e3-95e1-7563fad04742" providerId="ADAL" clId="{DB29F175-82BA-4F94-B034-E1F95425FF7C}" dt="2025-08-20T20:15:13.095" v="137"/>
        <pc:sldMkLst>
          <pc:docMk/>
          <pc:sldMk cId="3083685159" sldId="265"/>
        </pc:sldMkLst>
      </pc:sldChg>
      <pc:sldChg chg="addSp delSp modSp mod">
        <pc:chgData name="Stockton, Daniela" userId="c972b80a-c189-42e3-95e1-7563fad04742" providerId="ADAL" clId="{DB29F175-82BA-4F94-B034-E1F95425FF7C}" dt="2025-08-14T13:53:17.331" v="50" actId="478"/>
        <pc:sldMkLst>
          <pc:docMk/>
          <pc:sldMk cId="1208436614" sldId="266"/>
        </pc:sldMkLst>
      </pc:sldChg>
      <pc:sldChg chg="modSp mod">
        <pc:chgData name="Stockton, Daniela" userId="c972b80a-c189-42e3-95e1-7563fad04742" providerId="ADAL" clId="{DB29F175-82BA-4F94-B034-E1F95425FF7C}" dt="2025-08-14T18:11:01.131" v="90" actId="5793"/>
        <pc:sldMkLst>
          <pc:docMk/>
          <pc:sldMk cId="299774732" sldId="267"/>
        </pc:sldMkLst>
        <pc:spChg chg="mod">
          <ac:chgData name="Stockton, Daniela" userId="c972b80a-c189-42e3-95e1-7563fad04742" providerId="ADAL" clId="{DB29F175-82BA-4F94-B034-E1F95425FF7C}" dt="2025-08-14T18:11:01.131" v="90" actId="5793"/>
          <ac:spMkLst>
            <pc:docMk/>
            <pc:sldMk cId="299774732" sldId="267"/>
            <ac:spMk id="3" creationId="{80959D43-4C01-2E08-B037-7338A305D000}"/>
          </ac:spMkLst>
        </pc:spChg>
      </pc:sldChg>
      <pc:sldChg chg="modSp mod">
        <pc:chgData name="Stockton, Daniela" userId="c972b80a-c189-42e3-95e1-7563fad04742" providerId="ADAL" clId="{DB29F175-82BA-4F94-B034-E1F95425FF7C}" dt="2025-08-19T17:00:18.495" v="135" actId="14100"/>
        <pc:sldMkLst>
          <pc:docMk/>
          <pc:sldMk cId="3715943645" sldId="268"/>
        </pc:sldMkLst>
        <pc:spChg chg="mod">
          <ac:chgData name="Stockton, Daniela" userId="c972b80a-c189-42e3-95e1-7563fad04742" providerId="ADAL" clId="{DB29F175-82BA-4F94-B034-E1F95425FF7C}" dt="2025-08-19T17:00:03.119" v="132" actId="1076"/>
          <ac:spMkLst>
            <pc:docMk/>
            <pc:sldMk cId="3715943645" sldId="268"/>
            <ac:spMk id="3" creationId="{D4A11571-FE18-D454-C36F-A9203A1BA837}"/>
          </ac:spMkLst>
        </pc:spChg>
        <pc:picChg chg="mod modCrop">
          <ac:chgData name="Stockton, Daniela" userId="c972b80a-c189-42e3-95e1-7563fad04742" providerId="ADAL" clId="{DB29F175-82BA-4F94-B034-E1F95425FF7C}" dt="2025-08-19T17:00:18.495" v="135" actId="14100"/>
          <ac:picMkLst>
            <pc:docMk/>
            <pc:sldMk cId="3715943645" sldId="268"/>
            <ac:picMk id="5" creationId="{4D5F0F35-8465-F4C4-792B-B7F733034699}"/>
          </ac:picMkLst>
        </pc:picChg>
      </pc:sldChg>
      <pc:sldChg chg="modSp">
        <pc:chgData name="Stockton, Daniela" userId="c972b80a-c189-42e3-95e1-7563fad04742" providerId="ADAL" clId="{DB29F175-82BA-4F94-B034-E1F95425FF7C}" dt="2025-08-13T19:04:46.046" v="38" actId="1076"/>
        <pc:sldMkLst>
          <pc:docMk/>
          <pc:sldMk cId="834710650" sldId="269"/>
        </pc:sldMkLst>
        <pc:picChg chg="mod">
          <ac:chgData name="Stockton, Daniela" userId="c972b80a-c189-42e3-95e1-7563fad04742" providerId="ADAL" clId="{DB29F175-82BA-4F94-B034-E1F95425FF7C}" dt="2025-08-13T19:04:46.046" v="38" actId="1076"/>
          <ac:picMkLst>
            <pc:docMk/>
            <pc:sldMk cId="834710650" sldId="269"/>
            <ac:picMk id="7172" creationId="{1AD97A13-88F5-3FF7-C741-F1D201FD16F2}"/>
          </ac:picMkLst>
        </pc:picChg>
      </pc:sldChg>
      <pc:sldChg chg="addSp delSp modSp mod">
        <pc:chgData name="Stockton, Daniela" userId="c972b80a-c189-42e3-95e1-7563fad04742" providerId="ADAL" clId="{DB29F175-82BA-4F94-B034-E1F95425FF7C}" dt="2025-08-14T19:11:44.343" v="131" actId="20577"/>
        <pc:sldMkLst>
          <pc:docMk/>
          <pc:sldMk cId="4216333507" sldId="270"/>
        </pc:sldMkLst>
        <pc:spChg chg="mod">
          <ac:chgData name="Stockton, Daniela" userId="c972b80a-c189-42e3-95e1-7563fad04742" providerId="ADAL" clId="{DB29F175-82BA-4F94-B034-E1F95425FF7C}" dt="2025-08-14T19:11:44.343" v="131" actId="20577"/>
          <ac:spMkLst>
            <pc:docMk/>
            <pc:sldMk cId="4216333507" sldId="270"/>
            <ac:spMk id="3" creationId="{4470EA60-B60E-B374-571C-3225A21EDEE8}"/>
          </ac:spMkLst>
        </pc:spChg>
        <pc:picChg chg="add mod">
          <ac:chgData name="Stockton, Daniela" userId="c972b80a-c189-42e3-95e1-7563fad04742" providerId="ADAL" clId="{DB29F175-82BA-4F94-B034-E1F95425FF7C}" dt="2025-08-14T14:02:34.967" v="75" actId="1076"/>
          <ac:picMkLst>
            <pc:docMk/>
            <pc:sldMk cId="4216333507" sldId="270"/>
            <ac:picMk id="5" creationId="{EDC5720A-A210-E751-564F-8D998C4E867C}"/>
          </ac:picMkLst>
        </pc:picChg>
      </pc:sldChg>
      <pc:sldChg chg="addSp modSp mod setBg">
        <pc:chgData name="Stockton, Daniela" userId="c972b80a-c189-42e3-95e1-7563fad04742" providerId="ADAL" clId="{DB29F175-82BA-4F94-B034-E1F95425FF7C}" dt="2025-08-13T19:06:33.764" v="39" actId="26606"/>
        <pc:sldMkLst>
          <pc:docMk/>
          <pc:sldMk cId="2362062331" sldId="271"/>
        </pc:sldMkLst>
        <pc:spChg chg="mod">
          <ac:chgData name="Stockton, Daniela" userId="c972b80a-c189-42e3-95e1-7563fad04742" providerId="ADAL" clId="{DB29F175-82BA-4F94-B034-E1F95425FF7C}" dt="2025-08-13T19:06:33.764" v="39" actId="26606"/>
          <ac:spMkLst>
            <pc:docMk/>
            <pc:sldMk cId="2362062331" sldId="271"/>
            <ac:spMk id="2" creationId="{31E58A64-BA40-BAAC-D4E8-02D82A3CCB0C}"/>
          </ac:spMkLst>
        </pc:spChg>
        <pc:spChg chg="add">
          <ac:chgData name="Stockton, Daniela" userId="c972b80a-c189-42e3-95e1-7563fad04742" providerId="ADAL" clId="{DB29F175-82BA-4F94-B034-E1F95425FF7C}" dt="2025-08-13T19:06:33.764" v="39" actId="26606"/>
          <ac:spMkLst>
            <pc:docMk/>
            <pc:sldMk cId="2362062331" sldId="271"/>
            <ac:spMk id="9" creationId="{B2B82547-2424-4E7A-A98B-75206EE73028}"/>
          </ac:spMkLst>
        </pc:spChg>
        <pc:spChg chg="add">
          <ac:chgData name="Stockton, Daniela" userId="c972b80a-c189-42e3-95e1-7563fad04742" providerId="ADAL" clId="{DB29F175-82BA-4F94-B034-E1F95425FF7C}" dt="2025-08-13T19:06:33.764" v="39" actId="26606"/>
          <ac:spMkLst>
            <pc:docMk/>
            <pc:sldMk cId="2362062331" sldId="271"/>
            <ac:spMk id="11" creationId="{5109BC2F-9616-4D7D-9E98-57898009A828}"/>
          </ac:spMkLst>
        </pc:spChg>
        <pc:graphicFrameChg chg="mod modGraphic">
          <ac:chgData name="Stockton, Daniela" userId="c972b80a-c189-42e3-95e1-7563fad04742" providerId="ADAL" clId="{DB29F175-82BA-4F94-B034-E1F95425FF7C}" dt="2025-08-13T19:06:33.764" v="39" actId="26606"/>
          <ac:graphicFrameMkLst>
            <pc:docMk/>
            <pc:sldMk cId="2362062331" sldId="271"/>
            <ac:graphicFrameMk id="4" creationId="{DA1AA56E-84EF-B2D6-A710-5B95595E751D}"/>
          </ac:graphicFrameMkLst>
        </pc:graphicFrameChg>
      </pc:sldChg>
      <pc:sldChg chg="modSp new mod">
        <pc:chgData name="Stockton, Daniela" userId="c972b80a-c189-42e3-95e1-7563fad04742" providerId="ADAL" clId="{DB29F175-82BA-4F94-B034-E1F95425FF7C}" dt="2025-08-20T20:22:45.431" v="152" actId="20577"/>
        <pc:sldMkLst>
          <pc:docMk/>
          <pc:sldMk cId="251710484" sldId="275"/>
        </pc:sldMkLst>
      </pc:sldChg>
    </pc:docChg>
  </pc:docChgLst>
  <pc:docChgLst>
    <pc:chgData name="Gibson, Katina" userId="S::katina.gibson@hcbe.net::181836d4-c0ee-48f6-ba0d-3c30aff05a08" providerId="AD" clId="Web-{DC5347D7-5452-3121-6CF7-DAE12651D2C1}"/>
    <pc:docChg chg="addSld delSld modSld">
      <pc:chgData name="Gibson, Katina" userId="S::katina.gibson@hcbe.net::181836d4-c0ee-48f6-ba0d-3c30aff05a08" providerId="AD" clId="Web-{DC5347D7-5452-3121-6CF7-DAE12651D2C1}" dt="2025-08-20T18:57:06.668" v="172" actId="1076"/>
      <pc:docMkLst>
        <pc:docMk/>
      </pc:docMkLst>
      <pc:sldChg chg="modSp new del">
        <pc:chgData name="Gibson, Katina" userId="S::katina.gibson@hcbe.net::181836d4-c0ee-48f6-ba0d-3c30aff05a08" providerId="AD" clId="Web-{DC5347D7-5452-3121-6CF7-DAE12651D2C1}" dt="2025-08-20T18:37:34.195" v="65"/>
        <pc:sldMkLst>
          <pc:docMk/>
          <pc:sldMk cId="1281174855" sldId="272"/>
        </pc:sldMkLst>
      </pc:sldChg>
      <pc:sldChg chg="addSp delSp modSp new">
        <pc:chgData name="Gibson, Katina" userId="S::katina.gibson@hcbe.net::181836d4-c0ee-48f6-ba0d-3c30aff05a08" providerId="AD" clId="Web-{DC5347D7-5452-3121-6CF7-DAE12651D2C1}" dt="2025-08-20T18:57:06.668" v="172" actId="1076"/>
        <pc:sldMkLst>
          <pc:docMk/>
          <pc:sldMk cId="3895098106" sldId="272"/>
        </pc:sldMkLst>
      </pc:sldChg>
      <pc:sldChg chg="modSp new">
        <pc:chgData name="Gibson, Katina" userId="S::katina.gibson@hcbe.net::181836d4-c0ee-48f6-ba0d-3c30aff05a08" providerId="AD" clId="Web-{DC5347D7-5452-3121-6CF7-DAE12651D2C1}" dt="2025-08-20T18:53:25.411" v="165" actId="20577"/>
        <pc:sldMkLst>
          <pc:docMk/>
          <pc:sldMk cId="2117156663" sldId="273"/>
        </pc:sldMkLst>
        <pc:spChg chg="mod">
          <ac:chgData name="Gibson, Katina" userId="S::katina.gibson@hcbe.net::181836d4-c0ee-48f6-ba0d-3c30aff05a08" providerId="AD" clId="Web-{DC5347D7-5452-3121-6CF7-DAE12651D2C1}" dt="2025-08-20T18:45:47.273" v="104" actId="20577"/>
          <ac:spMkLst>
            <pc:docMk/>
            <pc:sldMk cId="2117156663" sldId="273"/>
            <ac:spMk id="2" creationId="{E0E63AE2-D3AE-CA9F-162E-DFF314C15070}"/>
          </ac:spMkLst>
        </pc:spChg>
        <pc:spChg chg="mod">
          <ac:chgData name="Gibson, Katina" userId="S::katina.gibson@hcbe.net::181836d4-c0ee-48f6-ba0d-3c30aff05a08" providerId="AD" clId="Web-{DC5347D7-5452-3121-6CF7-DAE12651D2C1}" dt="2025-08-20T18:53:25.411" v="165" actId="20577"/>
          <ac:spMkLst>
            <pc:docMk/>
            <pc:sldMk cId="2117156663" sldId="273"/>
            <ac:spMk id="3" creationId="{7A8A7A34-0430-64A9-9AFB-6B2E36F47050}"/>
          </ac:spMkLst>
        </pc:spChg>
      </pc:sldChg>
      <pc:sldChg chg="modSp new">
        <pc:chgData name="Gibson, Katina" userId="S::katina.gibson@hcbe.net::181836d4-c0ee-48f6-ba0d-3c30aff05a08" providerId="AD" clId="Web-{DC5347D7-5452-3121-6CF7-DAE12651D2C1}" dt="2025-08-20T18:42:26.391" v="92" actId="20577"/>
        <pc:sldMkLst>
          <pc:docMk/>
          <pc:sldMk cId="1516732098" sldId="274"/>
        </pc:sldMkLst>
        <pc:spChg chg="mod">
          <ac:chgData name="Gibson, Katina" userId="S::katina.gibson@hcbe.net::181836d4-c0ee-48f6-ba0d-3c30aff05a08" providerId="AD" clId="Web-{DC5347D7-5452-3121-6CF7-DAE12651D2C1}" dt="2025-08-20T18:41:38.343" v="89" actId="20577"/>
          <ac:spMkLst>
            <pc:docMk/>
            <pc:sldMk cId="1516732098" sldId="274"/>
            <ac:spMk id="2" creationId="{B4AB869E-F8CB-D5A9-BFFA-AFABE8AE3B6C}"/>
          </ac:spMkLst>
        </pc:spChg>
      </pc:sldChg>
    </pc:docChg>
  </pc:docChgLst>
  <pc:docChgLst>
    <pc:chgData name="Stockton, Daniela" userId="c972b80a-c189-42e3-95e1-7563fad04742" providerId="ADAL" clId="{01E70643-75B9-4DDC-9FEA-1838835E09E7}"/>
    <pc:docChg chg="undo custSel modSld">
      <pc:chgData name="Stockton, Daniela" userId="c972b80a-c189-42e3-95e1-7563fad04742" providerId="ADAL" clId="{01E70643-75B9-4DDC-9FEA-1838835E09E7}" dt="2025-08-21T13:47:32.456" v="338" actId="1076"/>
      <pc:docMkLst>
        <pc:docMk/>
      </pc:docMkLst>
      <pc:sldChg chg="addSp delSp modSp mod setBg">
        <pc:chgData name="Stockton, Daniela" userId="c972b80a-c189-42e3-95e1-7563fad04742" providerId="ADAL" clId="{01E70643-75B9-4DDC-9FEA-1838835E09E7}" dt="2025-08-13T16:39:37.433" v="253" actId="1076"/>
        <pc:sldMkLst>
          <pc:docMk/>
          <pc:sldMk cId="3401421814" sldId="256"/>
        </pc:sldMkLst>
        <pc:spChg chg="mod">
          <ac:chgData name="Stockton, Daniela" userId="c972b80a-c189-42e3-95e1-7563fad04742" providerId="ADAL" clId="{01E70643-75B9-4DDC-9FEA-1838835E09E7}" dt="2025-08-13T16:36:15.788" v="224" actId="26606"/>
          <ac:spMkLst>
            <pc:docMk/>
            <pc:sldMk cId="3401421814" sldId="256"/>
            <ac:spMk id="2" creationId="{275BADD1-D035-CEE1-1F62-AAEBEFF6E7C9}"/>
          </ac:spMkLst>
        </pc:spChg>
        <pc:spChg chg="mod">
          <ac:chgData name="Stockton, Daniela" userId="c972b80a-c189-42e3-95e1-7563fad04742" providerId="ADAL" clId="{01E70643-75B9-4DDC-9FEA-1838835E09E7}" dt="2025-08-13T16:36:15.788" v="224" actId="26606"/>
          <ac:spMkLst>
            <pc:docMk/>
            <pc:sldMk cId="3401421814" sldId="256"/>
            <ac:spMk id="3" creationId="{A0689F81-6BA7-4A48-7949-178F26D8EC51}"/>
          </ac:spMkLst>
        </pc:spChg>
        <pc:spChg chg="add mod ord">
          <ac:chgData name="Stockton, Daniela" userId="c972b80a-c189-42e3-95e1-7563fad04742" providerId="ADAL" clId="{01E70643-75B9-4DDC-9FEA-1838835E09E7}" dt="2025-08-13T16:39:09.238" v="245" actId="1076"/>
          <ac:spMkLst>
            <pc:docMk/>
            <pc:sldMk cId="3401421814" sldId="256"/>
            <ac:spMk id="9" creationId="{5B81A588-78CB-FA21-B35D-B80E82D851DA}"/>
          </ac:spMkLst>
        </pc:spChg>
        <pc:picChg chg="add mod">
          <ac:chgData name="Stockton, Daniela" userId="c972b80a-c189-42e3-95e1-7563fad04742" providerId="ADAL" clId="{01E70643-75B9-4DDC-9FEA-1838835E09E7}" dt="2025-08-13T16:39:33.240" v="252" actId="1076"/>
          <ac:picMkLst>
            <pc:docMk/>
            <pc:sldMk cId="3401421814" sldId="256"/>
            <ac:picMk id="4" creationId="{E266709C-8B0E-9680-E369-3813C776D208}"/>
          </ac:picMkLst>
        </pc:picChg>
        <pc:picChg chg="mod ord">
          <ac:chgData name="Stockton, Daniela" userId="c972b80a-c189-42e3-95e1-7563fad04742" providerId="ADAL" clId="{01E70643-75B9-4DDC-9FEA-1838835E09E7}" dt="2025-08-13T16:39:23.364" v="249" actId="1076"/>
          <ac:picMkLst>
            <pc:docMk/>
            <pc:sldMk cId="3401421814" sldId="256"/>
            <ac:picMk id="6" creationId="{35FA8401-0D9E-6CA4-44E1-ACBB3B5141F7}"/>
          </ac:picMkLst>
        </pc:picChg>
        <pc:picChg chg="add mod">
          <ac:chgData name="Stockton, Daniela" userId="c972b80a-c189-42e3-95e1-7563fad04742" providerId="ADAL" clId="{01E70643-75B9-4DDC-9FEA-1838835E09E7}" dt="2025-08-13T16:39:37.433" v="253" actId="1076"/>
          <ac:picMkLst>
            <pc:docMk/>
            <pc:sldMk cId="3401421814" sldId="256"/>
            <ac:picMk id="7" creationId="{5FA155E0-F0C0-B645-B1C5-6742637C4AF8}"/>
          </ac:picMkLst>
        </pc:picChg>
      </pc:sldChg>
      <pc:sldChg chg="modSp mod">
        <pc:chgData name="Stockton, Daniela" userId="c972b80a-c189-42e3-95e1-7563fad04742" providerId="ADAL" clId="{01E70643-75B9-4DDC-9FEA-1838835E09E7}" dt="2025-08-14T14:35:23.783" v="322" actId="20577"/>
        <pc:sldMkLst>
          <pc:docMk/>
          <pc:sldMk cId="742357434" sldId="261"/>
        </pc:sldMkLst>
        <pc:spChg chg="mod">
          <ac:chgData name="Stockton, Daniela" userId="c972b80a-c189-42e3-95e1-7563fad04742" providerId="ADAL" clId="{01E70643-75B9-4DDC-9FEA-1838835E09E7}" dt="2025-08-14T14:35:13.903" v="318" actId="20577"/>
          <ac:spMkLst>
            <pc:docMk/>
            <pc:sldMk cId="742357434" sldId="261"/>
            <ac:spMk id="2" creationId="{33F7E289-6208-D5E4-3F1D-1A866283EAE8}"/>
          </ac:spMkLst>
        </pc:spChg>
        <pc:spChg chg="mod">
          <ac:chgData name="Stockton, Daniela" userId="c972b80a-c189-42e3-95e1-7563fad04742" providerId="ADAL" clId="{01E70643-75B9-4DDC-9FEA-1838835E09E7}" dt="2025-08-14T14:35:23.783" v="322" actId="20577"/>
          <ac:spMkLst>
            <pc:docMk/>
            <pc:sldMk cId="742357434" sldId="261"/>
            <ac:spMk id="3" creationId="{F755BD7B-1566-9B96-669F-4AFBBE10489F}"/>
          </ac:spMkLst>
        </pc:spChg>
      </pc:sldChg>
      <pc:sldChg chg="addSp modSp mod">
        <pc:chgData name="Stockton, Daniela" userId="c972b80a-c189-42e3-95e1-7563fad04742" providerId="ADAL" clId="{01E70643-75B9-4DDC-9FEA-1838835E09E7}" dt="2025-08-21T13:47:32.456" v="338" actId="1076"/>
        <pc:sldMkLst>
          <pc:docMk/>
          <pc:sldMk cId="1208436614" sldId="266"/>
        </pc:sldMkLst>
        <pc:spChg chg="mod">
          <ac:chgData name="Stockton, Daniela" userId="c972b80a-c189-42e3-95e1-7563fad04742" providerId="ADAL" clId="{01E70643-75B9-4DDC-9FEA-1838835E09E7}" dt="2025-08-07T15:28:38.208" v="114" actId="20577"/>
          <ac:spMkLst>
            <pc:docMk/>
            <pc:sldMk cId="1208436614" sldId="266"/>
            <ac:spMk id="3" creationId="{133DDCDE-A985-3D11-31AD-7CDC13C4C224}"/>
          </ac:spMkLst>
        </pc:spChg>
        <pc:spChg chg="add mod">
          <ac:chgData name="Stockton, Daniela" userId="c972b80a-c189-42e3-95e1-7563fad04742" providerId="ADAL" clId="{01E70643-75B9-4DDC-9FEA-1838835E09E7}" dt="2025-08-21T13:47:29.562" v="337" actId="1076"/>
          <ac:spMkLst>
            <pc:docMk/>
            <pc:sldMk cId="1208436614" sldId="266"/>
            <ac:spMk id="6" creationId="{4FB194E3-1056-D42F-DDC4-6773E13D37E6}"/>
          </ac:spMkLst>
        </pc:spChg>
        <pc:picChg chg="add mod ord">
          <ac:chgData name="Stockton, Daniela" userId="c972b80a-c189-42e3-95e1-7563fad04742" providerId="ADAL" clId="{01E70643-75B9-4DDC-9FEA-1838835E09E7}" dt="2025-08-21T13:47:32.456" v="338" actId="1076"/>
          <ac:picMkLst>
            <pc:docMk/>
            <pc:sldMk cId="1208436614" sldId="266"/>
            <ac:picMk id="5" creationId="{2E052ADA-F9E1-2E77-CF8B-2BA4B66419CE}"/>
          </ac:picMkLst>
        </pc:picChg>
      </pc:sldChg>
      <pc:sldChg chg="modSp mod">
        <pc:chgData name="Stockton, Daniela" userId="c972b80a-c189-42e3-95e1-7563fad04742" providerId="ADAL" clId="{01E70643-75B9-4DDC-9FEA-1838835E09E7}" dt="2025-08-14T14:30:33.084" v="257" actId="20577"/>
        <pc:sldMkLst>
          <pc:docMk/>
          <pc:sldMk cId="3715943645" sldId="268"/>
        </pc:sldMkLst>
        <pc:spChg chg="mod">
          <ac:chgData name="Stockton, Daniela" userId="c972b80a-c189-42e3-95e1-7563fad04742" providerId="ADAL" clId="{01E70643-75B9-4DDC-9FEA-1838835E09E7}" dt="2025-08-14T14:30:33.084" v="257" actId="20577"/>
          <ac:spMkLst>
            <pc:docMk/>
            <pc:sldMk cId="3715943645" sldId="268"/>
            <ac:spMk id="3" creationId="{D4A11571-FE18-D454-C36F-A9203A1BA837}"/>
          </ac:spMkLst>
        </pc:spChg>
      </pc:sldChg>
      <pc:sldChg chg="modSp mod">
        <pc:chgData name="Stockton, Daniela" userId="c972b80a-c189-42e3-95e1-7563fad04742" providerId="ADAL" clId="{01E70643-75B9-4DDC-9FEA-1838835E09E7}" dt="2025-08-14T14:33:10.049" v="314" actId="20577"/>
        <pc:sldMkLst>
          <pc:docMk/>
          <pc:sldMk cId="834710650" sldId="269"/>
        </pc:sldMkLst>
        <pc:spChg chg="mod">
          <ac:chgData name="Stockton, Daniela" userId="c972b80a-c189-42e3-95e1-7563fad04742" providerId="ADAL" clId="{01E70643-75B9-4DDC-9FEA-1838835E09E7}" dt="2025-08-14T14:33:10.049" v="314" actId="20577"/>
          <ac:spMkLst>
            <pc:docMk/>
            <pc:sldMk cId="834710650" sldId="269"/>
            <ac:spMk id="3" creationId="{12A39FF1-96CA-E3ED-766A-15A0195E57CC}"/>
          </ac:spMkLst>
        </pc:spChg>
      </pc:sldChg>
      <pc:sldChg chg="modSp mod">
        <pc:chgData name="Stockton, Daniela" userId="c972b80a-c189-42e3-95e1-7563fad04742" providerId="ADAL" clId="{01E70643-75B9-4DDC-9FEA-1838835E09E7}" dt="2025-08-14T14:30:17.408" v="255" actId="20577"/>
        <pc:sldMkLst>
          <pc:docMk/>
          <pc:sldMk cId="4216333507" sldId="270"/>
        </pc:sldMkLst>
        <pc:spChg chg="mod">
          <ac:chgData name="Stockton, Daniela" userId="c972b80a-c189-42e3-95e1-7563fad04742" providerId="ADAL" clId="{01E70643-75B9-4DDC-9FEA-1838835E09E7}" dt="2025-08-14T14:30:17.408" v="255" actId="20577"/>
          <ac:spMkLst>
            <pc:docMk/>
            <pc:sldMk cId="4216333507" sldId="270"/>
            <ac:spMk id="3" creationId="{4470EA60-B60E-B374-571C-3225A21EDEE8}"/>
          </ac:spMkLst>
        </pc:spChg>
      </pc:sldChg>
    </pc:docChg>
  </pc:docChgLst>
  <pc:docChgLst>
    <pc:chgData name="Bautista, Engracia" userId="S::engracia.bautista@hcbe.net::ff5120b5-adda-4907-b409-b9c0e2982016" providerId="AD" clId="Web-{C4357CEA-3AD3-DCC2-1B94-85885729EA4B}"/>
    <pc:docChg chg="addSld delSld modSld">
      <pc:chgData name="Bautista, Engracia" userId="S::engracia.bautista@hcbe.net::ff5120b5-adda-4907-b409-b9c0e2982016" providerId="AD" clId="Web-{C4357CEA-3AD3-DCC2-1B94-85885729EA4B}" dt="2025-08-28T17:51:52.500" v="13" actId="20577"/>
      <pc:docMkLst>
        <pc:docMk/>
      </pc:docMkLst>
      <pc:sldChg chg="modSp">
        <pc:chgData name="Bautista, Engracia" userId="S::engracia.bautista@hcbe.net::ff5120b5-adda-4907-b409-b9c0e2982016" providerId="AD" clId="Web-{C4357CEA-3AD3-DCC2-1B94-85885729EA4B}" dt="2025-08-28T17:51:52.500" v="13" actId="20577"/>
        <pc:sldMkLst>
          <pc:docMk/>
          <pc:sldMk cId="308332191" sldId="264"/>
        </pc:sldMkLst>
        <pc:spChg chg="mod">
          <ac:chgData name="Bautista, Engracia" userId="S::engracia.bautista@hcbe.net::ff5120b5-adda-4907-b409-b9c0e2982016" providerId="AD" clId="Web-{C4357CEA-3AD3-DCC2-1B94-85885729EA4B}" dt="2025-08-28T17:51:52.500" v="13" actId="20577"/>
          <ac:spMkLst>
            <pc:docMk/>
            <pc:sldMk cId="308332191" sldId="264"/>
            <ac:spMk id="3" creationId="{B9E6D507-FE09-3BD7-A233-FA3EFC8D810E}"/>
          </ac:spMkLst>
        </pc:spChg>
      </pc:sldChg>
      <pc:sldChg chg="modSp new del">
        <pc:chgData name="Bautista, Engracia" userId="S::engracia.bautista@hcbe.net::ff5120b5-adda-4907-b409-b9c0e2982016" providerId="AD" clId="Web-{C4357CEA-3AD3-DCC2-1B94-85885729EA4B}" dt="2025-08-28T14:13:43.519" v="3"/>
        <pc:sldMkLst>
          <pc:docMk/>
          <pc:sldMk cId="2450910656" sldId="276"/>
        </pc:sldMkLst>
        <pc:spChg chg="mod">
          <ac:chgData name="Bautista, Engracia" userId="S::engracia.bautista@hcbe.net::ff5120b5-adda-4907-b409-b9c0e2982016" providerId="AD" clId="Web-{C4357CEA-3AD3-DCC2-1B94-85885729EA4B}" dt="2025-08-28T14:12:30.301" v="2" actId="20577"/>
          <ac:spMkLst>
            <pc:docMk/>
            <pc:sldMk cId="2450910656" sldId="276"/>
            <ac:spMk id="2" creationId="{9D00B4E6-D157-6B94-8429-1B8BBB52E3CE}"/>
          </ac:spMkLst>
        </pc:spChg>
      </pc:sldChg>
    </pc:docChg>
  </pc:docChgLst>
  <pc:docChgLst>
    <pc:chgData name="Pine, Autumn R" userId="S::rebekah.pine@hcbe.net::bbe72acd-2c17-4c8b-87a4-3eb21142f159" providerId="AD" clId="Web-{22D36DB1-B70D-2EB6-ADF8-569B71E325AA}"/>
    <pc:docChg chg="delSld">
      <pc:chgData name="Pine, Autumn R" userId="S::rebekah.pine@hcbe.net::bbe72acd-2c17-4c8b-87a4-3eb21142f159" providerId="AD" clId="Web-{22D36DB1-B70D-2EB6-ADF8-569B71E325AA}" dt="2025-08-28T19:53:11.690" v="0"/>
      <pc:docMkLst>
        <pc:docMk/>
      </pc:docMkLst>
      <pc:sldChg chg="del">
        <pc:chgData name="Pine, Autumn R" userId="S::rebekah.pine@hcbe.net::bbe72acd-2c17-4c8b-87a4-3eb21142f159" providerId="AD" clId="Web-{22D36DB1-B70D-2EB6-ADF8-569B71E325AA}" dt="2025-08-28T19:53:11.690" v="0"/>
        <pc:sldMkLst>
          <pc:docMk/>
          <pc:sldMk cId="251710484" sldId="275"/>
        </pc:sldMkLst>
      </pc:sldChg>
    </pc:docChg>
  </pc:docChgLst>
  <pc:docChgLst>
    <pc:chgData name="Gibson, Katina" userId="S::katina.gibson@hcbe.net::181836d4-c0ee-48f6-ba0d-3c30aff05a08" providerId="AD" clId="Web-{A5758DE4-DFAD-216F-82D7-CA933654D453}"/>
    <pc:docChg chg="modSld">
      <pc:chgData name="Gibson, Katina" userId="S::katina.gibson@hcbe.net::181836d4-c0ee-48f6-ba0d-3c30aff05a08" providerId="AD" clId="Web-{A5758DE4-DFAD-216F-82D7-CA933654D453}" dt="2025-08-20T19:56:09.711" v="97" actId="20577"/>
      <pc:docMkLst>
        <pc:docMk/>
      </pc:docMkLst>
      <pc:sldChg chg="addSp delSp modSp">
        <pc:chgData name="Gibson, Katina" userId="S::katina.gibson@hcbe.net::181836d4-c0ee-48f6-ba0d-3c30aff05a08" providerId="AD" clId="Web-{A5758DE4-DFAD-216F-82D7-CA933654D453}" dt="2025-08-20T19:21:00.417" v="91"/>
        <pc:sldMkLst>
          <pc:docMk/>
          <pc:sldMk cId="3895098106" sldId="272"/>
        </pc:sldMkLst>
        <pc:spChg chg="mod">
          <ac:chgData name="Gibson, Katina" userId="S::katina.gibson@hcbe.net::181836d4-c0ee-48f6-ba0d-3c30aff05a08" providerId="AD" clId="Web-{A5758DE4-DFAD-216F-82D7-CA933654D453}" dt="2025-08-20T18:58:02.657" v="15" actId="20577"/>
          <ac:spMkLst>
            <pc:docMk/>
            <pc:sldMk cId="3895098106" sldId="272"/>
            <ac:spMk id="2" creationId="{B311F47B-1ADD-D329-309C-E1C9804AEEA4}"/>
          </ac:spMkLst>
        </pc:spChg>
        <pc:graphicFrameChg chg="add mod ord modGraphic">
          <ac:chgData name="Gibson, Katina" userId="S::katina.gibson@hcbe.net::181836d4-c0ee-48f6-ba0d-3c30aff05a08" providerId="AD" clId="Web-{A5758DE4-DFAD-216F-82D7-CA933654D453}" dt="2025-08-20T19:21:00.417" v="91"/>
          <ac:graphicFrameMkLst>
            <pc:docMk/>
            <pc:sldMk cId="3895098106" sldId="272"/>
            <ac:graphicFrameMk id="7" creationId="{B20B8514-9D98-4EE6-66A9-AA901D8F499C}"/>
          </ac:graphicFrameMkLst>
        </pc:graphicFrameChg>
      </pc:sldChg>
      <pc:sldChg chg="addSp modSp">
        <pc:chgData name="Gibson, Katina" userId="S::katina.gibson@hcbe.net::181836d4-c0ee-48f6-ba0d-3c30aff05a08" providerId="AD" clId="Web-{A5758DE4-DFAD-216F-82D7-CA933654D453}" dt="2025-08-20T19:56:09.711" v="97" actId="20577"/>
        <pc:sldMkLst>
          <pc:docMk/>
          <pc:sldMk cId="2117156663" sldId="273"/>
        </pc:sldMkLst>
        <pc:spChg chg="mod">
          <ac:chgData name="Gibson, Katina" userId="S::katina.gibson@hcbe.net::181836d4-c0ee-48f6-ba0d-3c30aff05a08" providerId="AD" clId="Web-{A5758DE4-DFAD-216F-82D7-CA933654D453}" dt="2025-08-20T19:56:09.711" v="97" actId="20577"/>
          <ac:spMkLst>
            <pc:docMk/>
            <pc:sldMk cId="2117156663" sldId="273"/>
            <ac:spMk id="3" creationId="{7A8A7A34-0430-64A9-9AFB-6B2E36F47050}"/>
          </ac:spMkLst>
        </pc:spChg>
        <pc:picChg chg="add mod">
          <ac:chgData name="Gibson, Katina" userId="S::katina.gibson@hcbe.net::181836d4-c0ee-48f6-ba0d-3c30aff05a08" providerId="AD" clId="Web-{A5758DE4-DFAD-216F-82D7-CA933654D453}" dt="2025-08-20T19:21:55.015" v="95" actId="14100"/>
          <ac:picMkLst>
            <pc:docMk/>
            <pc:sldMk cId="2117156663" sldId="273"/>
            <ac:picMk id="4" creationId="{370D42AE-C8A6-A665-F444-2A2C7A2A162C}"/>
          </ac:picMkLst>
        </pc:picChg>
      </pc:sldChg>
      <pc:sldChg chg="addSp delSp modSp mod setBg setClrOvrMap">
        <pc:chgData name="Gibson, Katina" userId="S::katina.gibson@hcbe.net::181836d4-c0ee-48f6-ba0d-3c30aff05a08" providerId="AD" clId="Web-{A5758DE4-DFAD-216F-82D7-CA933654D453}" dt="2025-08-20T19:22:13.503" v="96"/>
        <pc:sldMkLst>
          <pc:docMk/>
          <pc:sldMk cId="1516732098" sldId="274"/>
        </pc:sldMkLst>
        <pc:spChg chg="mod">
          <ac:chgData name="Gibson, Katina" userId="S::katina.gibson@hcbe.net::181836d4-c0ee-48f6-ba0d-3c30aff05a08" providerId="AD" clId="Web-{A5758DE4-DFAD-216F-82D7-CA933654D453}" dt="2025-08-20T19:22:13.503" v="96"/>
          <ac:spMkLst>
            <pc:docMk/>
            <pc:sldMk cId="1516732098" sldId="274"/>
            <ac:spMk id="2" creationId="{B4AB869E-F8CB-D5A9-BFFA-AFABE8AE3B6C}"/>
          </ac:spMkLst>
        </pc:spChg>
        <pc:spChg chg="add">
          <ac:chgData name="Gibson, Katina" userId="S::katina.gibson@hcbe.net::181836d4-c0ee-48f6-ba0d-3c30aff05a08" providerId="AD" clId="Web-{A5758DE4-DFAD-216F-82D7-CA933654D453}" dt="2025-08-20T19:22:13.503" v="96"/>
          <ac:spMkLst>
            <pc:docMk/>
            <pc:sldMk cId="1516732098" sldId="274"/>
            <ac:spMk id="9" creationId="{056824CE-083D-4ED5-94A5-655345BBE75E}"/>
          </ac:spMkLst>
        </pc:spChg>
        <pc:spChg chg="add">
          <ac:chgData name="Gibson, Katina" userId="S::katina.gibson@hcbe.net::181836d4-c0ee-48f6-ba0d-3c30aff05a08" providerId="AD" clId="Web-{A5758DE4-DFAD-216F-82D7-CA933654D453}" dt="2025-08-20T19:22:13.503" v="96"/>
          <ac:spMkLst>
            <pc:docMk/>
            <pc:sldMk cId="1516732098" sldId="274"/>
            <ac:spMk id="11" creationId="{0785D83B-2124-40CD-9E29-811BC2B7CE64}"/>
          </ac:spMkLst>
        </pc:spChg>
        <pc:graphicFrameChg chg="add">
          <ac:chgData name="Gibson, Katina" userId="S::katina.gibson@hcbe.net::181836d4-c0ee-48f6-ba0d-3c30aff05a08" providerId="AD" clId="Web-{A5758DE4-DFAD-216F-82D7-CA933654D453}" dt="2025-08-20T19:22:13.503" v="96"/>
          <ac:graphicFrameMkLst>
            <pc:docMk/>
            <pc:sldMk cId="1516732098" sldId="274"/>
            <ac:graphicFrameMk id="5" creationId="{57AE03C1-273F-D655-96C6-39C6B3F79332}"/>
          </ac:graphicFrameMkLst>
        </pc:graphicFrame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C2FAB-DB7F-4921-8103-C555F980F58F}"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6F91E288-441E-487F-9DB6-9D4218E590EC}">
      <dgm:prSet/>
      <dgm:spPr/>
      <dgm:t>
        <a:bodyPr/>
        <a:lstStyle/>
        <a:p>
          <a:r>
            <a:rPr lang="en-US"/>
            <a:t>•ACTS OF BULLYING SHALL BE ASSIGNED CONSEQUENCES THROUGH OUR PROGRESSIVE DISCIPLINE PROCESS. </a:t>
          </a:r>
        </a:p>
      </dgm:t>
    </dgm:pt>
    <dgm:pt modelId="{7CE1ED2F-6234-4E51-8F8A-B72B4FFDA298}" type="parTrans" cxnId="{9EA23731-AADC-4165-9F9C-B71829401644}">
      <dgm:prSet/>
      <dgm:spPr/>
      <dgm:t>
        <a:bodyPr/>
        <a:lstStyle/>
        <a:p>
          <a:endParaRPr lang="en-US"/>
        </a:p>
      </dgm:t>
    </dgm:pt>
    <dgm:pt modelId="{5449EBDB-5C5B-4276-AA63-E7957DF8611D}" type="sibTrans" cxnId="{9EA23731-AADC-4165-9F9C-B71829401644}">
      <dgm:prSet/>
      <dgm:spPr/>
      <dgm:t>
        <a:bodyPr/>
        <a:lstStyle/>
        <a:p>
          <a:endParaRPr lang="en-US"/>
        </a:p>
      </dgm:t>
    </dgm:pt>
    <dgm:pt modelId="{DB1765A8-9AFC-450A-BE9A-09AA5571EE6C}">
      <dgm:prSet/>
      <dgm:spPr/>
      <dgm:t>
        <a:bodyPr/>
        <a:lstStyle/>
        <a:p>
          <a:r>
            <a:rPr lang="en-US"/>
            <a:t>•THESE CONSEQUENCES MAY BE DETENTION, ISS, OSS,THE ALTERNATIVE PROGRAM, OR OTHER CONSEQUENCES AT THE DISCRETION OF THE PRINCIPAL.</a:t>
          </a:r>
        </a:p>
      </dgm:t>
    </dgm:pt>
    <dgm:pt modelId="{21BF99C9-3E8F-4622-8BA7-64FCFE2613FF}" type="parTrans" cxnId="{D052CBC9-5072-48FE-89B2-7A364892774D}">
      <dgm:prSet/>
      <dgm:spPr/>
      <dgm:t>
        <a:bodyPr/>
        <a:lstStyle/>
        <a:p>
          <a:endParaRPr lang="en-US"/>
        </a:p>
      </dgm:t>
    </dgm:pt>
    <dgm:pt modelId="{642CB422-F9F0-4473-B28E-26C811F8AC93}" type="sibTrans" cxnId="{D052CBC9-5072-48FE-89B2-7A364892774D}">
      <dgm:prSet/>
      <dgm:spPr/>
      <dgm:t>
        <a:bodyPr/>
        <a:lstStyle/>
        <a:p>
          <a:endParaRPr lang="en-US"/>
        </a:p>
      </dgm:t>
    </dgm:pt>
    <dgm:pt modelId="{DE52C632-5FD7-4249-A3DE-D814B52C9D7E}" type="pres">
      <dgm:prSet presAssocID="{ABDC2FAB-DB7F-4921-8103-C555F980F58F}" presName="hierChild1" presStyleCnt="0">
        <dgm:presLayoutVars>
          <dgm:chPref val="1"/>
          <dgm:dir/>
          <dgm:animOne val="branch"/>
          <dgm:animLvl val="lvl"/>
          <dgm:resizeHandles/>
        </dgm:presLayoutVars>
      </dgm:prSet>
      <dgm:spPr/>
    </dgm:pt>
    <dgm:pt modelId="{EFE3301A-344A-4813-AEF0-1B58DE09BE27}" type="pres">
      <dgm:prSet presAssocID="{6F91E288-441E-487F-9DB6-9D4218E590EC}" presName="hierRoot1" presStyleCnt="0"/>
      <dgm:spPr/>
    </dgm:pt>
    <dgm:pt modelId="{66398C6E-BA99-4B48-9430-23B616331E6D}" type="pres">
      <dgm:prSet presAssocID="{6F91E288-441E-487F-9DB6-9D4218E590EC}" presName="composite" presStyleCnt="0"/>
      <dgm:spPr/>
    </dgm:pt>
    <dgm:pt modelId="{ECCBAFE8-201F-4F87-BF30-C06693B21591}" type="pres">
      <dgm:prSet presAssocID="{6F91E288-441E-487F-9DB6-9D4218E590EC}" presName="background" presStyleLbl="node0" presStyleIdx="0" presStyleCnt="2"/>
      <dgm:spPr/>
    </dgm:pt>
    <dgm:pt modelId="{4CAEB8F6-4C93-47D0-8539-D4B48B2819E3}" type="pres">
      <dgm:prSet presAssocID="{6F91E288-441E-487F-9DB6-9D4218E590EC}" presName="text" presStyleLbl="fgAcc0" presStyleIdx="0" presStyleCnt="2">
        <dgm:presLayoutVars>
          <dgm:chPref val="3"/>
        </dgm:presLayoutVars>
      </dgm:prSet>
      <dgm:spPr/>
    </dgm:pt>
    <dgm:pt modelId="{DFE61338-FCBC-40AD-845D-C91BD4815285}" type="pres">
      <dgm:prSet presAssocID="{6F91E288-441E-487F-9DB6-9D4218E590EC}" presName="hierChild2" presStyleCnt="0"/>
      <dgm:spPr/>
    </dgm:pt>
    <dgm:pt modelId="{BE1A4B5E-1328-4D19-959B-FAB57DF48920}" type="pres">
      <dgm:prSet presAssocID="{DB1765A8-9AFC-450A-BE9A-09AA5571EE6C}" presName="hierRoot1" presStyleCnt="0"/>
      <dgm:spPr/>
    </dgm:pt>
    <dgm:pt modelId="{20CCB3AE-75B7-4F77-B437-9154C616C12F}" type="pres">
      <dgm:prSet presAssocID="{DB1765A8-9AFC-450A-BE9A-09AA5571EE6C}" presName="composite" presStyleCnt="0"/>
      <dgm:spPr/>
    </dgm:pt>
    <dgm:pt modelId="{9E43EE50-5BC4-4B40-99F2-590A5E34F452}" type="pres">
      <dgm:prSet presAssocID="{DB1765A8-9AFC-450A-BE9A-09AA5571EE6C}" presName="background" presStyleLbl="node0" presStyleIdx="1" presStyleCnt="2"/>
      <dgm:spPr/>
    </dgm:pt>
    <dgm:pt modelId="{361405BE-E568-42A9-99F0-6ACEBD787139}" type="pres">
      <dgm:prSet presAssocID="{DB1765A8-9AFC-450A-BE9A-09AA5571EE6C}" presName="text" presStyleLbl="fgAcc0" presStyleIdx="1" presStyleCnt="2">
        <dgm:presLayoutVars>
          <dgm:chPref val="3"/>
        </dgm:presLayoutVars>
      </dgm:prSet>
      <dgm:spPr/>
    </dgm:pt>
    <dgm:pt modelId="{28AEB0E8-168C-4FA3-9E7E-164BE48855E4}" type="pres">
      <dgm:prSet presAssocID="{DB1765A8-9AFC-450A-BE9A-09AA5571EE6C}" presName="hierChild2" presStyleCnt="0"/>
      <dgm:spPr/>
    </dgm:pt>
  </dgm:ptLst>
  <dgm:cxnLst>
    <dgm:cxn modelId="{7A6E4901-392F-44E9-93E3-62B0D5EFE7FD}" type="presOf" srcId="{6F91E288-441E-487F-9DB6-9D4218E590EC}" destId="{4CAEB8F6-4C93-47D0-8539-D4B48B2819E3}" srcOrd="0" destOrd="0" presId="urn:microsoft.com/office/officeart/2005/8/layout/hierarchy1"/>
    <dgm:cxn modelId="{9EA23731-AADC-4165-9F9C-B71829401644}" srcId="{ABDC2FAB-DB7F-4921-8103-C555F980F58F}" destId="{6F91E288-441E-487F-9DB6-9D4218E590EC}" srcOrd="0" destOrd="0" parTransId="{7CE1ED2F-6234-4E51-8F8A-B72B4FFDA298}" sibTransId="{5449EBDB-5C5B-4276-AA63-E7957DF8611D}"/>
    <dgm:cxn modelId="{00D28D63-ECC1-4E84-8D1F-CFCF748BB112}" type="presOf" srcId="{DB1765A8-9AFC-450A-BE9A-09AA5571EE6C}" destId="{361405BE-E568-42A9-99F0-6ACEBD787139}" srcOrd="0" destOrd="0" presId="urn:microsoft.com/office/officeart/2005/8/layout/hierarchy1"/>
    <dgm:cxn modelId="{D052CBC9-5072-48FE-89B2-7A364892774D}" srcId="{ABDC2FAB-DB7F-4921-8103-C555F980F58F}" destId="{DB1765A8-9AFC-450A-BE9A-09AA5571EE6C}" srcOrd="1" destOrd="0" parTransId="{21BF99C9-3E8F-4622-8BA7-64FCFE2613FF}" sibTransId="{642CB422-F9F0-4473-B28E-26C811F8AC93}"/>
    <dgm:cxn modelId="{F2A531E3-E547-489B-8F03-91729A648249}" type="presOf" srcId="{ABDC2FAB-DB7F-4921-8103-C555F980F58F}" destId="{DE52C632-5FD7-4249-A3DE-D814B52C9D7E}" srcOrd="0" destOrd="0" presId="urn:microsoft.com/office/officeart/2005/8/layout/hierarchy1"/>
    <dgm:cxn modelId="{49A340FD-FFF5-4CB2-89B1-7CCBA4538ADE}" type="presParOf" srcId="{DE52C632-5FD7-4249-A3DE-D814B52C9D7E}" destId="{EFE3301A-344A-4813-AEF0-1B58DE09BE27}" srcOrd="0" destOrd="0" presId="urn:microsoft.com/office/officeart/2005/8/layout/hierarchy1"/>
    <dgm:cxn modelId="{5DC8F669-DC1A-474C-91D9-BDC91A843BAE}" type="presParOf" srcId="{EFE3301A-344A-4813-AEF0-1B58DE09BE27}" destId="{66398C6E-BA99-4B48-9430-23B616331E6D}" srcOrd="0" destOrd="0" presId="urn:microsoft.com/office/officeart/2005/8/layout/hierarchy1"/>
    <dgm:cxn modelId="{57B95934-9FD2-4CB1-A395-226D88830CA7}" type="presParOf" srcId="{66398C6E-BA99-4B48-9430-23B616331E6D}" destId="{ECCBAFE8-201F-4F87-BF30-C06693B21591}" srcOrd="0" destOrd="0" presId="urn:microsoft.com/office/officeart/2005/8/layout/hierarchy1"/>
    <dgm:cxn modelId="{121CD75D-472C-4757-8CBC-C5E8510945AF}" type="presParOf" srcId="{66398C6E-BA99-4B48-9430-23B616331E6D}" destId="{4CAEB8F6-4C93-47D0-8539-D4B48B2819E3}" srcOrd="1" destOrd="0" presId="urn:microsoft.com/office/officeart/2005/8/layout/hierarchy1"/>
    <dgm:cxn modelId="{B0DC4E6E-5D85-4F97-AED0-FAD332DD08FF}" type="presParOf" srcId="{EFE3301A-344A-4813-AEF0-1B58DE09BE27}" destId="{DFE61338-FCBC-40AD-845D-C91BD4815285}" srcOrd="1" destOrd="0" presId="urn:microsoft.com/office/officeart/2005/8/layout/hierarchy1"/>
    <dgm:cxn modelId="{5BD03323-3A3E-4F60-AD0E-6A5D9C45A31B}" type="presParOf" srcId="{DE52C632-5FD7-4249-A3DE-D814B52C9D7E}" destId="{BE1A4B5E-1328-4D19-959B-FAB57DF48920}" srcOrd="1" destOrd="0" presId="urn:microsoft.com/office/officeart/2005/8/layout/hierarchy1"/>
    <dgm:cxn modelId="{20F4AE20-01DD-4E8F-8783-AA674CF60030}" type="presParOf" srcId="{BE1A4B5E-1328-4D19-959B-FAB57DF48920}" destId="{20CCB3AE-75B7-4F77-B437-9154C616C12F}" srcOrd="0" destOrd="0" presId="urn:microsoft.com/office/officeart/2005/8/layout/hierarchy1"/>
    <dgm:cxn modelId="{0F872319-C45F-4F4A-842B-973BCF44263F}" type="presParOf" srcId="{20CCB3AE-75B7-4F77-B437-9154C616C12F}" destId="{9E43EE50-5BC4-4B40-99F2-590A5E34F452}" srcOrd="0" destOrd="0" presId="urn:microsoft.com/office/officeart/2005/8/layout/hierarchy1"/>
    <dgm:cxn modelId="{C8F14EBA-6A40-4987-B3E1-AC1472C8D6EF}" type="presParOf" srcId="{20CCB3AE-75B7-4F77-B437-9154C616C12F}" destId="{361405BE-E568-42A9-99F0-6ACEBD787139}" srcOrd="1" destOrd="0" presId="urn:microsoft.com/office/officeart/2005/8/layout/hierarchy1"/>
    <dgm:cxn modelId="{6311FB90-C905-4E7A-B91B-12DB3500B282}" type="presParOf" srcId="{BE1A4B5E-1328-4D19-959B-FAB57DF48920}" destId="{28AEB0E8-168C-4FA3-9E7E-164BE48855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4AE6CC-7E2B-40AA-A70D-585CBEDA283F}"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19A9AA2-BEC4-4862-91C4-87D840FCAF8B}">
      <dgm:prSet/>
      <dgm:spPr/>
      <dgm:t>
        <a:bodyPr/>
        <a:lstStyle/>
        <a:p>
          <a:r>
            <a:rPr lang="en-US"/>
            <a:t>ESOL –Rosalin Rodriguez and Jessica Perez</a:t>
          </a:r>
        </a:p>
      </dgm:t>
    </dgm:pt>
    <dgm:pt modelId="{EB526645-CFF4-42AF-9BF6-82E23AAF36F8}" type="parTrans" cxnId="{A4270C21-3F99-4E30-BCC9-A2B66D3947A9}">
      <dgm:prSet/>
      <dgm:spPr/>
      <dgm:t>
        <a:bodyPr/>
        <a:lstStyle/>
        <a:p>
          <a:endParaRPr lang="en-US"/>
        </a:p>
      </dgm:t>
    </dgm:pt>
    <dgm:pt modelId="{C1E0C5D3-DDB7-4DF9-A655-52070CC5695C}" type="sibTrans" cxnId="{A4270C21-3F99-4E30-BCC9-A2B66D3947A9}">
      <dgm:prSet/>
      <dgm:spPr/>
      <dgm:t>
        <a:bodyPr/>
        <a:lstStyle/>
        <a:p>
          <a:endParaRPr lang="en-US"/>
        </a:p>
      </dgm:t>
    </dgm:pt>
    <dgm:pt modelId="{0356445E-1A0D-4307-B20A-AD5020FDB526}">
      <dgm:prSet/>
      <dgm:spPr/>
      <dgm:t>
        <a:bodyPr/>
        <a:lstStyle/>
        <a:p>
          <a:r>
            <a:rPr lang="en-US"/>
            <a:t>McKinney- Vento Homeless – Patricia Lane</a:t>
          </a:r>
        </a:p>
      </dgm:t>
    </dgm:pt>
    <dgm:pt modelId="{F285C01E-34EF-49E6-B7FD-7AE97DF9A962}" type="parTrans" cxnId="{02E035B1-FB86-498F-A03D-E75335642F78}">
      <dgm:prSet/>
      <dgm:spPr/>
      <dgm:t>
        <a:bodyPr/>
        <a:lstStyle/>
        <a:p>
          <a:endParaRPr lang="en-US"/>
        </a:p>
      </dgm:t>
    </dgm:pt>
    <dgm:pt modelId="{EA67A820-D604-4D3A-9791-A95EB9E89CF0}" type="sibTrans" cxnId="{02E035B1-FB86-498F-A03D-E75335642F78}">
      <dgm:prSet/>
      <dgm:spPr/>
      <dgm:t>
        <a:bodyPr/>
        <a:lstStyle/>
        <a:p>
          <a:endParaRPr lang="en-US"/>
        </a:p>
      </dgm:t>
    </dgm:pt>
    <dgm:pt modelId="{9DC0B0E8-F376-4C90-96BE-C8107C19579F}">
      <dgm:prSet/>
      <dgm:spPr/>
      <dgm:t>
        <a:bodyPr/>
        <a:lstStyle/>
        <a:p>
          <a:r>
            <a:rPr lang="en-US"/>
            <a:t>Migrant Education – Araceli Ulmer</a:t>
          </a:r>
        </a:p>
      </dgm:t>
    </dgm:pt>
    <dgm:pt modelId="{D6EEEA82-EC0B-4887-9002-CE47E87C7E6D}" type="parTrans" cxnId="{D8236034-9C9D-4004-B87D-70743436ACBE}">
      <dgm:prSet/>
      <dgm:spPr/>
      <dgm:t>
        <a:bodyPr/>
        <a:lstStyle/>
        <a:p>
          <a:endParaRPr lang="en-US"/>
        </a:p>
      </dgm:t>
    </dgm:pt>
    <dgm:pt modelId="{BD76C672-05F6-40AC-BC7C-08C8D4987349}" type="sibTrans" cxnId="{D8236034-9C9D-4004-B87D-70743436ACBE}">
      <dgm:prSet/>
      <dgm:spPr/>
      <dgm:t>
        <a:bodyPr/>
        <a:lstStyle/>
        <a:p>
          <a:endParaRPr lang="en-US"/>
        </a:p>
      </dgm:t>
    </dgm:pt>
    <dgm:pt modelId="{0C9F1DF9-ECB6-4F78-81B9-577C514A188B}" type="pres">
      <dgm:prSet presAssocID="{0A4AE6CC-7E2B-40AA-A70D-585CBEDA283F}" presName="vert0" presStyleCnt="0">
        <dgm:presLayoutVars>
          <dgm:dir/>
          <dgm:animOne val="branch"/>
          <dgm:animLvl val="lvl"/>
        </dgm:presLayoutVars>
      </dgm:prSet>
      <dgm:spPr/>
    </dgm:pt>
    <dgm:pt modelId="{4B547798-D68A-4696-BB96-20FA3B8DC0CD}" type="pres">
      <dgm:prSet presAssocID="{D19A9AA2-BEC4-4862-91C4-87D840FCAF8B}" presName="thickLine" presStyleLbl="alignNode1" presStyleIdx="0" presStyleCnt="3"/>
      <dgm:spPr/>
    </dgm:pt>
    <dgm:pt modelId="{C9F76E7D-E393-479D-BD2A-D7FECF6C2B70}" type="pres">
      <dgm:prSet presAssocID="{D19A9AA2-BEC4-4862-91C4-87D840FCAF8B}" presName="horz1" presStyleCnt="0"/>
      <dgm:spPr/>
    </dgm:pt>
    <dgm:pt modelId="{38CE01F1-7396-4E52-ADFC-27BC5ADE308A}" type="pres">
      <dgm:prSet presAssocID="{D19A9AA2-BEC4-4862-91C4-87D840FCAF8B}" presName="tx1" presStyleLbl="revTx" presStyleIdx="0" presStyleCnt="3"/>
      <dgm:spPr/>
    </dgm:pt>
    <dgm:pt modelId="{CC5101C1-BA10-4844-A7AA-C9107746F34A}" type="pres">
      <dgm:prSet presAssocID="{D19A9AA2-BEC4-4862-91C4-87D840FCAF8B}" presName="vert1" presStyleCnt="0"/>
      <dgm:spPr/>
    </dgm:pt>
    <dgm:pt modelId="{4CD265E9-F386-44C0-B84F-C4FD06D0EB97}" type="pres">
      <dgm:prSet presAssocID="{0356445E-1A0D-4307-B20A-AD5020FDB526}" presName="thickLine" presStyleLbl="alignNode1" presStyleIdx="1" presStyleCnt="3"/>
      <dgm:spPr/>
    </dgm:pt>
    <dgm:pt modelId="{ED1B27F5-1B24-4144-B733-3C073AB3EA70}" type="pres">
      <dgm:prSet presAssocID="{0356445E-1A0D-4307-B20A-AD5020FDB526}" presName="horz1" presStyleCnt="0"/>
      <dgm:spPr/>
    </dgm:pt>
    <dgm:pt modelId="{357C9CF3-8445-41E6-BE90-80D64593FB96}" type="pres">
      <dgm:prSet presAssocID="{0356445E-1A0D-4307-B20A-AD5020FDB526}" presName="tx1" presStyleLbl="revTx" presStyleIdx="1" presStyleCnt="3"/>
      <dgm:spPr/>
    </dgm:pt>
    <dgm:pt modelId="{3C1DF729-39BE-437F-AF12-F7AC22C5B293}" type="pres">
      <dgm:prSet presAssocID="{0356445E-1A0D-4307-B20A-AD5020FDB526}" presName="vert1" presStyleCnt="0"/>
      <dgm:spPr/>
    </dgm:pt>
    <dgm:pt modelId="{19DA06D9-844A-4BD2-8482-D61BE02F8B13}" type="pres">
      <dgm:prSet presAssocID="{9DC0B0E8-F376-4C90-96BE-C8107C19579F}" presName="thickLine" presStyleLbl="alignNode1" presStyleIdx="2" presStyleCnt="3"/>
      <dgm:spPr/>
    </dgm:pt>
    <dgm:pt modelId="{D7EDAAF5-0BD4-4EEE-A870-2334AA704C45}" type="pres">
      <dgm:prSet presAssocID="{9DC0B0E8-F376-4C90-96BE-C8107C19579F}" presName="horz1" presStyleCnt="0"/>
      <dgm:spPr/>
    </dgm:pt>
    <dgm:pt modelId="{0EBD4151-3F2E-404F-BB12-7087E6012729}" type="pres">
      <dgm:prSet presAssocID="{9DC0B0E8-F376-4C90-96BE-C8107C19579F}" presName="tx1" presStyleLbl="revTx" presStyleIdx="2" presStyleCnt="3"/>
      <dgm:spPr/>
    </dgm:pt>
    <dgm:pt modelId="{F0A60855-6A42-41D4-8577-85A83860F0F8}" type="pres">
      <dgm:prSet presAssocID="{9DC0B0E8-F376-4C90-96BE-C8107C19579F}" presName="vert1" presStyleCnt="0"/>
      <dgm:spPr/>
    </dgm:pt>
  </dgm:ptLst>
  <dgm:cxnLst>
    <dgm:cxn modelId="{9E3FAB17-3544-4D71-9B46-B4CC403650DD}" type="presOf" srcId="{9DC0B0E8-F376-4C90-96BE-C8107C19579F}" destId="{0EBD4151-3F2E-404F-BB12-7087E6012729}" srcOrd="0" destOrd="0" presId="urn:microsoft.com/office/officeart/2008/layout/LinedList"/>
    <dgm:cxn modelId="{A4270C21-3F99-4E30-BCC9-A2B66D3947A9}" srcId="{0A4AE6CC-7E2B-40AA-A70D-585CBEDA283F}" destId="{D19A9AA2-BEC4-4862-91C4-87D840FCAF8B}" srcOrd="0" destOrd="0" parTransId="{EB526645-CFF4-42AF-9BF6-82E23AAF36F8}" sibTransId="{C1E0C5D3-DDB7-4DF9-A655-52070CC5695C}"/>
    <dgm:cxn modelId="{26E99525-526A-4B36-A3E4-79BF742AFFDE}" type="presOf" srcId="{D19A9AA2-BEC4-4862-91C4-87D840FCAF8B}" destId="{38CE01F1-7396-4E52-ADFC-27BC5ADE308A}" srcOrd="0" destOrd="0" presId="urn:microsoft.com/office/officeart/2008/layout/LinedList"/>
    <dgm:cxn modelId="{C2496927-386A-4297-941B-18CB6BE18646}" type="presOf" srcId="{0A4AE6CC-7E2B-40AA-A70D-585CBEDA283F}" destId="{0C9F1DF9-ECB6-4F78-81B9-577C514A188B}" srcOrd="0" destOrd="0" presId="urn:microsoft.com/office/officeart/2008/layout/LinedList"/>
    <dgm:cxn modelId="{D8236034-9C9D-4004-B87D-70743436ACBE}" srcId="{0A4AE6CC-7E2B-40AA-A70D-585CBEDA283F}" destId="{9DC0B0E8-F376-4C90-96BE-C8107C19579F}" srcOrd="2" destOrd="0" parTransId="{D6EEEA82-EC0B-4887-9002-CE47E87C7E6D}" sibTransId="{BD76C672-05F6-40AC-BC7C-08C8D4987349}"/>
    <dgm:cxn modelId="{95BFDC4C-AAF0-4D39-B5EC-ECBA304D1E0A}" type="presOf" srcId="{0356445E-1A0D-4307-B20A-AD5020FDB526}" destId="{357C9CF3-8445-41E6-BE90-80D64593FB96}" srcOrd="0" destOrd="0" presId="urn:microsoft.com/office/officeart/2008/layout/LinedList"/>
    <dgm:cxn modelId="{02E035B1-FB86-498F-A03D-E75335642F78}" srcId="{0A4AE6CC-7E2B-40AA-A70D-585CBEDA283F}" destId="{0356445E-1A0D-4307-B20A-AD5020FDB526}" srcOrd="1" destOrd="0" parTransId="{F285C01E-34EF-49E6-B7FD-7AE97DF9A962}" sibTransId="{EA67A820-D604-4D3A-9791-A95EB9E89CF0}"/>
    <dgm:cxn modelId="{79CFD05E-81A9-48ED-B365-5279B5A15033}" type="presParOf" srcId="{0C9F1DF9-ECB6-4F78-81B9-577C514A188B}" destId="{4B547798-D68A-4696-BB96-20FA3B8DC0CD}" srcOrd="0" destOrd="0" presId="urn:microsoft.com/office/officeart/2008/layout/LinedList"/>
    <dgm:cxn modelId="{A1F1DBFB-1524-4FA7-B8BA-78110B3B473C}" type="presParOf" srcId="{0C9F1DF9-ECB6-4F78-81B9-577C514A188B}" destId="{C9F76E7D-E393-479D-BD2A-D7FECF6C2B70}" srcOrd="1" destOrd="0" presId="urn:microsoft.com/office/officeart/2008/layout/LinedList"/>
    <dgm:cxn modelId="{EAD3FDF2-4C23-43C1-8F2E-64685568427E}" type="presParOf" srcId="{C9F76E7D-E393-479D-BD2A-D7FECF6C2B70}" destId="{38CE01F1-7396-4E52-ADFC-27BC5ADE308A}" srcOrd="0" destOrd="0" presId="urn:microsoft.com/office/officeart/2008/layout/LinedList"/>
    <dgm:cxn modelId="{BA7BE1FF-11FB-4778-99D8-886C7BED5E4C}" type="presParOf" srcId="{C9F76E7D-E393-479D-BD2A-D7FECF6C2B70}" destId="{CC5101C1-BA10-4844-A7AA-C9107746F34A}" srcOrd="1" destOrd="0" presId="urn:microsoft.com/office/officeart/2008/layout/LinedList"/>
    <dgm:cxn modelId="{F445AA7A-4CF0-4420-B6EC-822524F9367D}" type="presParOf" srcId="{0C9F1DF9-ECB6-4F78-81B9-577C514A188B}" destId="{4CD265E9-F386-44C0-B84F-C4FD06D0EB97}" srcOrd="2" destOrd="0" presId="urn:microsoft.com/office/officeart/2008/layout/LinedList"/>
    <dgm:cxn modelId="{B3207B7E-4128-4E9A-83F7-FE84DD9D6399}" type="presParOf" srcId="{0C9F1DF9-ECB6-4F78-81B9-577C514A188B}" destId="{ED1B27F5-1B24-4144-B733-3C073AB3EA70}" srcOrd="3" destOrd="0" presId="urn:microsoft.com/office/officeart/2008/layout/LinedList"/>
    <dgm:cxn modelId="{C14EC21E-BADE-47B7-9C3B-04FC4A70EEFD}" type="presParOf" srcId="{ED1B27F5-1B24-4144-B733-3C073AB3EA70}" destId="{357C9CF3-8445-41E6-BE90-80D64593FB96}" srcOrd="0" destOrd="0" presId="urn:microsoft.com/office/officeart/2008/layout/LinedList"/>
    <dgm:cxn modelId="{BB1D16EB-BE1D-479D-B416-3805B0E18A9B}" type="presParOf" srcId="{ED1B27F5-1B24-4144-B733-3C073AB3EA70}" destId="{3C1DF729-39BE-437F-AF12-F7AC22C5B293}" srcOrd="1" destOrd="0" presId="urn:microsoft.com/office/officeart/2008/layout/LinedList"/>
    <dgm:cxn modelId="{F986AD00-FF3C-4351-8F11-9AF079412A99}" type="presParOf" srcId="{0C9F1DF9-ECB6-4F78-81B9-577C514A188B}" destId="{19DA06D9-844A-4BD2-8482-D61BE02F8B13}" srcOrd="4" destOrd="0" presId="urn:microsoft.com/office/officeart/2008/layout/LinedList"/>
    <dgm:cxn modelId="{FB3FEFA0-C131-4BB4-A474-40E07C2D8D61}" type="presParOf" srcId="{0C9F1DF9-ECB6-4F78-81B9-577C514A188B}" destId="{D7EDAAF5-0BD4-4EEE-A870-2334AA704C45}" srcOrd="5" destOrd="0" presId="urn:microsoft.com/office/officeart/2008/layout/LinedList"/>
    <dgm:cxn modelId="{898CE1FE-480B-4391-9FA0-0EA575E8E90A}" type="presParOf" srcId="{D7EDAAF5-0BD4-4EEE-A870-2334AA704C45}" destId="{0EBD4151-3F2E-404F-BB12-7087E6012729}" srcOrd="0" destOrd="0" presId="urn:microsoft.com/office/officeart/2008/layout/LinedList"/>
    <dgm:cxn modelId="{A74F30D4-B469-492A-9984-5576B04F9C0C}" type="presParOf" srcId="{D7EDAAF5-0BD4-4EEE-A870-2334AA704C45}" destId="{F0A60855-6A42-41D4-8577-85A83860F0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BAFE8-201F-4F87-BF30-C06693B21591}">
      <dsp:nvSpPr>
        <dsp:cNvPr id="0" name=""/>
        <dsp:cNvSpPr/>
      </dsp:nvSpPr>
      <dsp:spPr>
        <a:xfrm>
          <a:off x="1288"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4CAEB8F6-4C93-47D0-8539-D4B48B2819E3}">
      <dsp:nvSpPr>
        <dsp:cNvPr id="0" name=""/>
        <dsp:cNvSpPr/>
      </dsp:nvSpPr>
      <dsp:spPr>
        <a:xfrm>
          <a:off x="503722"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•ACTS OF BULLYING SHALL BE ASSIGNED CONSEQUENCES THROUGH OUR PROGRESSIVE DISCIPLINE PROCESS. </a:t>
          </a:r>
        </a:p>
      </dsp:txBody>
      <dsp:txXfrm>
        <a:off x="587823" y="569421"/>
        <a:ext cx="4353708" cy="2703210"/>
      </dsp:txXfrm>
    </dsp:sp>
    <dsp:sp modelId="{9E43EE50-5BC4-4B40-99F2-590A5E34F452}">
      <dsp:nvSpPr>
        <dsp:cNvPr id="0" name=""/>
        <dsp:cNvSpPr/>
      </dsp:nvSpPr>
      <dsp:spPr>
        <a:xfrm>
          <a:off x="5528067"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361405BE-E568-42A9-99F0-6ACEBD787139}">
      <dsp:nvSpPr>
        <dsp:cNvPr id="0" name=""/>
        <dsp:cNvSpPr/>
      </dsp:nvSpPr>
      <dsp:spPr>
        <a:xfrm>
          <a:off x="6030501"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•THESE CONSEQUENCES MAY BE DETENTION, ISS, OSS,THE ALTERNATIVE PROGRAM, OR OTHER CONSEQUENCES AT THE DISCRETION OF THE PRINCIPAL.</a:t>
          </a:r>
        </a:p>
      </dsp:txBody>
      <dsp:txXfrm>
        <a:off x="6114602" y="569421"/>
        <a:ext cx="4353708" cy="2703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47798-D68A-4696-BB96-20FA3B8DC0CD}">
      <dsp:nvSpPr>
        <dsp:cNvPr id="0" name=""/>
        <dsp:cNvSpPr/>
      </dsp:nvSpPr>
      <dsp:spPr>
        <a:xfrm>
          <a:off x="0" y="2394"/>
          <a:ext cx="5728344"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8CE01F1-7396-4E52-ADFC-27BC5ADE308A}">
      <dsp:nvSpPr>
        <dsp:cNvPr id="0" name=""/>
        <dsp:cNvSpPr/>
      </dsp:nvSpPr>
      <dsp:spPr>
        <a:xfrm>
          <a:off x="0" y="2394"/>
          <a:ext cx="5728344"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ESOL –Rosalin Rodriguez and Jessica Perez</a:t>
          </a:r>
        </a:p>
      </dsp:txBody>
      <dsp:txXfrm>
        <a:off x="0" y="2394"/>
        <a:ext cx="5728344" cy="1632733"/>
      </dsp:txXfrm>
    </dsp:sp>
    <dsp:sp modelId="{4CD265E9-F386-44C0-B84F-C4FD06D0EB97}">
      <dsp:nvSpPr>
        <dsp:cNvPr id="0" name=""/>
        <dsp:cNvSpPr/>
      </dsp:nvSpPr>
      <dsp:spPr>
        <a:xfrm>
          <a:off x="0" y="1635128"/>
          <a:ext cx="5728344" cy="0"/>
        </a:xfrm>
        <a:prstGeom prst="line">
          <a:avLst/>
        </a:prstGeom>
        <a:blipFill rotWithShape="1">
          <a:blip xmlns:r="http://schemas.openxmlformats.org/officeDocument/2006/relationships" r:embed="rId1">
            <a:duotone>
              <a:schemeClr val="accent2">
                <a:hueOff val="-419062"/>
                <a:satOff val="-4829"/>
                <a:lumOff val="1079"/>
                <a:alphaOff val="0"/>
                <a:tint val="98000"/>
                <a:lumMod val="102000"/>
              </a:schemeClr>
              <a:schemeClr val="accent2">
                <a:hueOff val="-419062"/>
                <a:satOff val="-4829"/>
                <a:lumOff val="1079"/>
                <a:alphaOff val="0"/>
                <a:shade val="98000"/>
                <a:lumMod val="98000"/>
              </a:schemeClr>
            </a:duotone>
          </a:blip>
          <a:tile tx="0" ty="0" sx="100000" sy="100000" flip="none" algn="tl"/>
        </a:blipFill>
        <a:ln w="9525" cap="rnd" cmpd="sng" algn="ctr">
          <a:solidFill>
            <a:schemeClr val="accent2">
              <a:hueOff val="-419062"/>
              <a:satOff val="-4829"/>
              <a:lumOff val="107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57C9CF3-8445-41E6-BE90-80D64593FB96}">
      <dsp:nvSpPr>
        <dsp:cNvPr id="0" name=""/>
        <dsp:cNvSpPr/>
      </dsp:nvSpPr>
      <dsp:spPr>
        <a:xfrm>
          <a:off x="0" y="1635128"/>
          <a:ext cx="5728344"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McKinney- Vento Homeless – Patricia Lane</a:t>
          </a:r>
        </a:p>
      </dsp:txBody>
      <dsp:txXfrm>
        <a:off x="0" y="1635128"/>
        <a:ext cx="5728344" cy="1632733"/>
      </dsp:txXfrm>
    </dsp:sp>
    <dsp:sp modelId="{19DA06D9-844A-4BD2-8482-D61BE02F8B13}">
      <dsp:nvSpPr>
        <dsp:cNvPr id="0" name=""/>
        <dsp:cNvSpPr/>
      </dsp:nvSpPr>
      <dsp:spPr>
        <a:xfrm>
          <a:off x="0" y="3267861"/>
          <a:ext cx="5728344" cy="0"/>
        </a:xfrm>
        <a:prstGeom prst="line">
          <a:avLst/>
        </a:prstGeom>
        <a:blipFill rotWithShape="1">
          <a:blip xmlns:r="http://schemas.openxmlformats.org/officeDocument/2006/relationships" r:embed="rId1">
            <a:duotone>
              <a:schemeClr val="accent2">
                <a:hueOff val="-838123"/>
                <a:satOff val="-9658"/>
                <a:lumOff val="2159"/>
                <a:alphaOff val="0"/>
                <a:tint val="98000"/>
                <a:lumMod val="102000"/>
              </a:schemeClr>
              <a:schemeClr val="accent2">
                <a:hueOff val="-838123"/>
                <a:satOff val="-9658"/>
                <a:lumOff val="2159"/>
                <a:alphaOff val="0"/>
                <a:shade val="98000"/>
                <a:lumMod val="98000"/>
              </a:schemeClr>
            </a:duotone>
          </a:blip>
          <a:tile tx="0" ty="0" sx="100000" sy="100000" flip="none" algn="tl"/>
        </a:blipFill>
        <a:ln w="9525" cap="rnd" cmpd="sng" algn="ctr">
          <a:solidFill>
            <a:schemeClr val="accent2">
              <a:hueOff val="-838123"/>
              <a:satOff val="-9658"/>
              <a:lumOff val="215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EBD4151-3F2E-404F-BB12-7087E6012729}">
      <dsp:nvSpPr>
        <dsp:cNvPr id="0" name=""/>
        <dsp:cNvSpPr/>
      </dsp:nvSpPr>
      <dsp:spPr>
        <a:xfrm>
          <a:off x="0" y="3267861"/>
          <a:ext cx="5728344" cy="16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Migrant Education – Araceli Ulmer</a:t>
          </a:r>
        </a:p>
      </dsp:txBody>
      <dsp:txXfrm>
        <a:off x="0" y="3267861"/>
        <a:ext cx="5728344" cy="16327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0AB1141-B1DE-40E2-95F4-6347BEE5F0D5}" type="datetimeFigureOut">
              <a:rPr lang="en-US" smtClean="0"/>
              <a:t>8/28/2025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0C3CD64-6A81-4720-BBFE-C27FDFA262CB}" type="slidenum">
              <a:rPr lang="en-US" smtClean="0"/>
              <a:t>‹#›</a:t>
            </a:fld>
            <a:endParaRPr lang="en-US"/>
          </a:p>
        </p:txBody>
      </p:sp>
    </p:spTree>
    <p:extLst>
      <p:ext uri="{BB962C8B-B14F-4D97-AF65-F5344CB8AC3E}">
        <p14:creationId xmlns:p14="http://schemas.microsoft.com/office/powerpoint/2010/main" val="21923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3CD64-6A81-4720-BBFE-C27FDFA262CB}" type="slidenum">
              <a:rPr lang="en-US" smtClean="0"/>
              <a:t>15</a:t>
            </a:fld>
            <a:endParaRPr lang="en-US"/>
          </a:p>
        </p:txBody>
      </p:sp>
    </p:spTree>
    <p:extLst>
      <p:ext uri="{BB962C8B-B14F-4D97-AF65-F5344CB8AC3E}">
        <p14:creationId xmlns:p14="http://schemas.microsoft.com/office/powerpoint/2010/main" val="367724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1D6030-CD45-4BEB-99BC-DF9371123EE8}"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389128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D6030-CD45-4BEB-99BC-DF9371123EE8}"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102285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061D6030-CD45-4BEB-99BC-DF9371123EE8}"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70467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061D6030-CD45-4BEB-99BC-DF9371123EE8}"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340913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D6030-CD45-4BEB-99BC-DF9371123EE8}"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329247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D6030-CD45-4BEB-99BC-DF9371123EE8}"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152606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D6030-CD45-4BEB-99BC-DF9371123EE8}"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117758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D6030-CD45-4BEB-99BC-DF9371123EE8}"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390092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1D6030-CD45-4BEB-99BC-DF9371123EE8}"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2492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1D6030-CD45-4BEB-99BC-DF9371123EE8}"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39974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1D6030-CD45-4BEB-99BC-DF9371123EE8}"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121092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D6030-CD45-4BEB-99BC-DF9371123EE8}"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402353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D6030-CD45-4BEB-99BC-DF9371123EE8}"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325400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061D6030-CD45-4BEB-99BC-DF9371123EE8}" type="datetimeFigureOut">
              <a:rPr lang="en-US" smtClean="0"/>
              <a:t>8/28/2025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993E9DF5-97A2-4444-A471-3BC663A50B78}" type="slidenum">
              <a:rPr lang="en-US" smtClean="0"/>
              <a:t>‹#›</a:t>
            </a:fld>
            <a:endParaRPr lang="en-US"/>
          </a:p>
        </p:txBody>
      </p:sp>
    </p:spTree>
    <p:extLst>
      <p:ext uri="{BB962C8B-B14F-4D97-AF65-F5344CB8AC3E}">
        <p14:creationId xmlns:p14="http://schemas.microsoft.com/office/powerpoint/2010/main" val="20201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61D6030-CD45-4BEB-99BC-DF9371123EE8}" type="datetimeFigureOut">
              <a:rPr lang="en-US" smtClean="0"/>
              <a:t>8/28/2025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93E9DF5-97A2-4444-A471-3BC663A50B78}" type="slidenum">
              <a:rPr lang="en-US" smtClean="0"/>
              <a:t>‹#›</a:t>
            </a:fld>
            <a:endParaRPr lang="en-US"/>
          </a:p>
        </p:txBody>
      </p:sp>
    </p:spTree>
    <p:extLst>
      <p:ext uri="{BB962C8B-B14F-4D97-AF65-F5344CB8AC3E}">
        <p14:creationId xmlns:p14="http://schemas.microsoft.com/office/powerpoint/2010/main" val="18006036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ACCESS-for-ELLs.aspx" TargetMode="External"/><Relationship Id="rId7" Type="http://schemas.openxmlformats.org/officeDocument/2006/relationships/image" Target="../media/image11.jpeg"/><Relationship Id="rId2" Type="http://schemas.openxmlformats.org/officeDocument/2006/relationships/hyperlink" Target="http://www.gadoe.org/Curriculum-Instruction-and-Assessment/Assessment/Pages/CRCT.aspx"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gadoe.org/Curriculum-Instruction-and-Assessment/Assessment/Pages/GKIDS.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ADD1-D035-CEE1-1F62-AAEBEFF6E7C9}"/>
              </a:ext>
            </a:extLst>
          </p:cNvPr>
          <p:cNvSpPr>
            <a:spLocks noGrp="1"/>
          </p:cNvSpPr>
          <p:nvPr>
            <p:ph type="ctrTitle"/>
          </p:nvPr>
        </p:nvSpPr>
        <p:spPr>
          <a:xfrm>
            <a:off x="1285888" y="3308783"/>
            <a:ext cx="8317116" cy="1655762"/>
          </a:xfrm>
        </p:spPr>
        <p:txBody>
          <a:bodyPr/>
          <a:lstStyle/>
          <a:p>
            <a:r>
              <a:rPr lang="en-US" sz="4000">
                <a:latin typeface="Aptos ExtraBold" panose="020F0502020204030204" pitchFamily="34" charset="0"/>
                <a:ea typeface="ADLaM Display" panose="020F0502020204030204" pitchFamily="2" charset="0"/>
                <a:cs typeface="ADLaM Display" panose="020F0502020204030204" pitchFamily="2" charset="0"/>
              </a:rPr>
              <a:t>Annual Title I Meeting </a:t>
            </a:r>
            <a:br>
              <a:rPr lang="en-US" sz="4000">
                <a:latin typeface="Aptos ExtraBold" panose="020F0502020204030204" pitchFamily="34" charset="0"/>
                <a:ea typeface="ADLaM Display" panose="020F0502020204030204" pitchFamily="2" charset="0"/>
                <a:cs typeface="ADLaM Display" panose="020F0502020204030204" pitchFamily="2" charset="0"/>
              </a:rPr>
            </a:br>
            <a:r>
              <a:rPr lang="en-US" sz="4000">
                <a:latin typeface="Aptos ExtraBold" panose="020F0502020204030204" pitchFamily="34" charset="0"/>
                <a:ea typeface="ADLaM Display" panose="020F0502020204030204" pitchFamily="2" charset="0"/>
                <a:cs typeface="ADLaM Display" panose="020F0502020204030204" pitchFamily="2" charset="0"/>
              </a:rPr>
              <a:t>2025-2026</a:t>
            </a:r>
          </a:p>
        </p:txBody>
      </p:sp>
      <p:sp>
        <p:nvSpPr>
          <p:cNvPr id="3" name="Subtitle 2">
            <a:extLst>
              <a:ext uri="{FF2B5EF4-FFF2-40B4-BE49-F238E27FC236}">
                <a16:creationId xmlns:a16="http://schemas.microsoft.com/office/drawing/2014/main" id="{A0689F81-6BA7-4A48-7949-178F26D8EC51}"/>
              </a:ext>
            </a:extLst>
          </p:cNvPr>
          <p:cNvSpPr>
            <a:spLocks noGrp="1"/>
          </p:cNvSpPr>
          <p:nvPr>
            <p:ph type="subTitle" idx="1"/>
          </p:nvPr>
        </p:nvSpPr>
        <p:spPr>
          <a:xfrm>
            <a:off x="1357745" y="5202238"/>
            <a:ext cx="9144000" cy="1655762"/>
          </a:xfrm>
        </p:spPr>
        <p:txBody>
          <a:bodyPr>
            <a:normAutofit fontScale="92500" lnSpcReduction="20000"/>
          </a:bodyPr>
          <a:lstStyle/>
          <a:p>
            <a:r>
              <a:rPr lang="en-US" sz="5400">
                <a:latin typeface="Alasassy Caps" panose="020F0502020204030204" pitchFamily="2" charset="0"/>
              </a:rPr>
              <a:t>Miller Elementary School </a:t>
            </a:r>
          </a:p>
          <a:p>
            <a:r>
              <a:rPr lang="en-US" sz="5400">
                <a:latin typeface="Alasassy Caps" panose="020F0502020204030204" pitchFamily="2" charset="0"/>
              </a:rPr>
              <a:t>Thursday, Aug 28</a:t>
            </a:r>
            <a:r>
              <a:rPr lang="en-US" sz="5400" baseline="30000">
                <a:latin typeface="Alasassy Caps" panose="020F0502020204030204" pitchFamily="2" charset="0"/>
              </a:rPr>
              <a:t>th</a:t>
            </a:r>
            <a:r>
              <a:rPr lang="en-US" sz="5400">
                <a:latin typeface="Alasassy Caps" panose="020F0502020204030204" pitchFamily="2" charset="0"/>
              </a:rPr>
              <a:t>, 2025</a:t>
            </a:r>
          </a:p>
        </p:txBody>
      </p:sp>
      <p:sp>
        <p:nvSpPr>
          <p:cNvPr id="9" name="Rectangle 8">
            <a:extLst>
              <a:ext uri="{FF2B5EF4-FFF2-40B4-BE49-F238E27FC236}">
                <a16:creationId xmlns:a16="http://schemas.microsoft.com/office/drawing/2014/main" id="{5B81A588-78CB-FA21-B35D-B80E82D851DA}"/>
              </a:ext>
            </a:extLst>
          </p:cNvPr>
          <p:cNvSpPr/>
          <p:nvPr/>
        </p:nvSpPr>
        <p:spPr>
          <a:xfrm>
            <a:off x="728091" y="274128"/>
            <a:ext cx="10573893" cy="3154872"/>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FA8401-0D9E-6CA4-44E1-ACBB3B5141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90056" y="360428"/>
            <a:ext cx="2682798" cy="3306265"/>
          </a:xfrm>
          <a:prstGeom prst="rect">
            <a:avLst/>
          </a:prstGeom>
        </p:spPr>
      </p:pic>
      <p:pic>
        <p:nvPicPr>
          <p:cNvPr id="4" name="Picture 3">
            <a:extLst>
              <a:ext uri="{FF2B5EF4-FFF2-40B4-BE49-F238E27FC236}">
                <a16:creationId xmlns:a16="http://schemas.microsoft.com/office/drawing/2014/main" id="{E266709C-8B0E-9680-E369-3813C776D2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91027" y="567735"/>
            <a:ext cx="2401961" cy="2960163"/>
          </a:xfrm>
          <a:prstGeom prst="rect">
            <a:avLst/>
          </a:prstGeom>
        </p:spPr>
      </p:pic>
      <p:pic>
        <p:nvPicPr>
          <p:cNvPr id="7" name="Picture 6">
            <a:extLst>
              <a:ext uri="{FF2B5EF4-FFF2-40B4-BE49-F238E27FC236}">
                <a16:creationId xmlns:a16="http://schemas.microsoft.com/office/drawing/2014/main" id="{5FA155E0-F0C0-B645-B1C5-6742637C4A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7745" y="521941"/>
            <a:ext cx="2455307" cy="3025906"/>
          </a:xfrm>
          <a:prstGeom prst="rect">
            <a:avLst/>
          </a:prstGeom>
        </p:spPr>
      </p:pic>
    </p:spTree>
    <p:extLst>
      <p:ext uri="{BB962C8B-B14F-4D97-AF65-F5344CB8AC3E}">
        <p14:creationId xmlns:p14="http://schemas.microsoft.com/office/powerpoint/2010/main" val="340142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1E2E-35D0-72BC-728A-21C4024E3879}"/>
              </a:ext>
            </a:extLst>
          </p:cNvPr>
          <p:cNvSpPr>
            <a:spLocks noGrp="1"/>
          </p:cNvSpPr>
          <p:nvPr>
            <p:ph type="title"/>
          </p:nvPr>
        </p:nvSpPr>
        <p:spPr/>
        <p:txBody>
          <a:bodyPr/>
          <a:lstStyle/>
          <a:p>
            <a:r>
              <a:rPr lang="en-US"/>
              <a:t>Programs/Supports to Help My Child 	</a:t>
            </a:r>
          </a:p>
        </p:txBody>
      </p:sp>
      <p:sp>
        <p:nvSpPr>
          <p:cNvPr id="3" name="Content Placeholder 2">
            <a:extLst>
              <a:ext uri="{FF2B5EF4-FFF2-40B4-BE49-F238E27FC236}">
                <a16:creationId xmlns:a16="http://schemas.microsoft.com/office/drawing/2014/main" id="{C32F58F7-9098-9BF6-1783-BD0B8D1C9AC6}"/>
              </a:ext>
            </a:extLst>
          </p:cNvPr>
          <p:cNvSpPr>
            <a:spLocks noGrp="1"/>
          </p:cNvSpPr>
          <p:nvPr>
            <p:ph idx="1"/>
          </p:nvPr>
        </p:nvSpPr>
        <p:spPr>
          <a:xfrm>
            <a:off x="1008832" y="2780079"/>
            <a:ext cx="2494857" cy="1625436"/>
          </a:xfrm>
        </p:spPr>
        <p:txBody>
          <a:bodyPr>
            <a:normAutofit/>
          </a:bodyPr>
          <a:lstStyle/>
          <a:p>
            <a:r>
              <a:rPr lang="en-US" sz="2400">
                <a:latin typeface="Arial Nova" panose="020B0504020202020204" pitchFamily="34" charset="0"/>
              </a:rPr>
              <a:t>EIP (Early Intervention Program Teachers)  </a:t>
            </a:r>
          </a:p>
        </p:txBody>
      </p:sp>
      <p:sp>
        <p:nvSpPr>
          <p:cNvPr id="4" name="Content Placeholder 2">
            <a:extLst>
              <a:ext uri="{FF2B5EF4-FFF2-40B4-BE49-F238E27FC236}">
                <a16:creationId xmlns:a16="http://schemas.microsoft.com/office/drawing/2014/main" id="{66CFE53C-ED8C-0488-C214-DCF339EAF8DE}"/>
              </a:ext>
            </a:extLst>
          </p:cNvPr>
          <p:cNvSpPr txBox="1">
            <a:spLocks/>
          </p:cNvSpPr>
          <p:nvPr/>
        </p:nvSpPr>
        <p:spPr>
          <a:xfrm>
            <a:off x="4872714" y="2288789"/>
            <a:ext cx="1897328" cy="162543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a:latin typeface="Arial Nova" panose="020B0504020202020204" pitchFamily="34" charset="0"/>
              </a:rPr>
              <a:t>ESOL </a:t>
            </a:r>
          </a:p>
        </p:txBody>
      </p:sp>
      <p:sp>
        <p:nvSpPr>
          <p:cNvPr id="5" name="Content Placeholder 2">
            <a:extLst>
              <a:ext uri="{FF2B5EF4-FFF2-40B4-BE49-F238E27FC236}">
                <a16:creationId xmlns:a16="http://schemas.microsoft.com/office/drawing/2014/main" id="{86BD3916-BA84-6A0A-2D5C-99DCA4E74DAA}"/>
              </a:ext>
            </a:extLst>
          </p:cNvPr>
          <p:cNvSpPr txBox="1">
            <a:spLocks/>
          </p:cNvSpPr>
          <p:nvPr/>
        </p:nvSpPr>
        <p:spPr>
          <a:xfrm>
            <a:off x="8139065" y="2616282"/>
            <a:ext cx="2571184" cy="162543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a:latin typeface="Arial Nova" panose="020B0504020202020204" pitchFamily="34" charset="0"/>
              </a:rPr>
              <a:t>Parent &amp; Child Academic Events </a:t>
            </a:r>
          </a:p>
        </p:txBody>
      </p:sp>
      <p:sp>
        <p:nvSpPr>
          <p:cNvPr id="6" name="Content Placeholder 2">
            <a:extLst>
              <a:ext uri="{FF2B5EF4-FFF2-40B4-BE49-F238E27FC236}">
                <a16:creationId xmlns:a16="http://schemas.microsoft.com/office/drawing/2014/main" id="{E99F5538-7C5C-4316-226D-E42DFFBF3519}"/>
              </a:ext>
            </a:extLst>
          </p:cNvPr>
          <p:cNvSpPr txBox="1">
            <a:spLocks/>
          </p:cNvSpPr>
          <p:nvPr/>
        </p:nvSpPr>
        <p:spPr>
          <a:xfrm>
            <a:off x="1152180" y="4641191"/>
            <a:ext cx="2351509" cy="1625436"/>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a:latin typeface="Arial Nova" panose="020B0504020202020204" pitchFamily="34" charset="0"/>
              </a:rPr>
              <a:t>Intervention Behavioral Teachers</a:t>
            </a:r>
          </a:p>
        </p:txBody>
      </p:sp>
      <p:sp>
        <p:nvSpPr>
          <p:cNvPr id="7" name="Content Placeholder 2">
            <a:extLst>
              <a:ext uri="{FF2B5EF4-FFF2-40B4-BE49-F238E27FC236}">
                <a16:creationId xmlns:a16="http://schemas.microsoft.com/office/drawing/2014/main" id="{671DF656-F69F-7293-95DE-0D4CD9E53936}"/>
              </a:ext>
            </a:extLst>
          </p:cNvPr>
          <p:cNvSpPr txBox="1">
            <a:spLocks/>
          </p:cNvSpPr>
          <p:nvPr/>
        </p:nvSpPr>
        <p:spPr>
          <a:xfrm>
            <a:off x="4872713" y="4785376"/>
            <a:ext cx="2351509" cy="1625436"/>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a:latin typeface="Arial Nova" panose="020B0504020202020204" pitchFamily="34" charset="0"/>
              </a:rPr>
              <a:t>PBIS (Positive Behavioral Interventions &amp; Supports</a:t>
            </a:r>
          </a:p>
        </p:txBody>
      </p:sp>
      <p:sp>
        <p:nvSpPr>
          <p:cNvPr id="8" name="Content Placeholder 2">
            <a:extLst>
              <a:ext uri="{FF2B5EF4-FFF2-40B4-BE49-F238E27FC236}">
                <a16:creationId xmlns:a16="http://schemas.microsoft.com/office/drawing/2014/main" id="{06F9B098-D4BD-8077-F4EC-CC0227F640FC}"/>
              </a:ext>
            </a:extLst>
          </p:cNvPr>
          <p:cNvSpPr txBox="1">
            <a:spLocks/>
          </p:cNvSpPr>
          <p:nvPr/>
        </p:nvSpPr>
        <p:spPr>
          <a:xfrm>
            <a:off x="8139065" y="4461564"/>
            <a:ext cx="2351509" cy="162543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a:latin typeface="Arial Nova" panose="020B0504020202020204" pitchFamily="34" charset="0"/>
              </a:rPr>
              <a:t>Professional Learning for Staff </a:t>
            </a:r>
          </a:p>
        </p:txBody>
      </p:sp>
    </p:spTree>
    <p:extLst>
      <p:ext uri="{BB962C8B-B14F-4D97-AF65-F5344CB8AC3E}">
        <p14:creationId xmlns:p14="http://schemas.microsoft.com/office/powerpoint/2010/main" val="355558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13BE-39D2-71C9-540B-B3F0EE31D599}"/>
              </a:ext>
            </a:extLst>
          </p:cNvPr>
          <p:cNvSpPr>
            <a:spLocks noGrp="1"/>
          </p:cNvSpPr>
          <p:nvPr>
            <p:ph type="title"/>
          </p:nvPr>
        </p:nvSpPr>
        <p:spPr/>
        <p:txBody>
          <a:bodyPr/>
          <a:lstStyle/>
          <a:p>
            <a:r>
              <a:rPr lang="en-US"/>
              <a:t>What Curriculum Does Miller Use ? </a:t>
            </a:r>
          </a:p>
        </p:txBody>
      </p:sp>
      <p:sp>
        <p:nvSpPr>
          <p:cNvPr id="3" name="Content Placeholder 2">
            <a:extLst>
              <a:ext uri="{FF2B5EF4-FFF2-40B4-BE49-F238E27FC236}">
                <a16:creationId xmlns:a16="http://schemas.microsoft.com/office/drawing/2014/main" id="{AF7C1538-D651-A9F1-1866-D6F49070722F}"/>
              </a:ext>
            </a:extLst>
          </p:cNvPr>
          <p:cNvSpPr>
            <a:spLocks noGrp="1"/>
          </p:cNvSpPr>
          <p:nvPr>
            <p:ph idx="1"/>
          </p:nvPr>
        </p:nvSpPr>
        <p:spPr>
          <a:xfrm>
            <a:off x="166256" y="2358089"/>
            <a:ext cx="7846062" cy="4301329"/>
          </a:xfrm>
        </p:spPr>
        <p:txBody>
          <a:bodyPr>
            <a:normAutofit fontScale="85000" lnSpcReduction="10000"/>
          </a:bodyPr>
          <a:lstStyle/>
          <a:p>
            <a:pPr marL="0" indent="0">
              <a:lnSpc>
                <a:spcPct val="140000"/>
              </a:lnSpc>
              <a:buNone/>
            </a:pPr>
            <a:r>
              <a:rPr lang="en-US" sz="1800" b="1"/>
              <a:t>The Georgia Standards of Excellence provide a consistent framework to prepare students for success in college and/or the 21st century workplace.</a:t>
            </a:r>
          </a:p>
          <a:p>
            <a:pPr marL="0" indent="0">
              <a:lnSpc>
                <a:spcPct val="140000"/>
              </a:lnSpc>
              <a:buNone/>
            </a:pPr>
            <a:r>
              <a:rPr lang="en-US" sz="1800">
                <a:cs typeface="Arial" panose="020B0604020202020204" pitchFamily="34" charset="0"/>
              </a:rPr>
              <a:t>The performance standards provide clear expectations for instruction, assessment, and student work. </a:t>
            </a:r>
          </a:p>
          <a:p>
            <a:pPr marL="0" indent="0">
              <a:lnSpc>
                <a:spcPct val="140000"/>
              </a:lnSpc>
              <a:buNone/>
            </a:pPr>
            <a:r>
              <a:rPr lang="en-US" sz="1800">
                <a:cs typeface="Arial" panose="020B0604020202020204" pitchFamily="34" charset="0"/>
              </a:rPr>
              <a:t>The performance standards isolate and identify the skills needed to use the knowledge and skills to problem-solve, reason, communicate, and make connections with other information. </a:t>
            </a:r>
          </a:p>
          <a:p>
            <a:pPr marL="0" indent="0">
              <a:lnSpc>
                <a:spcPct val="140000"/>
              </a:lnSpc>
              <a:buNone/>
            </a:pPr>
            <a:r>
              <a:rPr lang="en-US" sz="1800">
                <a:cs typeface="Arial" panose="020B0604020202020204" pitchFamily="34" charset="0"/>
              </a:rPr>
              <a:t>They also tell the teacher how to assess the extent to which the student knows the material or can manipulate and apply the information. </a:t>
            </a:r>
          </a:p>
          <a:p>
            <a:pPr marL="0" indent="0">
              <a:lnSpc>
                <a:spcPct val="140000"/>
              </a:lnSpc>
              <a:buNone/>
            </a:pPr>
            <a:r>
              <a:rPr lang="en-US" sz="1800">
                <a:cs typeface="Arial" panose="020B0604020202020204" pitchFamily="34" charset="0"/>
              </a:rPr>
              <a:t>The performance standard incorporates the content standard, which simply tells the teacher what a student is expected to know (i.e., what concepts he or she is expected to master). </a:t>
            </a:r>
          </a:p>
          <a:p>
            <a:endParaRPr lang="en-US"/>
          </a:p>
        </p:txBody>
      </p:sp>
      <p:pic>
        <p:nvPicPr>
          <p:cNvPr id="4098" name="Picture 2" descr="What is a Curriculum Specialist? - Graduate Programs for Educators">
            <a:extLst>
              <a:ext uri="{FF2B5EF4-FFF2-40B4-BE49-F238E27FC236}">
                <a16:creationId xmlns:a16="http://schemas.microsoft.com/office/drawing/2014/main" id="{B80C0F93-3AFF-5482-17D4-55F438EF1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054" y="2773960"/>
            <a:ext cx="3927690" cy="262007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2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E890-FBBB-B3B8-F70B-E13EA1DA4784}"/>
              </a:ext>
            </a:extLst>
          </p:cNvPr>
          <p:cNvSpPr>
            <a:spLocks noGrp="1"/>
          </p:cNvSpPr>
          <p:nvPr>
            <p:ph type="title"/>
          </p:nvPr>
        </p:nvSpPr>
        <p:spPr/>
        <p:txBody>
          <a:bodyPr/>
          <a:lstStyle/>
          <a:p>
            <a:r>
              <a:rPr lang="en-US"/>
              <a:t>What Tests Will My Child Take ? </a:t>
            </a:r>
          </a:p>
        </p:txBody>
      </p:sp>
      <p:sp>
        <p:nvSpPr>
          <p:cNvPr id="3" name="Content Placeholder 2">
            <a:extLst>
              <a:ext uri="{FF2B5EF4-FFF2-40B4-BE49-F238E27FC236}">
                <a16:creationId xmlns:a16="http://schemas.microsoft.com/office/drawing/2014/main" id="{B9E6D507-FE09-3BD7-A233-FA3EFC8D810E}"/>
              </a:ext>
            </a:extLst>
          </p:cNvPr>
          <p:cNvSpPr>
            <a:spLocks noGrp="1"/>
          </p:cNvSpPr>
          <p:nvPr>
            <p:ph idx="1"/>
          </p:nvPr>
        </p:nvSpPr>
        <p:spPr>
          <a:xfrm>
            <a:off x="4774511" y="2153014"/>
            <a:ext cx="7243391" cy="4704986"/>
          </a:xfrm>
        </p:spPr>
        <p:txBody>
          <a:bodyPr>
            <a:normAutofit fontScale="92500" lnSpcReduction="10000"/>
          </a:bodyPr>
          <a:lstStyle/>
          <a:p>
            <a:pPr marL="0" indent="0">
              <a:buNone/>
            </a:pPr>
            <a:r>
              <a:rPr lang="en-US" sz="2200" cap="none">
                <a:latin typeface="Abadi"/>
                <a:cs typeface="Times New Roman"/>
              </a:rPr>
              <a:t>The Georgia student assessment program is designed to measure student achievement relative to the state-mandated content standards, to identify students failing to achieve mastery of content, to provide teachers with diagnostic information, and to assist school systems in identifying strengths and weaknesses in order to establish priorities in planning educational programs. </a:t>
            </a:r>
          </a:p>
          <a:p>
            <a:pPr marL="0" indent="0">
              <a:buNone/>
            </a:pPr>
            <a:endParaRPr lang="en-US" sz="2200" cap="none">
              <a:latin typeface="Abadi" panose="020B0604020104020204" pitchFamily="34" charset="0"/>
              <a:cs typeface="Times New Roman" panose="02020603050405020304" pitchFamily="18" charset="0"/>
            </a:endParaRPr>
          </a:p>
          <a:p>
            <a:r>
              <a:rPr lang="en-US" sz="2200" cap="none">
                <a:solidFill>
                  <a:schemeClr val="bg1"/>
                </a:solidFill>
                <a:highlight>
                  <a:srgbClr val="FFFF00"/>
                </a:highlight>
                <a:latin typeface="Abadi"/>
                <a:cs typeface="Times New Roman"/>
                <a:hlinkClick r:id="rId2" action="ppaction://hlinkfile">
                  <a:extLst>
                    <a:ext uri="{A12FA001-AC4F-418D-AE19-62706E023703}">
                      <ahyp:hlinkClr xmlns:ahyp="http://schemas.microsoft.com/office/drawing/2018/hyperlinkcolor" val="tx"/>
                    </a:ext>
                  </a:extLst>
                </a:hlinkClick>
              </a:rPr>
              <a:t>MAP (all grades) </a:t>
            </a:r>
            <a:r>
              <a:rPr lang="en-US" sz="2200" cap="none">
                <a:latin typeface="Abadi"/>
                <a:cs typeface="Times New Roman"/>
                <a:hlinkClick r:id="rId2" action="ppaction://hlinkfile">
                  <a:extLst>
                    <a:ext uri="{A12FA001-AC4F-418D-AE19-62706E023703}">
                      <ahyp:hlinkClr xmlns:ahyp="http://schemas.microsoft.com/office/drawing/2018/hyperlinkcolor" val="tx"/>
                    </a:ext>
                  </a:extLst>
                </a:hlinkClick>
              </a:rPr>
              <a:t>- </a:t>
            </a:r>
            <a:r>
              <a:rPr lang="en-US" sz="2200" cap="none">
                <a:latin typeface="Abadi"/>
                <a:cs typeface="Times New Roman"/>
              </a:rPr>
              <a:t>MAP will measure growth and achievement throughout the year! Takes place in the fall</a:t>
            </a:r>
            <a:r>
              <a:rPr lang="en-US" sz="2200">
                <a:latin typeface="Abadi"/>
                <a:cs typeface="Times New Roman"/>
              </a:rPr>
              <a:t>,</a:t>
            </a:r>
            <a:r>
              <a:rPr lang="en-US" sz="2200" cap="none">
                <a:latin typeface="Abadi"/>
                <a:cs typeface="Times New Roman"/>
              </a:rPr>
              <a:t> </a:t>
            </a:r>
            <a:r>
              <a:rPr lang="en-US" sz="2200">
                <a:latin typeface="Abadi"/>
                <a:cs typeface="Times New Roman"/>
              </a:rPr>
              <a:t>winter </a:t>
            </a:r>
            <a:r>
              <a:rPr lang="en-US" sz="2200" cap="none">
                <a:latin typeface="Abadi"/>
                <a:cs typeface="Times New Roman"/>
              </a:rPr>
              <a:t>&amp; the spring. Student are expected to meet grade level proficiency in all areas. </a:t>
            </a:r>
            <a:endParaRPr lang="en-US" sz="2200" cap="none">
              <a:latin typeface="Abadi"/>
              <a:cs typeface="Times New Roman"/>
              <a:hlinkClick r:id="rId2" action="ppaction://hlinkfile">
                <a:extLst>
                  <a:ext uri="{A12FA001-AC4F-418D-AE19-62706E023703}">
                    <ahyp:hlinkClr xmlns:ahyp="http://schemas.microsoft.com/office/drawing/2018/hyperlinkcolor" val="tx"/>
                  </a:ext>
                </a:extLst>
              </a:hlinkClick>
            </a:endParaRPr>
          </a:p>
          <a:p>
            <a:r>
              <a:rPr lang="en-US" sz="2200" u="sng" cap="none">
                <a:solidFill>
                  <a:schemeClr val="bg1"/>
                </a:solidFill>
                <a:highlight>
                  <a:srgbClr val="FFFF00"/>
                </a:highlight>
                <a:latin typeface="Abadi"/>
                <a:cs typeface="Times New Roman"/>
              </a:rPr>
              <a:t>GA MILESTONES </a:t>
            </a:r>
            <a:r>
              <a:rPr lang="en-US" sz="2200" cap="none">
                <a:solidFill>
                  <a:schemeClr val="bg1"/>
                </a:solidFill>
                <a:highlight>
                  <a:srgbClr val="FFFF00"/>
                </a:highlight>
                <a:latin typeface="Abadi"/>
                <a:cs typeface="Times New Roman"/>
              </a:rPr>
              <a:t>(grade 3– 5)</a:t>
            </a:r>
            <a:r>
              <a:rPr lang="en-US" sz="2200" cap="none">
                <a:solidFill>
                  <a:schemeClr val="bg1"/>
                </a:solidFill>
                <a:latin typeface="Abadi"/>
                <a:cs typeface="Times New Roman"/>
              </a:rPr>
              <a:t>	</a:t>
            </a:r>
            <a:r>
              <a:rPr lang="en-US" sz="2200" cap="none">
                <a:latin typeface="Abadi"/>
                <a:cs typeface="Times New Roman"/>
              </a:rPr>
              <a:t>- Takes place in the spring.</a:t>
            </a:r>
          </a:p>
          <a:p>
            <a:r>
              <a:rPr lang="en-US" sz="2200" cap="none">
                <a:solidFill>
                  <a:schemeClr val="bg1"/>
                </a:solidFill>
                <a:highlight>
                  <a:srgbClr val="FFFF00"/>
                </a:highlight>
                <a:latin typeface="Abadi"/>
                <a:cs typeface="Times New Roman"/>
                <a:hlinkClick r:id="rId3" action="ppaction://hlinkfile">
                  <a:extLst>
                    <a:ext uri="{A12FA001-AC4F-418D-AE19-62706E023703}">
                      <ahyp:hlinkClr xmlns:ahyp="http://schemas.microsoft.com/office/drawing/2018/hyperlinkcolor" val="tx"/>
                    </a:ext>
                  </a:extLst>
                </a:hlinkClick>
              </a:rPr>
              <a:t>ACCESS for ELLS </a:t>
            </a:r>
            <a:r>
              <a:rPr lang="en-US" sz="2200" cap="none">
                <a:solidFill>
                  <a:schemeClr val="bg1"/>
                </a:solidFill>
                <a:highlight>
                  <a:srgbClr val="FFFF00"/>
                </a:highlight>
                <a:latin typeface="Abadi"/>
                <a:cs typeface="Times New Roman"/>
              </a:rPr>
              <a:t>(ESOL students)</a:t>
            </a:r>
          </a:p>
          <a:p>
            <a:r>
              <a:rPr lang="en-US" sz="2200" u="sng">
                <a:solidFill>
                  <a:schemeClr val="bg1"/>
                </a:solidFill>
                <a:highlight>
                  <a:srgbClr val="FFFF00"/>
                </a:highlight>
                <a:latin typeface="Abadi"/>
                <a:cs typeface="Times New Roman"/>
              </a:rPr>
              <a:t>GKIDS - (</a:t>
            </a:r>
            <a:r>
              <a:rPr lang="en-US" sz="2200" u="sng" cap="none">
                <a:solidFill>
                  <a:schemeClr val="bg1"/>
                </a:solidFill>
                <a:highlight>
                  <a:srgbClr val="FFFF00"/>
                </a:highlight>
                <a:latin typeface="Abadi"/>
                <a:cs typeface="Times New Roman"/>
                <a:hlinkClick r:id="rId4" action="ppaction://hlinkfile">
                  <a:extLst>
                    <a:ext uri="{A12FA001-AC4F-418D-AE19-62706E023703}">
                      <ahyp:hlinkClr xmlns:ahyp="http://schemas.microsoft.com/office/drawing/2018/hyperlinkcolor" val="tx"/>
                    </a:ext>
                  </a:extLst>
                </a:hlinkClick>
              </a:rPr>
              <a:t>Georgia kindergarten inventory of developing skills</a:t>
            </a:r>
            <a:r>
              <a:rPr lang="en-US" sz="2200" u="sng">
                <a:solidFill>
                  <a:schemeClr val="bg1"/>
                </a:solidFill>
                <a:highlight>
                  <a:srgbClr val="FFFF00"/>
                </a:highlight>
                <a:latin typeface="Abadi"/>
                <a:cs typeface="Times New Roman"/>
              </a:rPr>
              <a:t>)</a:t>
            </a:r>
            <a:endParaRPr lang="en-US" sz="2200" u="sng" cap="none">
              <a:solidFill>
                <a:schemeClr val="bg1"/>
              </a:solidFill>
              <a:highlight>
                <a:srgbClr val="FFFF00"/>
              </a:highlight>
              <a:latin typeface="Abadi"/>
              <a:cs typeface="Times New Roman"/>
            </a:endParaRPr>
          </a:p>
          <a:p>
            <a:endParaRPr lang="en-US"/>
          </a:p>
        </p:txBody>
      </p:sp>
      <p:pic>
        <p:nvPicPr>
          <p:cNvPr id="5122" name="Picture 2" descr="Quality Assurance Testing: Answering common questions - eTestware">
            <a:extLst>
              <a:ext uri="{FF2B5EF4-FFF2-40B4-BE49-F238E27FC236}">
                <a16:creationId xmlns:a16="http://schemas.microsoft.com/office/drawing/2014/main" id="{3D949B6D-0630-4B7E-B0B1-55A51305C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27" y="2438400"/>
            <a:ext cx="4471676" cy="21613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C017035-01E0-0669-7B01-77742E012D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410"/>
          <a:stretch>
            <a:fillRect/>
          </a:stretch>
        </p:blipFill>
        <p:spPr bwMode="auto">
          <a:xfrm>
            <a:off x="130917" y="4659891"/>
            <a:ext cx="1917986" cy="20130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 student test scores provide solid basis to evaluate teachers? | Stanford  GSE">
            <a:extLst>
              <a:ext uri="{FF2B5EF4-FFF2-40B4-BE49-F238E27FC236}">
                <a16:creationId xmlns:a16="http://schemas.microsoft.com/office/drawing/2014/main" id="{14EAA7B7-0DB8-70A9-AF32-86EE585BA5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6069" y="4831051"/>
            <a:ext cx="2363645" cy="157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70B1-3EE5-DF16-37F9-CB1562274879}"/>
              </a:ext>
            </a:extLst>
          </p:cNvPr>
          <p:cNvSpPr>
            <a:spLocks noGrp="1"/>
          </p:cNvSpPr>
          <p:nvPr>
            <p:ph type="title"/>
          </p:nvPr>
        </p:nvSpPr>
        <p:spPr>
          <a:xfrm>
            <a:off x="810000" y="447188"/>
            <a:ext cx="10571998" cy="970450"/>
          </a:xfrm>
        </p:spPr>
        <p:txBody>
          <a:bodyPr>
            <a:normAutofit/>
          </a:bodyPr>
          <a:lstStyle/>
          <a:p>
            <a:r>
              <a:rPr lang="en-US"/>
              <a:t>Miller’s Family Engagement Liaison </a:t>
            </a:r>
          </a:p>
        </p:txBody>
      </p:sp>
      <p:sp>
        <p:nvSpPr>
          <p:cNvPr id="3" name="Content Placeholder 2">
            <a:extLst>
              <a:ext uri="{FF2B5EF4-FFF2-40B4-BE49-F238E27FC236}">
                <a16:creationId xmlns:a16="http://schemas.microsoft.com/office/drawing/2014/main" id="{133DDCDE-A985-3D11-31AD-7CDC13C4C224}"/>
              </a:ext>
            </a:extLst>
          </p:cNvPr>
          <p:cNvSpPr>
            <a:spLocks noGrp="1"/>
          </p:cNvSpPr>
          <p:nvPr>
            <p:ph idx="1"/>
          </p:nvPr>
        </p:nvSpPr>
        <p:spPr>
          <a:xfrm>
            <a:off x="453831" y="2331518"/>
            <a:ext cx="7223507" cy="3689037"/>
          </a:xfrm>
        </p:spPr>
        <p:txBody>
          <a:bodyPr>
            <a:normAutofit/>
          </a:bodyPr>
          <a:lstStyle/>
          <a:p>
            <a:pPr lvl="1"/>
            <a:r>
              <a:rPr lang="en-US" sz="2800" b="1">
                <a:latin typeface="Arial Nova" panose="020B0504020202020204" pitchFamily="34" charset="0"/>
              </a:rPr>
              <a:t>Our Family Engagement Coordinator is Mrs. Daniela Stockton. She is available each day during regular school hours. You may email her at Daniela.stockton@hcbe.net or call her at 478-929-7814 </a:t>
            </a:r>
            <a:r>
              <a:rPr lang="en-US" sz="2800" b="1" err="1">
                <a:latin typeface="Arial Nova" panose="020B0504020202020204" pitchFamily="34" charset="0"/>
              </a:rPr>
              <a:t>ext</a:t>
            </a:r>
            <a:r>
              <a:rPr lang="en-US" sz="2800" b="1">
                <a:latin typeface="Arial Nova" panose="020B0504020202020204" pitchFamily="34" charset="0"/>
              </a:rPr>
              <a:t> 2457 </a:t>
            </a:r>
            <a:endParaRPr lang="en-US" sz="2800"/>
          </a:p>
        </p:txBody>
      </p:sp>
      <p:sp>
        <p:nvSpPr>
          <p:cNvPr id="6" name="Rectangle 5">
            <a:extLst>
              <a:ext uri="{FF2B5EF4-FFF2-40B4-BE49-F238E27FC236}">
                <a16:creationId xmlns:a16="http://schemas.microsoft.com/office/drawing/2014/main" id="{4FB194E3-1056-D42F-DDC4-6773E13D37E6}"/>
              </a:ext>
            </a:extLst>
          </p:cNvPr>
          <p:cNvSpPr/>
          <p:nvPr/>
        </p:nvSpPr>
        <p:spPr>
          <a:xfrm>
            <a:off x="8262245" y="2569464"/>
            <a:ext cx="2978662" cy="368903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long hair smiling&#10;&#10;AI-generated content may be incorrect.">
            <a:extLst>
              <a:ext uri="{FF2B5EF4-FFF2-40B4-BE49-F238E27FC236}">
                <a16:creationId xmlns:a16="http://schemas.microsoft.com/office/drawing/2014/main" id="{2E052ADA-F9E1-2E77-CF8B-2BA4B6641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882" y="2809807"/>
            <a:ext cx="2509387" cy="3208349"/>
          </a:xfrm>
          <a:prstGeom prst="rect">
            <a:avLst/>
          </a:prstGeom>
        </p:spPr>
      </p:pic>
    </p:spTree>
    <p:extLst>
      <p:ext uri="{BB962C8B-B14F-4D97-AF65-F5344CB8AC3E}">
        <p14:creationId xmlns:p14="http://schemas.microsoft.com/office/powerpoint/2010/main" val="120843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7B0D-65C6-1DE6-047D-DE8F2B28020D}"/>
              </a:ext>
            </a:extLst>
          </p:cNvPr>
          <p:cNvSpPr>
            <a:spLocks noGrp="1"/>
          </p:cNvSpPr>
          <p:nvPr>
            <p:ph type="title"/>
          </p:nvPr>
        </p:nvSpPr>
        <p:spPr>
          <a:xfrm>
            <a:off x="801288" y="682578"/>
            <a:ext cx="10571998" cy="970450"/>
          </a:xfrm>
        </p:spPr>
        <p:txBody>
          <a:bodyPr/>
          <a:lstStyle/>
          <a:p>
            <a:r>
              <a:rPr lang="en-US"/>
              <a:t>Law Requirements for Parent &amp; Family Engagement </a:t>
            </a:r>
          </a:p>
        </p:txBody>
      </p:sp>
      <p:sp>
        <p:nvSpPr>
          <p:cNvPr id="3" name="Content Placeholder 2">
            <a:extLst>
              <a:ext uri="{FF2B5EF4-FFF2-40B4-BE49-F238E27FC236}">
                <a16:creationId xmlns:a16="http://schemas.microsoft.com/office/drawing/2014/main" id="{4735FCF2-C1A4-7A22-4B5C-88BF04912AA8}"/>
              </a:ext>
            </a:extLst>
          </p:cNvPr>
          <p:cNvSpPr>
            <a:spLocks noGrp="1"/>
          </p:cNvSpPr>
          <p:nvPr>
            <p:ph idx="1"/>
          </p:nvPr>
        </p:nvSpPr>
        <p:spPr>
          <a:xfrm>
            <a:off x="818712" y="2222287"/>
            <a:ext cx="10554574" cy="4450117"/>
          </a:xfrm>
        </p:spPr>
        <p:txBody>
          <a:bodyPr>
            <a:normAutofit fontScale="92500" lnSpcReduction="20000"/>
          </a:bodyPr>
          <a:lstStyle/>
          <a:p>
            <a:pPr marL="0" indent="0" algn="ctr">
              <a:buNone/>
            </a:pPr>
            <a:r>
              <a:rPr lang="en-US" sz="1800" b="1" i="1">
                <a:latin typeface="Arial Nova" panose="020B0504020202020204" pitchFamily="34" charset="0"/>
              </a:rPr>
              <a:t>The law requires a 1%  set-aside of Title I Funds be allocated for a District Parent and Family Engagement Coordinator</a:t>
            </a:r>
          </a:p>
          <a:p>
            <a:pPr marL="514350" indent="-514350">
              <a:buFont typeface="+mj-lt"/>
              <a:buAutoNum type="romanUcPeriod"/>
            </a:pPr>
            <a:r>
              <a:rPr lang="en-US" sz="1800">
                <a:latin typeface="Arial Nova" panose="020B0504020202020204" pitchFamily="34" charset="0"/>
              </a:rPr>
              <a:t>Family Engagement Liaison Salary</a:t>
            </a:r>
          </a:p>
          <a:p>
            <a:pPr marL="514350" indent="-514350">
              <a:buFont typeface="+mj-lt"/>
              <a:buAutoNum type="romanUcPeriod"/>
            </a:pPr>
            <a:r>
              <a:rPr lang="en-US" sz="1800">
                <a:latin typeface="Arial Nova" panose="020B0504020202020204" pitchFamily="34" charset="0"/>
              </a:rPr>
              <a:t>Technology to support student learning</a:t>
            </a:r>
          </a:p>
          <a:p>
            <a:pPr marL="514350" indent="-514350">
              <a:buFont typeface="+mj-lt"/>
              <a:buAutoNum type="romanUcPeriod"/>
            </a:pPr>
            <a:r>
              <a:rPr lang="en-US" sz="1800">
                <a:latin typeface="Arial Nova" panose="020B0504020202020204" pitchFamily="34" charset="0"/>
              </a:rPr>
              <a:t>Workshop Materials</a:t>
            </a:r>
          </a:p>
          <a:p>
            <a:pPr marL="514350" indent="-514350">
              <a:buFont typeface="+mj-lt"/>
              <a:buAutoNum type="romanUcPeriod"/>
            </a:pPr>
            <a:r>
              <a:rPr lang="en-US" sz="1800">
                <a:latin typeface="Arial Nova" panose="020B0504020202020204" pitchFamily="34" charset="0"/>
              </a:rPr>
              <a:t>Conferences</a:t>
            </a:r>
          </a:p>
          <a:p>
            <a:pPr marL="514350" indent="-514350">
              <a:buFont typeface="+mj-lt"/>
              <a:buAutoNum type="romanUcPeriod"/>
            </a:pPr>
            <a:r>
              <a:rPr lang="en-US" sz="1800">
                <a:latin typeface="Arial Nova" panose="020B0504020202020204" pitchFamily="34" charset="0"/>
              </a:rPr>
              <a:t>Programs that will improve student achievement and include ways to help parents help their children succeed (Building Capacity)</a:t>
            </a:r>
          </a:p>
          <a:p>
            <a:pPr marL="514350" indent="-514350">
              <a:buFont typeface="+mj-lt"/>
              <a:buAutoNum type="romanUcPeriod"/>
            </a:pPr>
            <a:r>
              <a:rPr lang="en-US" sz="1800">
                <a:latin typeface="Arial Nova" panose="020B0504020202020204" pitchFamily="34" charset="0"/>
              </a:rPr>
              <a:t>Parent input in the development of a written Parent &amp; Family Engagement Plan</a:t>
            </a:r>
          </a:p>
          <a:p>
            <a:pPr marL="514350" indent="-514350">
              <a:buFont typeface="+mj-lt"/>
              <a:buAutoNum type="romanUcPeriod"/>
            </a:pPr>
            <a:r>
              <a:rPr lang="en-US" sz="1800">
                <a:latin typeface="Arial Nova" panose="020B0504020202020204" pitchFamily="34" charset="0"/>
              </a:rPr>
              <a:t>Shared Decision-Making Opportunities</a:t>
            </a:r>
          </a:p>
          <a:p>
            <a:pPr marL="514350" indent="-514350">
              <a:buFont typeface="+mj-lt"/>
              <a:buAutoNum type="romanUcPeriod"/>
            </a:pPr>
            <a:r>
              <a:rPr lang="en-US" sz="1800">
                <a:latin typeface="Arial Nova" panose="020B0504020202020204" pitchFamily="34" charset="0"/>
              </a:rPr>
              <a:t>Title I Handbook</a:t>
            </a:r>
          </a:p>
          <a:p>
            <a:pPr marL="514350" indent="-514350">
              <a:buFont typeface="+mj-lt"/>
              <a:buAutoNum type="romanUcPeriod"/>
            </a:pPr>
            <a:r>
              <a:rPr lang="en-US" sz="1800">
                <a:latin typeface="Arial Nova" panose="020B0504020202020204" pitchFamily="34" charset="0"/>
              </a:rPr>
              <a:t>Parent &amp; Family Engagement Plan</a:t>
            </a:r>
          </a:p>
          <a:p>
            <a:pPr marL="514350" indent="-514350">
              <a:buFont typeface="+mj-lt"/>
              <a:buAutoNum type="romanUcPeriod"/>
            </a:pPr>
            <a:r>
              <a:rPr lang="en-US" sz="1800">
                <a:latin typeface="Arial Nova" panose="020B0504020202020204" pitchFamily="34" charset="0"/>
              </a:rPr>
              <a:t>School-Parent Compact</a:t>
            </a:r>
          </a:p>
          <a:p>
            <a:endParaRPr lang="en-US"/>
          </a:p>
        </p:txBody>
      </p:sp>
    </p:spTree>
    <p:extLst>
      <p:ext uri="{BB962C8B-B14F-4D97-AF65-F5344CB8AC3E}">
        <p14:creationId xmlns:p14="http://schemas.microsoft.com/office/powerpoint/2010/main" val="308368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3E27-E54D-D79B-C138-EB37289E4F9E}"/>
              </a:ext>
            </a:extLst>
          </p:cNvPr>
          <p:cNvSpPr>
            <a:spLocks noGrp="1"/>
          </p:cNvSpPr>
          <p:nvPr>
            <p:ph type="title"/>
          </p:nvPr>
        </p:nvSpPr>
        <p:spPr>
          <a:xfrm>
            <a:off x="818712" y="619204"/>
            <a:ext cx="10571998" cy="970450"/>
          </a:xfrm>
        </p:spPr>
        <p:txBody>
          <a:bodyPr/>
          <a:lstStyle/>
          <a:p>
            <a:r>
              <a:rPr lang="en-US"/>
              <a:t>What opportunities Does The School Provide For Parent Engagement?</a:t>
            </a:r>
          </a:p>
        </p:txBody>
      </p:sp>
      <p:sp>
        <p:nvSpPr>
          <p:cNvPr id="3" name="Content Placeholder 2">
            <a:extLst>
              <a:ext uri="{FF2B5EF4-FFF2-40B4-BE49-F238E27FC236}">
                <a16:creationId xmlns:a16="http://schemas.microsoft.com/office/drawing/2014/main" id="{4470EA60-B60E-B374-571C-3225A21EDEE8}"/>
              </a:ext>
            </a:extLst>
          </p:cNvPr>
          <p:cNvSpPr>
            <a:spLocks noGrp="1"/>
          </p:cNvSpPr>
          <p:nvPr>
            <p:ph idx="1"/>
          </p:nvPr>
        </p:nvSpPr>
        <p:spPr>
          <a:xfrm>
            <a:off x="5694000" y="1952511"/>
            <a:ext cx="6475364" cy="5150652"/>
          </a:xfrm>
        </p:spPr>
        <p:txBody>
          <a:bodyPr>
            <a:normAutofit fontScale="62500" lnSpcReduction="20000"/>
          </a:bodyPr>
          <a:lstStyle/>
          <a:p>
            <a:pPr>
              <a:lnSpc>
                <a:spcPct val="140000"/>
              </a:lnSpc>
              <a:buFont typeface="Wingdings" panose="05000000000000000000" pitchFamily="2" charset="2"/>
              <a:buChar char="q"/>
            </a:pPr>
            <a:r>
              <a:rPr lang="en-US" sz="2600"/>
              <a:t>Special family events</a:t>
            </a:r>
          </a:p>
          <a:p>
            <a:pPr>
              <a:lnSpc>
                <a:spcPct val="140000"/>
              </a:lnSpc>
              <a:buFont typeface="Wingdings" panose="05000000000000000000" pitchFamily="2" charset="2"/>
              <a:buChar char="q"/>
            </a:pPr>
            <a:r>
              <a:rPr lang="en-US" sz="2600"/>
              <a:t>Parent Conferences (October 2025)</a:t>
            </a:r>
          </a:p>
          <a:p>
            <a:pPr>
              <a:lnSpc>
                <a:spcPct val="140000"/>
              </a:lnSpc>
              <a:buFont typeface="Wingdings" panose="05000000000000000000" pitchFamily="2" charset="2"/>
              <a:buChar char="q"/>
            </a:pPr>
            <a:r>
              <a:rPr lang="en-US" sz="2600"/>
              <a:t>Shared Decision Making (takes place in the 2</a:t>
            </a:r>
            <a:r>
              <a:rPr lang="en-US" sz="2600" baseline="30000"/>
              <a:t>nd</a:t>
            </a:r>
            <a:r>
              <a:rPr lang="en-US" sz="2600"/>
              <a:t> semester)</a:t>
            </a:r>
          </a:p>
          <a:p>
            <a:pPr>
              <a:lnSpc>
                <a:spcPct val="140000"/>
              </a:lnSpc>
              <a:buFont typeface="Wingdings" panose="05000000000000000000" pitchFamily="2" charset="2"/>
              <a:buChar char="q"/>
            </a:pPr>
            <a:r>
              <a:rPr lang="en-US" sz="2600"/>
              <a:t>Download Our HCSD App</a:t>
            </a:r>
          </a:p>
          <a:p>
            <a:pPr>
              <a:lnSpc>
                <a:spcPct val="140000"/>
              </a:lnSpc>
              <a:buFont typeface="Wingdings" panose="05000000000000000000" pitchFamily="2" charset="2"/>
              <a:buChar char="q"/>
            </a:pPr>
            <a:r>
              <a:rPr lang="en-US" sz="2600"/>
              <a:t>Follow us on Facebook and Instagram</a:t>
            </a:r>
          </a:p>
          <a:p>
            <a:pPr>
              <a:lnSpc>
                <a:spcPct val="140000"/>
              </a:lnSpc>
              <a:buFont typeface="Wingdings" panose="05000000000000000000" pitchFamily="2" charset="2"/>
              <a:buChar char="q"/>
            </a:pPr>
            <a:r>
              <a:rPr lang="en-US" sz="2600"/>
              <a:t>Check our Monthly Newsletters</a:t>
            </a:r>
          </a:p>
          <a:p>
            <a:pPr>
              <a:lnSpc>
                <a:spcPct val="140000"/>
              </a:lnSpc>
              <a:buFont typeface="Wingdings" panose="05000000000000000000" pitchFamily="2" charset="2"/>
              <a:buChar char="q"/>
            </a:pPr>
            <a:r>
              <a:rPr lang="en-US" sz="2600" cap="none"/>
              <a:t>Read and Sign documents brought home </a:t>
            </a:r>
          </a:p>
          <a:p>
            <a:pPr>
              <a:lnSpc>
                <a:spcPct val="140000"/>
              </a:lnSpc>
              <a:buFont typeface="Wingdings" panose="05000000000000000000" pitchFamily="2" charset="2"/>
              <a:buChar char="q"/>
            </a:pPr>
            <a:r>
              <a:rPr lang="en-US" sz="2600" cap="none"/>
              <a:t>Engage/Attend Events, Activities, and Meetings</a:t>
            </a:r>
          </a:p>
          <a:p>
            <a:pPr>
              <a:lnSpc>
                <a:spcPct val="140000"/>
              </a:lnSpc>
              <a:buFont typeface="Wingdings" panose="05000000000000000000" pitchFamily="2" charset="2"/>
              <a:buChar char="q"/>
            </a:pPr>
            <a:r>
              <a:rPr lang="en-US" sz="2600" cap="none"/>
              <a:t>Read to and/or Listen to your child read, EVERYDAY!</a:t>
            </a:r>
          </a:p>
          <a:p>
            <a:pPr>
              <a:lnSpc>
                <a:spcPct val="140000"/>
              </a:lnSpc>
              <a:buFont typeface="Wingdings" panose="05000000000000000000" pitchFamily="2" charset="2"/>
              <a:buChar char="q"/>
            </a:pPr>
            <a:r>
              <a:rPr lang="en-US" sz="2600" cap="none"/>
              <a:t>Stay in Contact with your child’s teacher!</a:t>
            </a:r>
          </a:p>
          <a:p>
            <a:pPr>
              <a:lnSpc>
                <a:spcPct val="140000"/>
              </a:lnSpc>
              <a:buFont typeface="Wingdings" panose="05000000000000000000" pitchFamily="2" charset="2"/>
              <a:buChar char="q"/>
            </a:pPr>
            <a:r>
              <a:rPr lang="en-US" sz="2600" cap="none"/>
              <a:t>Miller Website dpps.hcbe.net </a:t>
            </a:r>
          </a:p>
          <a:p>
            <a:endParaRPr lang="en-US"/>
          </a:p>
        </p:txBody>
      </p:sp>
      <p:pic>
        <p:nvPicPr>
          <p:cNvPr id="5" name="Picture 4" descr="A cartoon of a building and a clock&#10;&#10;AI-generated content may be incorrect.">
            <a:extLst>
              <a:ext uri="{FF2B5EF4-FFF2-40B4-BE49-F238E27FC236}">
                <a16:creationId xmlns:a16="http://schemas.microsoft.com/office/drawing/2014/main" id="{EDC5720A-A210-E751-564F-8D998C4E8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2930420"/>
            <a:ext cx="5152571" cy="3194834"/>
          </a:xfrm>
          <a:prstGeom prst="roundRect">
            <a:avLst/>
          </a:prstGeom>
        </p:spPr>
      </p:pic>
    </p:spTree>
    <p:extLst>
      <p:ext uri="{BB962C8B-B14F-4D97-AF65-F5344CB8AC3E}">
        <p14:creationId xmlns:p14="http://schemas.microsoft.com/office/powerpoint/2010/main" val="421633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2B76-0381-6FF9-9855-1C431EC82811}"/>
              </a:ext>
            </a:extLst>
          </p:cNvPr>
          <p:cNvSpPr>
            <a:spLocks noGrp="1"/>
          </p:cNvSpPr>
          <p:nvPr>
            <p:ph type="title"/>
          </p:nvPr>
        </p:nvSpPr>
        <p:spPr>
          <a:xfrm>
            <a:off x="801288" y="410974"/>
            <a:ext cx="10571998" cy="970450"/>
          </a:xfrm>
        </p:spPr>
        <p:txBody>
          <a:bodyPr/>
          <a:lstStyle/>
          <a:p>
            <a:br>
              <a:rPr lang="en-US"/>
            </a:br>
            <a:r>
              <a:rPr lang="en-US"/>
              <a:t>What is a parents’ right to know?</a:t>
            </a:r>
          </a:p>
        </p:txBody>
      </p:sp>
      <p:sp>
        <p:nvSpPr>
          <p:cNvPr id="3" name="Content Placeholder 2">
            <a:extLst>
              <a:ext uri="{FF2B5EF4-FFF2-40B4-BE49-F238E27FC236}">
                <a16:creationId xmlns:a16="http://schemas.microsoft.com/office/drawing/2014/main" id="{80959D43-4C01-2E08-B037-7338A305D000}"/>
              </a:ext>
            </a:extLst>
          </p:cNvPr>
          <p:cNvSpPr>
            <a:spLocks noGrp="1"/>
          </p:cNvSpPr>
          <p:nvPr>
            <p:ph idx="1"/>
          </p:nvPr>
        </p:nvSpPr>
        <p:spPr>
          <a:xfrm>
            <a:off x="818712" y="2432599"/>
            <a:ext cx="10554574" cy="3843535"/>
          </a:xfrm>
        </p:spPr>
        <p:txBody>
          <a:bodyPr>
            <a:normAutofit fontScale="77500" lnSpcReduction="20000"/>
          </a:bodyPr>
          <a:lstStyle/>
          <a:p>
            <a:r>
              <a:rPr lang="en-US" sz="2800" b="1" u="sng"/>
              <a:t>Does my child’s teacher meet professional qualifications? </a:t>
            </a:r>
          </a:p>
          <a:p>
            <a:pPr marL="0" indent="0">
              <a:buNone/>
            </a:pPr>
            <a:endParaRPr lang="en-US" sz="2800" b="1" u="sng"/>
          </a:p>
          <a:p>
            <a:pPr marL="0" indent="0">
              <a:buNone/>
            </a:pPr>
            <a:r>
              <a:rPr lang="en-US"/>
              <a:t>-</a:t>
            </a:r>
            <a:r>
              <a:rPr lang="en-US" sz="2400" b="1"/>
              <a:t>ESSA Section 1112(e)(1)(A) In Georgia, Parents may request the following information: </a:t>
            </a:r>
          </a:p>
          <a:p>
            <a:pPr lvl="2" indent="0">
              <a:lnSpc>
                <a:spcPct val="140000"/>
              </a:lnSpc>
              <a:buNone/>
            </a:pPr>
            <a:r>
              <a:rPr lang="en-US" sz="1800"/>
              <a:t>Whether the student’s teacher</a:t>
            </a:r>
          </a:p>
          <a:p>
            <a:pPr lvl="2" indent="0">
              <a:lnSpc>
                <a:spcPct val="140000"/>
              </a:lnSpc>
              <a:buNone/>
            </a:pPr>
            <a:r>
              <a:rPr lang="en-US" sz="1800" i="1"/>
              <a:t>• has met State qualification and licensing criteria for the grade levels and subject areas in which the teacher provides instruction; </a:t>
            </a:r>
          </a:p>
          <a:p>
            <a:pPr lvl="2" indent="0">
              <a:lnSpc>
                <a:spcPct val="140000"/>
              </a:lnSpc>
              <a:buNone/>
            </a:pPr>
            <a:r>
              <a:rPr lang="en-US" sz="1800" i="1"/>
              <a:t>• is teaching under emergency or other provisional status through which State qualification or licensing criteria have been waived; </a:t>
            </a:r>
          </a:p>
          <a:p>
            <a:pPr lvl="2" indent="0">
              <a:lnSpc>
                <a:spcPct val="140000"/>
              </a:lnSpc>
              <a:buNone/>
            </a:pPr>
            <a:r>
              <a:rPr lang="en-US" sz="1800" i="1"/>
              <a:t> • is teaching in the field of discipline of the certification of the teacher. </a:t>
            </a:r>
          </a:p>
          <a:p>
            <a:pPr lvl="2" indent="0">
              <a:lnSpc>
                <a:spcPct val="140000"/>
              </a:lnSpc>
              <a:buNone/>
            </a:pPr>
            <a:r>
              <a:rPr lang="en-US" sz="1800"/>
              <a:t>2. Whether the child is provided services by paraprofessionals and, if so, their qualifications.</a:t>
            </a:r>
          </a:p>
          <a:p>
            <a:pPr marL="0" indent="0">
              <a:buNone/>
            </a:pPr>
            <a:endParaRPr lang="en-US"/>
          </a:p>
        </p:txBody>
      </p:sp>
    </p:spTree>
    <p:extLst>
      <p:ext uri="{BB962C8B-B14F-4D97-AF65-F5344CB8AC3E}">
        <p14:creationId xmlns:p14="http://schemas.microsoft.com/office/powerpoint/2010/main" val="29977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4AEE-74C2-D810-6775-401C015376E3}"/>
              </a:ext>
            </a:extLst>
          </p:cNvPr>
          <p:cNvSpPr>
            <a:spLocks noGrp="1"/>
          </p:cNvSpPr>
          <p:nvPr>
            <p:ph type="title"/>
          </p:nvPr>
        </p:nvSpPr>
        <p:spPr/>
        <p:txBody>
          <a:bodyPr/>
          <a:lstStyle/>
          <a:p>
            <a:r>
              <a:rPr lang="en-US"/>
              <a:t>What is a School-Parent Compact ? </a:t>
            </a:r>
          </a:p>
        </p:txBody>
      </p:sp>
      <p:sp>
        <p:nvSpPr>
          <p:cNvPr id="3" name="Content Placeholder 2">
            <a:extLst>
              <a:ext uri="{FF2B5EF4-FFF2-40B4-BE49-F238E27FC236}">
                <a16:creationId xmlns:a16="http://schemas.microsoft.com/office/drawing/2014/main" id="{D4A11571-FE18-D454-C36F-A9203A1BA837}"/>
              </a:ext>
            </a:extLst>
          </p:cNvPr>
          <p:cNvSpPr>
            <a:spLocks noGrp="1"/>
          </p:cNvSpPr>
          <p:nvPr>
            <p:ph idx="1"/>
          </p:nvPr>
        </p:nvSpPr>
        <p:spPr>
          <a:xfrm>
            <a:off x="180084" y="2393571"/>
            <a:ext cx="5582088" cy="3636511"/>
          </a:xfrm>
        </p:spPr>
        <p:txBody>
          <a:bodyPr>
            <a:normAutofit/>
          </a:bodyPr>
          <a:lstStyle/>
          <a:p>
            <a:pPr marL="0" indent="0">
              <a:lnSpc>
                <a:spcPct val="140000"/>
              </a:lnSpc>
              <a:buNone/>
            </a:pPr>
            <a:r>
              <a:rPr lang="en-US" sz="1800" cap="none">
                <a:latin typeface="Abadi" panose="020B0604020104020204" pitchFamily="34" charset="0"/>
              </a:rPr>
              <a:t>A school-parent compact is an agreement that explains how parents, teachers and students will work together to make sure all students reach Grade-Level </a:t>
            </a:r>
            <a:r>
              <a:rPr lang="en-US" sz="1800">
                <a:latin typeface="Abadi" panose="020B0604020104020204" pitchFamily="34" charset="0"/>
              </a:rPr>
              <a:t>S</a:t>
            </a:r>
            <a:r>
              <a:rPr lang="en-US" sz="1800" cap="none">
                <a:latin typeface="Abadi" panose="020B0604020104020204" pitchFamily="34" charset="0"/>
              </a:rPr>
              <a:t>tandards. </a:t>
            </a:r>
          </a:p>
          <a:p>
            <a:pPr marL="0" indent="0">
              <a:lnSpc>
                <a:spcPct val="140000"/>
              </a:lnSpc>
              <a:buNone/>
            </a:pPr>
            <a:r>
              <a:rPr lang="en-US" sz="1800" cap="none">
                <a:latin typeface="Abadi" panose="020B0604020104020204" pitchFamily="34" charset="0"/>
              </a:rPr>
              <a:t> </a:t>
            </a:r>
          </a:p>
          <a:p>
            <a:pPr marL="0" indent="0">
              <a:lnSpc>
                <a:spcPct val="140000"/>
              </a:lnSpc>
              <a:buNone/>
            </a:pPr>
            <a:r>
              <a:rPr lang="en-US" sz="1800" cap="none">
                <a:latin typeface="Abadi" panose="020B0604020104020204" pitchFamily="34" charset="0"/>
              </a:rPr>
              <a:t>This agreement was jointly developed and is reviewed/revised annually based on feedback. Compacts will be discussed during parent-teacher conferences.  (October 2025)</a:t>
            </a:r>
          </a:p>
          <a:p>
            <a:endParaRPr lang="en-US"/>
          </a:p>
        </p:txBody>
      </p:sp>
      <p:pic>
        <p:nvPicPr>
          <p:cNvPr id="5" name="Picture 4">
            <a:extLst>
              <a:ext uri="{FF2B5EF4-FFF2-40B4-BE49-F238E27FC236}">
                <a16:creationId xmlns:a16="http://schemas.microsoft.com/office/drawing/2014/main" id="{4D5F0F35-8465-F4C4-792B-B7F733034699}"/>
              </a:ext>
            </a:extLst>
          </p:cNvPr>
          <p:cNvPicPr>
            <a:picLocks noChangeAspect="1"/>
          </p:cNvPicPr>
          <p:nvPr/>
        </p:nvPicPr>
        <p:blipFill>
          <a:blip r:embed="rId2">
            <a:extLst>
              <a:ext uri="{28A0092B-C50C-407E-A947-70E740481C1C}">
                <a14:useLocalDpi xmlns:a14="http://schemas.microsoft.com/office/drawing/2010/main" val="0"/>
              </a:ext>
            </a:extLst>
          </a:blip>
          <a:srcRect l="2546" t="1065" r="1551"/>
          <a:stretch>
            <a:fillRect/>
          </a:stretch>
        </p:blipFill>
        <p:spPr>
          <a:xfrm>
            <a:off x="5948218" y="1894107"/>
            <a:ext cx="6243782" cy="4963893"/>
          </a:xfrm>
          <a:prstGeom prst="rect">
            <a:avLst/>
          </a:prstGeom>
        </p:spPr>
      </p:pic>
    </p:spTree>
    <p:extLst>
      <p:ext uri="{BB962C8B-B14F-4D97-AF65-F5344CB8AC3E}">
        <p14:creationId xmlns:p14="http://schemas.microsoft.com/office/powerpoint/2010/main" val="371594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19D9-AF9B-0D13-C373-442EBBFF1228}"/>
              </a:ext>
            </a:extLst>
          </p:cNvPr>
          <p:cNvSpPr>
            <a:spLocks noGrp="1"/>
          </p:cNvSpPr>
          <p:nvPr>
            <p:ph type="title"/>
          </p:nvPr>
        </p:nvSpPr>
        <p:spPr/>
        <p:txBody>
          <a:bodyPr/>
          <a:lstStyle/>
          <a:p>
            <a:r>
              <a:rPr lang="en-US" sz="4000"/>
              <a:t>How Responsive Is Our School ? 		</a:t>
            </a:r>
            <a:endParaRPr lang="en-US"/>
          </a:p>
        </p:txBody>
      </p:sp>
      <p:sp>
        <p:nvSpPr>
          <p:cNvPr id="3" name="Content Placeholder 2">
            <a:extLst>
              <a:ext uri="{FF2B5EF4-FFF2-40B4-BE49-F238E27FC236}">
                <a16:creationId xmlns:a16="http://schemas.microsoft.com/office/drawing/2014/main" id="{12A39FF1-96CA-E3ED-766A-15A0195E57CC}"/>
              </a:ext>
            </a:extLst>
          </p:cNvPr>
          <p:cNvSpPr>
            <a:spLocks noGrp="1"/>
          </p:cNvSpPr>
          <p:nvPr>
            <p:ph idx="1"/>
          </p:nvPr>
        </p:nvSpPr>
        <p:spPr>
          <a:xfrm>
            <a:off x="818712" y="2222287"/>
            <a:ext cx="8934888" cy="3636511"/>
          </a:xfrm>
        </p:spPr>
        <p:txBody>
          <a:bodyPr/>
          <a:lstStyle/>
          <a:p>
            <a:pPr marL="0" indent="0" algn="ctr">
              <a:buNone/>
            </a:pPr>
            <a:r>
              <a:rPr lang="en-US" sz="2800" b="1" i="0">
                <a:effectLst/>
              </a:rPr>
              <a:t>Your concerns are our concerns! 478-929-7814</a:t>
            </a:r>
          </a:p>
          <a:p>
            <a:pPr algn="l"/>
            <a:r>
              <a:rPr lang="en-US" sz="2000" b="0" i="0">
                <a:effectLst/>
              </a:rPr>
              <a:t>Contact us with any questions you may have, and we will address your concerns as quickly as possible!</a:t>
            </a:r>
          </a:p>
          <a:p>
            <a:pPr algn="l"/>
            <a:r>
              <a:rPr lang="en-US" sz="2000"/>
              <a:t>Dr. Dana Brock, Principal</a:t>
            </a:r>
          </a:p>
          <a:p>
            <a:pPr algn="l"/>
            <a:r>
              <a:rPr lang="en-US" sz="2000" b="0" i="0">
                <a:effectLst/>
              </a:rPr>
              <a:t>Dr. Engracia Bautista, Asst. Principal for Instruction </a:t>
            </a:r>
          </a:p>
          <a:p>
            <a:r>
              <a:rPr lang="en-US" sz="2000"/>
              <a:t>Dr. Katina Gibson</a:t>
            </a:r>
            <a:r>
              <a:rPr lang="en-US" sz="2000" b="0" i="0">
                <a:effectLst/>
              </a:rPr>
              <a:t>, Asst. Principal for Discipline</a:t>
            </a:r>
          </a:p>
          <a:p>
            <a:pPr algn="l"/>
            <a:r>
              <a:rPr lang="en-US" sz="2000"/>
              <a:t>Daniela Stockton</a:t>
            </a:r>
            <a:r>
              <a:rPr lang="en-US" sz="2000" b="0" i="0">
                <a:effectLst/>
              </a:rPr>
              <a:t>, Family Engagement Liaison</a:t>
            </a:r>
          </a:p>
          <a:p>
            <a:pPr algn="l"/>
            <a:r>
              <a:rPr lang="en-US" sz="2000"/>
              <a:t>Lisandra Vega, ATS Clerk</a:t>
            </a:r>
          </a:p>
        </p:txBody>
      </p:sp>
      <p:pic>
        <p:nvPicPr>
          <p:cNvPr id="7172" name="Picture 4">
            <a:extLst>
              <a:ext uri="{FF2B5EF4-FFF2-40B4-BE49-F238E27FC236}">
                <a16:creationId xmlns:a16="http://schemas.microsoft.com/office/drawing/2014/main" id="{1AD97A13-88F5-3FF7-C741-F1D201FD1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425543" y="3287484"/>
            <a:ext cx="3097969" cy="345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1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E58A64-BA40-BAAC-D4E8-02D82A3CCB0C}"/>
              </a:ext>
            </a:extLst>
          </p:cNvPr>
          <p:cNvSpPr>
            <a:spLocks noGrp="1"/>
          </p:cNvSpPr>
          <p:nvPr>
            <p:ph type="title"/>
          </p:nvPr>
        </p:nvSpPr>
        <p:spPr>
          <a:xfrm>
            <a:off x="641754" y="1687286"/>
            <a:ext cx="3269463" cy="3978017"/>
          </a:xfrm>
        </p:spPr>
        <p:txBody>
          <a:bodyPr anchor="t">
            <a:normAutofit/>
          </a:bodyPr>
          <a:lstStyle/>
          <a:p>
            <a:r>
              <a:rPr lang="en-US" sz="4400"/>
              <a:t>Other Federal Programs Offered 	</a:t>
            </a:r>
          </a:p>
        </p:txBody>
      </p:sp>
      <p:graphicFrame>
        <p:nvGraphicFramePr>
          <p:cNvPr id="4" name="Content Placeholder 2">
            <a:extLst>
              <a:ext uri="{FF2B5EF4-FFF2-40B4-BE49-F238E27FC236}">
                <a16:creationId xmlns:a16="http://schemas.microsoft.com/office/drawing/2014/main" id="{DA1AA56E-84EF-B2D6-A710-5B95595E751D}"/>
              </a:ext>
            </a:extLst>
          </p:cNvPr>
          <p:cNvGraphicFramePr>
            <a:graphicFrameLocks noGrp="1"/>
          </p:cNvGraphicFramePr>
          <p:nvPr>
            <p:ph idx="1"/>
            <p:extLst>
              <p:ext uri="{D42A27DB-BD31-4B8C-83A1-F6EECF244321}">
                <p14:modId xmlns:p14="http://schemas.microsoft.com/office/powerpoint/2010/main" val="3512254804"/>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06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AD72-ED04-0758-8D76-CD410537D53B}"/>
              </a:ext>
            </a:extLst>
          </p:cNvPr>
          <p:cNvSpPr>
            <a:spLocks noGrp="1"/>
          </p:cNvSpPr>
          <p:nvPr>
            <p:ph type="title"/>
          </p:nvPr>
        </p:nvSpPr>
        <p:spPr/>
        <p:txBody>
          <a:bodyPr/>
          <a:lstStyle/>
          <a:p>
            <a:r>
              <a:rPr lang="en-US"/>
              <a:t>Miller’s Mission &amp; Vision </a:t>
            </a:r>
          </a:p>
        </p:txBody>
      </p:sp>
      <p:pic>
        <p:nvPicPr>
          <p:cNvPr id="5" name="Content Placeholder 4" descr="A close-up of text&#10;&#10;Description automatically generated">
            <a:extLst>
              <a:ext uri="{FF2B5EF4-FFF2-40B4-BE49-F238E27FC236}">
                <a16:creationId xmlns:a16="http://schemas.microsoft.com/office/drawing/2014/main" id="{6A724C6F-81F0-AC04-8B06-33FDE1CB8E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80" y="3001818"/>
            <a:ext cx="11163238" cy="2413175"/>
          </a:xfrm>
        </p:spPr>
      </p:pic>
    </p:spTree>
    <p:extLst>
      <p:ext uri="{BB962C8B-B14F-4D97-AF65-F5344CB8AC3E}">
        <p14:creationId xmlns:p14="http://schemas.microsoft.com/office/powerpoint/2010/main" val="109426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5F8A-AFF6-4F19-6CFD-858EFB586A17}"/>
              </a:ext>
            </a:extLst>
          </p:cNvPr>
          <p:cNvSpPr>
            <a:spLocks noGrp="1"/>
          </p:cNvSpPr>
          <p:nvPr>
            <p:ph type="title"/>
          </p:nvPr>
        </p:nvSpPr>
        <p:spPr/>
        <p:txBody>
          <a:bodyPr/>
          <a:lstStyle/>
          <a:p>
            <a:r>
              <a:rPr lang="en-US"/>
              <a:t>What Is A Title I School ? 	</a:t>
            </a:r>
          </a:p>
        </p:txBody>
      </p:sp>
      <p:sp>
        <p:nvSpPr>
          <p:cNvPr id="4" name="Content Placeholder 3">
            <a:extLst>
              <a:ext uri="{FF2B5EF4-FFF2-40B4-BE49-F238E27FC236}">
                <a16:creationId xmlns:a16="http://schemas.microsoft.com/office/drawing/2014/main" id="{F9E42D25-5EE8-2484-3A22-10888FD35F9B}"/>
              </a:ext>
            </a:extLst>
          </p:cNvPr>
          <p:cNvSpPr txBox="1">
            <a:spLocks noGrp="1"/>
          </p:cNvSpPr>
          <p:nvPr>
            <p:ph idx="1"/>
          </p:nvPr>
        </p:nvSpPr>
        <p:spPr>
          <a:xfrm>
            <a:off x="810000" y="2539372"/>
            <a:ext cx="10553700" cy="3636963"/>
          </a:xfrm>
          <a:prstGeom prst="rect">
            <a:avLst/>
          </a:prstGeom>
        </p:spPr>
        <p:txBody>
          <a:bodyPr vert="horz" lIns="91440" tIns="45720" rIns="91440" bIns="45720" rtlCol="0">
            <a:noAutofit/>
          </a:bodyPr>
          <a:lstStyle/>
          <a:p>
            <a:pPr>
              <a:lnSpc>
                <a:spcPct val="140000"/>
              </a:lnSpc>
              <a:spcAft>
                <a:spcPts val="600"/>
              </a:spcAft>
            </a:pPr>
            <a:r>
              <a:rPr lang="en-US" sz="1600" b="1" spc="50">
                <a:latin typeface="Arial Nova" panose="020B0504020202020204" pitchFamily="34" charset="0"/>
              </a:rPr>
              <a:t>The purpose of Title I under ESSA is to “ensure that all children have a fair, equal, and significant opportunity to obtain a high-quality education and reach, at a minimum, proficiency on challenging state academic achievement standards and state academic assessments.” </a:t>
            </a:r>
          </a:p>
          <a:p>
            <a:pPr>
              <a:lnSpc>
                <a:spcPct val="140000"/>
              </a:lnSpc>
              <a:spcAft>
                <a:spcPts val="600"/>
              </a:spcAft>
            </a:pPr>
            <a:r>
              <a:rPr lang="en-US" b="1">
                <a:solidFill>
                  <a:schemeClr val="bg1"/>
                </a:solidFill>
                <a:highlight>
                  <a:srgbClr val="FFFF00"/>
                </a:highlight>
                <a:latin typeface="Arial Nova" panose="020B0504020202020204" pitchFamily="34" charset="0"/>
              </a:rPr>
              <a:t>The Title I Program offers a variety of supports, which may include, but are not limited to, additional teachers, support staff, a family engagement liaison, instructional materials and supplies, technology to support student learning, tutoring, professional development for school staff and capacity building events for families.</a:t>
            </a:r>
            <a:endParaRPr lang="en-US" b="1" spc="50">
              <a:solidFill>
                <a:schemeClr val="bg1"/>
              </a:solidFill>
              <a:highlight>
                <a:srgbClr val="FFFF00"/>
              </a:highlight>
              <a:latin typeface="Arial Nova" panose="020B0504020202020204" pitchFamily="34" charset="0"/>
            </a:endParaRPr>
          </a:p>
          <a:p>
            <a:pPr>
              <a:lnSpc>
                <a:spcPct val="140000"/>
              </a:lnSpc>
              <a:spcAft>
                <a:spcPts val="600"/>
              </a:spcAft>
            </a:pPr>
            <a:r>
              <a:rPr lang="en-US" sz="1100" b="1" spc="50">
                <a:latin typeface="Arial Nova" panose="020B0504020202020204" pitchFamily="34" charset="0"/>
              </a:rPr>
              <a:t>A Title 1 School works to: </a:t>
            </a:r>
          </a:p>
          <a:p>
            <a:pPr marL="742950" lvl="1" indent="-285750">
              <a:lnSpc>
                <a:spcPct val="140000"/>
              </a:lnSpc>
              <a:spcAft>
                <a:spcPts val="600"/>
              </a:spcAft>
              <a:buClr>
                <a:srgbClr val="00B050"/>
              </a:buClr>
              <a:buFont typeface="Courier New" panose="02070309020205020404" pitchFamily="49" charset="0"/>
              <a:buChar char="o"/>
            </a:pPr>
            <a:r>
              <a:rPr lang="en-US" sz="1100" b="1" spc="50">
                <a:latin typeface="Arial Nova" panose="020B0504020202020204" pitchFamily="34" charset="0"/>
              </a:rPr>
              <a:t>Identify students most in need of educational help </a:t>
            </a:r>
          </a:p>
          <a:p>
            <a:pPr marL="742950" lvl="1" indent="-285750">
              <a:lnSpc>
                <a:spcPct val="140000"/>
              </a:lnSpc>
              <a:spcAft>
                <a:spcPts val="600"/>
              </a:spcAft>
              <a:buClr>
                <a:srgbClr val="00B050"/>
              </a:buClr>
              <a:buFont typeface="Courier New" panose="02070309020205020404" pitchFamily="49" charset="0"/>
              <a:buChar char="o"/>
            </a:pPr>
            <a:r>
              <a:rPr lang="en-US" sz="1100" b="1" spc="50">
                <a:latin typeface="Arial Nova" panose="020B0504020202020204" pitchFamily="34" charset="0"/>
              </a:rPr>
              <a:t>Set goals for improvement </a:t>
            </a:r>
          </a:p>
          <a:p>
            <a:pPr marL="742950" lvl="1" indent="-285750">
              <a:lnSpc>
                <a:spcPct val="140000"/>
              </a:lnSpc>
              <a:spcAft>
                <a:spcPts val="600"/>
              </a:spcAft>
              <a:buClr>
                <a:srgbClr val="00B050"/>
              </a:buClr>
              <a:buFont typeface="Courier New" panose="02070309020205020404" pitchFamily="49" charset="0"/>
              <a:buChar char="o"/>
            </a:pPr>
            <a:r>
              <a:rPr lang="en-US" sz="1100" b="1" spc="50">
                <a:latin typeface="Arial Nova" panose="020B0504020202020204" pitchFamily="34" charset="0"/>
              </a:rPr>
              <a:t>Measure student progress and develop programs that add to classroom instruction </a:t>
            </a:r>
          </a:p>
          <a:p>
            <a:pPr marL="742950" lvl="1" indent="-285750">
              <a:lnSpc>
                <a:spcPct val="140000"/>
              </a:lnSpc>
              <a:spcAft>
                <a:spcPts val="600"/>
              </a:spcAft>
              <a:buClr>
                <a:srgbClr val="00B050"/>
              </a:buClr>
              <a:buFont typeface="Courier New" panose="02070309020205020404" pitchFamily="49" charset="0"/>
              <a:buChar char="o"/>
            </a:pPr>
            <a:r>
              <a:rPr lang="en-US" sz="1100" b="1" spc="50">
                <a:latin typeface="Arial Nova" panose="020B0504020202020204" pitchFamily="34" charset="0"/>
              </a:rPr>
              <a:t>Involve parents in all aspects of the program</a:t>
            </a:r>
          </a:p>
        </p:txBody>
      </p:sp>
    </p:spTree>
    <p:extLst>
      <p:ext uri="{BB962C8B-B14F-4D97-AF65-F5344CB8AC3E}">
        <p14:creationId xmlns:p14="http://schemas.microsoft.com/office/powerpoint/2010/main" val="316413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9806-6A3D-8962-91B4-013B0B16155D}"/>
              </a:ext>
            </a:extLst>
          </p:cNvPr>
          <p:cNvSpPr>
            <a:spLocks noGrp="1"/>
          </p:cNvSpPr>
          <p:nvPr>
            <p:ph type="title"/>
          </p:nvPr>
        </p:nvSpPr>
        <p:spPr/>
        <p:txBody>
          <a:bodyPr/>
          <a:lstStyle/>
          <a:p>
            <a:r>
              <a:rPr lang="en-US"/>
              <a:t>Title I School-Wide Requirements for Miller </a:t>
            </a:r>
          </a:p>
        </p:txBody>
      </p:sp>
      <p:sp>
        <p:nvSpPr>
          <p:cNvPr id="3" name="Content Placeholder 2">
            <a:extLst>
              <a:ext uri="{FF2B5EF4-FFF2-40B4-BE49-F238E27FC236}">
                <a16:creationId xmlns:a16="http://schemas.microsoft.com/office/drawing/2014/main" id="{D15BADC3-D408-00D3-1A74-EA0B5C25AB25}"/>
              </a:ext>
            </a:extLst>
          </p:cNvPr>
          <p:cNvSpPr>
            <a:spLocks noGrp="1"/>
          </p:cNvSpPr>
          <p:nvPr>
            <p:ph idx="1"/>
          </p:nvPr>
        </p:nvSpPr>
        <p:spPr>
          <a:xfrm>
            <a:off x="5147155" y="2259232"/>
            <a:ext cx="6715658" cy="3636511"/>
          </a:xfrm>
        </p:spPr>
        <p:txBody>
          <a:bodyPr/>
          <a:lstStyle/>
          <a:p>
            <a:r>
              <a:rPr lang="en-US" sz="4000">
                <a:latin typeface="ADLaM Display" panose="02010000000000000000" pitchFamily="2" charset="0"/>
                <a:ea typeface="ADLaM Display" panose="02010000000000000000" pitchFamily="2" charset="0"/>
                <a:cs typeface="ADLaM Display" panose="02010000000000000000" pitchFamily="2" charset="0"/>
              </a:rPr>
              <a:t>Miller Elementary is a School-wide Title I school, therefore </a:t>
            </a:r>
            <a:r>
              <a:rPr lang="en-US" sz="4000">
                <a:solidFill>
                  <a:schemeClr val="bg1"/>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rPr>
              <a:t>ALL</a:t>
            </a:r>
            <a:r>
              <a:rPr lang="en-US" sz="4000">
                <a:latin typeface="ADLaM Display" panose="02010000000000000000" pitchFamily="2" charset="0"/>
                <a:ea typeface="ADLaM Display" panose="02010000000000000000" pitchFamily="2" charset="0"/>
                <a:cs typeface="ADLaM Display" panose="02010000000000000000" pitchFamily="2" charset="0"/>
              </a:rPr>
              <a:t> students benefit from Title I resources.</a:t>
            </a:r>
          </a:p>
          <a:p>
            <a:endParaRPr lang="en-US"/>
          </a:p>
        </p:txBody>
      </p:sp>
      <p:pic>
        <p:nvPicPr>
          <p:cNvPr id="2050" name="Picture 2" descr="Teaching Students with Special Educational Needs (SENs) – Katherine Reilly">
            <a:extLst>
              <a:ext uri="{FF2B5EF4-FFF2-40B4-BE49-F238E27FC236}">
                <a16:creationId xmlns:a16="http://schemas.microsoft.com/office/drawing/2014/main" id="{939E39CD-9ABD-D3A6-1A69-97AC6677F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87" y="3133555"/>
            <a:ext cx="4658449" cy="224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6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8E4F-6EDC-286A-0257-0D119DAE79E9}"/>
              </a:ext>
            </a:extLst>
          </p:cNvPr>
          <p:cNvSpPr>
            <a:spLocks noGrp="1"/>
          </p:cNvSpPr>
          <p:nvPr>
            <p:ph type="title"/>
          </p:nvPr>
        </p:nvSpPr>
        <p:spPr/>
        <p:txBody>
          <a:bodyPr/>
          <a:lstStyle/>
          <a:p>
            <a:r>
              <a:rPr lang="en-US"/>
              <a:t>How Does Our School Spend Title I Funds? </a:t>
            </a:r>
          </a:p>
        </p:txBody>
      </p:sp>
      <p:sp>
        <p:nvSpPr>
          <p:cNvPr id="3" name="Content Placeholder 2">
            <a:extLst>
              <a:ext uri="{FF2B5EF4-FFF2-40B4-BE49-F238E27FC236}">
                <a16:creationId xmlns:a16="http://schemas.microsoft.com/office/drawing/2014/main" id="{988AD8A0-BBF3-45A5-6F62-966BE7FABE4E}"/>
              </a:ext>
            </a:extLst>
          </p:cNvPr>
          <p:cNvSpPr>
            <a:spLocks noGrp="1"/>
          </p:cNvSpPr>
          <p:nvPr>
            <p:ph idx="1"/>
          </p:nvPr>
        </p:nvSpPr>
        <p:spPr>
          <a:xfrm>
            <a:off x="710070" y="2491308"/>
            <a:ext cx="7863470" cy="3636511"/>
          </a:xfrm>
        </p:spPr>
        <p:txBody>
          <a:bodyPr/>
          <a:lstStyle/>
          <a:p>
            <a:r>
              <a:rPr lang="en-US" sz="2800">
                <a:effectLst/>
                <a:latin typeface="ADLaM Display" panose="02010000000000000000" pitchFamily="2" charset="0"/>
                <a:ea typeface="ADLaM Display" panose="02010000000000000000" pitchFamily="2" charset="0"/>
                <a:cs typeface="ADLaM Display" panose="02010000000000000000" pitchFamily="2" charset="0"/>
              </a:rPr>
              <a:t>Miller has spent funds on instruction resources, supplies, technology, family engagement, and certified staff to help with students struggling in the classrooms.</a:t>
            </a:r>
          </a:p>
          <a:p>
            <a:endParaRPr lang="en-US"/>
          </a:p>
        </p:txBody>
      </p:sp>
      <p:pic>
        <p:nvPicPr>
          <p:cNvPr id="5" name="Picture 4" descr="A bag of money with dollar sign&#10;&#10;AI-generated content may be incorrect.">
            <a:extLst>
              <a:ext uri="{FF2B5EF4-FFF2-40B4-BE49-F238E27FC236}">
                <a16:creationId xmlns:a16="http://schemas.microsoft.com/office/drawing/2014/main" id="{94E20616-98C9-15B1-CF2C-B9CB597A231D}"/>
              </a:ext>
            </a:extLst>
          </p:cNvPr>
          <p:cNvPicPr>
            <a:picLocks noChangeAspect="1"/>
          </p:cNvPicPr>
          <p:nvPr/>
        </p:nvPicPr>
        <p:blipFill>
          <a:blip r:embed="rId2">
            <a:extLst>
              <a:ext uri="{28A0092B-C50C-407E-A947-70E740481C1C}">
                <a14:useLocalDpi xmlns:a14="http://schemas.microsoft.com/office/drawing/2010/main" val="0"/>
              </a:ext>
            </a:extLst>
          </a:blip>
          <a:srcRect l="26957" t="24868" r="24453" b="29987"/>
          <a:stretch>
            <a:fillRect/>
          </a:stretch>
        </p:blipFill>
        <p:spPr>
          <a:xfrm>
            <a:off x="8573540" y="2352782"/>
            <a:ext cx="3284306" cy="3591633"/>
          </a:xfrm>
          <a:prstGeom prst="rect">
            <a:avLst/>
          </a:prstGeom>
        </p:spPr>
      </p:pic>
    </p:spTree>
    <p:extLst>
      <p:ext uri="{BB962C8B-B14F-4D97-AF65-F5344CB8AC3E}">
        <p14:creationId xmlns:p14="http://schemas.microsoft.com/office/powerpoint/2010/main" val="291621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F47B-1ADD-D329-309C-E1C9804AEEA4}"/>
              </a:ext>
            </a:extLst>
          </p:cNvPr>
          <p:cNvSpPr>
            <a:spLocks noGrp="1"/>
          </p:cNvSpPr>
          <p:nvPr>
            <p:ph type="title"/>
          </p:nvPr>
        </p:nvSpPr>
        <p:spPr/>
        <p:txBody>
          <a:bodyPr/>
          <a:lstStyle/>
          <a:p>
            <a:r>
              <a:rPr lang="en-US"/>
              <a:t>3 KINDS of Harassment</a:t>
            </a:r>
          </a:p>
        </p:txBody>
      </p:sp>
      <p:graphicFrame>
        <p:nvGraphicFramePr>
          <p:cNvPr id="7" name="Content Placeholder 6">
            <a:extLst>
              <a:ext uri="{FF2B5EF4-FFF2-40B4-BE49-F238E27FC236}">
                <a16:creationId xmlns:a16="http://schemas.microsoft.com/office/drawing/2014/main" id="{B20B8514-9D98-4EE6-66A9-AA901D8F499C}"/>
              </a:ext>
            </a:extLst>
          </p:cNvPr>
          <p:cNvGraphicFramePr>
            <a:graphicFrameLocks noGrp="1"/>
          </p:cNvGraphicFramePr>
          <p:nvPr>
            <p:ph idx="1"/>
            <p:extLst>
              <p:ext uri="{D42A27DB-BD31-4B8C-83A1-F6EECF244321}">
                <p14:modId xmlns:p14="http://schemas.microsoft.com/office/powerpoint/2010/main" val="252511249"/>
              </p:ext>
            </p:extLst>
          </p:nvPr>
        </p:nvGraphicFramePr>
        <p:xfrm>
          <a:off x="819150" y="2222500"/>
          <a:ext cx="10553700" cy="3053080"/>
        </p:xfrm>
        <a:graphic>
          <a:graphicData uri="http://schemas.openxmlformats.org/drawingml/2006/table">
            <a:tbl>
              <a:tblPr firstRow="1" bandRow="1">
                <a:tableStyleId>{5C22544A-7EE6-4342-B048-85BDC9FD1C3A}</a:tableStyleId>
              </a:tblPr>
              <a:tblGrid>
                <a:gridCol w="3517900">
                  <a:extLst>
                    <a:ext uri="{9D8B030D-6E8A-4147-A177-3AD203B41FA5}">
                      <a16:colId xmlns:a16="http://schemas.microsoft.com/office/drawing/2014/main" val="1210839327"/>
                    </a:ext>
                  </a:extLst>
                </a:gridCol>
                <a:gridCol w="3517900">
                  <a:extLst>
                    <a:ext uri="{9D8B030D-6E8A-4147-A177-3AD203B41FA5}">
                      <a16:colId xmlns:a16="http://schemas.microsoft.com/office/drawing/2014/main" val="3172528947"/>
                    </a:ext>
                  </a:extLst>
                </a:gridCol>
                <a:gridCol w="3517900">
                  <a:extLst>
                    <a:ext uri="{9D8B030D-6E8A-4147-A177-3AD203B41FA5}">
                      <a16:colId xmlns:a16="http://schemas.microsoft.com/office/drawing/2014/main" val="144232412"/>
                    </a:ext>
                  </a:extLst>
                </a:gridCol>
              </a:tblGrid>
              <a:tr h="370840">
                <a:tc>
                  <a:txBody>
                    <a:bodyPr/>
                    <a:lstStyle/>
                    <a:p>
                      <a:r>
                        <a:rPr lang="en-US"/>
                        <a:t>Verbal Harassment</a:t>
                      </a:r>
                    </a:p>
                  </a:txBody>
                  <a:tcPr/>
                </a:tc>
                <a:tc>
                  <a:txBody>
                    <a:bodyPr/>
                    <a:lstStyle/>
                    <a:p>
                      <a:r>
                        <a:rPr lang="en-US"/>
                        <a:t>Non- Verbal Harassment</a:t>
                      </a:r>
                    </a:p>
                  </a:txBody>
                  <a:tcPr/>
                </a:tc>
                <a:tc>
                  <a:txBody>
                    <a:bodyPr/>
                    <a:lstStyle/>
                    <a:p>
                      <a:r>
                        <a:rPr lang="en-US"/>
                        <a:t>Physical Harassment</a:t>
                      </a:r>
                    </a:p>
                  </a:txBody>
                  <a:tcPr/>
                </a:tc>
                <a:extLst>
                  <a:ext uri="{0D108BD9-81ED-4DB2-BD59-A6C34878D82A}">
                    <a16:rowId xmlns:a16="http://schemas.microsoft.com/office/drawing/2014/main" val="988792093"/>
                  </a:ext>
                </a:extLst>
              </a:tr>
              <a:tr h="370840">
                <a:tc>
                  <a:txBody>
                    <a:bodyPr/>
                    <a:lstStyle/>
                    <a:p>
                      <a:pPr lvl="0" algn="l">
                        <a:lnSpc>
                          <a:spcPct val="100000"/>
                        </a:lnSpc>
                        <a:spcBef>
                          <a:spcPts val="0"/>
                        </a:spcBef>
                        <a:spcAft>
                          <a:spcPts val="0"/>
                        </a:spcAft>
                        <a:buNone/>
                      </a:pPr>
                      <a:r>
                        <a:rPr lang="en-US" sz="1900" b="0" i="0" u="none" strike="noStrike" noProof="0">
                          <a:latin typeface="Arial"/>
                        </a:rPr>
                        <a:t>•</a:t>
                      </a:r>
                      <a:r>
                        <a:rPr lang="en-US" sz="1900" b="0" i="0" u="none" strike="noStrike" noProof="0">
                          <a:solidFill>
                            <a:srgbClr val="000000"/>
                          </a:solidFill>
                          <a:latin typeface="Century Gothic"/>
                        </a:rPr>
                        <a:t>Comments about someone’s body</a:t>
                      </a:r>
                      <a:endParaRPr lang="en-US"/>
                    </a:p>
                    <a:p>
                      <a:pPr lvl="0" algn="l">
                        <a:lnSpc>
                          <a:spcPct val="100000"/>
                        </a:lnSpc>
                        <a:spcBef>
                          <a:spcPts val="0"/>
                        </a:spcBef>
                        <a:spcAft>
                          <a:spcPts val="0"/>
                        </a:spcAft>
                        <a:buNone/>
                      </a:pPr>
                      <a:r>
                        <a:rPr lang="en-US" sz="1900" b="0" i="0" u="none" strike="noStrike" noProof="0">
                          <a:latin typeface="Arial"/>
                        </a:rPr>
                        <a:t>•</a:t>
                      </a:r>
                      <a:r>
                        <a:rPr lang="en-US" sz="1900" b="0" i="0" u="none" strike="noStrike" noProof="0">
                          <a:solidFill>
                            <a:srgbClr val="000000"/>
                          </a:solidFill>
                          <a:latin typeface="Century Gothic"/>
                        </a:rPr>
                        <a:t>Saying unkind words that are not true about another student</a:t>
                      </a:r>
                      <a:endParaRPr lang="en-US"/>
                    </a:p>
                    <a:p>
                      <a:pPr lvl="0" algn="l">
                        <a:lnSpc>
                          <a:spcPct val="100000"/>
                        </a:lnSpc>
                        <a:spcBef>
                          <a:spcPts val="0"/>
                        </a:spcBef>
                        <a:spcAft>
                          <a:spcPts val="0"/>
                        </a:spcAft>
                        <a:buNone/>
                      </a:pPr>
                      <a:r>
                        <a:rPr lang="en-US" sz="1900" b="0" i="0" u="none" strike="noStrike" noProof="0">
                          <a:latin typeface="Arial"/>
                        </a:rPr>
                        <a:t>•</a:t>
                      </a:r>
                      <a:r>
                        <a:rPr lang="en-US" sz="1900" b="0" i="0" u="none" strike="noStrike" noProof="0">
                          <a:solidFill>
                            <a:srgbClr val="000000"/>
                          </a:solidFill>
                          <a:latin typeface="Century Gothic"/>
                        </a:rPr>
                        <a:t>Telling jokes or stories that make others feel uncomfortable</a:t>
                      </a:r>
                      <a:endParaRPr lang="en-US"/>
                    </a:p>
                    <a:p>
                      <a:pPr lvl="0">
                        <a:buNone/>
                      </a:pPr>
                      <a:endParaRPr lang="en-US"/>
                    </a:p>
                  </a:txBody>
                  <a:tcPr/>
                </a:tc>
                <a:tc>
                  <a:txBody>
                    <a:bodyPr/>
                    <a:lstStyle/>
                    <a:p>
                      <a:pPr lvl="0" algn="l">
                        <a:lnSpc>
                          <a:spcPct val="100000"/>
                        </a:lnSpc>
                        <a:spcBef>
                          <a:spcPts val="0"/>
                        </a:spcBef>
                        <a:spcAft>
                          <a:spcPts val="0"/>
                        </a:spcAft>
                        <a:buNone/>
                      </a:pPr>
                      <a:r>
                        <a:rPr lang="en-US" sz="1900" b="0" i="0" u="none" strike="noStrike" noProof="0">
                          <a:latin typeface="Arial"/>
                        </a:rPr>
                        <a:t>•</a:t>
                      </a:r>
                      <a:r>
                        <a:rPr lang="en-US" sz="1900" b="0" i="0" u="none" strike="noStrike" noProof="0">
                          <a:solidFill>
                            <a:srgbClr val="000000"/>
                          </a:solidFill>
                          <a:latin typeface="Century Gothic"/>
                        </a:rPr>
                        <a:t>Drawing any pictures of someone’s body parts covered by a swimsuit</a:t>
                      </a:r>
                      <a:endParaRPr lang="en-US"/>
                    </a:p>
                    <a:p>
                      <a:pPr lvl="0" algn="l">
                        <a:lnSpc>
                          <a:spcPct val="100000"/>
                        </a:lnSpc>
                        <a:spcBef>
                          <a:spcPts val="0"/>
                        </a:spcBef>
                        <a:spcAft>
                          <a:spcPts val="0"/>
                        </a:spcAft>
                        <a:buNone/>
                      </a:pPr>
                      <a:r>
                        <a:rPr lang="en-US" sz="1900" b="0" i="0" u="none" strike="noStrike" noProof="0">
                          <a:latin typeface="Arial"/>
                        </a:rPr>
                        <a:t>•</a:t>
                      </a:r>
                      <a:r>
                        <a:rPr lang="en-US" sz="1900" b="0" i="0" u="none" strike="noStrike" noProof="0">
                          <a:solidFill>
                            <a:srgbClr val="000000"/>
                          </a:solidFill>
                          <a:latin typeface="Century Gothic"/>
                        </a:rPr>
                        <a:t>Sending inappropriate pictures or messages on cell phones, apps, or computers</a:t>
                      </a:r>
                      <a:endParaRPr lang="en-US"/>
                    </a:p>
                    <a:p>
                      <a:pPr lvl="0">
                        <a:buNone/>
                      </a:pPr>
                      <a:endParaRPr lang="en-US"/>
                    </a:p>
                  </a:txBody>
                  <a:tcPr/>
                </a:tc>
                <a:tc>
                  <a:txBody>
                    <a:bodyPr/>
                    <a:lstStyle/>
                    <a:p>
                      <a:pPr lvl="0" algn="l">
                        <a:lnSpc>
                          <a:spcPct val="100000"/>
                        </a:lnSpc>
                        <a:spcBef>
                          <a:spcPts val="0"/>
                        </a:spcBef>
                        <a:spcAft>
                          <a:spcPts val="0"/>
                        </a:spcAft>
                        <a:buNone/>
                      </a:pPr>
                      <a:r>
                        <a:rPr lang="en-US" sz="1900" b="0" i="0" u="none" strike="noStrike" noProof="0">
                          <a:latin typeface="Arial"/>
                        </a:rPr>
                        <a:t>•</a:t>
                      </a:r>
                      <a:r>
                        <a:rPr lang="en-US" sz="1900" b="0" i="0" u="none" strike="noStrike" noProof="0">
                          <a:solidFill>
                            <a:srgbClr val="000000"/>
                          </a:solidFill>
                          <a:latin typeface="Century Gothic"/>
                        </a:rPr>
                        <a:t>Grabbing or touching someone’s body where their swimsuit covers them</a:t>
                      </a:r>
                      <a:endParaRPr lang="en-US"/>
                    </a:p>
                    <a:p>
                      <a:pPr lvl="0" algn="l">
                        <a:lnSpc>
                          <a:spcPct val="100000"/>
                        </a:lnSpc>
                        <a:spcBef>
                          <a:spcPts val="0"/>
                        </a:spcBef>
                        <a:spcAft>
                          <a:spcPts val="0"/>
                        </a:spcAft>
                        <a:buNone/>
                      </a:pPr>
                      <a:r>
                        <a:rPr lang="en-US" sz="1900" b="0" i="0" u="none" strike="noStrike" noProof="0">
                          <a:latin typeface="Arial"/>
                        </a:rPr>
                        <a:t>•</a:t>
                      </a:r>
                      <a:r>
                        <a:rPr lang="en-US" sz="1900" b="0" i="0" u="none" strike="noStrike" noProof="0">
                          <a:solidFill>
                            <a:srgbClr val="000000"/>
                          </a:solidFill>
                          <a:latin typeface="Century Gothic"/>
                        </a:rPr>
                        <a:t>Any touching that is unwanted, uncomfortable, embarrassing, or offensive</a:t>
                      </a:r>
                      <a:endParaRPr lang="en-US"/>
                    </a:p>
                    <a:p>
                      <a:pPr lvl="0">
                        <a:buNone/>
                      </a:pPr>
                      <a:endParaRPr lang="en-US"/>
                    </a:p>
                  </a:txBody>
                  <a:tcPr/>
                </a:tc>
                <a:extLst>
                  <a:ext uri="{0D108BD9-81ED-4DB2-BD59-A6C34878D82A}">
                    <a16:rowId xmlns:a16="http://schemas.microsoft.com/office/drawing/2014/main" val="3487205146"/>
                  </a:ext>
                </a:extLst>
              </a:tr>
            </a:tbl>
          </a:graphicData>
        </a:graphic>
      </p:graphicFrame>
    </p:spTree>
    <p:extLst>
      <p:ext uri="{BB962C8B-B14F-4D97-AF65-F5344CB8AC3E}">
        <p14:creationId xmlns:p14="http://schemas.microsoft.com/office/powerpoint/2010/main" val="389509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3AE2-D3AE-CA9F-162E-DFF314C15070}"/>
              </a:ext>
            </a:extLst>
          </p:cNvPr>
          <p:cNvSpPr>
            <a:spLocks noGrp="1"/>
          </p:cNvSpPr>
          <p:nvPr>
            <p:ph type="title"/>
          </p:nvPr>
        </p:nvSpPr>
        <p:spPr/>
        <p:txBody>
          <a:bodyPr/>
          <a:lstStyle/>
          <a:p>
            <a:r>
              <a:rPr lang="en-US"/>
              <a:t>What is Bullying?</a:t>
            </a:r>
          </a:p>
        </p:txBody>
      </p:sp>
      <p:sp>
        <p:nvSpPr>
          <p:cNvPr id="3" name="Content Placeholder 2">
            <a:extLst>
              <a:ext uri="{FF2B5EF4-FFF2-40B4-BE49-F238E27FC236}">
                <a16:creationId xmlns:a16="http://schemas.microsoft.com/office/drawing/2014/main" id="{7A8A7A34-0430-64A9-9AFB-6B2E36F47050}"/>
              </a:ext>
            </a:extLst>
          </p:cNvPr>
          <p:cNvSpPr>
            <a:spLocks noGrp="1"/>
          </p:cNvSpPr>
          <p:nvPr>
            <p:ph idx="1"/>
          </p:nvPr>
        </p:nvSpPr>
        <p:spPr/>
        <p:txBody>
          <a:bodyPr/>
          <a:lstStyle/>
          <a:p>
            <a:r>
              <a:rPr lang="en-US" sz="2400"/>
              <a:t>Threating to harm someone</a:t>
            </a:r>
          </a:p>
          <a:p>
            <a:r>
              <a:rPr lang="en-US" sz="2400"/>
              <a:t>Causing harm to someone</a:t>
            </a:r>
          </a:p>
          <a:p>
            <a:r>
              <a:rPr lang="en-US" sz="2400"/>
              <a:t>Repeated and One-sided</a:t>
            </a:r>
          </a:p>
          <a:p>
            <a:r>
              <a:rPr lang="en-US" sz="2400"/>
              <a:t>Making someone feel afraid</a:t>
            </a:r>
          </a:p>
          <a:p>
            <a:r>
              <a:rPr lang="en-US" sz="2400"/>
              <a:t>Persistent and Pervasive</a:t>
            </a:r>
          </a:p>
        </p:txBody>
      </p:sp>
      <p:pic>
        <p:nvPicPr>
          <p:cNvPr id="4" name="Picture 3" descr="A yellow and black logo&#10;&#10;AI-generated content may be incorrect.">
            <a:extLst>
              <a:ext uri="{FF2B5EF4-FFF2-40B4-BE49-F238E27FC236}">
                <a16:creationId xmlns:a16="http://schemas.microsoft.com/office/drawing/2014/main" id="{370D42AE-C8A6-A665-F444-2A2C7A2A162C}"/>
              </a:ext>
            </a:extLst>
          </p:cNvPr>
          <p:cNvPicPr>
            <a:picLocks noChangeAspect="1"/>
          </p:cNvPicPr>
          <p:nvPr/>
        </p:nvPicPr>
        <p:blipFill>
          <a:blip r:embed="rId2"/>
          <a:stretch>
            <a:fillRect/>
          </a:stretch>
        </p:blipFill>
        <p:spPr>
          <a:xfrm>
            <a:off x="5666534" y="2040871"/>
            <a:ext cx="5856754" cy="4602817"/>
          </a:xfrm>
          <a:prstGeom prst="rect">
            <a:avLst/>
          </a:prstGeom>
        </p:spPr>
      </p:pic>
    </p:spTree>
    <p:extLst>
      <p:ext uri="{BB962C8B-B14F-4D97-AF65-F5344CB8AC3E}">
        <p14:creationId xmlns:p14="http://schemas.microsoft.com/office/powerpoint/2010/main" val="211715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4="http://schemas.microsoft.com/office/drawing/2010/main" xmlns:dgm="http://schemas.openxmlformats.org/drawingml/2006/diagram"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4AB869E-F8CB-D5A9-BFFA-AFABE8AE3B6C}"/>
              </a:ext>
            </a:extLst>
          </p:cNvPr>
          <p:cNvSpPr>
            <a:spLocks noGrp="1"/>
          </p:cNvSpPr>
          <p:nvPr>
            <p:ph type="title"/>
          </p:nvPr>
        </p:nvSpPr>
        <p:spPr>
          <a:xfrm>
            <a:off x="810000" y="447188"/>
            <a:ext cx="10571998" cy="970450"/>
          </a:xfrm>
        </p:spPr>
        <p:txBody>
          <a:bodyPr>
            <a:normAutofit/>
          </a:bodyPr>
          <a:lstStyle/>
          <a:p>
            <a:r>
              <a:rPr lang="en-US"/>
              <a:t>CONSEQUENCES</a:t>
            </a:r>
          </a:p>
        </p:txBody>
      </p:sp>
      <p:graphicFrame>
        <p:nvGraphicFramePr>
          <p:cNvPr id="5" name="Content Placeholder 2">
            <a:extLst>
              <a:ext uri="{FF2B5EF4-FFF2-40B4-BE49-F238E27FC236}">
                <a16:creationId xmlns:a16="http://schemas.microsoft.com/office/drawing/2014/main" id="{57AE03C1-273F-D655-96C6-39C6B3F79332}"/>
              </a:ext>
            </a:extLst>
          </p:cNvPr>
          <p:cNvGraphicFramePr>
            <a:graphicFrameLocks noGrp="1"/>
          </p:cNvGraphicFramePr>
          <p:nvPr>
            <p:ph idx="1"/>
            <p:extLst>
              <p:ext uri="{D42A27DB-BD31-4B8C-83A1-F6EECF244321}">
                <p14:modId xmlns:p14="http://schemas.microsoft.com/office/powerpoint/2010/main" val="1942492322"/>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73209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E289-6208-D5E4-3F1D-1A866283EAE8}"/>
              </a:ext>
            </a:extLst>
          </p:cNvPr>
          <p:cNvSpPr>
            <a:spLocks noGrp="1"/>
          </p:cNvSpPr>
          <p:nvPr>
            <p:ph type="title"/>
          </p:nvPr>
        </p:nvSpPr>
        <p:spPr/>
        <p:txBody>
          <a:bodyPr/>
          <a:lstStyle/>
          <a:p>
            <a:r>
              <a:rPr lang="en-US"/>
              <a:t>Miller’s Goals for 2025-2026 School Year</a:t>
            </a:r>
          </a:p>
        </p:txBody>
      </p:sp>
      <p:sp>
        <p:nvSpPr>
          <p:cNvPr id="3" name="Content Placeholder 2">
            <a:extLst>
              <a:ext uri="{FF2B5EF4-FFF2-40B4-BE49-F238E27FC236}">
                <a16:creationId xmlns:a16="http://schemas.microsoft.com/office/drawing/2014/main" id="{F755BD7B-1566-9B96-669F-4AFBBE10489F}"/>
              </a:ext>
            </a:extLst>
          </p:cNvPr>
          <p:cNvSpPr>
            <a:spLocks noGrp="1"/>
          </p:cNvSpPr>
          <p:nvPr>
            <p:ph idx="1"/>
          </p:nvPr>
        </p:nvSpPr>
        <p:spPr>
          <a:xfrm>
            <a:off x="818712" y="2222287"/>
            <a:ext cx="4307470" cy="3636511"/>
          </a:xfrm>
        </p:spPr>
        <p:txBody>
          <a:bodyPr>
            <a:normAutofit/>
          </a:bodyPr>
          <a:lstStyle/>
          <a:p>
            <a:r>
              <a:rPr lang="en-US" sz="2800">
                <a:latin typeface="ADLaM Display" panose="02010000000000000000" pitchFamily="2" charset="0"/>
                <a:ea typeface="ADLaM Display" panose="02010000000000000000" pitchFamily="2" charset="0"/>
                <a:cs typeface="ADLaM Display" panose="02010000000000000000" pitchFamily="2" charset="0"/>
              </a:rPr>
              <a:t>Using Milestones scores from Spring 2025 as baseline, Miller Elementary will increase scores for Spring 2026 by 3% in Reading, ELA, &amp; Math.</a:t>
            </a:r>
          </a:p>
        </p:txBody>
      </p:sp>
      <p:pic>
        <p:nvPicPr>
          <p:cNvPr id="3074" name="Picture 2">
            <a:extLst>
              <a:ext uri="{FF2B5EF4-FFF2-40B4-BE49-F238E27FC236}">
                <a16:creationId xmlns:a16="http://schemas.microsoft.com/office/drawing/2014/main" id="{D7ED5BB2-C7B1-F5FC-09FC-F793EB726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482103" y="2191613"/>
            <a:ext cx="6826014" cy="433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57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324B79ADA32B45914C573F044DF449" ma:contentTypeVersion="13" ma:contentTypeDescription="Create a new document." ma:contentTypeScope="" ma:versionID="4ac36bcdcca1add949efa7b20ade8c01">
  <xsd:schema xmlns:xsd="http://www.w3.org/2001/XMLSchema" xmlns:xs="http://www.w3.org/2001/XMLSchema" xmlns:p="http://schemas.microsoft.com/office/2006/metadata/properties" xmlns:ns2="9575ab9b-d5ed-4acc-a22a-266df039c4f4" xmlns:ns3="cedd74fe-3eb2-4278-8019-eb8413a93e61" targetNamespace="http://schemas.microsoft.com/office/2006/metadata/properties" ma:root="true" ma:fieldsID="fcd65e4ff6b6daf4e1043bf08414a598" ns2:_="" ns3:_="">
    <xsd:import namespace="9575ab9b-d5ed-4acc-a22a-266df039c4f4"/>
    <xsd:import namespace="cedd74fe-3eb2-4278-8019-eb8413a93e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5ab9b-d5ed-4acc-a22a-266df039c4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2614276-1a61-4c04-97c8-9ed3192da15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dd74fe-3eb2-4278-8019-eb8413a93e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7d3cb76-1115-48df-9eb3-1a052460ef60}" ma:internalName="TaxCatchAll" ma:showField="CatchAllData" ma:web="cedd74fe-3eb2-4278-8019-eb8413a93e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edd74fe-3eb2-4278-8019-eb8413a93e61" xsi:nil="true"/>
    <lcf76f155ced4ddcb4097134ff3c332f xmlns="9575ab9b-d5ed-4acc-a22a-266df039c4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9F7D8A-5A3B-4B1B-A544-7D491AA6A34F}">
  <ds:schemaRefs>
    <ds:schemaRef ds:uri="9575ab9b-d5ed-4acc-a22a-266df039c4f4"/>
    <ds:schemaRef ds:uri="cedd74fe-3eb2-4278-8019-eb8413a93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042AB8-C5B1-4773-92CE-96AAE0D419C6}">
  <ds:schemaRefs>
    <ds:schemaRef ds:uri="http://schemas.microsoft.com/sharepoint/v3/contenttype/forms"/>
  </ds:schemaRefs>
</ds:datastoreItem>
</file>

<file path=customXml/itemProps3.xml><?xml version="1.0" encoding="utf-8"?>
<ds:datastoreItem xmlns:ds="http://schemas.openxmlformats.org/officeDocument/2006/customXml" ds:itemID="{3A3CCF85-CE17-4E4D-8F0D-B17F9D82A7A9}">
  <ds:schemaRefs>
    <ds:schemaRef ds:uri="9575ab9b-d5ed-4acc-a22a-266df039c4f4"/>
    <ds:schemaRef ds:uri="cedd74fe-3eb2-4278-8019-eb8413a93e6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Annual Title I Meeting Power Point 24-25</Template>
  <TotalTime>0</TotalTime>
  <Words>1205</Words>
  <Application>Microsoft Office PowerPoint</Application>
  <PresentationFormat>Widescreen</PresentationFormat>
  <Paragraphs>110</Paragraphs>
  <Slides>19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Abadi</vt:lpstr>
      <vt:lpstr>ADLaM Display</vt:lpstr>
      <vt:lpstr>Alasassy Caps</vt:lpstr>
      <vt:lpstr>Aptos</vt:lpstr>
      <vt:lpstr>Aptos ExtraBold</vt:lpstr>
      <vt:lpstr>Arial</vt:lpstr>
      <vt:lpstr>Arial Nova</vt:lpstr>
      <vt:lpstr>Century Gothic</vt:lpstr>
      <vt:lpstr>Courier New</vt:lpstr>
      <vt:lpstr>Wingdings</vt:lpstr>
      <vt:lpstr>Wingdings 2</vt:lpstr>
      <vt:lpstr>Quotable</vt:lpstr>
      <vt:lpstr>Annual Title I Meeting  2025-2026</vt:lpstr>
      <vt:lpstr>Miller’s Mission &amp; Vision </vt:lpstr>
      <vt:lpstr>What Is A Title I School ?  </vt:lpstr>
      <vt:lpstr>Title I School-Wide Requirements for Miller </vt:lpstr>
      <vt:lpstr>How Does Our School Spend Title I Funds? </vt:lpstr>
      <vt:lpstr>3 KINDS of Harassment</vt:lpstr>
      <vt:lpstr>What is Bullying?</vt:lpstr>
      <vt:lpstr>CONSEQUENCES</vt:lpstr>
      <vt:lpstr>Miller’s Goals for 2025-2026 School Year</vt:lpstr>
      <vt:lpstr>Programs/Supports to Help My Child  </vt:lpstr>
      <vt:lpstr>What Curriculum Does Miller Use ? </vt:lpstr>
      <vt:lpstr>What Tests Will My Child Take ? </vt:lpstr>
      <vt:lpstr>Miller’s Family Engagement Liaison </vt:lpstr>
      <vt:lpstr>Law Requirements for Parent &amp; Family Engagement </vt:lpstr>
      <vt:lpstr>What opportunities Does The School Provide For Parent Engagement?</vt:lpstr>
      <vt:lpstr> What is a parents’ right to know?</vt:lpstr>
      <vt:lpstr>What is a School-Parent Compact ? </vt:lpstr>
      <vt:lpstr>How Responsive Is Our School ?   </vt:lpstr>
      <vt:lpstr>Other Federal Programs Offered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Stockton, Daniela</dc:creator>
  <cp:lastModifiedBy>Stockton, Daniela</cp:lastModifiedBy>
  <cp:revision>1</cp:revision>
  <cp:lastPrinted>2024-08-29T14:42:26Z</cp:lastPrinted>
  <dcterms:created xsi:type="dcterms:W3CDTF">2025-08-07T15:23:19Z</dcterms:created>
  <dcterms:modified xsi:type="dcterms:W3CDTF">2025-08-28T20:32:36Z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0x01010023324B79ADA32B45914C573F044DF449</vt:lpwstr>
  </property>
  <property fmtid="{D5CDD505-2E9C-101B-9397-08002B2CF9AE}" pid="3" name="MediaServiceImageTags">
    <vt:lpwstr/>
  </property>
</Properties>
</file>