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18E771-64B1-4ADC-9720-B3B767B521A5}" v="13" dt="2023-09-30T03:13:35.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gess, Kelly P." userId="e0bf8df7-478a-4cd6-b502-28d71c0a8a9f" providerId="ADAL" clId="{8718E771-64B1-4ADC-9720-B3B767B521A5}"/>
    <pc:docChg chg="undo custSel addSld modSld">
      <pc:chgData name="Burgess, Kelly P." userId="e0bf8df7-478a-4cd6-b502-28d71c0a8a9f" providerId="ADAL" clId="{8718E771-64B1-4ADC-9720-B3B767B521A5}" dt="2023-09-30T03:22:10.361" v="1998" actId="20577"/>
      <pc:docMkLst>
        <pc:docMk/>
      </pc:docMkLst>
      <pc:sldChg chg="modSp mod">
        <pc:chgData name="Burgess, Kelly P." userId="e0bf8df7-478a-4cd6-b502-28d71c0a8a9f" providerId="ADAL" clId="{8718E771-64B1-4ADC-9720-B3B767B521A5}" dt="2023-09-30T02:57:25.042" v="1524" actId="6549"/>
        <pc:sldMkLst>
          <pc:docMk/>
          <pc:sldMk cId="3217207131" sldId="256"/>
        </pc:sldMkLst>
        <pc:spChg chg="mod">
          <ac:chgData name="Burgess, Kelly P." userId="e0bf8df7-478a-4cd6-b502-28d71c0a8a9f" providerId="ADAL" clId="{8718E771-64B1-4ADC-9720-B3B767B521A5}" dt="2023-09-30T02:57:17.115" v="1521" actId="1076"/>
          <ac:spMkLst>
            <pc:docMk/>
            <pc:sldMk cId="3217207131" sldId="256"/>
            <ac:spMk id="2" creationId="{00000000-0000-0000-0000-000000000000}"/>
          </ac:spMkLst>
        </pc:spChg>
        <pc:spChg chg="mod">
          <ac:chgData name="Burgess, Kelly P." userId="e0bf8df7-478a-4cd6-b502-28d71c0a8a9f" providerId="ADAL" clId="{8718E771-64B1-4ADC-9720-B3B767B521A5}" dt="2023-09-30T02:57:25.042" v="1524" actId="6549"/>
          <ac:spMkLst>
            <pc:docMk/>
            <pc:sldMk cId="3217207131" sldId="256"/>
            <ac:spMk id="3" creationId="{00000000-0000-0000-0000-000000000000}"/>
          </ac:spMkLst>
        </pc:spChg>
        <pc:picChg chg="mod">
          <ac:chgData name="Burgess, Kelly P." userId="e0bf8df7-478a-4cd6-b502-28d71c0a8a9f" providerId="ADAL" clId="{8718E771-64B1-4ADC-9720-B3B767B521A5}" dt="2023-09-30T02:57:18.927" v="1522" actId="1076"/>
          <ac:picMkLst>
            <pc:docMk/>
            <pc:sldMk cId="3217207131" sldId="256"/>
            <ac:picMk id="4" creationId="{00000000-0000-0000-0000-000000000000}"/>
          </ac:picMkLst>
        </pc:picChg>
      </pc:sldChg>
      <pc:sldChg chg="modSp mod">
        <pc:chgData name="Burgess, Kelly P." userId="e0bf8df7-478a-4cd6-b502-28d71c0a8a9f" providerId="ADAL" clId="{8718E771-64B1-4ADC-9720-B3B767B521A5}" dt="2023-09-30T02:57:50.130" v="1544" actId="20577"/>
        <pc:sldMkLst>
          <pc:docMk/>
          <pc:sldMk cId="411314401" sldId="257"/>
        </pc:sldMkLst>
        <pc:spChg chg="mod">
          <ac:chgData name="Burgess, Kelly P." userId="e0bf8df7-478a-4cd6-b502-28d71c0a8a9f" providerId="ADAL" clId="{8718E771-64B1-4ADC-9720-B3B767B521A5}" dt="2023-09-30T02:57:50.130" v="1544" actId="20577"/>
          <ac:spMkLst>
            <pc:docMk/>
            <pc:sldMk cId="411314401" sldId="257"/>
            <ac:spMk id="2" creationId="{00000000-0000-0000-0000-000000000000}"/>
          </ac:spMkLst>
        </pc:spChg>
      </pc:sldChg>
      <pc:sldChg chg="addSp delSp modSp mod">
        <pc:chgData name="Burgess, Kelly P." userId="e0bf8df7-478a-4cd6-b502-28d71c0a8a9f" providerId="ADAL" clId="{8718E771-64B1-4ADC-9720-B3B767B521A5}" dt="2023-09-30T03:01:35.247" v="1594" actId="478"/>
        <pc:sldMkLst>
          <pc:docMk/>
          <pc:sldMk cId="3932991756" sldId="258"/>
        </pc:sldMkLst>
        <pc:spChg chg="del">
          <ac:chgData name="Burgess, Kelly P." userId="e0bf8df7-478a-4cd6-b502-28d71c0a8a9f" providerId="ADAL" clId="{8718E771-64B1-4ADC-9720-B3B767B521A5}" dt="2023-09-30T03:01:31.763" v="1593" actId="478"/>
          <ac:spMkLst>
            <pc:docMk/>
            <pc:sldMk cId="3932991756" sldId="258"/>
            <ac:spMk id="3" creationId="{00000000-0000-0000-0000-000000000000}"/>
          </ac:spMkLst>
        </pc:spChg>
        <pc:spChg chg="add del mod">
          <ac:chgData name="Burgess, Kelly P." userId="e0bf8df7-478a-4cd6-b502-28d71c0a8a9f" providerId="ADAL" clId="{8718E771-64B1-4ADC-9720-B3B767B521A5}" dt="2023-09-30T03:01:35.247" v="1594" actId="478"/>
          <ac:spMkLst>
            <pc:docMk/>
            <pc:sldMk cId="3932991756" sldId="258"/>
            <ac:spMk id="4" creationId="{6858C2EF-E209-4B7B-846B-49982E578A52}"/>
          </ac:spMkLst>
        </pc:spChg>
        <pc:spChg chg="mod">
          <ac:chgData name="Burgess, Kelly P." userId="e0bf8df7-478a-4cd6-b502-28d71c0a8a9f" providerId="ADAL" clId="{8718E771-64B1-4ADC-9720-B3B767B521A5}" dt="2023-09-30T03:01:25.796" v="1592" actId="403"/>
          <ac:spMkLst>
            <pc:docMk/>
            <pc:sldMk cId="3932991756" sldId="258"/>
            <ac:spMk id="5" creationId="{00000000-0000-0000-0000-000000000000}"/>
          </ac:spMkLst>
        </pc:spChg>
      </pc:sldChg>
      <pc:sldChg chg="addSp delSp modSp mod">
        <pc:chgData name="Burgess, Kelly P." userId="e0bf8df7-478a-4cd6-b502-28d71c0a8a9f" providerId="ADAL" clId="{8718E771-64B1-4ADC-9720-B3B767B521A5}" dt="2023-09-30T03:04:58.876" v="1670"/>
        <pc:sldMkLst>
          <pc:docMk/>
          <pc:sldMk cId="2746508067" sldId="259"/>
        </pc:sldMkLst>
        <pc:spChg chg="add del mod">
          <ac:chgData name="Burgess, Kelly P." userId="e0bf8df7-478a-4cd6-b502-28d71c0a8a9f" providerId="ADAL" clId="{8718E771-64B1-4ADC-9720-B3B767B521A5}" dt="2023-09-30T03:01:45.463" v="1596" actId="478"/>
          <ac:spMkLst>
            <pc:docMk/>
            <pc:sldMk cId="2746508067" sldId="259"/>
            <ac:spMk id="4" creationId="{03CE3E22-E288-66DD-FDC9-D518E5C5CF13}"/>
          </ac:spMkLst>
        </pc:spChg>
        <pc:spChg chg="mod">
          <ac:chgData name="Burgess, Kelly P." userId="e0bf8df7-478a-4cd6-b502-28d71c0a8a9f" providerId="ADAL" clId="{8718E771-64B1-4ADC-9720-B3B767B521A5}" dt="2023-09-30T03:00:33.898" v="1550" actId="21"/>
          <ac:spMkLst>
            <pc:docMk/>
            <pc:sldMk cId="2746508067" sldId="259"/>
            <ac:spMk id="5" creationId="{00000000-0000-0000-0000-000000000000}"/>
          </ac:spMkLst>
        </pc:spChg>
        <pc:spChg chg="mod">
          <ac:chgData name="Burgess, Kelly P." userId="e0bf8df7-478a-4cd6-b502-28d71c0a8a9f" providerId="ADAL" clId="{8718E771-64B1-4ADC-9720-B3B767B521A5}" dt="2023-09-30T03:01:49.540" v="1597" actId="1076"/>
          <ac:spMkLst>
            <pc:docMk/>
            <pc:sldMk cId="2746508067" sldId="259"/>
            <ac:spMk id="6" creationId="{00000000-0000-0000-0000-000000000000}"/>
          </ac:spMkLst>
        </pc:spChg>
        <pc:spChg chg="del">
          <ac:chgData name="Burgess, Kelly P." userId="e0bf8df7-478a-4cd6-b502-28d71c0a8a9f" providerId="ADAL" clId="{8718E771-64B1-4ADC-9720-B3B767B521A5}" dt="2023-09-30T03:01:43.604" v="1595" actId="478"/>
          <ac:spMkLst>
            <pc:docMk/>
            <pc:sldMk cId="2746508067" sldId="259"/>
            <ac:spMk id="7" creationId="{00000000-0000-0000-0000-000000000000}"/>
          </ac:spMkLst>
        </pc:spChg>
        <pc:spChg chg="mod">
          <ac:chgData name="Burgess, Kelly P." userId="e0bf8df7-478a-4cd6-b502-28d71c0a8a9f" providerId="ADAL" clId="{8718E771-64B1-4ADC-9720-B3B767B521A5}" dt="2023-09-30T03:04:58.876" v="1670"/>
          <ac:spMkLst>
            <pc:docMk/>
            <pc:sldMk cId="2746508067" sldId="259"/>
            <ac:spMk id="8" creationId="{00000000-0000-0000-0000-000000000000}"/>
          </ac:spMkLst>
        </pc:spChg>
      </pc:sldChg>
      <pc:sldChg chg="addSp delSp modSp mod">
        <pc:chgData name="Burgess, Kelly P." userId="e0bf8df7-478a-4cd6-b502-28d71c0a8a9f" providerId="ADAL" clId="{8718E771-64B1-4ADC-9720-B3B767B521A5}" dt="2023-09-30T03:07:49.190" v="1728" actId="478"/>
        <pc:sldMkLst>
          <pc:docMk/>
          <pc:sldMk cId="1018298334" sldId="260"/>
        </pc:sldMkLst>
        <pc:spChg chg="add del mod">
          <ac:chgData name="Burgess, Kelly P." userId="e0bf8df7-478a-4cd6-b502-28d71c0a8a9f" providerId="ADAL" clId="{8718E771-64B1-4ADC-9720-B3B767B521A5}" dt="2023-09-30T03:05:11.941" v="1674" actId="478"/>
          <ac:spMkLst>
            <pc:docMk/>
            <pc:sldMk cId="1018298334" sldId="260"/>
            <ac:spMk id="4" creationId="{4902CEF0-4E55-9E8C-F15A-60FF0BAF68DE}"/>
          </ac:spMkLst>
        </pc:spChg>
        <pc:spChg chg="del mod">
          <ac:chgData name="Burgess, Kelly P." userId="e0bf8df7-478a-4cd6-b502-28d71c0a8a9f" providerId="ADAL" clId="{8718E771-64B1-4ADC-9720-B3B767B521A5}" dt="2023-09-30T03:05:09.660" v="1673" actId="478"/>
          <ac:spMkLst>
            <pc:docMk/>
            <pc:sldMk cId="1018298334" sldId="260"/>
            <ac:spMk id="5" creationId="{00000000-0000-0000-0000-000000000000}"/>
          </ac:spMkLst>
        </pc:spChg>
        <pc:spChg chg="del">
          <ac:chgData name="Burgess, Kelly P." userId="e0bf8df7-478a-4cd6-b502-28d71c0a8a9f" providerId="ADAL" clId="{8718E771-64B1-4ADC-9720-B3B767B521A5}" dt="2023-09-30T03:05:05.677" v="1671" actId="478"/>
          <ac:spMkLst>
            <pc:docMk/>
            <pc:sldMk cId="1018298334" sldId="260"/>
            <ac:spMk id="7" creationId="{00000000-0000-0000-0000-000000000000}"/>
          </ac:spMkLst>
        </pc:spChg>
        <pc:spChg chg="mod">
          <ac:chgData name="Burgess, Kelly P." userId="e0bf8df7-478a-4cd6-b502-28d71c0a8a9f" providerId="ADAL" clId="{8718E771-64B1-4ADC-9720-B3B767B521A5}" dt="2023-09-30T03:05:16.401" v="1675" actId="1076"/>
          <ac:spMkLst>
            <pc:docMk/>
            <pc:sldMk cId="1018298334" sldId="260"/>
            <ac:spMk id="9" creationId="{00000000-0000-0000-0000-000000000000}"/>
          </ac:spMkLst>
        </pc:spChg>
        <pc:spChg chg="mod">
          <ac:chgData name="Burgess, Kelly P." userId="e0bf8df7-478a-4cd6-b502-28d71c0a8a9f" providerId="ADAL" clId="{8718E771-64B1-4ADC-9720-B3B767B521A5}" dt="2023-09-30T03:07:04.658" v="1726"/>
          <ac:spMkLst>
            <pc:docMk/>
            <pc:sldMk cId="1018298334" sldId="260"/>
            <ac:spMk id="10" creationId="{00000000-0000-0000-0000-000000000000}"/>
          </ac:spMkLst>
        </pc:spChg>
        <pc:spChg chg="del">
          <ac:chgData name="Burgess, Kelly P." userId="e0bf8df7-478a-4cd6-b502-28d71c0a8a9f" providerId="ADAL" clId="{8718E771-64B1-4ADC-9720-B3B767B521A5}" dt="2023-09-30T03:07:41.473" v="1727" actId="478"/>
          <ac:spMkLst>
            <pc:docMk/>
            <pc:sldMk cId="1018298334" sldId="260"/>
            <ac:spMk id="12" creationId="{00000000-0000-0000-0000-000000000000}"/>
          </ac:spMkLst>
        </pc:spChg>
        <pc:spChg chg="del mod">
          <ac:chgData name="Burgess, Kelly P." userId="e0bf8df7-478a-4cd6-b502-28d71c0a8a9f" providerId="ADAL" clId="{8718E771-64B1-4ADC-9720-B3B767B521A5}" dt="2023-09-30T03:07:49.190" v="1728" actId="478"/>
          <ac:spMkLst>
            <pc:docMk/>
            <pc:sldMk cId="1018298334" sldId="260"/>
            <ac:spMk id="13" creationId="{00000000-0000-0000-0000-000000000000}"/>
          </ac:spMkLst>
        </pc:spChg>
      </pc:sldChg>
      <pc:sldChg chg="addSp delSp modSp mod">
        <pc:chgData name="Burgess, Kelly P." userId="e0bf8df7-478a-4cd6-b502-28d71c0a8a9f" providerId="ADAL" clId="{8718E771-64B1-4ADC-9720-B3B767B521A5}" dt="2023-09-30T03:14:54.099" v="1929" actId="33524"/>
        <pc:sldMkLst>
          <pc:docMk/>
          <pc:sldMk cId="2195722147" sldId="261"/>
        </pc:sldMkLst>
        <pc:spChg chg="del">
          <ac:chgData name="Burgess, Kelly P." userId="e0bf8df7-478a-4cd6-b502-28d71c0a8a9f" providerId="ADAL" clId="{8718E771-64B1-4ADC-9720-B3B767B521A5}" dt="2023-09-30T03:14:27.627" v="1926" actId="478"/>
          <ac:spMkLst>
            <pc:docMk/>
            <pc:sldMk cId="2195722147" sldId="261"/>
            <ac:spMk id="3" creationId="{00000000-0000-0000-0000-000000000000}"/>
          </ac:spMkLst>
        </pc:spChg>
        <pc:spChg chg="add del mod">
          <ac:chgData name="Burgess, Kelly P." userId="e0bf8df7-478a-4cd6-b502-28d71c0a8a9f" providerId="ADAL" clId="{8718E771-64B1-4ADC-9720-B3B767B521A5}" dt="2023-09-30T03:14:34.389" v="1927" actId="478"/>
          <ac:spMkLst>
            <pc:docMk/>
            <pc:sldMk cId="2195722147" sldId="261"/>
            <ac:spMk id="4" creationId="{C91E3893-37CE-C8EA-7350-611D36889F9E}"/>
          </ac:spMkLst>
        </pc:spChg>
        <pc:spChg chg="mod">
          <ac:chgData name="Burgess, Kelly P." userId="e0bf8df7-478a-4cd6-b502-28d71c0a8a9f" providerId="ADAL" clId="{8718E771-64B1-4ADC-9720-B3B767B521A5}" dt="2023-09-30T03:14:54.099" v="1929" actId="33524"/>
          <ac:spMkLst>
            <pc:docMk/>
            <pc:sldMk cId="2195722147" sldId="261"/>
            <ac:spMk id="5" creationId="{00000000-0000-0000-0000-000000000000}"/>
          </ac:spMkLst>
        </pc:spChg>
      </pc:sldChg>
      <pc:sldChg chg="modSp mod">
        <pc:chgData name="Burgess, Kelly P." userId="e0bf8df7-478a-4cd6-b502-28d71c0a8a9f" providerId="ADAL" clId="{8718E771-64B1-4ADC-9720-B3B767B521A5}" dt="2023-09-30T03:16:05.630" v="1990" actId="20577"/>
        <pc:sldMkLst>
          <pc:docMk/>
          <pc:sldMk cId="965518011" sldId="262"/>
        </pc:sldMkLst>
        <pc:spChg chg="mod">
          <ac:chgData name="Burgess, Kelly P." userId="e0bf8df7-478a-4cd6-b502-28d71c0a8a9f" providerId="ADAL" clId="{8718E771-64B1-4ADC-9720-B3B767B521A5}" dt="2023-09-30T03:16:05.630" v="1990" actId="20577"/>
          <ac:spMkLst>
            <pc:docMk/>
            <pc:sldMk cId="965518011" sldId="262"/>
            <ac:spMk id="4" creationId="{1FEF422E-D92E-F768-CA23-32EF03A8E6D0}"/>
          </ac:spMkLst>
        </pc:spChg>
        <pc:spChg chg="mod">
          <ac:chgData name="Burgess, Kelly P." userId="e0bf8df7-478a-4cd6-b502-28d71c0a8a9f" providerId="ADAL" clId="{8718E771-64B1-4ADC-9720-B3B767B521A5}" dt="2023-09-30T03:15:30.022" v="1962" actId="27107"/>
          <ac:spMkLst>
            <pc:docMk/>
            <pc:sldMk cId="965518011" sldId="262"/>
            <ac:spMk id="5" creationId="{00000000-0000-0000-0000-000000000000}"/>
          </ac:spMkLst>
        </pc:spChg>
      </pc:sldChg>
      <pc:sldChg chg="delSp modSp add mod">
        <pc:chgData name="Burgess, Kelly P." userId="e0bf8df7-478a-4cd6-b502-28d71c0a8a9f" providerId="ADAL" clId="{8718E771-64B1-4ADC-9720-B3B767B521A5}" dt="2023-09-30T01:24:34.006" v="486" actId="1076"/>
        <pc:sldMkLst>
          <pc:docMk/>
          <pc:sldMk cId="2837690096" sldId="263"/>
        </pc:sldMkLst>
        <pc:spChg chg="del mod">
          <ac:chgData name="Burgess, Kelly P." userId="e0bf8df7-478a-4cd6-b502-28d71c0a8a9f" providerId="ADAL" clId="{8718E771-64B1-4ADC-9720-B3B767B521A5}" dt="2023-09-30T01:24:20.283" v="483" actId="478"/>
          <ac:spMkLst>
            <pc:docMk/>
            <pc:sldMk cId="2837690096" sldId="263"/>
            <ac:spMk id="2" creationId="{ABE2ECA5-59FF-00DF-14E4-D484D1AB64AE}"/>
          </ac:spMkLst>
        </pc:spChg>
        <pc:spChg chg="del mod">
          <ac:chgData name="Burgess, Kelly P." userId="e0bf8df7-478a-4cd6-b502-28d71c0a8a9f" providerId="ADAL" clId="{8718E771-64B1-4ADC-9720-B3B767B521A5}" dt="2023-09-30T01:24:22.017" v="484" actId="478"/>
          <ac:spMkLst>
            <pc:docMk/>
            <pc:sldMk cId="2837690096" sldId="263"/>
            <ac:spMk id="4" creationId="{1FEF422E-D92E-F768-CA23-32EF03A8E6D0}"/>
          </ac:spMkLst>
        </pc:spChg>
        <pc:spChg chg="mod">
          <ac:chgData name="Burgess, Kelly P." userId="e0bf8df7-478a-4cd6-b502-28d71c0a8a9f" providerId="ADAL" clId="{8718E771-64B1-4ADC-9720-B3B767B521A5}" dt="2023-09-30T01:24:34.006" v="486" actId="1076"/>
          <ac:spMkLst>
            <pc:docMk/>
            <pc:sldMk cId="2837690096" sldId="263"/>
            <ac:spMk id="5" creationId="{00000000-0000-0000-0000-000000000000}"/>
          </ac:spMkLst>
        </pc:spChg>
        <pc:spChg chg="mod">
          <ac:chgData name="Burgess, Kelly P." userId="e0bf8df7-478a-4cd6-b502-28d71c0a8a9f" providerId="ADAL" clId="{8718E771-64B1-4ADC-9720-B3B767B521A5}" dt="2023-09-30T01:16:24.087" v="42" actId="20577"/>
          <ac:spMkLst>
            <pc:docMk/>
            <pc:sldMk cId="2837690096" sldId="263"/>
            <ac:spMk id="7" creationId="{00000000-0000-0000-0000-000000000000}"/>
          </ac:spMkLst>
        </pc:spChg>
      </pc:sldChg>
      <pc:sldChg chg="addSp delSp modSp add mod">
        <pc:chgData name="Burgess, Kelly P." userId="e0bf8df7-478a-4cd6-b502-28d71c0a8a9f" providerId="ADAL" clId="{8718E771-64B1-4ADC-9720-B3B767B521A5}" dt="2023-09-30T03:16:57.786" v="1994" actId="20577"/>
        <pc:sldMkLst>
          <pc:docMk/>
          <pc:sldMk cId="2434029320" sldId="264"/>
        </pc:sldMkLst>
        <pc:spChg chg="mod">
          <ac:chgData name="Burgess, Kelly P." userId="e0bf8df7-478a-4cd6-b502-28d71c0a8a9f" providerId="ADAL" clId="{8718E771-64B1-4ADC-9720-B3B767B521A5}" dt="2023-09-30T01:31:42.606" v="581" actId="1076"/>
          <ac:spMkLst>
            <pc:docMk/>
            <pc:sldMk cId="2434029320" sldId="264"/>
            <ac:spMk id="2" creationId="{ABE2ECA5-59FF-00DF-14E4-D484D1AB64AE}"/>
          </ac:spMkLst>
        </pc:spChg>
        <pc:spChg chg="mod">
          <ac:chgData name="Burgess, Kelly P." userId="e0bf8df7-478a-4cd6-b502-28d71c0a8a9f" providerId="ADAL" clId="{8718E771-64B1-4ADC-9720-B3B767B521A5}" dt="2023-09-30T03:16:57.786" v="1994" actId="20577"/>
          <ac:spMkLst>
            <pc:docMk/>
            <pc:sldMk cId="2434029320" sldId="264"/>
            <ac:spMk id="4" creationId="{1FEF422E-D92E-F768-CA23-32EF03A8E6D0}"/>
          </ac:spMkLst>
        </pc:spChg>
        <pc:spChg chg="del mod">
          <ac:chgData name="Burgess, Kelly P." userId="e0bf8df7-478a-4cd6-b502-28d71c0a8a9f" providerId="ADAL" clId="{8718E771-64B1-4ADC-9720-B3B767B521A5}" dt="2023-09-30T01:25:03.407" v="492" actId="478"/>
          <ac:spMkLst>
            <pc:docMk/>
            <pc:sldMk cId="2434029320" sldId="264"/>
            <ac:spMk id="5" creationId="{00000000-0000-0000-0000-000000000000}"/>
          </ac:spMkLst>
        </pc:spChg>
        <pc:spChg chg="add del mod">
          <ac:chgData name="Burgess, Kelly P." userId="e0bf8df7-478a-4cd6-b502-28d71c0a8a9f" providerId="ADAL" clId="{8718E771-64B1-4ADC-9720-B3B767B521A5}" dt="2023-09-30T01:24:55.776" v="490" actId="478"/>
          <ac:spMkLst>
            <pc:docMk/>
            <pc:sldMk cId="2434029320" sldId="264"/>
            <ac:spMk id="6" creationId="{8D151176-54F0-DC26-5325-74EF8630B0AE}"/>
          </ac:spMkLst>
        </pc:spChg>
        <pc:spChg chg="del">
          <ac:chgData name="Burgess, Kelly P." userId="e0bf8df7-478a-4cd6-b502-28d71c0a8a9f" providerId="ADAL" clId="{8718E771-64B1-4ADC-9720-B3B767B521A5}" dt="2023-09-30T01:24:43.285" v="487" actId="478"/>
          <ac:spMkLst>
            <pc:docMk/>
            <pc:sldMk cId="2434029320" sldId="264"/>
            <ac:spMk id="7" creationId="{00000000-0000-0000-0000-000000000000}"/>
          </ac:spMkLst>
        </pc:spChg>
        <pc:spChg chg="add del mod">
          <ac:chgData name="Burgess, Kelly P." userId="e0bf8df7-478a-4cd6-b502-28d71c0a8a9f" providerId="ADAL" clId="{8718E771-64B1-4ADC-9720-B3B767B521A5}" dt="2023-09-30T01:31:28.904" v="576" actId="478"/>
          <ac:spMkLst>
            <pc:docMk/>
            <pc:sldMk cId="2434029320" sldId="264"/>
            <ac:spMk id="8" creationId="{66AA657F-C7AA-0DBD-EBE9-7691827B3273}"/>
          </ac:spMkLst>
        </pc:spChg>
        <pc:spChg chg="add del mod">
          <ac:chgData name="Burgess, Kelly P." userId="e0bf8df7-478a-4cd6-b502-28d71c0a8a9f" providerId="ADAL" clId="{8718E771-64B1-4ADC-9720-B3B767B521A5}" dt="2023-09-30T01:31:30.622" v="577" actId="478"/>
          <ac:spMkLst>
            <pc:docMk/>
            <pc:sldMk cId="2434029320" sldId="264"/>
            <ac:spMk id="9" creationId="{8AD425B4-311C-2A55-6E46-5CAC9BA5BB71}"/>
          </ac:spMkLst>
        </pc:spChg>
      </pc:sldChg>
      <pc:sldChg chg="delSp modSp add mod">
        <pc:chgData name="Burgess, Kelly P." userId="e0bf8df7-478a-4cd6-b502-28d71c0a8a9f" providerId="ADAL" clId="{8718E771-64B1-4ADC-9720-B3B767B521A5}" dt="2023-09-30T03:17:35.411" v="1997" actId="20577"/>
        <pc:sldMkLst>
          <pc:docMk/>
          <pc:sldMk cId="560868986" sldId="265"/>
        </pc:sldMkLst>
        <pc:spChg chg="del">
          <ac:chgData name="Burgess, Kelly P." userId="e0bf8df7-478a-4cd6-b502-28d71c0a8a9f" providerId="ADAL" clId="{8718E771-64B1-4ADC-9720-B3B767B521A5}" dt="2023-09-30T01:31:48.151" v="582" actId="478"/>
          <ac:spMkLst>
            <pc:docMk/>
            <pc:sldMk cId="560868986" sldId="265"/>
            <ac:spMk id="2" creationId="{ABE2ECA5-59FF-00DF-14E4-D484D1AB64AE}"/>
          </ac:spMkLst>
        </pc:spChg>
        <pc:spChg chg="del">
          <ac:chgData name="Burgess, Kelly P." userId="e0bf8df7-478a-4cd6-b502-28d71c0a8a9f" providerId="ADAL" clId="{8718E771-64B1-4ADC-9720-B3B767B521A5}" dt="2023-09-30T01:31:49.776" v="583" actId="478"/>
          <ac:spMkLst>
            <pc:docMk/>
            <pc:sldMk cId="560868986" sldId="265"/>
            <ac:spMk id="4" creationId="{1FEF422E-D92E-F768-CA23-32EF03A8E6D0}"/>
          </ac:spMkLst>
        </pc:spChg>
        <pc:spChg chg="mod">
          <ac:chgData name="Burgess, Kelly P." userId="e0bf8df7-478a-4cd6-b502-28d71c0a8a9f" providerId="ADAL" clId="{8718E771-64B1-4ADC-9720-B3B767B521A5}" dt="2023-09-30T01:31:54.696" v="584" actId="1076"/>
          <ac:spMkLst>
            <pc:docMk/>
            <pc:sldMk cId="560868986" sldId="265"/>
            <ac:spMk id="8" creationId="{66AA657F-C7AA-0DBD-EBE9-7691827B3273}"/>
          </ac:spMkLst>
        </pc:spChg>
        <pc:spChg chg="mod">
          <ac:chgData name="Burgess, Kelly P." userId="e0bf8df7-478a-4cd6-b502-28d71c0a8a9f" providerId="ADAL" clId="{8718E771-64B1-4ADC-9720-B3B767B521A5}" dt="2023-09-30T03:17:35.411" v="1997" actId="20577"/>
          <ac:spMkLst>
            <pc:docMk/>
            <pc:sldMk cId="560868986" sldId="265"/>
            <ac:spMk id="9" creationId="{8AD425B4-311C-2A55-6E46-5CAC9BA5BB71}"/>
          </ac:spMkLst>
        </pc:spChg>
      </pc:sldChg>
      <pc:sldChg chg="modSp add mod">
        <pc:chgData name="Burgess, Kelly P." userId="e0bf8df7-478a-4cd6-b502-28d71c0a8a9f" providerId="ADAL" clId="{8718E771-64B1-4ADC-9720-B3B767B521A5}" dt="2023-09-30T02:14:42.246" v="871" actId="403"/>
        <pc:sldMkLst>
          <pc:docMk/>
          <pc:sldMk cId="760060331" sldId="266"/>
        </pc:sldMkLst>
        <pc:spChg chg="mod">
          <ac:chgData name="Burgess, Kelly P." userId="e0bf8df7-478a-4cd6-b502-28d71c0a8a9f" providerId="ADAL" clId="{8718E771-64B1-4ADC-9720-B3B767B521A5}" dt="2023-09-30T01:38:37.817" v="659" actId="20577"/>
          <ac:spMkLst>
            <pc:docMk/>
            <pc:sldMk cId="760060331" sldId="266"/>
            <ac:spMk id="8" creationId="{66AA657F-C7AA-0DBD-EBE9-7691827B3273}"/>
          </ac:spMkLst>
        </pc:spChg>
        <pc:spChg chg="mod">
          <ac:chgData name="Burgess, Kelly P." userId="e0bf8df7-478a-4cd6-b502-28d71c0a8a9f" providerId="ADAL" clId="{8718E771-64B1-4ADC-9720-B3B767B521A5}" dt="2023-09-30T02:14:42.246" v="871" actId="403"/>
          <ac:spMkLst>
            <pc:docMk/>
            <pc:sldMk cId="760060331" sldId="266"/>
            <ac:spMk id="9" creationId="{8AD425B4-311C-2A55-6E46-5CAC9BA5BB71}"/>
          </ac:spMkLst>
        </pc:spChg>
      </pc:sldChg>
      <pc:sldChg chg="addSp modSp add mod">
        <pc:chgData name="Burgess, Kelly P." userId="e0bf8df7-478a-4cd6-b502-28d71c0a8a9f" providerId="ADAL" clId="{8718E771-64B1-4ADC-9720-B3B767B521A5}" dt="2023-09-30T02:27:04.154" v="1111" actId="404"/>
        <pc:sldMkLst>
          <pc:docMk/>
          <pc:sldMk cId="4223723090" sldId="267"/>
        </pc:sldMkLst>
        <pc:spChg chg="add mod">
          <ac:chgData name="Burgess, Kelly P." userId="e0bf8df7-478a-4cd6-b502-28d71c0a8a9f" providerId="ADAL" clId="{8718E771-64B1-4ADC-9720-B3B767B521A5}" dt="2023-09-30T02:19:10.959" v="1001" actId="20577"/>
          <ac:spMkLst>
            <pc:docMk/>
            <pc:sldMk cId="4223723090" sldId="267"/>
            <ac:spMk id="2" creationId="{7591FA14-7D54-78D8-497F-6AA288C86876}"/>
          </ac:spMkLst>
        </pc:spChg>
        <pc:spChg chg="add mod">
          <ac:chgData name="Burgess, Kelly P." userId="e0bf8df7-478a-4cd6-b502-28d71c0a8a9f" providerId="ADAL" clId="{8718E771-64B1-4ADC-9720-B3B767B521A5}" dt="2023-09-30T02:26:45.299" v="1109" actId="404"/>
          <ac:spMkLst>
            <pc:docMk/>
            <pc:sldMk cId="4223723090" sldId="267"/>
            <ac:spMk id="3" creationId="{A7C2A997-9B9D-22D5-CED2-793EA99C7273}"/>
          </ac:spMkLst>
        </pc:spChg>
        <pc:spChg chg="mod">
          <ac:chgData name="Burgess, Kelly P." userId="e0bf8df7-478a-4cd6-b502-28d71c0a8a9f" providerId="ADAL" clId="{8718E771-64B1-4ADC-9720-B3B767B521A5}" dt="2023-09-30T02:15:47.932" v="920" actId="14100"/>
          <ac:spMkLst>
            <pc:docMk/>
            <pc:sldMk cId="4223723090" sldId="267"/>
            <ac:spMk id="8" creationId="{66AA657F-C7AA-0DBD-EBE9-7691827B3273}"/>
          </ac:spMkLst>
        </pc:spChg>
        <pc:spChg chg="mod">
          <ac:chgData name="Burgess, Kelly P." userId="e0bf8df7-478a-4cd6-b502-28d71c0a8a9f" providerId="ADAL" clId="{8718E771-64B1-4ADC-9720-B3B767B521A5}" dt="2023-09-30T02:27:04.154" v="1111" actId="404"/>
          <ac:spMkLst>
            <pc:docMk/>
            <pc:sldMk cId="4223723090" sldId="267"/>
            <ac:spMk id="9" creationId="{8AD425B4-311C-2A55-6E46-5CAC9BA5BB71}"/>
          </ac:spMkLst>
        </pc:spChg>
      </pc:sldChg>
      <pc:sldChg chg="modSp add mod">
        <pc:chgData name="Burgess, Kelly P." userId="e0bf8df7-478a-4cd6-b502-28d71c0a8a9f" providerId="ADAL" clId="{8718E771-64B1-4ADC-9720-B3B767B521A5}" dt="2023-09-30T02:33:36.800" v="1270" actId="403"/>
        <pc:sldMkLst>
          <pc:docMk/>
          <pc:sldMk cId="4115381987" sldId="268"/>
        </pc:sldMkLst>
        <pc:spChg chg="mod">
          <ac:chgData name="Burgess, Kelly P." userId="e0bf8df7-478a-4cd6-b502-28d71c0a8a9f" providerId="ADAL" clId="{8718E771-64B1-4ADC-9720-B3B767B521A5}" dt="2023-09-30T02:30:52.721" v="1217" actId="20577"/>
          <ac:spMkLst>
            <pc:docMk/>
            <pc:sldMk cId="4115381987" sldId="268"/>
            <ac:spMk id="2" creationId="{7591FA14-7D54-78D8-497F-6AA288C86876}"/>
          </ac:spMkLst>
        </pc:spChg>
        <pc:spChg chg="mod">
          <ac:chgData name="Burgess, Kelly P." userId="e0bf8df7-478a-4cd6-b502-28d71c0a8a9f" providerId="ADAL" clId="{8718E771-64B1-4ADC-9720-B3B767B521A5}" dt="2023-09-30T02:33:36.800" v="1270" actId="403"/>
          <ac:spMkLst>
            <pc:docMk/>
            <pc:sldMk cId="4115381987" sldId="268"/>
            <ac:spMk id="3" creationId="{A7C2A997-9B9D-22D5-CED2-793EA99C7273}"/>
          </ac:spMkLst>
        </pc:spChg>
        <pc:spChg chg="mod">
          <ac:chgData name="Burgess, Kelly P." userId="e0bf8df7-478a-4cd6-b502-28d71c0a8a9f" providerId="ADAL" clId="{8718E771-64B1-4ADC-9720-B3B767B521A5}" dt="2023-09-30T02:28:30.975" v="1138" actId="20577"/>
          <ac:spMkLst>
            <pc:docMk/>
            <pc:sldMk cId="4115381987" sldId="268"/>
            <ac:spMk id="8" creationId="{66AA657F-C7AA-0DBD-EBE9-7691827B3273}"/>
          </ac:spMkLst>
        </pc:spChg>
        <pc:spChg chg="mod">
          <ac:chgData name="Burgess, Kelly P." userId="e0bf8df7-478a-4cd6-b502-28d71c0a8a9f" providerId="ADAL" clId="{8718E771-64B1-4ADC-9720-B3B767B521A5}" dt="2023-09-30T02:33:30.707" v="1269" actId="403"/>
          <ac:spMkLst>
            <pc:docMk/>
            <pc:sldMk cId="4115381987" sldId="268"/>
            <ac:spMk id="9" creationId="{8AD425B4-311C-2A55-6E46-5CAC9BA5BB71}"/>
          </ac:spMkLst>
        </pc:spChg>
      </pc:sldChg>
      <pc:sldChg chg="modSp add mod">
        <pc:chgData name="Burgess, Kelly P." userId="e0bf8df7-478a-4cd6-b502-28d71c0a8a9f" providerId="ADAL" clId="{8718E771-64B1-4ADC-9720-B3B767B521A5}" dt="2023-09-30T03:22:10.361" v="1998" actId="20577"/>
        <pc:sldMkLst>
          <pc:docMk/>
          <pc:sldMk cId="2301771127" sldId="269"/>
        </pc:sldMkLst>
        <pc:spChg chg="mod">
          <ac:chgData name="Burgess, Kelly P." userId="e0bf8df7-478a-4cd6-b502-28d71c0a8a9f" providerId="ADAL" clId="{8718E771-64B1-4ADC-9720-B3B767B521A5}" dt="2023-09-30T02:54:45.004" v="1485" actId="1076"/>
          <ac:spMkLst>
            <pc:docMk/>
            <pc:sldMk cId="2301771127" sldId="269"/>
            <ac:spMk id="2" creationId="{7591FA14-7D54-78D8-497F-6AA288C86876}"/>
          </ac:spMkLst>
        </pc:spChg>
        <pc:spChg chg="mod">
          <ac:chgData name="Burgess, Kelly P." userId="e0bf8df7-478a-4cd6-b502-28d71c0a8a9f" providerId="ADAL" clId="{8718E771-64B1-4ADC-9720-B3B767B521A5}" dt="2023-09-30T03:22:10.361" v="1998" actId="20577"/>
          <ac:spMkLst>
            <pc:docMk/>
            <pc:sldMk cId="2301771127" sldId="269"/>
            <ac:spMk id="3" creationId="{A7C2A997-9B9D-22D5-CED2-793EA99C7273}"/>
          </ac:spMkLst>
        </pc:spChg>
        <pc:spChg chg="mod">
          <ac:chgData name="Burgess, Kelly P." userId="e0bf8df7-478a-4cd6-b502-28d71c0a8a9f" providerId="ADAL" clId="{8718E771-64B1-4ADC-9720-B3B767B521A5}" dt="2023-09-30T02:38:47.210" v="1303" actId="20577"/>
          <ac:spMkLst>
            <pc:docMk/>
            <pc:sldMk cId="2301771127" sldId="269"/>
            <ac:spMk id="8" creationId="{66AA657F-C7AA-0DBD-EBE9-7691827B3273}"/>
          </ac:spMkLst>
        </pc:spChg>
        <pc:spChg chg="mod">
          <ac:chgData name="Burgess, Kelly P." userId="e0bf8df7-478a-4cd6-b502-28d71c0a8a9f" providerId="ADAL" clId="{8718E771-64B1-4ADC-9720-B3B767B521A5}" dt="2023-09-30T02:54:38.177" v="1484" actId="404"/>
          <ac:spMkLst>
            <pc:docMk/>
            <pc:sldMk cId="2301771127" sldId="269"/>
            <ac:spMk id="9" creationId="{8AD425B4-311C-2A55-6E46-5CAC9BA5BB7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5C6C63-73C6-4BA9-B446-B1C0E1E49250}"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08E37-9B33-4E7F-987F-6C83B40ADEC5}" type="slidenum">
              <a:rPr lang="en-US" smtClean="0"/>
              <a:t>‹#›</a:t>
            </a:fld>
            <a:endParaRPr lang="en-US"/>
          </a:p>
        </p:txBody>
      </p:sp>
    </p:spTree>
    <p:extLst>
      <p:ext uri="{BB962C8B-B14F-4D97-AF65-F5344CB8AC3E}">
        <p14:creationId xmlns:p14="http://schemas.microsoft.com/office/powerpoint/2010/main" val="90268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C6C63-73C6-4BA9-B446-B1C0E1E49250}"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08E37-9B33-4E7F-987F-6C83B40ADEC5}" type="slidenum">
              <a:rPr lang="en-US" smtClean="0"/>
              <a:t>‹#›</a:t>
            </a:fld>
            <a:endParaRPr lang="en-US"/>
          </a:p>
        </p:txBody>
      </p:sp>
    </p:spTree>
    <p:extLst>
      <p:ext uri="{BB962C8B-B14F-4D97-AF65-F5344CB8AC3E}">
        <p14:creationId xmlns:p14="http://schemas.microsoft.com/office/powerpoint/2010/main" val="553768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C6C63-73C6-4BA9-B446-B1C0E1E49250}"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08E37-9B33-4E7F-987F-6C83B40ADEC5}" type="slidenum">
              <a:rPr lang="en-US" smtClean="0"/>
              <a:t>‹#›</a:t>
            </a:fld>
            <a:endParaRPr lang="en-US"/>
          </a:p>
        </p:txBody>
      </p:sp>
    </p:spTree>
    <p:extLst>
      <p:ext uri="{BB962C8B-B14F-4D97-AF65-F5344CB8AC3E}">
        <p14:creationId xmlns:p14="http://schemas.microsoft.com/office/powerpoint/2010/main" val="392496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C6C63-73C6-4BA9-B446-B1C0E1E49250}"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08E37-9B33-4E7F-987F-6C83B40ADEC5}" type="slidenum">
              <a:rPr lang="en-US" smtClean="0"/>
              <a:t>‹#›</a:t>
            </a:fld>
            <a:endParaRPr lang="en-US"/>
          </a:p>
        </p:txBody>
      </p:sp>
    </p:spTree>
    <p:extLst>
      <p:ext uri="{BB962C8B-B14F-4D97-AF65-F5344CB8AC3E}">
        <p14:creationId xmlns:p14="http://schemas.microsoft.com/office/powerpoint/2010/main" val="3820275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5C6C63-73C6-4BA9-B446-B1C0E1E49250}"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08E37-9B33-4E7F-987F-6C83B40ADEC5}" type="slidenum">
              <a:rPr lang="en-US" smtClean="0"/>
              <a:t>‹#›</a:t>
            </a:fld>
            <a:endParaRPr lang="en-US"/>
          </a:p>
        </p:txBody>
      </p:sp>
    </p:spTree>
    <p:extLst>
      <p:ext uri="{BB962C8B-B14F-4D97-AF65-F5344CB8AC3E}">
        <p14:creationId xmlns:p14="http://schemas.microsoft.com/office/powerpoint/2010/main" val="2540969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5C6C63-73C6-4BA9-B446-B1C0E1E49250}"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08E37-9B33-4E7F-987F-6C83B40ADEC5}" type="slidenum">
              <a:rPr lang="en-US" smtClean="0"/>
              <a:t>‹#›</a:t>
            </a:fld>
            <a:endParaRPr lang="en-US"/>
          </a:p>
        </p:txBody>
      </p:sp>
    </p:spTree>
    <p:extLst>
      <p:ext uri="{BB962C8B-B14F-4D97-AF65-F5344CB8AC3E}">
        <p14:creationId xmlns:p14="http://schemas.microsoft.com/office/powerpoint/2010/main" val="382253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5C6C63-73C6-4BA9-B446-B1C0E1E49250}" type="datetimeFigureOut">
              <a:rPr lang="en-US" smtClean="0"/>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08E37-9B33-4E7F-987F-6C83B40ADEC5}" type="slidenum">
              <a:rPr lang="en-US" smtClean="0"/>
              <a:t>‹#›</a:t>
            </a:fld>
            <a:endParaRPr lang="en-US"/>
          </a:p>
        </p:txBody>
      </p:sp>
    </p:spTree>
    <p:extLst>
      <p:ext uri="{BB962C8B-B14F-4D97-AF65-F5344CB8AC3E}">
        <p14:creationId xmlns:p14="http://schemas.microsoft.com/office/powerpoint/2010/main" val="2503795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5C6C63-73C6-4BA9-B446-B1C0E1E49250}" type="datetimeFigureOut">
              <a:rPr lang="en-US" smtClean="0"/>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08E37-9B33-4E7F-987F-6C83B40ADEC5}" type="slidenum">
              <a:rPr lang="en-US" smtClean="0"/>
              <a:t>‹#›</a:t>
            </a:fld>
            <a:endParaRPr lang="en-US"/>
          </a:p>
        </p:txBody>
      </p:sp>
    </p:spTree>
    <p:extLst>
      <p:ext uri="{BB962C8B-B14F-4D97-AF65-F5344CB8AC3E}">
        <p14:creationId xmlns:p14="http://schemas.microsoft.com/office/powerpoint/2010/main" val="4225992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C6C63-73C6-4BA9-B446-B1C0E1E49250}" type="datetimeFigureOut">
              <a:rPr lang="en-US" smtClean="0"/>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08E37-9B33-4E7F-987F-6C83B40ADEC5}" type="slidenum">
              <a:rPr lang="en-US" smtClean="0"/>
              <a:t>‹#›</a:t>
            </a:fld>
            <a:endParaRPr lang="en-US"/>
          </a:p>
        </p:txBody>
      </p:sp>
    </p:spTree>
    <p:extLst>
      <p:ext uri="{BB962C8B-B14F-4D97-AF65-F5344CB8AC3E}">
        <p14:creationId xmlns:p14="http://schemas.microsoft.com/office/powerpoint/2010/main" val="249152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5C6C63-73C6-4BA9-B446-B1C0E1E49250}"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08E37-9B33-4E7F-987F-6C83B40ADEC5}" type="slidenum">
              <a:rPr lang="en-US" smtClean="0"/>
              <a:t>‹#›</a:t>
            </a:fld>
            <a:endParaRPr lang="en-US"/>
          </a:p>
        </p:txBody>
      </p:sp>
    </p:spTree>
    <p:extLst>
      <p:ext uri="{BB962C8B-B14F-4D97-AF65-F5344CB8AC3E}">
        <p14:creationId xmlns:p14="http://schemas.microsoft.com/office/powerpoint/2010/main" val="521248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5C6C63-73C6-4BA9-B446-B1C0E1E49250}"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08E37-9B33-4E7F-987F-6C83B40ADEC5}" type="slidenum">
              <a:rPr lang="en-US" smtClean="0"/>
              <a:t>‹#›</a:t>
            </a:fld>
            <a:endParaRPr lang="en-US"/>
          </a:p>
        </p:txBody>
      </p:sp>
    </p:spTree>
    <p:extLst>
      <p:ext uri="{BB962C8B-B14F-4D97-AF65-F5344CB8AC3E}">
        <p14:creationId xmlns:p14="http://schemas.microsoft.com/office/powerpoint/2010/main" val="525673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C6C63-73C6-4BA9-B446-B1C0E1E49250}" type="datetimeFigureOut">
              <a:rPr lang="en-US" smtClean="0"/>
              <a:t>11/17/2025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08E37-9B33-4E7F-987F-6C83B40ADEC5}" type="slidenum">
              <a:rPr lang="en-US" smtClean="0"/>
              <a:t>‹#›</a:t>
            </a:fld>
            <a:endParaRPr lang="en-US"/>
          </a:p>
        </p:txBody>
      </p:sp>
    </p:spTree>
    <p:extLst>
      <p:ext uri="{BB962C8B-B14F-4D97-AF65-F5344CB8AC3E}">
        <p14:creationId xmlns:p14="http://schemas.microsoft.com/office/powerpoint/2010/main" val="157679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giles@wcsd.k12.sc.u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19432" y="465762"/>
            <a:ext cx="10521142" cy="725199"/>
          </a:xfrm>
        </p:spPr>
        <p:txBody>
          <a:bodyPr>
            <a:noAutofit/>
          </a:bodyPr>
          <a:lstStyle/>
          <a:p>
            <a:r>
              <a:rPr lang="en-US" sz="4000" dirty="0">
                <a:solidFill>
                  <a:schemeClr val="accent6">
                    <a:lumMod val="75000"/>
                  </a:schemeClr>
                </a:solidFill>
                <a:latin typeface="Arial Black" panose="020B0A04020102020204" pitchFamily="34" charset="0"/>
              </a:rPr>
              <a:t>Williamsburg County School District </a:t>
            </a:r>
          </a:p>
        </p:txBody>
      </p:sp>
      <p:sp>
        <p:nvSpPr>
          <p:cNvPr id="3" name="Subtitle 2"/>
          <p:cNvSpPr>
            <a:spLocks noGrp="1"/>
          </p:cNvSpPr>
          <p:nvPr>
            <p:ph type="subTitle" idx="1"/>
          </p:nvPr>
        </p:nvSpPr>
        <p:spPr>
          <a:xfrm>
            <a:off x="2008003" y="4177284"/>
            <a:ext cx="9144000" cy="1655762"/>
          </a:xfrm>
        </p:spPr>
        <p:txBody>
          <a:bodyPr/>
          <a:lstStyle/>
          <a:p>
            <a:r>
              <a:rPr lang="en-US" dirty="0" smtClean="0">
                <a:solidFill>
                  <a:srgbClr val="7030A0"/>
                </a:solidFill>
                <a:latin typeface="Elephant" panose="02020904090505020303" pitchFamily="18" charset="0"/>
              </a:rPr>
              <a:t>Tory Gibson</a:t>
            </a:r>
            <a:endParaRPr lang="en-US" dirty="0">
              <a:solidFill>
                <a:srgbClr val="7030A0"/>
              </a:solidFill>
              <a:latin typeface="Elephant" panose="02020904090505020303" pitchFamily="18" charset="0"/>
            </a:endParaRPr>
          </a:p>
          <a:p>
            <a:r>
              <a:rPr lang="en-US" dirty="0">
                <a:solidFill>
                  <a:srgbClr val="7030A0"/>
                </a:solidFill>
                <a:latin typeface="Elephant" panose="02020904090505020303" pitchFamily="18" charset="0"/>
              </a:rPr>
              <a:t>Food Service Director </a:t>
            </a:r>
          </a:p>
          <a:p>
            <a:r>
              <a:rPr lang="en-US" dirty="0" smtClean="0">
                <a:solidFill>
                  <a:srgbClr val="7030A0"/>
                </a:solidFill>
                <a:latin typeface="Elephant" panose="02020904090505020303" pitchFamily="18" charset="0"/>
                <a:hlinkClick r:id="rId3"/>
              </a:rPr>
              <a:t>togibson</a:t>
            </a:r>
            <a:r>
              <a:rPr lang="en-US" dirty="0" smtClean="0">
                <a:solidFill>
                  <a:srgbClr val="7030A0"/>
                </a:solidFill>
                <a:latin typeface="Elephant" panose="02020904090505020303" pitchFamily="18" charset="0"/>
                <a:hlinkClick r:id="rId3"/>
              </a:rPr>
              <a:t>@wcsd.k12.sc.us</a:t>
            </a:r>
            <a:r>
              <a:rPr lang="en-US" dirty="0" smtClean="0">
                <a:solidFill>
                  <a:srgbClr val="7030A0"/>
                </a:solidFill>
                <a:latin typeface="Elephant" panose="02020904090505020303" pitchFamily="18" charset="0"/>
              </a:rPr>
              <a:t> </a:t>
            </a:r>
            <a:endParaRPr lang="en-US" dirty="0">
              <a:solidFill>
                <a:srgbClr val="7030A0"/>
              </a:solidFill>
              <a:latin typeface="Elephant" panose="02020904090505020303"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7874" y="1190961"/>
            <a:ext cx="2813732" cy="2813732"/>
          </a:xfrm>
          <a:prstGeom prst="rect">
            <a:avLst/>
          </a:prstGeom>
        </p:spPr>
      </p:pic>
    </p:spTree>
    <p:extLst>
      <p:ext uri="{BB962C8B-B14F-4D97-AF65-F5344CB8AC3E}">
        <p14:creationId xmlns:p14="http://schemas.microsoft.com/office/powerpoint/2010/main" val="321720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AA657F-C7AA-0DBD-EBE9-7691827B3273}"/>
              </a:ext>
            </a:extLst>
          </p:cNvPr>
          <p:cNvSpPr txBox="1">
            <a:spLocks/>
          </p:cNvSpPr>
          <p:nvPr/>
        </p:nvSpPr>
        <p:spPr>
          <a:xfrm>
            <a:off x="849084" y="352108"/>
            <a:ext cx="10521142" cy="7251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u="sng" dirty="0">
                <a:solidFill>
                  <a:srgbClr val="002060"/>
                </a:solidFill>
                <a:latin typeface="Arial Black" panose="020B0A04020102020204" pitchFamily="34" charset="0"/>
              </a:rPr>
              <a:t>PHYSICAL EDUCATION </a:t>
            </a:r>
          </a:p>
        </p:txBody>
      </p:sp>
      <p:sp>
        <p:nvSpPr>
          <p:cNvPr id="9" name="TextBox 8">
            <a:extLst>
              <a:ext uri="{FF2B5EF4-FFF2-40B4-BE49-F238E27FC236}">
                <a16:creationId xmlns:a16="http://schemas.microsoft.com/office/drawing/2014/main" id="{8AD425B4-311C-2A55-6E46-5CAC9BA5BB71}"/>
              </a:ext>
            </a:extLst>
          </p:cNvPr>
          <p:cNvSpPr txBox="1"/>
          <p:nvPr/>
        </p:nvSpPr>
        <p:spPr>
          <a:xfrm>
            <a:off x="849084" y="1077307"/>
            <a:ext cx="11130395" cy="4647426"/>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District will provide students with physical education using an age­ appropriate, sequential PE curriculum consistent with national and state standards for PE. </a:t>
            </a: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Fitness testing of students occurs, at a minimum, in grades 2(height &amp; weight only), 5,8, and in high school PE course required for graduation. Individual student fitness reports are shared with parents/caregivers.* Per SC Students Health and Fitness Act of 2005</a:t>
            </a: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Student fitness data is used by the district and schools for instruction planning fitness equipment, and professional development.</a:t>
            </a: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All students will be provided equal opportunity to participate in physical education classes. Appropriate accommodations allow for equitable participation for all students and physical education classes and equipment are adapted as necessary.</a:t>
            </a: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The district participates in the State Fitness Gram</a:t>
            </a: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Data Source for Monitoring: School Fitness Gram reports-Parents can find the Fitness Gram reports on the school website.</a:t>
            </a: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400" dirty="0">
              <a:solidFill>
                <a:schemeClr val="accent6">
                  <a:lumMod val="75000"/>
                </a:schemeClr>
              </a:solidFill>
              <a:latin typeface="Californian FB" panose="0207040306080B030204" pitchFamily="18" charset="0"/>
              <a:cs typeface="Calibri Light" panose="020F0302020204030204" pitchFamily="34" charset="0"/>
            </a:endParaRPr>
          </a:p>
        </p:txBody>
      </p:sp>
    </p:spTree>
    <p:extLst>
      <p:ext uri="{BB962C8B-B14F-4D97-AF65-F5344CB8AC3E}">
        <p14:creationId xmlns:p14="http://schemas.microsoft.com/office/powerpoint/2010/main" val="560868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AA657F-C7AA-0DBD-EBE9-7691827B3273}"/>
              </a:ext>
            </a:extLst>
          </p:cNvPr>
          <p:cNvSpPr txBox="1">
            <a:spLocks/>
          </p:cNvSpPr>
          <p:nvPr/>
        </p:nvSpPr>
        <p:spPr>
          <a:xfrm>
            <a:off x="849084" y="352108"/>
            <a:ext cx="10521142" cy="7251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u="sng" dirty="0">
                <a:solidFill>
                  <a:srgbClr val="002060"/>
                </a:solidFill>
                <a:latin typeface="Arial Black" panose="020B0A04020102020204" pitchFamily="34" charset="0"/>
              </a:rPr>
              <a:t>UPDATE/INFORM THE PUBLIC</a:t>
            </a:r>
          </a:p>
        </p:txBody>
      </p:sp>
      <p:sp>
        <p:nvSpPr>
          <p:cNvPr id="9" name="TextBox 8">
            <a:extLst>
              <a:ext uri="{FF2B5EF4-FFF2-40B4-BE49-F238E27FC236}">
                <a16:creationId xmlns:a16="http://schemas.microsoft.com/office/drawing/2014/main" id="{8AD425B4-311C-2A55-6E46-5CAC9BA5BB71}"/>
              </a:ext>
            </a:extLst>
          </p:cNvPr>
          <p:cNvSpPr txBox="1"/>
          <p:nvPr/>
        </p:nvSpPr>
        <p:spPr>
          <a:xfrm>
            <a:off x="849084" y="1077307"/>
            <a:ext cx="11130395" cy="6155531"/>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Annually, the public is notified about the content and implementation of the wellness policy and any updates to the policy. The name and contact information of the designated officer is publicized with information on how the public can become involved with the wellness committee or obtain additional information on the wellness policy.</a:t>
            </a: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The name and contact information of the designated officer is publicized.</a:t>
            </a: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Information is shared on how the public can become involved with the wellness committee or obtain additional information on the wellness policy.</a:t>
            </a: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Every three years, the district develops a report that meets the following requirements: </a:t>
            </a:r>
          </a:p>
          <a:p>
            <a:pPr marL="800100" lvl="1"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All schools comply with the district wellness policy</a:t>
            </a:r>
          </a:p>
          <a:p>
            <a:pPr marL="800100" lvl="1"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How the district policy compares with state and/or federal model wellness policies</a:t>
            </a:r>
          </a:p>
          <a:p>
            <a:pPr marL="800100" lvl="1"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A description of progress towards attaining wellness policy goals</a:t>
            </a:r>
          </a:p>
          <a:p>
            <a:pPr marL="800100" lvl="1"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This report is made available to the public</a:t>
            </a:r>
          </a:p>
          <a:p>
            <a:pPr marL="285750"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Records will be maintained to document compliance with the requirements of the wellness policy</a:t>
            </a:r>
          </a:p>
          <a:p>
            <a:pPr marL="285750"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LWP-Annual Progress Report can be found on the district web page.</a:t>
            </a:r>
          </a:p>
          <a:p>
            <a:pPr marL="285750"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Data Source for Monitoring: District Webpage </a:t>
            </a: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400" dirty="0">
              <a:solidFill>
                <a:schemeClr val="accent6">
                  <a:lumMod val="75000"/>
                </a:schemeClr>
              </a:solidFill>
              <a:latin typeface="Californian FB" panose="0207040306080B030204" pitchFamily="18" charset="0"/>
              <a:cs typeface="Calibri Light" panose="020F0302020204030204" pitchFamily="34" charset="0"/>
            </a:endParaRPr>
          </a:p>
        </p:txBody>
      </p:sp>
    </p:spTree>
    <p:extLst>
      <p:ext uri="{BB962C8B-B14F-4D97-AF65-F5344CB8AC3E}">
        <p14:creationId xmlns:p14="http://schemas.microsoft.com/office/powerpoint/2010/main" val="760060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AA657F-C7AA-0DBD-EBE9-7691827B3273}"/>
              </a:ext>
            </a:extLst>
          </p:cNvPr>
          <p:cNvSpPr txBox="1">
            <a:spLocks/>
          </p:cNvSpPr>
          <p:nvPr/>
        </p:nvSpPr>
        <p:spPr>
          <a:xfrm>
            <a:off x="849084" y="352108"/>
            <a:ext cx="10987782" cy="7251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u="sng" dirty="0">
                <a:solidFill>
                  <a:srgbClr val="002060"/>
                </a:solidFill>
                <a:latin typeface="Arial Black" panose="020B0A04020102020204" pitchFamily="34" charset="0"/>
              </a:rPr>
              <a:t>OTHER SCHOOL BASED STRATEGIES FOR WELLNESS</a:t>
            </a:r>
          </a:p>
        </p:txBody>
      </p:sp>
      <p:sp>
        <p:nvSpPr>
          <p:cNvPr id="9" name="TextBox 8">
            <a:extLst>
              <a:ext uri="{FF2B5EF4-FFF2-40B4-BE49-F238E27FC236}">
                <a16:creationId xmlns:a16="http://schemas.microsoft.com/office/drawing/2014/main" id="{8AD425B4-311C-2A55-6E46-5CAC9BA5BB71}"/>
              </a:ext>
            </a:extLst>
          </p:cNvPr>
          <p:cNvSpPr txBox="1"/>
          <p:nvPr/>
        </p:nvSpPr>
        <p:spPr>
          <a:xfrm>
            <a:off x="849084" y="1144419"/>
            <a:ext cx="11130395" cy="3077766"/>
          </a:xfrm>
          <a:prstGeom prst="rect">
            <a:avLst/>
          </a:prstGeom>
          <a:noFill/>
        </p:spPr>
        <p:txBody>
          <a:bodyPr wrap="square" rtlCol="0">
            <a:spAutoFit/>
          </a:bodyPr>
          <a:lstStyle/>
          <a:p>
            <a:pPr marL="342900" indent="-34290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SFAs must include, at a minimum, one goal for Other School-Based Strategies for Wellness in the LWP. SFAs must explore the use of evidenced based strategies when identifying goals</a:t>
            </a:r>
          </a:p>
          <a:p>
            <a:pPr marL="342900" indent="-34290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School student council along with LWL, review their own healthy goals</a:t>
            </a:r>
          </a:p>
          <a:p>
            <a:pPr marL="342900" indent="-34290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Data Source for Monitoring: Hard copies are sent to the district food service office</a:t>
            </a: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400" dirty="0">
              <a:solidFill>
                <a:schemeClr val="accent6">
                  <a:lumMod val="75000"/>
                </a:schemeClr>
              </a:solidFill>
              <a:latin typeface="Californian FB" panose="0207040306080B030204" pitchFamily="18" charset="0"/>
              <a:cs typeface="Calibri Light" panose="020F0302020204030204" pitchFamily="34" charset="0"/>
            </a:endParaRPr>
          </a:p>
        </p:txBody>
      </p:sp>
      <p:sp>
        <p:nvSpPr>
          <p:cNvPr id="2" name="Title 1">
            <a:extLst>
              <a:ext uri="{FF2B5EF4-FFF2-40B4-BE49-F238E27FC236}">
                <a16:creationId xmlns:a16="http://schemas.microsoft.com/office/drawing/2014/main" id="{7591FA14-7D54-78D8-497F-6AA288C86876}"/>
              </a:ext>
            </a:extLst>
          </p:cNvPr>
          <p:cNvSpPr txBox="1">
            <a:spLocks/>
          </p:cNvSpPr>
          <p:nvPr/>
        </p:nvSpPr>
        <p:spPr>
          <a:xfrm>
            <a:off x="849084" y="2291364"/>
            <a:ext cx="10987782" cy="7251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u="sng" dirty="0">
                <a:solidFill>
                  <a:srgbClr val="002060"/>
                </a:solidFill>
                <a:latin typeface="Arial Black" panose="020B0A04020102020204" pitchFamily="34" charset="0"/>
              </a:rPr>
              <a:t>OPTIONAL GOALS-SCHOOL MEALS</a:t>
            </a:r>
          </a:p>
        </p:txBody>
      </p:sp>
      <p:sp>
        <p:nvSpPr>
          <p:cNvPr id="3" name="TextBox 2">
            <a:extLst>
              <a:ext uri="{FF2B5EF4-FFF2-40B4-BE49-F238E27FC236}">
                <a16:creationId xmlns:a16="http://schemas.microsoft.com/office/drawing/2014/main" id="{A7C2A997-9B9D-22D5-CED2-793EA99C7273}"/>
              </a:ext>
            </a:extLst>
          </p:cNvPr>
          <p:cNvSpPr txBox="1"/>
          <p:nvPr/>
        </p:nvSpPr>
        <p:spPr>
          <a:xfrm>
            <a:off x="442968" y="3016563"/>
            <a:ext cx="11306064" cy="3508653"/>
          </a:xfrm>
          <a:prstGeom prst="rect">
            <a:avLst/>
          </a:prstGeom>
          <a:noFill/>
        </p:spPr>
        <p:txBody>
          <a:bodyPr wrap="square" rtlCol="0">
            <a:spAutoFit/>
          </a:bodyPr>
          <a:lstStyle/>
          <a:p>
            <a:pPr marL="742950" lvl="1" indent="-28575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Schools will not use foods or beverages as rewards for academic performance or good behavior. Additionally, schools will not withhold foods or beverages for punishment. Teachers are provided with a list of alternative ideas for behavior management</a:t>
            </a:r>
          </a:p>
          <a:p>
            <a:pPr marL="742950" lvl="1" indent="-28575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Schools will not withhold foods or beverages for punishment.</a:t>
            </a:r>
          </a:p>
          <a:p>
            <a:pPr marL="742950" lvl="1" indent="-28575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Teachers are provided with a list of alternative ideas for behavior management.</a:t>
            </a:r>
          </a:p>
          <a:p>
            <a:pPr marL="742950" lvl="1" indent="-28575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The LWPL will conduct a meeting with the principals and teaching staff to report new information that was handed down from the district meeting.</a:t>
            </a:r>
          </a:p>
          <a:p>
            <a:pPr marL="742950" lvl="1" indent="-28575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Data Source for Monitoring: HG District Report </a:t>
            </a: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400" dirty="0">
              <a:solidFill>
                <a:schemeClr val="accent6">
                  <a:lumMod val="75000"/>
                </a:schemeClr>
              </a:solidFill>
              <a:latin typeface="Californian FB" panose="0207040306080B030204" pitchFamily="18" charset="0"/>
              <a:cs typeface="Calibri Light" panose="020F0302020204030204" pitchFamily="34" charset="0"/>
            </a:endParaRPr>
          </a:p>
        </p:txBody>
      </p:sp>
    </p:spTree>
    <p:extLst>
      <p:ext uri="{BB962C8B-B14F-4D97-AF65-F5344CB8AC3E}">
        <p14:creationId xmlns:p14="http://schemas.microsoft.com/office/powerpoint/2010/main" val="422372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AA657F-C7AA-0DBD-EBE9-7691827B3273}"/>
              </a:ext>
            </a:extLst>
          </p:cNvPr>
          <p:cNvSpPr txBox="1">
            <a:spLocks/>
          </p:cNvSpPr>
          <p:nvPr/>
        </p:nvSpPr>
        <p:spPr>
          <a:xfrm>
            <a:off x="849084" y="352108"/>
            <a:ext cx="10987782" cy="7251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u="sng" dirty="0">
                <a:solidFill>
                  <a:srgbClr val="002060"/>
                </a:solidFill>
                <a:latin typeface="Arial Black" panose="020B0A04020102020204" pitchFamily="34" charset="0"/>
              </a:rPr>
              <a:t>OPTIONAL GOALS-WATER</a:t>
            </a:r>
          </a:p>
        </p:txBody>
      </p:sp>
      <p:sp>
        <p:nvSpPr>
          <p:cNvPr id="9" name="TextBox 8">
            <a:extLst>
              <a:ext uri="{FF2B5EF4-FFF2-40B4-BE49-F238E27FC236}">
                <a16:creationId xmlns:a16="http://schemas.microsoft.com/office/drawing/2014/main" id="{8AD425B4-311C-2A55-6E46-5CAC9BA5BB71}"/>
              </a:ext>
            </a:extLst>
          </p:cNvPr>
          <p:cNvSpPr txBox="1"/>
          <p:nvPr/>
        </p:nvSpPr>
        <p:spPr>
          <a:xfrm>
            <a:off x="777777" y="1077307"/>
            <a:ext cx="11130395" cy="2862322"/>
          </a:xfrm>
          <a:prstGeom prst="rect">
            <a:avLst/>
          </a:prstGeom>
          <a:noFill/>
        </p:spPr>
        <p:txBody>
          <a:bodyPr wrap="square" rtlCol="0">
            <a:spAutoFit/>
          </a:bodyPr>
          <a:lstStyle/>
          <a:p>
            <a:pPr marL="742950" lvl="1"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Free, safe, unflavored, drinking water available throughout every school campus.</a:t>
            </a:r>
          </a:p>
          <a:p>
            <a:pPr marL="742950" lvl="1"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Each school has water fountains through out the school that are easily accessible to all students</a:t>
            </a:r>
          </a:p>
          <a:p>
            <a:pPr marL="742950" lvl="1"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Data Source for Monitoring: Inventory of water fountains at each school by maintenance department</a:t>
            </a: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400" dirty="0">
              <a:solidFill>
                <a:schemeClr val="accent6">
                  <a:lumMod val="75000"/>
                </a:schemeClr>
              </a:solidFill>
              <a:latin typeface="Californian FB" panose="0207040306080B030204" pitchFamily="18" charset="0"/>
              <a:cs typeface="Calibri Light" panose="020F0302020204030204" pitchFamily="34" charset="0"/>
            </a:endParaRPr>
          </a:p>
        </p:txBody>
      </p:sp>
      <p:sp>
        <p:nvSpPr>
          <p:cNvPr id="2" name="Title 1">
            <a:extLst>
              <a:ext uri="{FF2B5EF4-FFF2-40B4-BE49-F238E27FC236}">
                <a16:creationId xmlns:a16="http://schemas.microsoft.com/office/drawing/2014/main" id="{7591FA14-7D54-78D8-497F-6AA288C86876}"/>
              </a:ext>
            </a:extLst>
          </p:cNvPr>
          <p:cNvSpPr txBox="1">
            <a:spLocks/>
          </p:cNvSpPr>
          <p:nvPr/>
        </p:nvSpPr>
        <p:spPr>
          <a:xfrm>
            <a:off x="849084" y="2291364"/>
            <a:ext cx="10987782" cy="7251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u="sng" dirty="0">
                <a:solidFill>
                  <a:srgbClr val="002060"/>
                </a:solidFill>
                <a:latin typeface="Arial Black" panose="020B0A04020102020204" pitchFamily="34" charset="0"/>
              </a:rPr>
              <a:t>OPTIONAL GOALS-STAFF WELLNESS</a:t>
            </a:r>
          </a:p>
        </p:txBody>
      </p:sp>
      <p:sp>
        <p:nvSpPr>
          <p:cNvPr id="3" name="TextBox 2">
            <a:extLst>
              <a:ext uri="{FF2B5EF4-FFF2-40B4-BE49-F238E27FC236}">
                <a16:creationId xmlns:a16="http://schemas.microsoft.com/office/drawing/2014/main" id="{A7C2A997-9B9D-22D5-CED2-793EA99C7273}"/>
              </a:ext>
            </a:extLst>
          </p:cNvPr>
          <p:cNvSpPr txBox="1"/>
          <p:nvPr/>
        </p:nvSpPr>
        <p:spPr>
          <a:xfrm>
            <a:off x="849084" y="3016563"/>
            <a:ext cx="11306064" cy="2893100"/>
          </a:xfrm>
          <a:prstGeom prst="rect">
            <a:avLst/>
          </a:prstGeom>
          <a:noFill/>
        </p:spPr>
        <p:txBody>
          <a:bodyPr wrap="square" rtlCol="0">
            <a:spAutoFit/>
          </a:bodyPr>
          <a:lstStyle/>
          <a:p>
            <a:pPr marL="742950" lvl="1"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Schools will offer staff wellness programs such as weight management, health assessments</a:t>
            </a:r>
          </a:p>
          <a:p>
            <a:pPr marL="742950" lvl="1"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All schools have staff wellness program that has been put into place through the Boeing &amp; Clemson Grant</a:t>
            </a:r>
          </a:p>
          <a:p>
            <a:pPr marL="742950" lvl="1"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Data Source for Monitoring: The district offers free health screening for staff. This is also placed in the HG district report</a:t>
            </a:r>
          </a:p>
          <a:p>
            <a:pPr marL="742950" lvl="1" indent="-28575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400" dirty="0">
              <a:solidFill>
                <a:schemeClr val="accent6">
                  <a:lumMod val="75000"/>
                </a:schemeClr>
              </a:solidFill>
              <a:latin typeface="Californian FB" panose="0207040306080B030204" pitchFamily="18" charset="0"/>
              <a:cs typeface="Calibri Light" panose="020F0302020204030204" pitchFamily="34" charset="0"/>
            </a:endParaRPr>
          </a:p>
        </p:txBody>
      </p:sp>
    </p:spTree>
    <p:extLst>
      <p:ext uri="{BB962C8B-B14F-4D97-AF65-F5344CB8AC3E}">
        <p14:creationId xmlns:p14="http://schemas.microsoft.com/office/powerpoint/2010/main" val="4115381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AA657F-C7AA-0DBD-EBE9-7691827B3273}"/>
              </a:ext>
            </a:extLst>
          </p:cNvPr>
          <p:cNvSpPr txBox="1">
            <a:spLocks/>
          </p:cNvSpPr>
          <p:nvPr/>
        </p:nvSpPr>
        <p:spPr>
          <a:xfrm>
            <a:off x="849084" y="352108"/>
            <a:ext cx="10987782" cy="7251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u="sng" dirty="0">
                <a:solidFill>
                  <a:srgbClr val="002060"/>
                </a:solidFill>
                <a:latin typeface="Arial Black" panose="020B0A04020102020204" pitchFamily="34" charset="0"/>
              </a:rPr>
              <a:t>OPTIONAL GOALS: COMMUNITY INVOLVEMENT</a:t>
            </a:r>
          </a:p>
        </p:txBody>
      </p:sp>
      <p:sp>
        <p:nvSpPr>
          <p:cNvPr id="9" name="TextBox 8">
            <a:extLst>
              <a:ext uri="{FF2B5EF4-FFF2-40B4-BE49-F238E27FC236}">
                <a16:creationId xmlns:a16="http://schemas.microsoft.com/office/drawing/2014/main" id="{8AD425B4-311C-2A55-6E46-5CAC9BA5BB71}"/>
              </a:ext>
            </a:extLst>
          </p:cNvPr>
          <p:cNvSpPr txBox="1"/>
          <p:nvPr/>
        </p:nvSpPr>
        <p:spPr>
          <a:xfrm>
            <a:off x="689942" y="993417"/>
            <a:ext cx="11130395" cy="4001095"/>
          </a:xfrm>
          <a:prstGeom prst="rect">
            <a:avLst/>
          </a:prstGeom>
          <a:noFill/>
        </p:spPr>
        <p:txBody>
          <a:bodyPr wrap="square" rtlCol="0">
            <a:spAutoFit/>
          </a:bodyPr>
          <a:lstStyle/>
          <a:p>
            <a:pPr marL="800100" lvl="1" indent="-34290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School will allow community members access to the district’s outdoor physical activity facilities before and after school.</a:t>
            </a:r>
          </a:p>
          <a:p>
            <a:pPr marL="800100" lvl="1" indent="-34290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District has adopted the SC School Boards Association’s model Open Community Use of School Recreational Areas (KFA) policy</a:t>
            </a:r>
          </a:p>
          <a:p>
            <a:pPr marL="742950" lvl="1" indent="-28575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 School partners with local community organizations, businesses, or local hospitals to engage students and their families in health promotion activities. </a:t>
            </a:r>
          </a:p>
          <a:p>
            <a:pPr marL="742950" lvl="1" indent="-28575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All playgrounds are open to the community. This allows the students to play during non school hours for physical activities</a:t>
            </a:r>
          </a:p>
          <a:p>
            <a:pPr marL="742950" lvl="1" indent="-28575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Data Source for Monitoring: District open Community Use of School Recreational Areas, this has been in place since 2000</a:t>
            </a: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400" dirty="0">
              <a:solidFill>
                <a:schemeClr val="accent6">
                  <a:lumMod val="75000"/>
                </a:schemeClr>
              </a:solidFill>
              <a:latin typeface="Californian FB" panose="0207040306080B030204" pitchFamily="18" charset="0"/>
              <a:cs typeface="Calibri Light" panose="020F0302020204030204" pitchFamily="34" charset="0"/>
            </a:endParaRPr>
          </a:p>
        </p:txBody>
      </p:sp>
      <p:sp>
        <p:nvSpPr>
          <p:cNvPr id="2" name="Title 1">
            <a:extLst>
              <a:ext uri="{FF2B5EF4-FFF2-40B4-BE49-F238E27FC236}">
                <a16:creationId xmlns:a16="http://schemas.microsoft.com/office/drawing/2014/main" id="{7591FA14-7D54-78D8-497F-6AA288C86876}"/>
              </a:ext>
            </a:extLst>
          </p:cNvPr>
          <p:cNvSpPr txBox="1">
            <a:spLocks/>
          </p:cNvSpPr>
          <p:nvPr/>
        </p:nvSpPr>
        <p:spPr>
          <a:xfrm>
            <a:off x="1008224" y="2993964"/>
            <a:ext cx="10987782" cy="7251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u="sng" dirty="0">
                <a:solidFill>
                  <a:srgbClr val="002060"/>
                </a:solidFill>
                <a:latin typeface="Arial Black" panose="020B0A04020102020204" pitchFamily="34" charset="0"/>
              </a:rPr>
              <a:t>SUCCESS/UPDATE FROM THE PAST THREE YEARS</a:t>
            </a:r>
          </a:p>
        </p:txBody>
      </p:sp>
      <p:sp>
        <p:nvSpPr>
          <p:cNvPr id="3" name="TextBox 2">
            <a:extLst>
              <a:ext uri="{FF2B5EF4-FFF2-40B4-BE49-F238E27FC236}">
                <a16:creationId xmlns:a16="http://schemas.microsoft.com/office/drawing/2014/main" id="{A7C2A997-9B9D-22D5-CED2-793EA99C7273}"/>
              </a:ext>
            </a:extLst>
          </p:cNvPr>
          <p:cNvSpPr txBox="1"/>
          <p:nvPr/>
        </p:nvSpPr>
        <p:spPr>
          <a:xfrm>
            <a:off x="689943" y="3771702"/>
            <a:ext cx="11306064" cy="2092881"/>
          </a:xfrm>
          <a:prstGeom prst="rect">
            <a:avLst/>
          </a:prstGeom>
          <a:noFill/>
        </p:spPr>
        <p:txBody>
          <a:bodyPr wrap="square" rtlCol="0">
            <a:spAutoFit/>
          </a:bodyPr>
          <a:lstStyle/>
          <a:p>
            <a:pPr marL="742950" lvl="1"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cs typeface="Calibri Light" panose="020F0302020204030204" pitchFamily="34" charset="0"/>
              </a:rPr>
              <a:t>The district has received several grants pertaining to healthy eating and staff partnership to create a healthy working environment.</a:t>
            </a: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800100" lvl="1"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400" dirty="0">
              <a:solidFill>
                <a:schemeClr val="accent6">
                  <a:lumMod val="75000"/>
                </a:schemeClr>
              </a:solidFill>
              <a:latin typeface="Californian FB" panose="0207040306080B030204" pitchFamily="18" charset="0"/>
              <a:cs typeface="Calibri Light" panose="020F0302020204030204" pitchFamily="34" charset="0"/>
            </a:endParaRPr>
          </a:p>
        </p:txBody>
      </p:sp>
    </p:spTree>
    <p:extLst>
      <p:ext uri="{BB962C8B-B14F-4D97-AF65-F5344CB8AC3E}">
        <p14:creationId xmlns:p14="http://schemas.microsoft.com/office/powerpoint/2010/main" val="2301771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0142" y="536722"/>
            <a:ext cx="10521142" cy="725199"/>
          </a:xfrm>
        </p:spPr>
        <p:txBody>
          <a:bodyPr>
            <a:noAutofit/>
          </a:bodyPr>
          <a:lstStyle/>
          <a:p>
            <a:r>
              <a:rPr lang="en-US" sz="4000" u="sng" dirty="0">
                <a:solidFill>
                  <a:schemeClr val="accent6">
                    <a:lumMod val="75000"/>
                  </a:schemeClr>
                </a:solidFill>
                <a:latin typeface="Arial Black" panose="020B0A04020102020204" pitchFamily="34" charset="0"/>
              </a:rPr>
              <a:t> SCHOOL NURSES </a:t>
            </a:r>
          </a:p>
        </p:txBody>
      </p:sp>
      <p:sp>
        <p:nvSpPr>
          <p:cNvPr id="3" name="Subtitle 2"/>
          <p:cNvSpPr>
            <a:spLocks noGrp="1"/>
          </p:cNvSpPr>
          <p:nvPr>
            <p:ph type="subTitle" idx="1"/>
          </p:nvPr>
        </p:nvSpPr>
        <p:spPr>
          <a:xfrm>
            <a:off x="1681458" y="1404167"/>
            <a:ext cx="10009826" cy="4866004"/>
          </a:xfrm>
        </p:spPr>
        <p:txBody>
          <a:bodyPr>
            <a:normAutofit/>
          </a:bodyPr>
          <a:lstStyle/>
          <a:p>
            <a:r>
              <a:rPr lang="en-US" sz="2100" dirty="0">
                <a:solidFill>
                  <a:srgbClr val="002060"/>
                </a:solidFill>
                <a:latin typeface="Californian FB" panose="0207040306080B030204" pitchFamily="18" charset="0"/>
              </a:rPr>
              <a:t>Jennifer Lamb, District Health Coordinator</a:t>
            </a:r>
          </a:p>
          <a:p>
            <a:r>
              <a:rPr lang="en-US" sz="2100" dirty="0">
                <a:solidFill>
                  <a:srgbClr val="002060"/>
                </a:solidFill>
                <a:latin typeface="Californian FB" panose="0207040306080B030204" pitchFamily="18" charset="0"/>
              </a:rPr>
              <a:t>Lynn Floyd-WM Anderson Primary School</a:t>
            </a:r>
          </a:p>
          <a:p>
            <a:r>
              <a:rPr lang="en-US" sz="2100" dirty="0">
                <a:solidFill>
                  <a:srgbClr val="002060"/>
                </a:solidFill>
                <a:latin typeface="Californian FB" panose="0207040306080B030204" pitchFamily="18" charset="0"/>
              </a:rPr>
              <a:t>Kristen Lesesne-Kenneth Gardner Leadership Academy</a:t>
            </a:r>
          </a:p>
          <a:p>
            <a:r>
              <a:rPr lang="en-US" sz="2100" dirty="0">
                <a:solidFill>
                  <a:srgbClr val="002060"/>
                </a:solidFill>
                <a:latin typeface="Californian FB" panose="0207040306080B030204" pitchFamily="18" charset="0"/>
              </a:rPr>
              <a:t>Valerie McCracken-Hemingway Elementary School </a:t>
            </a:r>
          </a:p>
          <a:p>
            <a:r>
              <a:rPr lang="en-US" sz="2100" dirty="0">
                <a:solidFill>
                  <a:srgbClr val="002060"/>
                </a:solidFill>
                <a:latin typeface="Californian FB" panose="0207040306080B030204" pitchFamily="18" charset="0"/>
              </a:rPr>
              <a:t>Christy McCrea-Kingstree Middle Magnet School of the Arts</a:t>
            </a:r>
          </a:p>
          <a:p>
            <a:r>
              <a:rPr lang="en-US" sz="2100" dirty="0">
                <a:solidFill>
                  <a:srgbClr val="002060"/>
                </a:solidFill>
                <a:latin typeface="Californian FB" panose="0207040306080B030204" pitchFamily="18" charset="0"/>
              </a:rPr>
              <a:t>Sharon Stone-Greeleyville Primary School </a:t>
            </a:r>
          </a:p>
          <a:p>
            <a:r>
              <a:rPr lang="en-US" sz="2100" dirty="0">
                <a:solidFill>
                  <a:srgbClr val="002060"/>
                </a:solidFill>
                <a:latin typeface="Californian FB" panose="0207040306080B030204" pitchFamily="18" charset="0"/>
              </a:rPr>
              <a:t>Teresa Ward-CE Murray Elementary/Middle School</a:t>
            </a:r>
          </a:p>
          <a:p>
            <a:r>
              <a:rPr lang="en-US" sz="2100" dirty="0">
                <a:solidFill>
                  <a:srgbClr val="002060"/>
                </a:solidFill>
                <a:latin typeface="Californian FB" panose="0207040306080B030204" pitchFamily="18" charset="0"/>
              </a:rPr>
              <a:t>Jamie Webb-Kingstree High School </a:t>
            </a:r>
          </a:p>
          <a:p>
            <a:pPr lvl="0"/>
            <a:r>
              <a:rPr lang="en-US" sz="2100" dirty="0">
                <a:solidFill>
                  <a:srgbClr val="002060"/>
                </a:solidFill>
                <a:latin typeface="Californian FB" panose="0207040306080B030204" pitchFamily="18" charset="0"/>
              </a:rPr>
              <a:t>Elnecia Burgess-Hemingway M.B. Lee Middle &amp; Hemingway High School</a:t>
            </a:r>
          </a:p>
          <a:p>
            <a:endParaRPr lang="en-US" sz="1600" dirty="0">
              <a:solidFill>
                <a:srgbClr val="002060"/>
              </a:solidFill>
              <a:latin typeface="Californian FB" panose="0207040306080B030204" pitchFamily="18" charset="0"/>
            </a:endParaRPr>
          </a:p>
          <a:p>
            <a:endParaRPr lang="en-US" sz="1600" dirty="0">
              <a:solidFill>
                <a:srgbClr val="002060"/>
              </a:solidFill>
              <a:latin typeface="Californian FB" panose="0207040306080B030204" pitchFamily="18" charset="0"/>
            </a:endParaRPr>
          </a:p>
          <a:p>
            <a:endParaRPr lang="en-US" dirty="0">
              <a:solidFill>
                <a:srgbClr val="7030A0"/>
              </a:solidFill>
              <a:latin typeface="Elephant" panose="02020904090505020303" pitchFamily="18" charset="0"/>
            </a:endParaRPr>
          </a:p>
        </p:txBody>
      </p:sp>
    </p:spTree>
    <p:extLst>
      <p:ext uri="{BB962C8B-B14F-4D97-AF65-F5344CB8AC3E}">
        <p14:creationId xmlns:p14="http://schemas.microsoft.com/office/powerpoint/2010/main" val="41131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5" name="TextBox 4"/>
          <p:cNvSpPr txBox="1"/>
          <p:nvPr/>
        </p:nvSpPr>
        <p:spPr>
          <a:xfrm>
            <a:off x="933062" y="1404167"/>
            <a:ext cx="11155474" cy="2800767"/>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70AD47">
                    <a:lumMod val="75000"/>
                  </a:srgbClr>
                </a:solidFill>
                <a:latin typeface="Californian FB" panose="0207040306080B030204" pitchFamily="18" charset="0"/>
                <a:ea typeface="+mj-ea"/>
                <a:cs typeface="+mj-cs"/>
              </a:rPr>
              <a:t>WCSD has a designated wellness leader at each school in the district</a:t>
            </a:r>
          </a:p>
          <a:p>
            <a:pPr marL="285750" indent="-285750">
              <a:buFont typeface="Arial" panose="020B0604020202020204" pitchFamily="34" charset="0"/>
              <a:buChar char="•"/>
            </a:pPr>
            <a:r>
              <a:rPr lang="en-US" sz="2000" dirty="0">
                <a:solidFill>
                  <a:srgbClr val="70AD47">
                    <a:lumMod val="75000"/>
                  </a:srgbClr>
                </a:solidFill>
                <a:latin typeface="Californian FB" panose="0207040306080B030204" pitchFamily="18" charset="0"/>
                <a:ea typeface="+mj-ea"/>
                <a:cs typeface="+mj-cs"/>
              </a:rPr>
              <a:t>Each wellness leader monitors implementation of the wellness policy and reports compliance to the district wellness leader</a:t>
            </a:r>
          </a:p>
          <a:p>
            <a:pPr marL="285750" indent="-285750">
              <a:buFont typeface="Arial" panose="020B0604020202020204" pitchFamily="34" charset="0"/>
              <a:buChar char="•"/>
            </a:pPr>
            <a:r>
              <a:rPr lang="en-US" sz="2000" dirty="0">
                <a:solidFill>
                  <a:srgbClr val="70AD47">
                    <a:lumMod val="75000"/>
                  </a:srgbClr>
                </a:solidFill>
                <a:latin typeface="Californian FB" panose="0207040306080B030204" pitchFamily="18" charset="0"/>
                <a:ea typeface="+mj-ea"/>
                <a:cs typeface="+mj-cs"/>
              </a:rPr>
              <a:t>The district Food Service Director was appointed by the superintendent as the Wellness Leader</a:t>
            </a:r>
          </a:p>
          <a:p>
            <a:pPr marL="285750" indent="-285750">
              <a:buFont typeface="Arial" panose="020B0604020202020204" pitchFamily="34" charset="0"/>
              <a:buChar char="•"/>
            </a:pPr>
            <a:r>
              <a:rPr lang="en-US" sz="2000" dirty="0">
                <a:solidFill>
                  <a:srgbClr val="70AD47">
                    <a:lumMod val="75000"/>
                  </a:srgbClr>
                </a:solidFill>
                <a:latin typeface="Californian FB" panose="0207040306080B030204" pitchFamily="18" charset="0"/>
                <a:ea typeface="+mj-ea"/>
                <a:cs typeface="+mj-cs"/>
              </a:rPr>
              <a:t>Principals appoints school level leaders.</a:t>
            </a:r>
          </a:p>
          <a:p>
            <a:pPr marL="285750" indent="-285750">
              <a:buFont typeface="Arial" panose="020B0604020202020204" pitchFamily="34" charset="0"/>
              <a:buChar char="•"/>
            </a:pPr>
            <a:r>
              <a:rPr lang="en-US" sz="2000" dirty="0">
                <a:solidFill>
                  <a:srgbClr val="70AD47">
                    <a:lumMod val="75000"/>
                  </a:srgbClr>
                </a:solidFill>
                <a:latin typeface="Californian FB" panose="0207040306080B030204" pitchFamily="18" charset="0"/>
                <a:ea typeface="+mj-ea"/>
                <a:cs typeface="+mj-cs"/>
              </a:rPr>
              <a:t>Data Source for Monitoring: The contract for each school can be found in the minutes of the local wellness policy meeting</a:t>
            </a:r>
          </a:p>
          <a:p>
            <a:pPr marL="285750" indent="-285750">
              <a:buFont typeface="Arial" panose="020B0604020202020204" pitchFamily="34" charset="0"/>
              <a:buChar char="•"/>
            </a:pPr>
            <a:endParaRPr lang="en-US" dirty="0">
              <a:solidFill>
                <a:srgbClr val="70AD47">
                  <a:lumMod val="75000"/>
                </a:srgbClr>
              </a:solidFill>
              <a:latin typeface="Californian FB" panose="0207040306080B030204" pitchFamily="18" charset="0"/>
              <a:ea typeface="+mj-ea"/>
              <a:cs typeface="+mj-cs"/>
            </a:endParaRPr>
          </a:p>
          <a:p>
            <a:pPr marL="285750" indent="-285750">
              <a:buFont typeface="Arial" panose="020B0604020202020204" pitchFamily="34" charset="0"/>
              <a:buChar char="•"/>
            </a:pPr>
            <a:endParaRPr lang="en-US" dirty="0"/>
          </a:p>
        </p:txBody>
      </p:sp>
      <p:sp>
        <p:nvSpPr>
          <p:cNvPr id="7" name="Title 1"/>
          <p:cNvSpPr>
            <a:spLocks noGrp="1"/>
          </p:cNvSpPr>
          <p:nvPr>
            <p:ph type="ctrTitle"/>
          </p:nvPr>
        </p:nvSpPr>
        <p:spPr>
          <a:xfrm>
            <a:off x="1093590" y="580003"/>
            <a:ext cx="10521142" cy="725199"/>
          </a:xfrm>
        </p:spPr>
        <p:txBody>
          <a:bodyPr>
            <a:noAutofit/>
          </a:bodyPr>
          <a:lstStyle/>
          <a:p>
            <a:r>
              <a:rPr lang="en-US" sz="4000" u="sng" dirty="0">
                <a:solidFill>
                  <a:srgbClr val="002060"/>
                </a:solidFill>
                <a:latin typeface="Arial Black" panose="020B0A04020102020204" pitchFamily="34" charset="0"/>
              </a:rPr>
              <a:t>WELLNESS LEADER</a:t>
            </a:r>
          </a:p>
        </p:txBody>
      </p:sp>
    </p:spTree>
    <p:extLst>
      <p:ext uri="{BB962C8B-B14F-4D97-AF65-F5344CB8AC3E}">
        <p14:creationId xmlns:p14="http://schemas.microsoft.com/office/powerpoint/2010/main" val="3932991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81458" y="1404167"/>
            <a:ext cx="10009826" cy="4866004"/>
          </a:xfrm>
        </p:spPr>
        <p:txBody>
          <a:bodyPr>
            <a:normAutofit/>
          </a:bodyPr>
          <a:lstStyle/>
          <a:p>
            <a:endParaRPr lang="en-US" sz="1600" dirty="0">
              <a:solidFill>
                <a:srgbClr val="002060"/>
              </a:solidFill>
              <a:latin typeface="Californian FB" panose="0207040306080B030204" pitchFamily="18" charset="0"/>
            </a:endParaRPr>
          </a:p>
          <a:p>
            <a:endParaRPr lang="en-US" sz="1600" dirty="0">
              <a:solidFill>
                <a:srgbClr val="002060"/>
              </a:solidFill>
              <a:latin typeface="Californian FB" panose="0207040306080B030204" pitchFamily="18" charset="0"/>
            </a:endParaRPr>
          </a:p>
          <a:p>
            <a:endParaRPr lang="en-US" dirty="0">
              <a:solidFill>
                <a:srgbClr val="7030A0"/>
              </a:solidFill>
              <a:latin typeface="Elephant" panose="02020904090505020303" pitchFamily="18" charset="0"/>
            </a:endParaRPr>
          </a:p>
        </p:txBody>
      </p:sp>
      <p:sp>
        <p:nvSpPr>
          <p:cNvPr id="5" name="TextBox 4"/>
          <p:cNvSpPr txBox="1"/>
          <p:nvPr/>
        </p:nvSpPr>
        <p:spPr>
          <a:xfrm>
            <a:off x="849086" y="1091309"/>
            <a:ext cx="10842198" cy="1077218"/>
          </a:xfrm>
          <a:prstGeom prst="rect">
            <a:avLst/>
          </a:prstGeom>
          <a:noFill/>
        </p:spPr>
        <p:txBody>
          <a:bodyPr wrap="square" rtlCol="0">
            <a:spAutoFit/>
          </a:bodyPr>
          <a:lstStyle/>
          <a:p>
            <a:endParaRPr lang="en-US" sz="3200" dirty="0">
              <a:solidFill>
                <a:schemeClr val="accent6">
                  <a:lumMod val="75000"/>
                </a:schemeClr>
              </a:solidFill>
              <a:latin typeface="Californian FB" panose="0207040306080B030204" pitchFamily="18" charset="0"/>
            </a:endParaRPr>
          </a:p>
          <a:p>
            <a:pPr marL="457200" indent="-457200">
              <a:buFont typeface="Arial" panose="020B0604020202020204" pitchFamily="34" charset="0"/>
              <a:buChar char="•"/>
            </a:pPr>
            <a:endParaRPr lang="en-US" sz="3200" dirty="0">
              <a:solidFill>
                <a:schemeClr val="accent6">
                  <a:lumMod val="75000"/>
                </a:schemeClr>
              </a:solidFill>
              <a:latin typeface="Californian FB" panose="0207040306080B030204" pitchFamily="18" charset="0"/>
            </a:endParaRPr>
          </a:p>
        </p:txBody>
      </p:sp>
      <p:sp>
        <p:nvSpPr>
          <p:cNvPr id="6" name="Title 1"/>
          <p:cNvSpPr txBox="1">
            <a:spLocks/>
          </p:cNvSpPr>
          <p:nvPr/>
        </p:nvSpPr>
        <p:spPr>
          <a:xfrm>
            <a:off x="1009614" y="480090"/>
            <a:ext cx="10521142" cy="7251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u="sng" dirty="0">
                <a:solidFill>
                  <a:srgbClr val="002060"/>
                </a:solidFill>
                <a:latin typeface="Arial Black" panose="020B0A04020102020204" pitchFamily="34" charset="0"/>
              </a:rPr>
              <a:t>PUBLIC INVOLVEMENT </a:t>
            </a:r>
          </a:p>
        </p:txBody>
      </p:sp>
      <p:sp>
        <p:nvSpPr>
          <p:cNvPr id="8" name="TextBox 7"/>
          <p:cNvSpPr txBox="1"/>
          <p:nvPr/>
        </p:nvSpPr>
        <p:spPr>
          <a:xfrm>
            <a:off x="849086" y="1332507"/>
            <a:ext cx="10842198" cy="4955203"/>
          </a:xfrm>
          <a:prstGeom prst="rect">
            <a:avLst/>
          </a:prstGeom>
          <a:noFill/>
        </p:spPr>
        <p:txBody>
          <a:bodyPr wrap="square" rtlCol="0">
            <a:spAutoFit/>
          </a:bodyPr>
          <a:lstStyle/>
          <a:p>
            <a:pPr marL="457200" indent="-457200">
              <a:buFont typeface="Arial" panose="020B0604020202020204" pitchFamily="34" charset="0"/>
              <a:buChar char="•"/>
            </a:pPr>
            <a:r>
              <a:rPr lang="en-US" dirty="0">
                <a:solidFill>
                  <a:schemeClr val="accent6">
                    <a:lumMod val="75000"/>
                  </a:schemeClr>
                </a:solidFill>
                <a:latin typeface="Californian FB" panose="0207040306080B030204" pitchFamily="18" charset="0"/>
              </a:rPr>
              <a:t>Meetings are held at least once a year to establish district wellness goals, periodic review and update of the wellness policy. </a:t>
            </a:r>
          </a:p>
          <a:p>
            <a:pPr marL="457200" indent="-457200">
              <a:buFont typeface="Arial" panose="020B0604020202020204" pitchFamily="34" charset="0"/>
              <a:buChar char="•"/>
            </a:pPr>
            <a:r>
              <a:rPr lang="en-US" dirty="0">
                <a:solidFill>
                  <a:schemeClr val="accent6">
                    <a:lumMod val="75000"/>
                  </a:schemeClr>
                </a:solidFill>
                <a:latin typeface="Californian FB" panose="0207040306080B030204" pitchFamily="18" charset="0"/>
              </a:rPr>
              <a:t>Committee includes representatives of:</a:t>
            </a:r>
          </a:p>
          <a:p>
            <a:pPr marL="1200150" lvl="2"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rPr>
              <a:t>Parents/Legal Guardians 			</a:t>
            </a:r>
          </a:p>
          <a:p>
            <a:pPr marL="1200150" lvl="2"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rPr>
              <a:t>Students</a:t>
            </a:r>
          </a:p>
          <a:p>
            <a:pPr marL="1200150" lvl="2"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rPr>
              <a:t>District Nutrition Services </a:t>
            </a:r>
          </a:p>
          <a:p>
            <a:pPr marL="1200150" lvl="2"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rPr>
              <a:t>Physical Education Teachers </a:t>
            </a:r>
          </a:p>
          <a:p>
            <a:pPr marL="1200150" lvl="2"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rPr>
              <a:t>School Health Professionals </a:t>
            </a:r>
          </a:p>
          <a:p>
            <a:pPr marL="1200150" lvl="2"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rPr>
              <a:t>Local School Board, School Administrator, and General Public/Community Members</a:t>
            </a:r>
          </a:p>
          <a:p>
            <a:pPr marL="742950" lvl="1"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rPr>
              <a:t>All Parents, community, and school level and health persons was in attendance for the meeting</a:t>
            </a:r>
          </a:p>
          <a:p>
            <a:pPr marL="742950" lvl="1" indent="-285750">
              <a:buFont typeface="Arial" panose="020B0604020202020204" pitchFamily="34" charset="0"/>
              <a:buChar char="•"/>
            </a:pPr>
            <a:r>
              <a:rPr lang="en-US" dirty="0">
                <a:solidFill>
                  <a:schemeClr val="accent6">
                    <a:lumMod val="75000"/>
                  </a:schemeClr>
                </a:solidFill>
                <a:latin typeface="Californian FB" panose="0207040306080B030204" pitchFamily="18" charset="0"/>
              </a:rPr>
              <a:t>Data Source for Monitoring:  Minutes are taken along with a sign in sheet</a:t>
            </a:r>
          </a:p>
          <a:p>
            <a:pPr marL="742950" lvl="1" indent="-285750">
              <a:buFont typeface="Arial" panose="020B0604020202020204" pitchFamily="34" charset="0"/>
              <a:buChar char="•"/>
            </a:pPr>
            <a:endParaRPr lang="en-US" dirty="0">
              <a:solidFill>
                <a:schemeClr val="accent6">
                  <a:lumMod val="75000"/>
                </a:schemeClr>
              </a:solidFill>
              <a:latin typeface="Californian FB" panose="0207040306080B030204" pitchFamily="18" charset="0"/>
            </a:endParaRPr>
          </a:p>
          <a:p>
            <a:pPr lvl="1"/>
            <a:endParaRPr lang="en-US" dirty="0">
              <a:solidFill>
                <a:schemeClr val="accent6">
                  <a:lumMod val="75000"/>
                </a:schemeClr>
              </a:solidFill>
              <a:latin typeface="Californian FB" panose="0207040306080B030204" pitchFamily="18" charset="0"/>
            </a:endParaRPr>
          </a:p>
          <a:p>
            <a:pPr marL="457200" indent="-457200">
              <a:buFont typeface="Arial" panose="020B0604020202020204" pitchFamily="34" charset="0"/>
              <a:buChar char="•"/>
            </a:pPr>
            <a:endParaRPr lang="en-US" dirty="0">
              <a:solidFill>
                <a:schemeClr val="accent6">
                  <a:lumMod val="75000"/>
                </a:schemeClr>
              </a:solidFill>
              <a:latin typeface="Californian FB" panose="0207040306080B030204" pitchFamily="18" charset="0"/>
            </a:endParaRPr>
          </a:p>
          <a:p>
            <a:endParaRPr lang="en-US" sz="3200" dirty="0">
              <a:solidFill>
                <a:schemeClr val="accent6">
                  <a:lumMod val="75000"/>
                </a:schemeClr>
              </a:solidFill>
              <a:latin typeface="Californian FB" panose="0207040306080B030204" pitchFamily="18" charset="0"/>
            </a:endParaRPr>
          </a:p>
          <a:p>
            <a:pPr marL="457200" indent="-457200">
              <a:buFont typeface="Arial" panose="020B0604020202020204" pitchFamily="34" charset="0"/>
              <a:buChar char="•"/>
            </a:pPr>
            <a:endParaRPr lang="en-US" sz="3200" dirty="0">
              <a:solidFill>
                <a:schemeClr val="accent6">
                  <a:lumMod val="75000"/>
                </a:schemeClr>
              </a:solidFill>
              <a:latin typeface="Californian FB" panose="0207040306080B030204" pitchFamily="18" charset="0"/>
            </a:endParaRPr>
          </a:p>
        </p:txBody>
      </p:sp>
    </p:spTree>
    <p:extLst>
      <p:ext uri="{BB962C8B-B14F-4D97-AF65-F5344CB8AC3E}">
        <p14:creationId xmlns:p14="http://schemas.microsoft.com/office/powerpoint/2010/main" val="2746508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81458" y="1404167"/>
            <a:ext cx="10009826" cy="4866004"/>
          </a:xfrm>
        </p:spPr>
        <p:txBody>
          <a:bodyPr>
            <a:normAutofit/>
          </a:bodyPr>
          <a:lstStyle/>
          <a:p>
            <a:endParaRPr lang="en-US" sz="1600" dirty="0">
              <a:solidFill>
                <a:srgbClr val="002060"/>
              </a:solidFill>
              <a:latin typeface="Californian FB" panose="0207040306080B030204" pitchFamily="18" charset="0"/>
            </a:endParaRPr>
          </a:p>
          <a:p>
            <a:endParaRPr lang="en-US" sz="1600" dirty="0">
              <a:solidFill>
                <a:srgbClr val="002060"/>
              </a:solidFill>
              <a:latin typeface="Californian FB" panose="0207040306080B030204" pitchFamily="18" charset="0"/>
            </a:endParaRPr>
          </a:p>
          <a:p>
            <a:endParaRPr lang="en-US" dirty="0">
              <a:solidFill>
                <a:srgbClr val="7030A0"/>
              </a:solidFill>
              <a:latin typeface="Elephant" panose="02020904090505020303" pitchFamily="18" charset="0"/>
            </a:endParaRPr>
          </a:p>
        </p:txBody>
      </p:sp>
      <p:sp>
        <p:nvSpPr>
          <p:cNvPr id="9" name="Title 1"/>
          <p:cNvSpPr txBox="1">
            <a:spLocks/>
          </p:cNvSpPr>
          <p:nvPr/>
        </p:nvSpPr>
        <p:spPr>
          <a:xfrm>
            <a:off x="849086" y="587829"/>
            <a:ext cx="10521142" cy="7251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u="sng" dirty="0">
                <a:solidFill>
                  <a:srgbClr val="002060"/>
                </a:solidFill>
                <a:latin typeface="Arial Black" panose="020B0A04020102020204" pitchFamily="34" charset="0"/>
              </a:rPr>
              <a:t>SCHOOL MEALS </a:t>
            </a:r>
          </a:p>
        </p:txBody>
      </p:sp>
      <p:sp>
        <p:nvSpPr>
          <p:cNvPr id="10" name="TextBox 9"/>
          <p:cNvSpPr txBox="1"/>
          <p:nvPr/>
        </p:nvSpPr>
        <p:spPr>
          <a:xfrm>
            <a:off x="941365" y="1305189"/>
            <a:ext cx="10842198" cy="2923877"/>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rPr>
              <a:t>Pre-K to fifth graders will be provided a minimum of 20 minutes to consume lunch after they have received their food. </a:t>
            </a:r>
          </a:p>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rPr>
              <a:t>The district and school leadership publicly implements and adhere to implementation</a:t>
            </a:r>
          </a:p>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rPr>
              <a:t>Data Source for Monitoring: The school schedule is given to each parent and posted on the website. </a:t>
            </a:r>
          </a:p>
          <a:p>
            <a:pPr marL="342900" indent="-342900">
              <a:buFont typeface="Arial" panose="020B0604020202020204" pitchFamily="34" charset="0"/>
              <a:buChar char="•"/>
            </a:pPr>
            <a:endParaRPr lang="en-US" sz="2000" dirty="0">
              <a:solidFill>
                <a:schemeClr val="accent6">
                  <a:lumMod val="75000"/>
                </a:schemeClr>
              </a:solidFill>
              <a:latin typeface="Californian FB" panose="0207040306080B030204" pitchFamily="18" charset="0"/>
            </a:endParaRPr>
          </a:p>
          <a:p>
            <a:pPr marL="342900" indent="-342900">
              <a:buFont typeface="Arial" panose="020B0604020202020204" pitchFamily="34" charset="0"/>
              <a:buChar char="•"/>
            </a:pPr>
            <a:endParaRPr lang="en-US" sz="2000" dirty="0">
              <a:solidFill>
                <a:schemeClr val="accent6">
                  <a:lumMod val="75000"/>
                </a:schemeClr>
              </a:solidFill>
              <a:latin typeface="Californian FB" panose="0207040306080B030204" pitchFamily="18" charset="0"/>
            </a:endParaRPr>
          </a:p>
          <a:p>
            <a:endParaRPr lang="en-US" sz="3200" dirty="0">
              <a:solidFill>
                <a:schemeClr val="accent6">
                  <a:lumMod val="75000"/>
                </a:schemeClr>
              </a:solidFill>
              <a:latin typeface="Californian FB" panose="0207040306080B030204" pitchFamily="18" charset="0"/>
            </a:endParaRPr>
          </a:p>
          <a:p>
            <a:pPr marL="457200" indent="-457200">
              <a:buFont typeface="Arial" panose="020B0604020202020204" pitchFamily="34" charset="0"/>
              <a:buChar char="•"/>
            </a:pPr>
            <a:endParaRPr lang="en-US" sz="3200" dirty="0">
              <a:solidFill>
                <a:schemeClr val="accent6">
                  <a:lumMod val="75000"/>
                </a:schemeClr>
              </a:solidFill>
              <a:latin typeface="Californian FB" panose="0207040306080B030204" pitchFamily="18" charset="0"/>
            </a:endParaRPr>
          </a:p>
        </p:txBody>
      </p:sp>
    </p:spTree>
    <p:extLst>
      <p:ext uri="{BB962C8B-B14F-4D97-AF65-F5344CB8AC3E}">
        <p14:creationId xmlns:p14="http://schemas.microsoft.com/office/powerpoint/2010/main" val="1018298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5" name="TextBox 4"/>
          <p:cNvSpPr txBox="1"/>
          <p:nvPr/>
        </p:nvSpPr>
        <p:spPr>
          <a:xfrm>
            <a:off x="874253" y="1141065"/>
            <a:ext cx="10842198"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rPr>
              <a:t>Foods and beverages sold outside of the school meal programs(e.g., competitive foods and beverages) will meet the USDA Smart Snacks in School nutrition standards</a:t>
            </a:r>
          </a:p>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rPr>
              <a:t>The following venues currently comply with Smart Snacks requirements during the school day: School Stores, Vending Machines, Concessions</a:t>
            </a:r>
          </a:p>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rPr>
              <a:t>Although the State allows exempt fundraisers, the district does not allow exempt fundraisers.</a:t>
            </a:r>
          </a:p>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rPr>
              <a:t>Standards established for foods provided but not sold(e.g., class parties, class snacks) during the school day on school campuses</a:t>
            </a:r>
          </a:p>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rPr>
              <a:t>The school administrators contacts the district food service department for approval for items that will be sold during school hours and outside of school hours.</a:t>
            </a:r>
          </a:p>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rPr>
              <a:t>Data Source for Monitoring: Verbal and written communication is kept track of.</a:t>
            </a:r>
          </a:p>
          <a:p>
            <a:pPr marL="457200" indent="-457200">
              <a:buFont typeface="Arial" panose="020B0604020202020204" pitchFamily="34" charset="0"/>
              <a:buChar char="•"/>
            </a:pPr>
            <a:endParaRPr lang="en-US" sz="2000" dirty="0">
              <a:solidFill>
                <a:schemeClr val="accent6">
                  <a:lumMod val="75000"/>
                </a:schemeClr>
              </a:solidFill>
              <a:latin typeface="Californian FB" panose="0207040306080B030204" pitchFamily="18" charset="0"/>
            </a:endParaRPr>
          </a:p>
        </p:txBody>
      </p:sp>
      <p:sp>
        <p:nvSpPr>
          <p:cNvPr id="7" name="Title 1"/>
          <p:cNvSpPr>
            <a:spLocks noGrp="1"/>
          </p:cNvSpPr>
          <p:nvPr>
            <p:ph type="ctrTitle"/>
          </p:nvPr>
        </p:nvSpPr>
        <p:spPr>
          <a:xfrm>
            <a:off x="1009614" y="415866"/>
            <a:ext cx="10521142" cy="725199"/>
          </a:xfrm>
        </p:spPr>
        <p:txBody>
          <a:bodyPr>
            <a:noAutofit/>
          </a:bodyPr>
          <a:lstStyle/>
          <a:p>
            <a:r>
              <a:rPr lang="en-US" sz="3200" u="sng" dirty="0">
                <a:solidFill>
                  <a:srgbClr val="002060"/>
                </a:solidFill>
                <a:latin typeface="Arial Black" panose="020B0A04020102020204" pitchFamily="34" charset="0"/>
              </a:rPr>
              <a:t>FOODS SOLD OUTSIDE OF SCHOOL MEALS </a:t>
            </a:r>
          </a:p>
        </p:txBody>
      </p:sp>
    </p:spTree>
    <p:extLst>
      <p:ext uri="{BB962C8B-B14F-4D97-AF65-F5344CB8AC3E}">
        <p14:creationId xmlns:p14="http://schemas.microsoft.com/office/powerpoint/2010/main" val="2195722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5" name="TextBox 4"/>
          <p:cNvSpPr txBox="1"/>
          <p:nvPr/>
        </p:nvSpPr>
        <p:spPr>
          <a:xfrm>
            <a:off x="849086" y="1141065"/>
            <a:ext cx="10842198" cy="1323439"/>
          </a:xfrm>
          <a:prstGeom prst="rect">
            <a:avLst/>
          </a:prstGeom>
          <a:noFill/>
        </p:spPr>
        <p:txBody>
          <a:bodyPr wrap="square" rtlCol="0">
            <a:spAutoFit/>
          </a:bodyPr>
          <a:lstStyle/>
          <a:p>
            <a:pPr marL="342900" indent="-342900">
              <a:buFont typeface="Arial" panose="020B0604020202020204" pitchFamily="34" charset="0"/>
              <a:buChar char="•"/>
            </a:pPr>
            <a:r>
              <a:rPr lang="en-US" sz="1600" dirty="0">
                <a:solidFill>
                  <a:schemeClr val="accent6">
                    <a:lumMod val="75000"/>
                  </a:schemeClr>
                </a:solidFill>
                <a:latin typeface="Californian FB" panose="0207040306080B030204" pitchFamily="18" charset="0"/>
              </a:rPr>
              <a:t>Any foods and beverages marketed or promoted to students on school campuses during the school day meet or exceed the USDA Smart Snacks in School nutrition standards. </a:t>
            </a:r>
          </a:p>
          <a:p>
            <a:pPr marL="342900" indent="-342900">
              <a:buFont typeface="Arial" panose="020B0604020202020204" pitchFamily="34" charset="0"/>
              <a:buChar char="•"/>
            </a:pPr>
            <a:r>
              <a:rPr lang="en-US" sz="1600" dirty="0">
                <a:solidFill>
                  <a:schemeClr val="accent6">
                    <a:lumMod val="75000"/>
                  </a:schemeClr>
                </a:solidFill>
                <a:latin typeface="Californian FB" panose="0207040306080B030204" pitchFamily="18" charset="0"/>
              </a:rPr>
              <a:t>The director and accountability specialist conducts monthly monitoring of snacks at each school to ensure they do not excessed the smart snack compliance.</a:t>
            </a:r>
          </a:p>
          <a:p>
            <a:pPr marL="342900" indent="-342900">
              <a:buFont typeface="Arial" panose="020B0604020202020204" pitchFamily="34" charset="0"/>
              <a:buChar char="•"/>
            </a:pPr>
            <a:r>
              <a:rPr lang="en-US" sz="1600" dirty="0">
                <a:solidFill>
                  <a:schemeClr val="accent6">
                    <a:lumMod val="75000"/>
                  </a:schemeClr>
                </a:solidFill>
                <a:latin typeface="Californian FB" panose="0207040306080B030204" pitchFamily="18" charset="0"/>
              </a:rPr>
              <a:t>Data Source for Monitoring: The principals contact the food service department for approval of snacks in schools. </a:t>
            </a:r>
          </a:p>
        </p:txBody>
      </p:sp>
      <p:sp>
        <p:nvSpPr>
          <p:cNvPr id="7" name="Title 1"/>
          <p:cNvSpPr>
            <a:spLocks noGrp="1"/>
          </p:cNvSpPr>
          <p:nvPr>
            <p:ph type="ctrTitle"/>
          </p:nvPr>
        </p:nvSpPr>
        <p:spPr>
          <a:xfrm>
            <a:off x="1009614" y="415866"/>
            <a:ext cx="10521142" cy="725199"/>
          </a:xfrm>
        </p:spPr>
        <p:txBody>
          <a:bodyPr>
            <a:noAutofit/>
          </a:bodyPr>
          <a:lstStyle/>
          <a:p>
            <a:r>
              <a:rPr lang="en-US" sz="3200" u="sng" dirty="0">
                <a:solidFill>
                  <a:srgbClr val="002060"/>
                </a:solidFill>
                <a:latin typeface="Arial Black" panose="020B0A04020102020204" pitchFamily="34" charset="0"/>
              </a:rPr>
              <a:t>FOOD BEVERAGE MARKETING </a:t>
            </a:r>
          </a:p>
        </p:txBody>
      </p:sp>
      <p:sp>
        <p:nvSpPr>
          <p:cNvPr id="2" name="Title 1">
            <a:extLst>
              <a:ext uri="{FF2B5EF4-FFF2-40B4-BE49-F238E27FC236}">
                <a16:creationId xmlns:a16="http://schemas.microsoft.com/office/drawing/2014/main" id="{ABE2ECA5-59FF-00DF-14E4-D484D1AB64AE}"/>
              </a:ext>
            </a:extLst>
          </p:cNvPr>
          <p:cNvSpPr txBox="1">
            <a:spLocks/>
          </p:cNvSpPr>
          <p:nvPr/>
        </p:nvSpPr>
        <p:spPr>
          <a:xfrm>
            <a:off x="1009614" y="2464504"/>
            <a:ext cx="10521142" cy="7251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u="sng" dirty="0">
                <a:solidFill>
                  <a:srgbClr val="002060"/>
                </a:solidFill>
                <a:latin typeface="Arial Black" panose="020B0A04020102020204" pitchFamily="34" charset="0"/>
              </a:rPr>
              <a:t>NUTRITION EDUCATION </a:t>
            </a:r>
          </a:p>
        </p:txBody>
      </p:sp>
      <p:sp>
        <p:nvSpPr>
          <p:cNvPr id="4" name="TextBox 3">
            <a:extLst>
              <a:ext uri="{FF2B5EF4-FFF2-40B4-BE49-F238E27FC236}">
                <a16:creationId xmlns:a16="http://schemas.microsoft.com/office/drawing/2014/main" id="{1FEF422E-D92E-F768-CA23-32EF03A8E6D0}"/>
              </a:ext>
            </a:extLst>
          </p:cNvPr>
          <p:cNvSpPr txBox="1"/>
          <p:nvPr/>
        </p:nvSpPr>
        <p:spPr>
          <a:xfrm>
            <a:off x="849086" y="3189703"/>
            <a:ext cx="10842198" cy="1538883"/>
          </a:xfrm>
          <a:prstGeom prst="rect">
            <a:avLst/>
          </a:prstGeom>
          <a:noFill/>
        </p:spPr>
        <p:txBody>
          <a:bodyPr wrap="square" rtlCol="0">
            <a:spAutoFit/>
          </a:bodyPr>
          <a:lstStyle/>
          <a:p>
            <a:pPr marL="342900" indent="-342900">
              <a:buFont typeface="Arial" panose="020B0604020202020204" pitchFamily="34" charset="0"/>
              <a:buChar char="•"/>
            </a:pPr>
            <a:r>
              <a:rPr lang="en-US" sz="1600" dirty="0">
                <a:solidFill>
                  <a:schemeClr val="accent6">
                    <a:lumMod val="75000"/>
                  </a:schemeClr>
                </a:solidFill>
                <a:effectLst/>
                <a:latin typeface="Californian FB" panose="0207040306080B030204" pitchFamily="18" charset="0"/>
                <a:ea typeface="Arial" panose="020B0604020202020204" pitchFamily="34" charset="0"/>
                <a:cs typeface="Calibri Light" panose="020F0302020204030204" pitchFamily="34" charset="0"/>
              </a:rPr>
              <a:t>Schools will provide </a:t>
            </a:r>
            <a:r>
              <a:rPr lang="en-US" sz="1600" spc="-10" dirty="0">
                <a:solidFill>
                  <a:schemeClr val="accent6">
                    <a:lumMod val="75000"/>
                  </a:schemeClr>
                </a:solidFill>
                <a:effectLst/>
                <a:latin typeface="Californian FB" panose="0207040306080B030204" pitchFamily="18" charset="0"/>
                <a:ea typeface="Arial" panose="020B0604020202020204" pitchFamily="34" charset="0"/>
                <a:cs typeface="Calibri Light" panose="020F0302020204030204" pitchFamily="34" charset="0"/>
              </a:rPr>
              <a:t>nutrition promotion </a:t>
            </a:r>
            <a:r>
              <a:rPr lang="en-US" sz="1600" dirty="0">
                <a:solidFill>
                  <a:schemeClr val="accent6">
                    <a:lumMod val="75000"/>
                  </a:schemeClr>
                </a:solidFill>
                <a:effectLst/>
                <a:latin typeface="Californian FB" panose="0207040306080B030204" pitchFamily="18" charset="0"/>
                <a:ea typeface="Arial" panose="020B0604020202020204" pitchFamily="34" charset="0"/>
                <a:cs typeface="Calibri Light" panose="020F0302020204030204" pitchFamily="34" charset="0"/>
              </a:rPr>
              <a:t>that fulfills the criteria identified in the district LWP</a:t>
            </a:r>
          </a:p>
          <a:p>
            <a:pPr marL="342900" indent="-34290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Nutrition education is integrated across the curriculum and linked with the school environment/cafeteria</a:t>
            </a:r>
          </a:p>
          <a:p>
            <a:pPr marL="342900" indent="-34290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Nutrition education is taught through out the day during core curriculum</a:t>
            </a:r>
          </a:p>
          <a:p>
            <a:pPr marL="342900" indent="-342900">
              <a:buFont typeface="Arial" panose="020B0604020202020204" pitchFamily="34" charset="0"/>
              <a:buChar char="•"/>
            </a:pPr>
            <a:r>
              <a:rPr lang="en-US" sz="1600" dirty="0">
                <a:solidFill>
                  <a:schemeClr val="accent6">
                    <a:lumMod val="75000"/>
                  </a:schemeClr>
                </a:solidFill>
                <a:latin typeface="Californian FB" panose="0207040306080B030204" pitchFamily="18" charset="0"/>
                <a:cs typeface="Calibri Light" panose="020F0302020204030204" pitchFamily="34" charset="0"/>
              </a:rPr>
              <a:t>Data Source for Monitoring: Curriculum guide, lesson plans FF&amp; Veg menus with nutrition promotion components.</a:t>
            </a: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400" dirty="0">
              <a:solidFill>
                <a:schemeClr val="accent6">
                  <a:lumMod val="75000"/>
                </a:schemeClr>
              </a:solidFill>
              <a:latin typeface="Californian FB" panose="0207040306080B030204" pitchFamily="18" charset="0"/>
              <a:cs typeface="Calibri Light" panose="020F0302020204030204" pitchFamily="34" charset="0"/>
            </a:endParaRPr>
          </a:p>
        </p:txBody>
      </p:sp>
    </p:spTree>
    <p:extLst>
      <p:ext uri="{BB962C8B-B14F-4D97-AF65-F5344CB8AC3E}">
        <p14:creationId xmlns:p14="http://schemas.microsoft.com/office/powerpoint/2010/main" val="965518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5" name="TextBox 4"/>
          <p:cNvSpPr txBox="1"/>
          <p:nvPr/>
        </p:nvSpPr>
        <p:spPr>
          <a:xfrm>
            <a:off x="849084" y="948490"/>
            <a:ext cx="11029725" cy="3600986"/>
          </a:xfrm>
          <a:prstGeom prst="rect">
            <a:avLst/>
          </a:prstGeom>
          <a:noFill/>
        </p:spPr>
        <p:txBody>
          <a:bodyPr wrap="square" rtlCol="0">
            <a:spAutoFit/>
          </a:bodyPr>
          <a:lstStyle/>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endParaRP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rPr>
              <a:t>Nutrition promotion using evidence-based techniques, creating food environments that encourage healthy nutrition choices and participation in school meal programs using a comprehensive and multi-channel approach by school staff, teachers, parents/legal guardians, students, and community. </a:t>
            </a: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rPr>
              <a:t>All schools in the district are Team Nutrition (TN) Schools.  TN resources are used to promote nutrition throughout the district</a:t>
            </a: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rPr>
              <a:t>Promote healthy food and beverage choices and participation in school meal programs through use of marketing and merchandising and through adherence to 100% of foods and beverages promoted to students meeting the USDA Smart Snacks in School nutrition standards</a:t>
            </a: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rPr>
              <a:t>Training is provided annually to the schools and community</a:t>
            </a:r>
          </a:p>
          <a:p>
            <a:pPr marL="342900" indent="-342900">
              <a:buFont typeface="Arial" panose="020B0604020202020204" pitchFamily="34" charset="0"/>
              <a:buChar char="•"/>
            </a:pPr>
            <a:r>
              <a:rPr lang="en-US" dirty="0">
                <a:solidFill>
                  <a:schemeClr val="accent6">
                    <a:lumMod val="75000"/>
                  </a:schemeClr>
                </a:solidFill>
                <a:latin typeface="Californian FB" panose="0207040306080B030204" pitchFamily="18" charset="0"/>
              </a:rPr>
              <a:t>Data Source for Monitoring: Training agenda, menus with fun facts</a:t>
            </a:r>
            <a:r>
              <a:rPr lang="en-US" sz="1600" dirty="0">
                <a:solidFill>
                  <a:schemeClr val="accent6">
                    <a:lumMod val="75000"/>
                  </a:schemeClr>
                </a:solidFill>
                <a:latin typeface="Californian FB" panose="0207040306080B030204" pitchFamily="18" charset="0"/>
              </a:rPr>
              <a:t>. </a:t>
            </a: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endParaRP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endParaRPr>
          </a:p>
        </p:txBody>
      </p:sp>
      <p:sp>
        <p:nvSpPr>
          <p:cNvPr id="7" name="Title 1"/>
          <p:cNvSpPr>
            <a:spLocks noGrp="1"/>
          </p:cNvSpPr>
          <p:nvPr>
            <p:ph type="ctrTitle"/>
          </p:nvPr>
        </p:nvSpPr>
        <p:spPr>
          <a:xfrm>
            <a:off x="1009614" y="415866"/>
            <a:ext cx="10521142" cy="725199"/>
          </a:xfrm>
        </p:spPr>
        <p:txBody>
          <a:bodyPr>
            <a:noAutofit/>
          </a:bodyPr>
          <a:lstStyle/>
          <a:p>
            <a:r>
              <a:rPr lang="en-US" sz="3200" u="sng" dirty="0">
                <a:solidFill>
                  <a:srgbClr val="002060"/>
                </a:solidFill>
                <a:latin typeface="Arial Black" panose="020B0A04020102020204" pitchFamily="34" charset="0"/>
              </a:rPr>
              <a:t>NUTRITION PROMOTION</a:t>
            </a:r>
          </a:p>
        </p:txBody>
      </p:sp>
    </p:spTree>
    <p:extLst>
      <p:ext uri="{BB962C8B-B14F-4D97-AF65-F5344CB8AC3E}">
        <p14:creationId xmlns:p14="http://schemas.microsoft.com/office/powerpoint/2010/main" val="2837690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ECA5-59FF-00DF-14E4-D484D1AB64AE}"/>
              </a:ext>
            </a:extLst>
          </p:cNvPr>
          <p:cNvSpPr txBox="1">
            <a:spLocks/>
          </p:cNvSpPr>
          <p:nvPr/>
        </p:nvSpPr>
        <p:spPr>
          <a:xfrm>
            <a:off x="1009612" y="451578"/>
            <a:ext cx="10521142" cy="7251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u="sng" dirty="0">
                <a:solidFill>
                  <a:srgbClr val="002060"/>
                </a:solidFill>
                <a:latin typeface="Arial Black" panose="020B0A04020102020204" pitchFamily="34" charset="0"/>
              </a:rPr>
              <a:t>PHYSICAL ACTIVITY </a:t>
            </a:r>
          </a:p>
        </p:txBody>
      </p:sp>
      <p:sp>
        <p:nvSpPr>
          <p:cNvPr id="4" name="TextBox 3">
            <a:extLst>
              <a:ext uri="{FF2B5EF4-FFF2-40B4-BE49-F238E27FC236}">
                <a16:creationId xmlns:a16="http://schemas.microsoft.com/office/drawing/2014/main" id="{1FEF422E-D92E-F768-CA23-32EF03A8E6D0}"/>
              </a:ext>
            </a:extLst>
          </p:cNvPr>
          <p:cNvSpPr txBox="1"/>
          <p:nvPr/>
        </p:nvSpPr>
        <p:spPr>
          <a:xfrm>
            <a:off x="849084" y="1442291"/>
            <a:ext cx="10842198" cy="3323987"/>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cs typeface="Calibri Light" panose="020F0302020204030204" pitchFamily="34" charset="0"/>
              </a:rPr>
              <a:t>Schools promote and ensure varied physical activity opportunities such as before, during, and after school; staff environment; and family and community engagement, that are in addition to, and not a substitute for, quality physical education</a:t>
            </a:r>
          </a:p>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cs typeface="Calibri Light" panose="020F0302020204030204" pitchFamily="34" charset="0"/>
              </a:rPr>
              <a:t>Physical activity during the school day (including but not limited to recess, classroom physical activity breaks, or physical education) will not be withheld as punishment for any reason</a:t>
            </a:r>
          </a:p>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cs typeface="Calibri Light" panose="020F0302020204030204" pitchFamily="34" charset="0"/>
              </a:rPr>
              <a:t>The district has a gym for district staff and school administrative to use. The school level have walking clubs along with monthly activities for the staff.</a:t>
            </a:r>
          </a:p>
          <a:p>
            <a:pPr marL="342900" indent="-342900">
              <a:buFont typeface="Arial" panose="020B0604020202020204" pitchFamily="34" charset="0"/>
              <a:buChar char="•"/>
            </a:pPr>
            <a:r>
              <a:rPr lang="en-US" sz="2000" dirty="0">
                <a:solidFill>
                  <a:schemeClr val="accent6">
                    <a:lumMod val="75000"/>
                  </a:schemeClr>
                </a:solidFill>
                <a:latin typeface="Californian FB" panose="0207040306080B030204" pitchFamily="18" charset="0"/>
                <a:cs typeface="Calibri Light" panose="020F0302020204030204" pitchFamily="34" charset="0"/>
              </a:rPr>
              <a:t>Data Source for Monitoring: This information can be found on the district web page as well as the school website</a:t>
            </a:r>
          </a:p>
          <a:p>
            <a:pPr marL="342900" indent="-342900">
              <a:buFont typeface="Arial" panose="020B0604020202020204" pitchFamily="34" charset="0"/>
              <a:buChar char="•"/>
            </a:pPr>
            <a:endParaRPr lang="en-US" sz="1600" dirty="0">
              <a:solidFill>
                <a:schemeClr val="accent6">
                  <a:lumMod val="75000"/>
                </a:schemeClr>
              </a:solidFill>
              <a:latin typeface="Californian FB" panose="0207040306080B030204" pitchFamily="18" charset="0"/>
              <a:cs typeface="Calibri Light" panose="020F0302020204030204" pitchFamily="34" charset="0"/>
            </a:endParaRPr>
          </a:p>
          <a:p>
            <a:pPr marL="342900" indent="-342900">
              <a:buFont typeface="Arial" panose="020B0604020202020204" pitchFamily="34" charset="0"/>
              <a:buChar char="•"/>
            </a:pPr>
            <a:endParaRPr lang="en-US" sz="1400" dirty="0">
              <a:solidFill>
                <a:schemeClr val="accent6">
                  <a:lumMod val="75000"/>
                </a:schemeClr>
              </a:solidFill>
              <a:latin typeface="Californian FB" panose="0207040306080B030204" pitchFamily="18" charset="0"/>
              <a:cs typeface="Calibri Light" panose="020F0302020204030204" pitchFamily="34" charset="0"/>
            </a:endParaRPr>
          </a:p>
        </p:txBody>
      </p:sp>
    </p:spTree>
    <p:extLst>
      <p:ext uri="{BB962C8B-B14F-4D97-AF65-F5344CB8AC3E}">
        <p14:creationId xmlns:p14="http://schemas.microsoft.com/office/powerpoint/2010/main" val="2434029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235ac8f3-2faf-41c7-81cc-e83a09c6c98f">
      <UserInfo>
        <DisplayName/>
        <AccountId xsi:nil="true"/>
        <AccountType/>
      </UserInfo>
    </Owner>
    <Invited_Teachers xmlns="235ac8f3-2faf-41c7-81cc-e83a09c6c98f" xsi:nil="true"/>
    <_activity xmlns="235ac8f3-2faf-41c7-81cc-e83a09c6c98f" xsi:nil="true"/>
    <NotebookType xmlns="235ac8f3-2faf-41c7-81cc-e83a09c6c98f" xsi:nil="true"/>
    <Students xmlns="235ac8f3-2faf-41c7-81cc-e83a09c6c98f">
      <UserInfo>
        <DisplayName/>
        <AccountId xsi:nil="true"/>
        <AccountType/>
      </UserInfo>
    </Students>
    <Self_Registration_Enabled xmlns="235ac8f3-2faf-41c7-81cc-e83a09c6c98f" xsi:nil="true"/>
    <FolderType xmlns="235ac8f3-2faf-41c7-81cc-e83a09c6c98f" xsi:nil="true"/>
    <AppVersion xmlns="235ac8f3-2faf-41c7-81cc-e83a09c6c98f" xsi:nil="true"/>
    <Teachers xmlns="235ac8f3-2faf-41c7-81cc-e83a09c6c98f">
      <UserInfo>
        <DisplayName/>
        <AccountId xsi:nil="true"/>
        <AccountType/>
      </UserInfo>
    </Teachers>
    <Student_Groups xmlns="235ac8f3-2faf-41c7-81cc-e83a09c6c98f">
      <UserInfo>
        <DisplayName/>
        <AccountId xsi:nil="true"/>
        <AccountType/>
      </UserInfo>
    </Student_Groups>
    <Is_Collaboration_Space_Locked xmlns="235ac8f3-2faf-41c7-81cc-e83a09c6c98f" xsi:nil="true"/>
    <Has_Teacher_Only_SectionGroup xmlns="235ac8f3-2faf-41c7-81cc-e83a09c6c98f" xsi:nil="true"/>
    <Templates xmlns="235ac8f3-2faf-41c7-81cc-e83a09c6c98f" xsi:nil="true"/>
    <CultureName xmlns="235ac8f3-2faf-41c7-81cc-e83a09c6c98f" xsi:nil="true"/>
    <Invited_Students xmlns="235ac8f3-2faf-41c7-81cc-e83a09c6c98f" xsi:nil="true"/>
    <DefaultSectionNames xmlns="235ac8f3-2faf-41c7-81cc-e83a09c6c98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8D53AAF6CED94F8583FBD4F52A80E4" ma:contentTypeVersion="33" ma:contentTypeDescription="Create a new document." ma:contentTypeScope="" ma:versionID="414b05086d92a604d8903ea7c18a4a17">
  <xsd:schema xmlns:xsd="http://www.w3.org/2001/XMLSchema" xmlns:xs="http://www.w3.org/2001/XMLSchema" xmlns:p="http://schemas.microsoft.com/office/2006/metadata/properties" xmlns:ns3="ad7f5c3c-e16a-4f2e-82d4-58d13f8a4de1" xmlns:ns4="235ac8f3-2faf-41c7-81cc-e83a09c6c98f" targetNamespace="http://schemas.microsoft.com/office/2006/metadata/properties" ma:root="true" ma:fieldsID="35be7ee1417c2c9b751a354724c4ed97" ns3:_="" ns4:_="">
    <xsd:import namespace="ad7f5c3c-e16a-4f2e-82d4-58d13f8a4de1"/>
    <xsd:import namespace="235ac8f3-2faf-41c7-81cc-e83a09c6c98f"/>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Template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LengthInSeconds"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7f5c3c-e16a-4f2e-82d4-58d13f8a4de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35ac8f3-2faf-41c7-81cc-e83a09c6c98f" elementFormDefault="qualified">
    <xsd:import namespace="http://schemas.microsoft.com/office/2006/documentManagement/types"/>
    <xsd:import namespace="http://schemas.microsoft.com/office/infopath/2007/PartnerControls"/>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CultureName" ma:index="17" nillable="true" ma:displayName="Culture Name" ma:internalName="CultureName">
      <xsd:simpleType>
        <xsd:restriction base="dms:Text"/>
      </xsd:simpleType>
    </xsd:element>
    <xsd:element name="AppVersion" ma:index="18" nillable="true" ma:displayName="App Version" ma:internalName="AppVersion">
      <xsd:simpleType>
        <xsd:restriction base="dms:Text"/>
      </xsd:simpleType>
    </xsd:element>
    <xsd:element name="Teachers" ma:index="1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Templates" ma:index="27" nillable="true" ma:displayName="Templates" ma:internalName="Templates">
      <xsd:simpleType>
        <xsd:restriction base="dms:Note">
          <xsd:maxLength value="255"/>
        </xsd:restriction>
      </xsd:simple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MediaServiceAutoTags" ma:internalName="MediaServiceAutoTags" ma:readOnly="true">
      <xsd:simpleType>
        <xsd:restriction base="dms:Text"/>
      </xsd:simpleType>
    </xsd:element>
    <xsd:element name="MediaServiceLocation" ma:index="32" nillable="true" ma:displayName="MediaServiceLocation" ma:internalName="MediaServiceLocation"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LengthInSeconds" ma:index="36" nillable="true" ma:displayName="Length (seconds)" ma:internalName="MediaLengthInSeconds" ma:readOnly="true">
      <xsd:simpleType>
        <xsd:restriction base="dms:Unknown"/>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_activity" ma:index="39" nillable="true" ma:displayName="_activity" ma:hidden="true" ma:internalName="_activity">
      <xsd:simpleType>
        <xsd:restriction base="dms:Note"/>
      </xsd:simpleType>
    </xsd:element>
    <xsd:element name="MediaServiceObjectDetectorVersions" ma:index="4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8BDF82-BD0A-4B78-9CEE-9E9E1405DEE2}">
  <ds:schemaRefs>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www.w3.org/XML/1998/namespace"/>
    <ds:schemaRef ds:uri="http://purl.org/dc/dcmitype/"/>
    <ds:schemaRef ds:uri="http://purl.org/dc/elements/1.1/"/>
    <ds:schemaRef ds:uri="ad7f5c3c-e16a-4f2e-82d4-58d13f8a4de1"/>
    <ds:schemaRef ds:uri="http://schemas.microsoft.com/office/infopath/2007/PartnerControls"/>
    <ds:schemaRef ds:uri="235ac8f3-2faf-41c7-81cc-e83a09c6c98f"/>
  </ds:schemaRefs>
</ds:datastoreItem>
</file>

<file path=customXml/itemProps2.xml><?xml version="1.0" encoding="utf-8"?>
<ds:datastoreItem xmlns:ds="http://schemas.openxmlformats.org/officeDocument/2006/customXml" ds:itemID="{CA485D30-72AA-4DD5-96CE-D6B4BA9CFEDB}">
  <ds:schemaRefs>
    <ds:schemaRef ds:uri="http://schemas.microsoft.com/sharepoint/v3/contenttype/forms"/>
  </ds:schemaRefs>
</ds:datastoreItem>
</file>

<file path=customXml/itemProps3.xml><?xml version="1.0" encoding="utf-8"?>
<ds:datastoreItem xmlns:ds="http://schemas.openxmlformats.org/officeDocument/2006/customXml" ds:itemID="{6193FE4E-4027-48BA-8AD5-D2B02AD9C7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7f5c3c-e16a-4f2e-82d4-58d13f8a4de1"/>
    <ds:schemaRef ds:uri="235ac8f3-2faf-41c7-81cc-e83a09c6c9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419</TotalTime>
  <Words>1475</Words>
  <Application>Microsoft Office PowerPoint</Application>
  <PresentationFormat>Widescreen</PresentationFormat>
  <Paragraphs>158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Calibri</vt:lpstr>
      <vt:lpstr>Calibri Light</vt:lpstr>
      <vt:lpstr>Californian FB</vt:lpstr>
      <vt:lpstr>Elephant</vt:lpstr>
      <vt:lpstr>Office Theme</vt:lpstr>
      <vt:lpstr>Williamsburg County School District </vt:lpstr>
      <vt:lpstr> SCHOOL NURSES </vt:lpstr>
      <vt:lpstr>WELLNESS LEADER</vt:lpstr>
      <vt:lpstr>PowerPoint Presentation</vt:lpstr>
      <vt:lpstr>PowerPoint Presentation</vt:lpstr>
      <vt:lpstr>FOODS SOLD OUTSIDE OF SCHOOL MEALS </vt:lpstr>
      <vt:lpstr>FOOD BEVERAGE MARKETING </vt:lpstr>
      <vt:lpstr>NUTRITION PROMOTION</vt:lpstr>
      <vt:lpstr>PowerPoint Presentation</vt:lpstr>
      <vt:lpstr>PowerPoint Presentation</vt:lpstr>
      <vt:lpstr>PowerPoint Presentation</vt:lpstr>
      <vt:lpstr>PowerPoint Presentation</vt:lpstr>
      <vt:lpstr>PowerPoint Presentation</vt:lpstr>
      <vt:lpstr>PowerPoint Presentation</vt:lpstr>
    </vt:vector>
  </TitlesOfParts>
  <Company>TCAHV01-SCCM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Williamsburg County School District</dc:title>
  <dc:creator>Jamie Mouzon</dc:creator>
  <cp:lastModifiedBy>Mouzon, Jamie</cp:lastModifiedBy>
  <cp:revision>14</cp:revision>
  <dcterms:created xsi:type="dcterms:W3CDTF">2023-09-28T18:58:09Z</dcterms:created>
  <dcterms:modified xsi:type="dcterms:W3CDTF">2025-11-17T19:56:33Z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0x010100758D53AAF6CED94F8583FBD4F52A80E4</vt:lpwstr>
  </property>
</Properties>
</file>