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6" r:id="rId2"/>
  </p:sldMasterIdLst>
  <p:notesMasterIdLst>
    <p:notesMasterId r:id="rId5"/>
  </p:notesMasterIdLst>
  <p:sldIdLst>
    <p:sldId id="256" r:id="rId3"/>
    <p:sldId id="257" r:id="rId4"/>
  </p:sldIdLst>
  <p:sldSz cx="7772400" cy="10058400"/>
  <p:notesSz cx="6858000" cy="9144000"/>
  <p:embeddedFontLst>
    <p:embeddedFont>
      <p:font typeface="Arial Black" panose="020B0A04020102020204" pitchFamily="34" charset="0"/>
      <p:regular r:id="rId6"/>
      <p:bold r:id="rId7"/>
    </p:embeddedFont>
    <p:embeddedFont>
      <p:font typeface="Nunito Sans" pitchFamily="2" charset="0"/>
      <p:regular r:id="rId8"/>
      <p:bold r:id="rId9"/>
      <p:italic r:id="rId10"/>
      <p:boldItalic r:id="rId11"/>
    </p:embeddedFont>
    <p:embeddedFont>
      <p:font typeface="Nunito Sans SemiBold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W7yh1C+q4TJRvTpus4QMW4Uw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7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4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https://docs.google.com/document/d/1IUTgxanvLGhvxhlN3A-AdDQ7UIJmr5_X62FuXY9YWlk/edit?usp=sharing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4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https://docs.google.com/document/d/1IUTgxanvLGhvxhlN3A-AdDQ7UIJmr5_X62FuXY9YWlk/edit?usp=sharing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Cover" type="blank">
  <p:cSld name="BLANK">
    <p:bg>
      <p:bgPr>
        <a:solidFill>
          <a:srgbClr val="000B7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650" y="863126"/>
            <a:ext cx="1880150" cy="52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9"/>
          <p:cNvCxnSpPr/>
          <p:nvPr/>
        </p:nvCxnSpPr>
        <p:spPr>
          <a:xfrm>
            <a:off x="538475" y="3966649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433690" y="4755660"/>
            <a:ext cx="73446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ubTitle" idx="1"/>
          </p:nvPr>
        </p:nvSpPr>
        <p:spPr>
          <a:xfrm>
            <a:off x="456980" y="3089922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70D"/>
              </a:buClr>
              <a:buSzPts val="1200"/>
              <a:buFont typeface="Nunito Sans SemiBold"/>
              <a:buNone/>
              <a:defRPr sz="1200">
                <a:solidFill>
                  <a:srgbClr val="FF570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2"/>
          </p:nvPr>
        </p:nvSpPr>
        <p:spPr>
          <a:xfrm>
            <a:off x="451155" y="6624109"/>
            <a:ext cx="54783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ans"/>
              <a:buNone/>
              <a:defRPr sz="2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Agenda">
  <p:cSld name="BLANK_1_1_1_1">
    <p:bg>
      <p:bgPr>
        <a:solidFill>
          <a:srgbClr val="000B7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9" y="0"/>
            <a:ext cx="7771615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640" y="1015504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2"/>
          <p:cNvSpPr txBox="1">
            <a:spLocks noGrp="1"/>
          </p:cNvSpPr>
          <p:nvPr>
            <p:ph type="title"/>
          </p:nvPr>
        </p:nvSpPr>
        <p:spPr>
          <a:xfrm>
            <a:off x="590134" y="2796884"/>
            <a:ext cx="5522400" cy="1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Agenda">
  <p:cSld name="BLANK_2_3">
    <p:bg>
      <p:bgPr>
        <a:solidFill>
          <a:srgbClr val="000B7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399" y="0"/>
            <a:ext cx="7768015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640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43"/>
          <p:cNvCxnSpPr/>
          <p:nvPr/>
        </p:nvCxnSpPr>
        <p:spPr>
          <a:xfrm>
            <a:off x="691623" y="4638923"/>
            <a:ext cx="6680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563552" y="5332262"/>
            <a:ext cx="30576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4314409" y="5332262"/>
            <a:ext cx="30576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➔"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619241" y="3292422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Agenda">
  <p:cSld name="BLANK_1_1_3">
    <p:bg>
      <p:bgPr>
        <a:solidFill>
          <a:srgbClr val="000B7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" y="0"/>
            <a:ext cx="7765402" cy="43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640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44"/>
          <p:cNvCxnSpPr/>
          <p:nvPr/>
        </p:nvCxnSpPr>
        <p:spPr>
          <a:xfrm>
            <a:off x="691623" y="4638923"/>
            <a:ext cx="6680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4"/>
          <p:cNvSpPr txBox="1">
            <a:spLocks noGrp="1"/>
          </p:cNvSpPr>
          <p:nvPr>
            <p:ph type="body" idx="1"/>
          </p:nvPr>
        </p:nvSpPr>
        <p:spPr>
          <a:xfrm>
            <a:off x="563552" y="5332262"/>
            <a:ext cx="30576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➔"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body" idx="2"/>
          </p:nvPr>
        </p:nvSpPr>
        <p:spPr>
          <a:xfrm>
            <a:off x="4314409" y="5332262"/>
            <a:ext cx="30576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➔"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◆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title"/>
          </p:nvPr>
        </p:nvSpPr>
        <p:spPr>
          <a:xfrm>
            <a:off x="619241" y="3292422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Section Covers">
  <p:cSld name="BLANK_2_1_2">
    <p:bg>
      <p:bgPr>
        <a:solidFill>
          <a:srgbClr val="000B7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5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" y="0"/>
            <a:ext cx="7771615" cy="437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45"/>
          <p:cNvCxnSpPr/>
          <p:nvPr/>
        </p:nvCxnSpPr>
        <p:spPr>
          <a:xfrm>
            <a:off x="36777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45"/>
          <p:cNvSpPr/>
          <p:nvPr/>
        </p:nvSpPr>
        <p:spPr>
          <a:xfrm>
            <a:off x="6394763" y="705306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61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287407" y="5797000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subTitle" idx="1"/>
          </p:nvPr>
        </p:nvSpPr>
        <p:spPr>
          <a:xfrm>
            <a:off x="6372109" y="6932689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Section Covers">
  <p:cSld name="BLANK_1_1_1_2">
    <p:bg>
      <p:bgPr>
        <a:solidFill>
          <a:srgbClr val="000B7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" y="0"/>
            <a:ext cx="7771615" cy="437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46"/>
          <p:cNvCxnSpPr/>
          <p:nvPr/>
        </p:nvCxnSpPr>
        <p:spPr>
          <a:xfrm>
            <a:off x="36777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61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6"/>
          <p:cNvSpPr/>
          <p:nvPr/>
        </p:nvSpPr>
        <p:spPr>
          <a:xfrm>
            <a:off x="6394763" y="705306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6"/>
          <p:cNvSpPr txBox="1">
            <a:spLocks noGrp="1"/>
          </p:cNvSpPr>
          <p:nvPr>
            <p:ph type="title"/>
          </p:nvPr>
        </p:nvSpPr>
        <p:spPr>
          <a:xfrm>
            <a:off x="287407" y="5797000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subTitle" idx="1"/>
          </p:nvPr>
        </p:nvSpPr>
        <p:spPr>
          <a:xfrm>
            <a:off x="6372109" y="6932689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Section Covers">
  <p:cSld name="BLANK_2_2_1">
    <p:bg>
      <p:bgPr>
        <a:solidFill>
          <a:srgbClr val="000B7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7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" y="0"/>
            <a:ext cx="7771615" cy="437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47"/>
          <p:cNvCxnSpPr/>
          <p:nvPr/>
        </p:nvCxnSpPr>
        <p:spPr>
          <a:xfrm>
            <a:off x="36777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47"/>
          <p:cNvSpPr/>
          <p:nvPr/>
        </p:nvSpPr>
        <p:spPr>
          <a:xfrm>
            <a:off x="6394763" y="705306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61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7"/>
          <p:cNvSpPr txBox="1">
            <a:spLocks noGrp="1"/>
          </p:cNvSpPr>
          <p:nvPr>
            <p:ph type="title"/>
          </p:nvPr>
        </p:nvSpPr>
        <p:spPr>
          <a:xfrm>
            <a:off x="287407" y="5797000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subTitle" idx="1"/>
          </p:nvPr>
        </p:nvSpPr>
        <p:spPr>
          <a:xfrm>
            <a:off x="6372109" y="6932689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Section Covers">
  <p:cSld name="BLANK_1_1_2_1">
    <p:bg>
      <p:bgPr>
        <a:solidFill>
          <a:srgbClr val="000B76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8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" y="0"/>
            <a:ext cx="7771615" cy="437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48"/>
          <p:cNvCxnSpPr/>
          <p:nvPr/>
        </p:nvCxnSpPr>
        <p:spPr>
          <a:xfrm>
            <a:off x="36777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48"/>
          <p:cNvSpPr/>
          <p:nvPr/>
        </p:nvSpPr>
        <p:spPr>
          <a:xfrm>
            <a:off x="6394763" y="705306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61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8"/>
          <p:cNvSpPr txBox="1">
            <a:spLocks noGrp="1"/>
          </p:cNvSpPr>
          <p:nvPr>
            <p:ph type="title"/>
          </p:nvPr>
        </p:nvSpPr>
        <p:spPr>
          <a:xfrm>
            <a:off x="287407" y="5797000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subTitle" idx="1"/>
          </p:nvPr>
        </p:nvSpPr>
        <p:spPr>
          <a:xfrm>
            <a:off x="6372109" y="6932689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Section Covers">
  <p:cSld name="BLANK_2_1_1_1">
    <p:bg>
      <p:bgPr>
        <a:solidFill>
          <a:srgbClr val="000B7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9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" y="0"/>
            <a:ext cx="7765307" cy="437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49"/>
          <p:cNvCxnSpPr/>
          <p:nvPr/>
        </p:nvCxnSpPr>
        <p:spPr>
          <a:xfrm>
            <a:off x="368056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49"/>
          <p:cNvSpPr/>
          <p:nvPr/>
        </p:nvSpPr>
        <p:spPr>
          <a:xfrm>
            <a:off x="476255" y="534894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40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9"/>
          <p:cNvSpPr txBox="1">
            <a:spLocks noGrp="1"/>
          </p:cNvSpPr>
          <p:nvPr>
            <p:ph type="title"/>
          </p:nvPr>
        </p:nvSpPr>
        <p:spPr>
          <a:xfrm>
            <a:off x="3665010" y="5782253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subTitle" idx="1"/>
          </p:nvPr>
        </p:nvSpPr>
        <p:spPr>
          <a:xfrm>
            <a:off x="454961" y="5231756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Section Covers">
  <p:cSld name="BLANK_1_1_1_1_1">
    <p:bg>
      <p:bgPr>
        <a:solidFill>
          <a:srgbClr val="000B7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0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" y="0"/>
            <a:ext cx="7768853" cy="437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50"/>
          <p:cNvCxnSpPr/>
          <p:nvPr/>
        </p:nvCxnSpPr>
        <p:spPr>
          <a:xfrm>
            <a:off x="368056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50"/>
          <p:cNvSpPr/>
          <p:nvPr/>
        </p:nvSpPr>
        <p:spPr>
          <a:xfrm>
            <a:off x="476255" y="534894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40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0"/>
          <p:cNvSpPr txBox="1">
            <a:spLocks noGrp="1"/>
          </p:cNvSpPr>
          <p:nvPr>
            <p:ph type="title"/>
          </p:nvPr>
        </p:nvSpPr>
        <p:spPr>
          <a:xfrm>
            <a:off x="3665010" y="5782253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subTitle" idx="1"/>
          </p:nvPr>
        </p:nvSpPr>
        <p:spPr>
          <a:xfrm>
            <a:off x="454961" y="5231756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Section Covers">
  <p:cSld name="BLANK_1_1_1_1_2">
    <p:bg>
      <p:bgPr>
        <a:solidFill>
          <a:srgbClr val="000B76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1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" y="0"/>
            <a:ext cx="7768853" cy="437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51"/>
          <p:cNvCxnSpPr/>
          <p:nvPr/>
        </p:nvCxnSpPr>
        <p:spPr>
          <a:xfrm>
            <a:off x="368056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51"/>
          <p:cNvSpPr/>
          <p:nvPr/>
        </p:nvSpPr>
        <p:spPr>
          <a:xfrm>
            <a:off x="476255" y="534894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40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1"/>
          <p:cNvSpPr txBox="1">
            <a:spLocks noGrp="1"/>
          </p:cNvSpPr>
          <p:nvPr>
            <p:ph type="title"/>
          </p:nvPr>
        </p:nvSpPr>
        <p:spPr>
          <a:xfrm>
            <a:off x="3665010" y="5782253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ubTitle" idx="1"/>
          </p:nvPr>
        </p:nvSpPr>
        <p:spPr>
          <a:xfrm>
            <a:off x="454961" y="5231756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.Title" type="title">
  <p:cSld name="TITLE">
    <p:bg>
      <p:bgPr>
        <a:solidFill>
          <a:srgbClr val="F7F6F4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5200"/>
              <a:buFont typeface="Arial Black"/>
              <a:buNone/>
              <a:defRPr sz="5200" b="1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Section Covers">
  <p:cSld name="BLANK_2_3_1">
    <p:bg>
      <p:bgPr>
        <a:solidFill>
          <a:srgbClr val="000B7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2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" y="0"/>
            <a:ext cx="7765307" cy="437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2"/>
          <p:cNvCxnSpPr/>
          <p:nvPr/>
        </p:nvCxnSpPr>
        <p:spPr>
          <a:xfrm>
            <a:off x="3680564" y="5213878"/>
            <a:ext cx="353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52"/>
          <p:cNvSpPr/>
          <p:nvPr/>
        </p:nvSpPr>
        <p:spPr>
          <a:xfrm>
            <a:off x="476255" y="5348947"/>
            <a:ext cx="835500" cy="192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40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2"/>
          <p:cNvSpPr txBox="1">
            <a:spLocks noGrp="1"/>
          </p:cNvSpPr>
          <p:nvPr>
            <p:ph type="title"/>
          </p:nvPr>
        </p:nvSpPr>
        <p:spPr>
          <a:xfrm>
            <a:off x="3665010" y="5782253"/>
            <a:ext cx="36168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0" name="Google Shape;150;p52"/>
          <p:cNvSpPr txBox="1">
            <a:spLocks noGrp="1"/>
          </p:cNvSpPr>
          <p:nvPr>
            <p:ph type="subTitle" idx="1"/>
          </p:nvPr>
        </p:nvSpPr>
        <p:spPr>
          <a:xfrm>
            <a:off x="454961" y="5231756"/>
            <a:ext cx="8781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Main Content">
  <p:cSld name="BLANK_1_1_3_1">
    <p:bg>
      <p:bgPr>
        <a:solidFill>
          <a:srgbClr val="F7F6F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3"/>
          <p:cNvSpPr txBox="1">
            <a:spLocks noGrp="1"/>
          </p:cNvSpPr>
          <p:nvPr>
            <p:ph type="body" idx="1"/>
          </p:nvPr>
        </p:nvSpPr>
        <p:spPr>
          <a:xfrm>
            <a:off x="282774" y="3438307"/>
            <a:ext cx="3351900" cy="5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➔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◆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◆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◆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title"/>
          </p:nvPr>
        </p:nvSpPr>
        <p:spPr>
          <a:xfrm>
            <a:off x="282768" y="1767253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2"/>
          </p:nvPr>
        </p:nvSpPr>
        <p:spPr>
          <a:xfrm>
            <a:off x="3805089" y="3438307"/>
            <a:ext cx="3351900" cy="5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Main Content">
  <p:cSld name="BLANK_1_1_2_1_1">
    <p:bg>
      <p:bgPr>
        <a:solidFill>
          <a:srgbClr val="F7F6F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4"/>
          <p:cNvSpPr txBox="1">
            <a:spLocks noGrp="1"/>
          </p:cNvSpPr>
          <p:nvPr>
            <p:ph type="title"/>
          </p:nvPr>
        </p:nvSpPr>
        <p:spPr>
          <a:xfrm>
            <a:off x="282768" y="1767253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1"/>
          </p:nvPr>
        </p:nvSpPr>
        <p:spPr>
          <a:xfrm>
            <a:off x="282779" y="4279782"/>
            <a:ext cx="21516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subTitle" idx="2"/>
          </p:nvPr>
        </p:nvSpPr>
        <p:spPr>
          <a:xfrm>
            <a:off x="282773" y="3113552"/>
            <a:ext cx="2151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3"/>
          </p:nvPr>
        </p:nvSpPr>
        <p:spPr>
          <a:xfrm>
            <a:off x="2654946" y="4279782"/>
            <a:ext cx="21516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subTitle" idx="4"/>
          </p:nvPr>
        </p:nvSpPr>
        <p:spPr>
          <a:xfrm>
            <a:off x="2654941" y="3113552"/>
            <a:ext cx="2151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body" idx="5"/>
          </p:nvPr>
        </p:nvSpPr>
        <p:spPr>
          <a:xfrm>
            <a:off x="5032387" y="4279782"/>
            <a:ext cx="21516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68" name="Google Shape;168;p54"/>
          <p:cNvSpPr txBox="1">
            <a:spLocks noGrp="1"/>
          </p:cNvSpPr>
          <p:nvPr>
            <p:ph type="subTitle" idx="6"/>
          </p:nvPr>
        </p:nvSpPr>
        <p:spPr>
          <a:xfrm>
            <a:off x="5032382" y="3113552"/>
            <a:ext cx="2151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Main Content">
  <p:cSld name="BLANK_2_1_1_1_1">
    <p:bg>
      <p:bgPr>
        <a:solidFill>
          <a:srgbClr val="F7F6F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5"/>
          <p:cNvSpPr txBox="1">
            <a:spLocks noGrp="1"/>
          </p:cNvSpPr>
          <p:nvPr>
            <p:ph type="title"/>
          </p:nvPr>
        </p:nvSpPr>
        <p:spPr>
          <a:xfrm>
            <a:off x="282768" y="1767253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Main Content">
  <p:cSld name="BLANK_1_1_3_1_1">
    <p:bg>
      <p:bgPr>
        <a:solidFill>
          <a:srgbClr val="000B76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8362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6"/>
          <p:cNvSpPr txBox="1">
            <a:spLocks noGrp="1"/>
          </p:cNvSpPr>
          <p:nvPr>
            <p:ph type="title"/>
          </p:nvPr>
        </p:nvSpPr>
        <p:spPr>
          <a:xfrm>
            <a:off x="282768" y="714606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Main Content">
  <p:cSld name="BLANK_2_2_1_1_1">
    <p:bg>
      <p:bgPr>
        <a:solidFill>
          <a:srgbClr val="F7F6F4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8"/>
            <a:ext cx="5911456" cy="1005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515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57"/>
          <p:cNvCxnSpPr/>
          <p:nvPr/>
        </p:nvCxnSpPr>
        <p:spPr>
          <a:xfrm>
            <a:off x="367774" y="2566471"/>
            <a:ext cx="200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3" name="Google Shape;18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7"/>
          <p:cNvSpPr txBox="1">
            <a:spLocks noGrp="1"/>
          </p:cNvSpPr>
          <p:nvPr>
            <p:ph type="title"/>
          </p:nvPr>
        </p:nvSpPr>
        <p:spPr>
          <a:xfrm>
            <a:off x="287406" y="3140182"/>
            <a:ext cx="2701500" cy="3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85" name="Google Shape;185;p57"/>
          <p:cNvSpPr txBox="1">
            <a:spLocks noGrp="1"/>
          </p:cNvSpPr>
          <p:nvPr>
            <p:ph type="body" idx="1"/>
          </p:nvPr>
        </p:nvSpPr>
        <p:spPr>
          <a:xfrm>
            <a:off x="3521359" y="6747253"/>
            <a:ext cx="37596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Main Content">
  <p:cSld name="BLANK_1_1_2_1_1_1">
    <p:bg>
      <p:bgPr>
        <a:solidFill>
          <a:srgbClr val="000B76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8362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8"/>
          <p:cNvSpPr txBox="1">
            <a:spLocks noGrp="1"/>
          </p:cNvSpPr>
          <p:nvPr>
            <p:ph type="title"/>
          </p:nvPr>
        </p:nvSpPr>
        <p:spPr>
          <a:xfrm>
            <a:off x="282772" y="1767236"/>
            <a:ext cx="49635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1" name="Google Shape;191;p58"/>
          <p:cNvSpPr txBox="1">
            <a:spLocks noGrp="1"/>
          </p:cNvSpPr>
          <p:nvPr>
            <p:ph type="body" idx="1"/>
          </p:nvPr>
        </p:nvSpPr>
        <p:spPr>
          <a:xfrm>
            <a:off x="282774" y="4130769"/>
            <a:ext cx="45234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●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○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800"/>
              <a:buFont typeface="Nunito Sans"/>
              <a:buChar char="■"/>
              <a:defRPr sz="18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92" name="Google Shape;192;p58"/>
          <p:cNvSpPr txBox="1">
            <a:spLocks noGrp="1"/>
          </p:cNvSpPr>
          <p:nvPr>
            <p:ph type="subTitle" idx="2"/>
          </p:nvPr>
        </p:nvSpPr>
        <p:spPr>
          <a:xfrm>
            <a:off x="282774" y="3411564"/>
            <a:ext cx="4523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58"/>
          <p:cNvSpPr txBox="1">
            <a:spLocks noGrp="1"/>
          </p:cNvSpPr>
          <p:nvPr>
            <p:ph type="body" idx="3"/>
          </p:nvPr>
        </p:nvSpPr>
        <p:spPr>
          <a:xfrm>
            <a:off x="5533394" y="5457516"/>
            <a:ext cx="18132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Main Content">
  <p:cSld name="BLANK_2_2_1_1_1_1_2">
    <p:bg>
      <p:bgPr>
        <a:solidFill>
          <a:srgbClr val="000B7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7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9"/>
          <p:cNvSpPr txBox="1">
            <a:spLocks noGrp="1"/>
          </p:cNvSpPr>
          <p:nvPr>
            <p:ph type="title"/>
          </p:nvPr>
        </p:nvSpPr>
        <p:spPr>
          <a:xfrm>
            <a:off x="628696" y="260122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9" name="Google Shape;199;p59"/>
          <p:cNvSpPr txBox="1">
            <a:spLocks noGrp="1"/>
          </p:cNvSpPr>
          <p:nvPr>
            <p:ph type="body" idx="1"/>
          </p:nvPr>
        </p:nvSpPr>
        <p:spPr>
          <a:xfrm>
            <a:off x="628716" y="5034888"/>
            <a:ext cx="67818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00" name="Google Shape;200;p59"/>
          <p:cNvSpPr txBox="1">
            <a:spLocks noGrp="1"/>
          </p:cNvSpPr>
          <p:nvPr>
            <p:ph type="subTitle" idx="2"/>
          </p:nvPr>
        </p:nvSpPr>
        <p:spPr>
          <a:xfrm>
            <a:off x="628724" y="386864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Main Content">
  <p:cSld name="BLANK_1_1_2_1_1_1_1">
    <p:bg>
      <p:bgPr>
        <a:solidFill>
          <a:srgbClr val="AD73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7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0"/>
          <p:cNvSpPr txBox="1">
            <a:spLocks noGrp="1"/>
          </p:cNvSpPr>
          <p:nvPr>
            <p:ph type="title"/>
          </p:nvPr>
        </p:nvSpPr>
        <p:spPr>
          <a:xfrm>
            <a:off x="628696" y="260122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06" name="Google Shape;206;p60"/>
          <p:cNvSpPr txBox="1">
            <a:spLocks noGrp="1"/>
          </p:cNvSpPr>
          <p:nvPr>
            <p:ph type="body" idx="1"/>
          </p:nvPr>
        </p:nvSpPr>
        <p:spPr>
          <a:xfrm>
            <a:off x="628716" y="5034888"/>
            <a:ext cx="67818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subTitle" idx="2"/>
          </p:nvPr>
        </p:nvSpPr>
        <p:spPr>
          <a:xfrm>
            <a:off x="628724" y="386864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Main Content">
  <p:cSld name="BLANK_2_1_1_1_1_1_1">
    <p:bg>
      <p:bgPr>
        <a:solidFill>
          <a:srgbClr val="FF570D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7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1"/>
          <p:cNvSpPr txBox="1">
            <a:spLocks noGrp="1"/>
          </p:cNvSpPr>
          <p:nvPr>
            <p:ph type="title"/>
          </p:nvPr>
        </p:nvSpPr>
        <p:spPr>
          <a:xfrm>
            <a:off x="628696" y="260122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13" name="Google Shape;213;p61"/>
          <p:cNvSpPr txBox="1">
            <a:spLocks noGrp="1"/>
          </p:cNvSpPr>
          <p:nvPr>
            <p:ph type="body" idx="1"/>
          </p:nvPr>
        </p:nvSpPr>
        <p:spPr>
          <a:xfrm>
            <a:off x="628716" y="5034888"/>
            <a:ext cx="67818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14" name="Google Shape;214;p61"/>
          <p:cNvSpPr txBox="1">
            <a:spLocks noGrp="1"/>
          </p:cNvSpPr>
          <p:nvPr>
            <p:ph type="subTitle" idx="2"/>
          </p:nvPr>
        </p:nvSpPr>
        <p:spPr>
          <a:xfrm>
            <a:off x="628724" y="386864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Cover">
  <p:cSld name="BLANK_1">
    <p:bg>
      <p:bgPr>
        <a:solidFill>
          <a:srgbClr val="000B7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12" y="1075849"/>
            <a:ext cx="7772406" cy="898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5"/>
          <p:cNvCxnSpPr/>
          <p:nvPr/>
        </p:nvCxnSpPr>
        <p:spPr>
          <a:xfrm>
            <a:off x="538475" y="3966649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433691" y="4755668"/>
            <a:ext cx="45903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ubTitle" idx="1"/>
          </p:nvPr>
        </p:nvSpPr>
        <p:spPr>
          <a:xfrm>
            <a:off x="456980" y="3089922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Sans SemiBold"/>
              <a:buNone/>
              <a:defRPr sz="12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Main Content">
  <p:cSld name="BLANK_1_1_1_1_1_1_1_1">
    <p:bg>
      <p:bgPr>
        <a:solidFill>
          <a:srgbClr val="66C26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7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2"/>
          <p:cNvSpPr txBox="1">
            <a:spLocks noGrp="1"/>
          </p:cNvSpPr>
          <p:nvPr>
            <p:ph type="title"/>
          </p:nvPr>
        </p:nvSpPr>
        <p:spPr>
          <a:xfrm>
            <a:off x="628696" y="260122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body" idx="1"/>
          </p:nvPr>
        </p:nvSpPr>
        <p:spPr>
          <a:xfrm>
            <a:off x="628716" y="5034888"/>
            <a:ext cx="6781800" cy="5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21" name="Google Shape;221;p62"/>
          <p:cNvSpPr txBox="1">
            <a:spLocks noGrp="1"/>
          </p:cNvSpPr>
          <p:nvPr>
            <p:ph type="subTitle" idx="2"/>
          </p:nvPr>
        </p:nvSpPr>
        <p:spPr>
          <a:xfrm>
            <a:off x="628724" y="3868644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400"/>
              <a:buFont typeface="Nunito Sans"/>
              <a:buNone/>
              <a:defRPr sz="2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Main Content">
  <p:cSld name="BLANK_2_2_1_1_1_1_1">
    <p:bg>
      <p:bgPr>
        <a:solidFill>
          <a:srgbClr val="F7F6F4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3"/>
          <p:cNvSpPr txBox="1">
            <a:spLocks noGrp="1"/>
          </p:cNvSpPr>
          <p:nvPr>
            <p:ph type="title"/>
          </p:nvPr>
        </p:nvSpPr>
        <p:spPr>
          <a:xfrm>
            <a:off x="519988" y="2141040"/>
            <a:ext cx="68256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27" name="Google Shape;227;p63"/>
          <p:cNvSpPr txBox="1">
            <a:spLocks noGrp="1"/>
          </p:cNvSpPr>
          <p:nvPr>
            <p:ph type="body" idx="1"/>
          </p:nvPr>
        </p:nvSpPr>
        <p:spPr>
          <a:xfrm>
            <a:off x="283751" y="6967644"/>
            <a:ext cx="23844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28" name="Google Shape;228;p63"/>
          <p:cNvSpPr txBox="1">
            <a:spLocks noGrp="1"/>
          </p:cNvSpPr>
          <p:nvPr>
            <p:ph type="subTitle" idx="2"/>
          </p:nvPr>
        </p:nvSpPr>
        <p:spPr>
          <a:xfrm>
            <a:off x="283754" y="6138871"/>
            <a:ext cx="2384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63"/>
          <p:cNvSpPr txBox="1">
            <a:spLocks noGrp="1"/>
          </p:cNvSpPr>
          <p:nvPr>
            <p:ph type="body" idx="3"/>
          </p:nvPr>
        </p:nvSpPr>
        <p:spPr>
          <a:xfrm>
            <a:off x="2668001" y="6967644"/>
            <a:ext cx="23844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subTitle" idx="4"/>
          </p:nvPr>
        </p:nvSpPr>
        <p:spPr>
          <a:xfrm>
            <a:off x="2668004" y="6138871"/>
            <a:ext cx="2384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63"/>
          <p:cNvSpPr txBox="1">
            <a:spLocks noGrp="1"/>
          </p:cNvSpPr>
          <p:nvPr>
            <p:ph type="body" idx="5"/>
          </p:nvPr>
        </p:nvSpPr>
        <p:spPr>
          <a:xfrm>
            <a:off x="5052251" y="6967644"/>
            <a:ext cx="23844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32" name="Google Shape;232;p63"/>
          <p:cNvSpPr txBox="1">
            <a:spLocks noGrp="1"/>
          </p:cNvSpPr>
          <p:nvPr>
            <p:ph type="subTitle" idx="6"/>
          </p:nvPr>
        </p:nvSpPr>
        <p:spPr>
          <a:xfrm>
            <a:off x="5052254" y="6138871"/>
            <a:ext cx="2384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Main Content">
  <p:cSld name="BLANK_1_1_2_1_1_1_1_1">
    <p:bg>
      <p:bgPr>
        <a:solidFill>
          <a:srgbClr val="F7F6F4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4"/>
          <p:cNvSpPr txBox="1">
            <a:spLocks noGrp="1"/>
          </p:cNvSpPr>
          <p:nvPr>
            <p:ph type="body" idx="1"/>
          </p:nvPr>
        </p:nvSpPr>
        <p:spPr>
          <a:xfrm>
            <a:off x="262098" y="6967647"/>
            <a:ext cx="17562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38" name="Google Shape;238;p64"/>
          <p:cNvSpPr txBox="1">
            <a:spLocks noGrp="1"/>
          </p:cNvSpPr>
          <p:nvPr>
            <p:ph type="subTitle" idx="2"/>
          </p:nvPr>
        </p:nvSpPr>
        <p:spPr>
          <a:xfrm>
            <a:off x="262099" y="6138880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64"/>
          <p:cNvSpPr txBox="1">
            <a:spLocks noGrp="1"/>
          </p:cNvSpPr>
          <p:nvPr>
            <p:ph type="body" idx="3"/>
          </p:nvPr>
        </p:nvSpPr>
        <p:spPr>
          <a:xfrm>
            <a:off x="2018229" y="6967647"/>
            <a:ext cx="17562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40" name="Google Shape;240;p64"/>
          <p:cNvSpPr txBox="1">
            <a:spLocks noGrp="1"/>
          </p:cNvSpPr>
          <p:nvPr>
            <p:ph type="subTitle" idx="4"/>
          </p:nvPr>
        </p:nvSpPr>
        <p:spPr>
          <a:xfrm>
            <a:off x="2018231" y="6138880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64"/>
          <p:cNvSpPr txBox="1">
            <a:spLocks noGrp="1"/>
          </p:cNvSpPr>
          <p:nvPr>
            <p:ph type="body" idx="5"/>
          </p:nvPr>
        </p:nvSpPr>
        <p:spPr>
          <a:xfrm>
            <a:off x="3774360" y="6967647"/>
            <a:ext cx="17562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42" name="Google Shape;242;p64"/>
          <p:cNvSpPr txBox="1">
            <a:spLocks noGrp="1"/>
          </p:cNvSpPr>
          <p:nvPr>
            <p:ph type="subTitle" idx="6"/>
          </p:nvPr>
        </p:nvSpPr>
        <p:spPr>
          <a:xfrm>
            <a:off x="3774362" y="6138880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64"/>
          <p:cNvSpPr txBox="1">
            <a:spLocks noGrp="1"/>
          </p:cNvSpPr>
          <p:nvPr>
            <p:ph type="body" idx="7"/>
          </p:nvPr>
        </p:nvSpPr>
        <p:spPr>
          <a:xfrm>
            <a:off x="5530492" y="6967647"/>
            <a:ext cx="17562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44" name="Google Shape;244;p64"/>
          <p:cNvSpPr txBox="1">
            <a:spLocks noGrp="1"/>
          </p:cNvSpPr>
          <p:nvPr>
            <p:ph type="subTitle" idx="8"/>
          </p:nvPr>
        </p:nvSpPr>
        <p:spPr>
          <a:xfrm>
            <a:off x="5530494" y="6138880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64"/>
          <p:cNvSpPr txBox="1">
            <a:spLocks noGrp="1"/>
          </p:cNvSpPr>
          <p:nvPr>
            <p:ph type="title"/>
          </p:nvPr>
        </p:nvSpPr>
        <p:spPr>
          <a:xfrm>
            <a:off x="302998" y="1917519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46" name="Google Shape;246;p64"/>
          <p:cNvSpPr txBox="1">
            <a:spLocks noGrp="1"/>
          </p:cNvSpPr>
          <p:nvPr>
            <p:ph type="subTitle" idx="9"/>
          </p:nvPr>
        </p:nvSpPr>
        <p:spPr>
          <a:xfrm>
            <a:off x="303025" y="3005246"/>
            <a:ext cx="67818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500"/>
              <a:buFont typeface="Nunito Sans"/>
              <a:buNone/>
              <a:defRPr sz="25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Main Content">
  <p:cSld name="BLANK_2_1_1_1_1_1_1_1">
    <p:bg>
      <p:bgPr>
        <a:solidFill>
          <a:srgbClr val="F7F6F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5907" y="0"/>
            <a:ext cx="7801916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174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5"/>
          <p:cNvSpPr txBox="1">
            <a:spLocks noGrp="1"/>
          </p:cNvSpPr>
          <p:nvPr>
            <p:ph type="title"/>
          </p:nvPr>
        </p:nvSpPr>
        <p:spPr>
          <a:xfrm>
            <a:off x="303004" y="2419658"/>
            <a:ext cx="29232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200"/>
              <a:buFont typeface="Arial Black"/>
              <a:buNone/>
              <a:defRPr sz="32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52" name="Google Shape;252;p65"/>
          <p:cNvSpPr txBox="1">
            <a:spLocks noGrp="1"/>
          </p:cNvSpPr>
          <p:nvPr>
            <p:ph type="subTitle" idx="1"/>
          </p:nvPr>
        </p:nvSpPr>
        <p:spPr>
          <a:xfrm>
            <a:off x="303025" y="5237076"/>
            <a:ext cx="2923200" cy="3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500"/>
              <a:buFont typeface="Nunito Sans"/>
              <a:buNone/>
              <a:defRPr sz="25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65"/>
          <p:cNvSpPr txBox="1">
            <a:spLocks noGrp="1"/>
          </p:cNvSpPr>
          <p:nvPr>
            <p:ph type="body" idx="2"/>
          </p:nvPr>
        </p:nvSpPr>
        <p:spPr>
          <a:xfrm>
            <a:off x="3578479" y="4627297"/>
            <a:ext cx="17562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54" name="Google Shape;254;p65"/>
          <p:cNvSpPr txBox="1">
            <a:spLocks noGrp="1"/>
          </p:cNvSpPr>
          <p:nvPr>
            <p:ph type="subTitle" idx="3"/>
          </p:nvPr>
        </p:nvSpPr>
        <p:spPr>
          <a:xfrm>
            <a:off x="3578481" y="3798526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65"/>
          <p:cNvSpPr txBox="1">
            <a:spLocks noGrp="1"/>
          </p:cNvSpPr>
          <p:nvPr>
            <p:ph type="body" idx="4"/>
          </p:nvPr>
        </p:nvSpPr>
        <p:spPr>
          <a:xfrm>
            <a:off x="5593744" y="4627297"/>
            <a:ext cx="17562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56" name="Google Shape;256;p65"/>
          <p:cNvSpPr txBox="1">
            <a:spLocks noGrp="1"/>
          </p:cNvSpPr>
          <p:nvPr>
            <p:ph type="subTitle" idx="5"/>
          </p:nvPr>
        </p:nvSpPr>
        <p:spPr>
          <a:xfrm>
            <a:off x="5593746" y="3798526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6"/>
          </p:nvPr>
        </p:nvSpPr>
        <p:spPr>
          <a:xfrm>
            <a:off x="3578479" y="8058981"/>
            <a:ext cx="17562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subTitle" idx="7"/>
          </p:nvPr>
        </p:nvSpPr>
        <p:spPr>
          <a:xfrm>
            <a:off x="3578481" y="7230209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8"/>
          </p:nvPr>
        </p:nvSpPr>
        <p:spPr>
          <a:xfrm>
            <a:off x="5593744" y="8058981"/>
            <a:ext cx="17562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●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○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Char char="■"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subTitle" idx="9"/>
          </p:nvPr>
        </p:nvSpPr>
        <p:spPr>
          <a:xfrm>
            <a:off x="5593746" y="7230209"/>
            <a:ext cx="1756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000"/>
              <a:buFont typeface="Nunito Sans"/>
              <a:buNone/>
              <a:defRPr sz="2000" b="1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400"/>
              <a:buNone/>
              <a:defRPr sz="24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Unique Slides">
  <p:cSld name="BLANK_2_2_1_1_1_1_1_1">
    <p:bg>
      <p:bgPr>
        <a:solidFill>
          <a:srgbClr val="000B76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6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8362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774" y="2631738"/>
            <a:ext cx="5794919" cy="5539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66"/>
          <p:cNvCxnSpPr/>
          <p:nvPr/>
        </p:nvCxnSpPr>
        <p:spPr>
          <a:xfrm>
            <a:off x="799914" y="6193755"/>
            <a:ext cx="4686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6" name="Google Shape;266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2471" y="3588786"/>
            <a:ext cx="643322" cy="5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6"/>
          <p:cNvSpPr txBox="1">
            <a:spLocks noGrp="1"/>
          </p:cNvSpPr>
          <p:nvPr>
            <p:ph type="title"/>
          </p:nvPr>
        </p:nvSpPr>
        <p:spPr>
          <a:xfrm>
            <a:off x="743049" y="3695021"/>
            <a:ext cx="4017600" cy="24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69" name="Google Shape;269;p66"/>
          <p:cNvSpPr txBox="1">
            <a:spLocks noGrp="1"/>
          </p:cNvSpPr>
          <p:nvPr>
            <p:ph type="subTitle" idx="1"/>
          </p:nvPr>
        </p:nvSpPr>
        <p:spPr>
          <a:xfrm>
            <a:off x="725624" y="6354431"/>
            <a:ext cx="40350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21F"/>
              </a:buClr>
              <a:buSzPts val="2500"/>
              <a:buNone/>
              <a:defRPr sz="2500">
                <a:solidFill>
                  <a:srgbClr val="25221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Unique Slides">
  <p:cSld name="BLANK_1_1_2_1_1_1_1_1_1">
    <p:bg>
      <p:bgPr>
        <a:solidFill>
          <a:srgbClr val="000B7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67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6477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069273" cy="100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544" y="2108138"/>
            <a:ext cx="6849388" cy="6889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67"/>
          <p:cNvCxnSpPr/>
          <p:nvPr/>
        </p:nvCxnSpPr>
        <p:spPr>
          <a:xfrm>
            <a:off x="1005140" y="7296960"/>
            <a:ext cx="5653800" cy="0"/>
          </a:xfrm>
          <a:prstGeom prst="straightConnector1">
            <a:avLst/>
          </a:prstGeom>
          <a:noFill/>
          <a:ln w="9525" cap="flat" cmpd="sng">
            <a:solidFill>
              <a:srgbClr val="2522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5" name="Google Shape;275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4898" y="2954990"/>
            <a:ext cx="643323" cy="5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040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7"/>
          <p:cNvSpPr txBox="1">
            <a:spLocks noGrp="1"/>
          </p:cNvSpPr>
          <p:nvPr>
            <p:ph type="title"/>
          </p:nvPr>
        </p:nvSpPr>
        <p:spPr>
          <a:xfrm>
            <a:off x="942565" y="3195378"/>
            <a:ext cx="5069400" cy="4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78" name="Google Shape;278;p67"/>
          <p:cNvSpPr txBox="1">
            <a:spLocks noGrp="1"/>
          </p:cNvSpPr>
          <p:nvPr>
            <p:ph type="subTitle" idx="1"/>
          </p:nvPr>
        </p:nvSpPr>
        <p:spPr>
          <a:xfrm>
            <a:off x="925140" y="7425293"/>
            <a:ext cx="50694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Unique Slides">
  <p:cSld name="BLANK_2_1_1_1_1_1_1_1_1">
    <p:bg>
      <p:bgPr>
        <a:solidFill>
          <a:srgbClr val="000B76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14817" y="0"/>
            <a:ext cx="5854034" cy="100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543" y="2188658"/>
            <a:ext cx="6126230" cy="68966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68"/>
          <p:cNvCxnSpPr/>
          <p:nvPr/>
        </p:nvCxnSpPr>
        <p:spPr>
          <a:xfrm>
            <a:off x="864684" y="7296960"/>
            <a:ext cx="5129700" cy="0"/>
          </a:xfrm>
          <a:prstGeom prst="straightConnector1">
            <a:avLst/>
          </a:prstGeom>
          <a:noFill/>
          <a:ln w="9525" cap="flat" cmpd="sng">
            <a:solidFill>
              <a:srgbClr val="2522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4" name="Google Shape;284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8872" y="3104004"/>
            <a:ext cx="643322" cy="5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0993" y="84607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8"/>
          <p:cNvSpPr txBox="1">
            <a:spLocks noGrp="1"/>
          </p:cNvSpPr>
          <p:nvPr>
            <p:ph type="title"/>
          </p:nvPr>
        </p:nvSpPr>
        <p:spPr>
          <a:xfrm>
            <a:off x="802103" y="3326889"/>
            <a:ext cx="43071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87" name="Google Shape;287;p68"/>
          <p:cNvSpPr txBox="1">
            <a:spLocks noGrp="1"/>
          </p:cNvSpPr>
          <p:nvPr>
            <p:ph type="subTitle" idx="1"/>
          </p:nvPr>
        </p:nvSpPr>
        <p:spPr>
          <a:xfrm>
            <a:off x="796110" y="7464747"/>
            <a:ext cx="43134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Unique Slides">
  <p:cSld name="BLANK_1_1_1_1_1_1_1_1_1_1">
    <p:bg>
      <p:bgPr>
        <a:solidFill>
          <a:srgbClr val="000B7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9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64747"/>
            <a:ext cx="7772400" cy="3693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69"/>
          <p:cNvCxnSpPr/>
          <p:nvPr/>
        </p:nvCxnSpPr>
        <p:spPr>
          <a:xfrm>
            <a:off x="369303" y="2931182"/>
            <a:ext cx="214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2" name="Google Shape;292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9"/>
          <p:cNvSpPr txBox="1">
            <a:spLocks noGrp="1"/>
          </p:cNvSpPr>
          <p:nvPr>
            <p:ph type="title"/>
          </p:nvPr>
        </p:nvSpPr>
        <p:spPr>
          <a:xfrm>
            <a:off x="280143" y="1522489"/>
            <a:ext cx="56577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94" name="Google Shape;294;p69"/>
          <p:cNvSpPr txBox="1">
            <a:spLocks noGrp="1"/>
          </p:cNvSpPr>
          <p:nvPr>
            <p:ph type="subTitle" idx="1"/>
          </p:nvPr>
        </p:nvSpPr>
        <p:spPr>
          <a:xfrm>
            <a:off x="280165" y="644502"/>
            <a:ext cx="55719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69"/>
          <p:cNvSpPr txBox="1">
            <a:spLocks noGrp="1"/>
          </p:cNvSpPr>
          <p:nvPr>
            <p:ph type="title" idx="2"/>
          </p:nvPr>
        </p:nvSpPr>
        <p:spPr>
          <a:xfrm>
            <a:off x="280143" y="6930493"/>
            <a:ext cx="56577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96" name="Google Shape;296;p69"/>
          <p:cNvSpPr txBox="1">
            <a:spLocks noGrp="1"/>
          </p:cNvSpPr>
          <p:nvPr>
            <p:ph type="subTitle" idx="3"/>
          </p:nvPr>
        </p:nvSpPr>
        <p:spPr>
          <a:xfrm>
            <a:off x="280160" y="7918731"/>
            <a:ext cx="55719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Unique Slides">
  <p:cSld name="BLANK_2_2_1_1_1_1_1_1_1">
    <p:bg>
      <p:bgPr>
        <a:solidFill>
          <a:srgbClr val="000B76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14817" y="0"/>
            <a:ext cx="5854034" cy="100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720" y="2115373"/>
            <a:ext cx="6112118" cy="630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0993" y="655551"/>
            <a:ext cx="1304665" cy="367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70"/>
          <p:cNvSpPr txBox="1">
            <a:spLocks noGrp="1"/>
          </p:cNvSpPr>
          <p:nvPr>
            <p:ph type="title"/>
          </p:nvPr>
        </p:nvSpPr>
        <p:spPr>
          <a:xfrm>
            <a:off x="818826" y="4327564"/>
            <a:ext cx="61122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 Black"/>
              <a:buNone/>
              <a:defRPr sz="44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Unique Slides">
  <p:cSld name="BLANK_2_1_1_1_1_1_1_1_1_1">
    <p:bg>
      <p:bgPr>
        <a:solidFill>
          <a:srgbClr val="000B76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1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68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3" y="0"/>
            <a:ext cx="7772396" cy="43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7129" y="846071"/>
            <a:ext cx="1306696" cy="36773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71"/>
          <p:cNvSpPr txBox="1">
            <a:spLocks noGrp="1"/>
          </p:cNvSpPr>
          <p:nvPr>
            <p:ph type="title"/>
          </p:nvPr>
        </p:nvSpPr>
        <p:spPr>
          <a:xfrm>
            <a:off x="379928" y="3219006"/>
            <a:ext cx="33576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08" name="Google Shape;308;p71"/>
          <p:cNvSpPr txBox="1">
            <a:spLocks noGrp="1"/>
          </p:cNvSpPr>
          <p:nvPr>
            <p:ph type="body" idx="1"/>
          </p:nvPr>
        </p:nvSpPr>
        <p:spPr>
          <a:xfrm>
            <a:off x="379928" y="5208769"/>
            <a:ext cx="3143700" cy="4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●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○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600"/>
              <a:buFont typeface="Nunito Sans"/>
              <a:buChar char="■"/>
              <a:defRPr sz="16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09" name="Google Shape;309;p71"/>
          <p:cNvSpPr txBox="1">
            <a:spLocks noGrp="1"/>
          </p:cNvSpPr>
          <p:nvPr>
            <p:ph type="subTitle" idx="2"/>
          </p:nvPr>
        </p:nvSpPr>
        <p:spPr>
          <a:xfrm>
            <a:off x="3952160" y="6301093"/>
            <a:ext cx="15399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10" name="Google Shape;310;p71"/>
          <p:cNvSpPr txBox="1">
            <a:spLocks noGrp="1"/>
          </p:cNvSpPr>
          <p:nvPr>
            <p:ph type="subTitle" idx="3"/>
          </p:nvPr>
        </p:nvSpPr>
        <p:spPr>
          <a:xfrm>
            <a:off x="5537835" y="6301093"/>
            <a:ext cx="1575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Cover">
  <p:cSld name="BLANK_2">
    <p:bg>
      <p:bgPr>
        <a:solidFill>
          <a:srgbClr val="000B7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" y="1222"/>
            <a:ext cx="7772388" cy="43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6"/>
          <p:cNvCxnSpPr/>
          <p:nvPr/>
        </p:nvCxnSpPr>
        <p:spPr>
          <a:xfrm>
            <a:off x="538475" y="3966649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433691" y="4755668"/>
            <a:ext cx="45903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ubTitle" idx="1"/>
          </p:nvPr>
        </p:nvSpPr>
        <p:spPr>
          <a:xfrm>
            <a:off x="456980" y="3089922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Sans SemiBold"/>
              <a:buNone/>
              <a:defRPr sz="12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Unique Slides">
  <p:cSld name="BLANK_1_1_1_1_1_1_1_1_1_1_1">
    <p:bg>
      <p:bgPr>
        <a:solidFill>
          <a:srgbClr val="000B76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72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6477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14" y="196"/>
            <a:ext cx="6494212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2"/>
          <p:cNvSpPr txBox="1">
            <a:spLocks noGrp="1"/>
          </p:cNvSpPr>
          <p:nvPr>
            <p:ph type="subTitle" idx="1"/>
          </p:nvPr>
        </p:nvSpPr>
        <p:spPr>
          <a:xfrm>
            <a:off x="241612" y="7089964"/>
            <a:ext cx="15414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16" name="Google Shape;316;p72"/>
          <p:cNvSpPr txBox="1">
            <a:spLocks noGrp="1"/>
          </p:cNvSpPr>
          <p:nvPr>
            <p:ph type="subTitle" idx="2"/>
          </p:nvPr>
        </p:nvSpPr>
        <p:spPr>
          <a:xfrm>
            <a:off x="1816578" y="7089964"/>
            <a:ext cx="15750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17" name="Google Shape;317;p72"/>
          <p:cNvSpPr txBox="1">
            <a:spLocks noGrp="1"/>
          </p:cNvSpPr>
          <p:nvPr>
            <p:ph type="subTitle" idx="3"/>
          </p:nvPr>
        </p:nvSpPr>
        <p:spPr>
          <a:xfrm>
            <a:off x="3434807" y="7089964"/>
            <a:ext cx="1521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 sz="1400"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1400"/>
              <a:buFont typeface="Nunito Sans"/>
              <a:buNone/>
              <a:defRPr>
                <a:solidFill>
                  <a:srgbClr val="25221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318" name="Google Shape;318;p72"/>
          <p:cNvSpPr txBox="1">
            <a:spLocks noGrp="1"/>
          </p:cNvSpPr>
          <p:nvPr>
            <p:ph type="title"/>
          </p:nvPr>
        </p:nvSpPr>
        <p:spPr>
          <a:xfrm>
            <a:off x="379929" y="2469524"/>
            <a:ext cx="49407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.Unique Slides">
  <p:cSld name="BLANK_2_2_1_1_1_1_1_1_1_1">
    <p:bg>
      <p:bgPr>
        <a:solidFill>
          <a:srgbClr val="000B76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73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6477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40" y="0"/>
            <a:ext cx="7772401" cy="43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7129" y="846071"/>
            <a:ext cx="1306696" cy="367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73"/>
          <p:cNvSpPr txBox="1">
            <a:spLocks noGrp="1"/>
          </p:cNvSpPr>
          <p:nvPr>
            <p:ph type="title"/>
          </p:nvPr>
        </p:nvSpPr>
        <p:spPr>
          <a:xfrm>
            <a:off x="379929" y="2693093"/>
            <a:ext cx="62496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21F"/>
              </a:buClr>
              <a:buSzPts val="3000"/>
              <a:buFont typeface="Arial Black"/>
              <a:buNone/>
              <a:defRPr sz="3000">
                <a:solidFill>
                  <a:srgbClr val="25221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24" name="Google Shape;324;p73"/>
          <p:cNvSpPr txBox="1">
            <a:spLocks noGrp="1"/>
          </p:cNvSpPr>
          <p:nvPr>
            <p:ph type="body" idx="1"/>
          </p:nvPr>
        </p:nvSpPr>
        <p:spPr>
          <a:xfrm>
            <a:off x="2471609" y="4739827"/>
            <a:ext cx="4872300" cy="4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○"/>
              <a:defRPr sz="1800"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■"/>
              <a:defRPr sz="1800"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●"/>
              <a:defRPr sz="1800"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○"/>
              <a:defRPr sz="1800"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■"/>
              <a:defRPr sz="1800"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●"/>
              <a:defRPr sz="1800"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○"/>
              <a:defRPr sz="1800"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■"/>
              <a:defRPr sz="1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.Closing Slides">
  <p:cSld name="BLANK_1_1_1_1_1_1_1_1_1_1_1_1">
    <p:bg>
      <p:bgPr>
        <a:solidFill>
          <a:srgbClr val="000B76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4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7765272" cy="43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4"/>
          <p:cNvSpPr/>
          <p:nvPr/>
        </p:nvSpPr>
        <p:spPr>
          <a:xfrm rot="5400000">
            <a:off x="4319414" y="6099245"/>
            <a:ext cx="4310100" cy="1873500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76200" cap="flat" cmpd="sng">
            <a:solidFill>
              <a:srgbClr val="000B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4"/>
          <p:cNvSpPr/>
          <p:nvPr/>
        </p:nvSpPr>
        <p:spPr>
          <a:xfrm rot="10800000">
            <a:off x="3998795" y="3448627"/>
            <a:ext cx="1873500" cy="4310100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76200" cap="flat" cmpd="sng">
            <a:solidFill>
              <a:srgbClr val="000B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4"/>
          <p:cNvSpPr txBox="1"/>
          <p:nvPr/>
        </p:nvSpPr>
        <p:spPr>
          <a:xfrm>
            <a:off x="4468902" y="4469874"/>
            <a:ext cx="9333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66C26E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9600" b="1" i="0" u="none" strike="noStrike" cap="none">
              <a:solidFill>
                <a:srgbClr val="66C2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4"/>
          <p:cNvSpPr txBox="1"/>
          <p:nvPr/>
        </p:nvSpPr>
        <p:spPr>
          <a:xfrm>
            <a:off x="6010116" y="5902331"/>
            <a:ext cx="7992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66C26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9600" b="1" i="0" u="none" strike="noStrike" cap="none">
              <a:solidFill>
                <a:srgbClr val="66C2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45" y="846055"/>
            <a:ext cx="1306754" cy="36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4"/>
          <p:cNvSpPr txBox="1">
            <a:spLocks noGrp="1"/>
          </p:cNvSpPr>
          <p:nvPr>
            <p:ph type="title"/>
          </p:nvPr>
        </p:nvSpPr>
        <p:spPr>
          <a:xfrm>
            <a:off x="280139" y="2039693"/>
            <a:ext cx="34176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.Closing Slides">
  <p:cSld name="BLANK_1_1_2_1_1_1_1_1_1_1_1_1">
    <p:bg>
      <p:bgPr>
        <a:solidFill>
          <a:srgbClr val="000B76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75"/>
          <p:cNvCxnSpPr/>
          <p:nvPr/>
        </p:nvCxnSpPr>
        <p:spPr>
          <a:xfrm>
            <a:off x="538475" y="3942302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75"/>
          <p:cNvSpPr txBox="1">
            <a:spLocks noGrp="1"/>
          </p:cNvSpPr>
          <p:nvPr>
            <p:ph type="title"/>
          </p:nvPr>
        </p:nvSpPr>
        <p:spPr>
          <a:xfrm>
            <a:off x="434330" y="4611689"/>
            <a:ext cx="69183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.Closing Slides">
  <p:cSld name="BLANK_2_1_1_1_1_1_1_1_1_1_1_1">
    <p:bg>
      <p:bgPr>
        <a:solidFill>
          <a:srgbClr val="000B76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76"/>
          <p:cNvCxnSpPr/>
          <p:nvPr/>
        </p:nvCxnSpPr>
        <p:spPr>
          <a:xfrm>
            <a:off x="6552714" y="6776880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76"/>
          <p:cNvSpPr txBox="1">
            <a:spLocks noGrp="1"/>
          </p:cNvSpPr>
          <p:nvPr>
            <p:ph type="title"/>
          </p:nvPr>
        </p:nvSpPr>
        <p:spPr>
          <a:xfrm>
            <a:off x="3097523" y="7460396"/>
            <a:ext cx="43662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.Closing Slides">
  <p:cSld name="BLANK_1_1_1_1_1_1_1_1_1_1_1_1_1">
    <p:bg>
      <p:bgPr>
        <a:solidFill>
          <a:srgbClr val="000B76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7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0" y="541"/>
            <a:ext cx="7772404" cy="4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77"/>
          <p:cNvCxnSpPr/>
          <p:nvPr/>
        </p:nvCxnSpPr>
        <p:spPr>
          <a:xfrm>
            <a:off x="6552714" y="6776880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0" name="Google Shape;350;p77"/>
          <p:cNvSpPr txBox="1">
            <a:spLocks noGrp="1"/>
          </p:cNvSpPr>
          <p:nvPr>
            <p:ph type="title"/>
          </p:nvPr>
        </p:nvSpPr>
        <p:spPr>
          <a:xfrm>
            <a:off x="3097523" y="7460396"/>
            <a:ext cx="43662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.Closing Slides">
  <p:cSld name="BLANK_1_1_2_1_1_1_1_1_1_1_1_1_1">
    <p:bg>
      <p:bgPr>
        <a:solidFill>
          <a:srgbClr val="000B76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8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0" y="541"/>
            <a:ext cx="7772404" cy="4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78"/>
          <p:cNvCxnSpPr/>
          <p:nvPr/>
        </p:nvCxnSpPr>
        <p:spPr>
          <a:xfrm>
            <a:off x="6552714" y="6776880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p78"/>
          <p:cNvSpPr txBox="1">
            <a:spLocks noGrp="1"/>
          </p:cNvSpPr>
          <p:nvPr>
            <p:ph type="title"/>
          </p:nvPr>
        </p:nvSpPr>
        <p:spPr>
          <a:xfrm>
            <a:off x="3097523" y="7460396"/>
            <a:ext cx="43662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.Closing Slides">
  <p:cSld name="BLANK_2_1_1_1_1_1_1_1_1_1_1_1_1">
    <p:bg>
      <p:bgPr>
        <a:solidFill>
          <a:srgbClr val="000B76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9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0" y="541"/>
            <a:ext cx="7772404" cy="4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79"/>
          <p:cNvCxnSpPr/>
          <p:nvPr/>
        </p:nvCxnSpPr>
        <p:spPr>
          <a:xfrm>
            <a:off x="6552714" y="6776880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79"/>
          <p:cNvSpPr txBox="1">
            <a:spLocks noGrp="1"/>
          </p:cNvSpPr>
          <p:nvPr>
            <p:ph type="title"/>
          </p:nvPr>
        </p:nvSpPr>
        <p:spPr>
          <a:xfrm>
            <a:off x="3097523" y="7460396"/>
            <a:ext cx="43662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 Black"/>
              <a:buNone/>
              <a:defRPr sz="37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Black"/>
              <a:buNone/>
              <a:defRPr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69" name="Google Shape;369;p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70" name="Google Shape;370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Cover">
  <p:cSld name="BLANK_1_1">
    <p:bg>
      <p:bgPr>
        <a:solidFill>
          <a:srgbClr val="000B76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4770" y="0"/>
            <a:ext cx="7887921" cy="43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12862" cy="1005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37"/>
          <p:cNvCxnSpPr/>
          <p:nvPr/>
        </p:nvCxnSpPr>
        <p:spPr>
          <a:xfrm>
            <a:off x="538475" y="3966649"/>
            <a:ext cx="799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433691" y="4755668"/>
            <a:ext cx="45903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ubTitle" idx="1"/>
          </p:nvPr>
        </p:nvSpPr>
        <p:spPr>
          <a:xfrm>
            <a:off x="456980" y="3089922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Sans SemiBold"/>
              <a:buNone/>
              <a:defRPr sz="12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18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9" name="Google Shape;389;p1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6" name="Google Shape;396;p20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7" name="Google Shape;397;p20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404" name="Google Shape;404;p22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Cover">
  <p:cSld name="BLANK_2_1_3">
    <p:bg>
      <p:bgPr>
        <a:solidFill>
          <a:srgbClr val="000B7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8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" y="0"/>
            <a:ext cx="6863792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38"/>
          <p:cNvCxnSpPr/>
          <p:nvPr/>
        </p:nvCxnSpPr>
        <p:spPr>
          <a:xfrm>
            <a:off x="538475" y="7518476"/>
            <a:ext cx="3944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433691" y="4606653"/>
            <a:ext cx="42993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subTitle" idx="1"/>
          </p:nvPr>
        </p:nvSpPr>
        <p:spPr>
          <a:xfrm>
            <a:off x="451159" y="7871353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Sans SemiBold"/>
              <a:buNone/>
              <a:defRPr sz="16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Cover">
  <p:cSld name="BLANK_1_1_1">
    <p:bg>
      <p:bgPr>
        <a:solidFill>
          <a:srgbClr val="000B76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9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39"/>
          <p:cNvCxnSpPr/>
          <p:nvPr/>
        </p:nvCxnSpPr>
        <p:spPr>
          <a:xfrm>
            <a:off x="541408" y="7518476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" name="Google Shape;5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433691" y="4606653"/>
            <a:ext cx="42993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ubTitle" idx="1"/>
          </p:nvPr>
        </p:nvSpPr>
        <p:spPr>
          <a:xfrm>
            <a:off x="451159" y="7871353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Sans SemiBold"/>
              <a:buNone/>
              <a:defRPr sz="16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Cover">
  <p:cSld name="BLANK_2_2">
    <p:bg>
      <p:bgPr>
        <a:solidFill>
          <a:srgbClr val="000B7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0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1222"/>
            <a:ext cx="7772388" cy="43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707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40"/>
          <p:cNvCxnSpPr/>
          <p:nvPr/>
        </p:nvCxnSpPr>
        <p:spPr>
          <a:xfrm>
            <a:off x="541408" y="7518476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433691" y="4606653"/>
            <a:ext cx="42993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ubTitle" idx="1"/>
          </p:nvPr>
        </p:nvSpPr>
        <p:spPr>
          <a:xfrm>
            <a:off x="451159" y="7871353"/>
            <a:ext cx="33243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Sans SemiBold"/>
              <a:buNone/>
              <a:defRPr sz="1600"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Agenda">
  <p:cSld name="BLANK_1_1_2">
    <p:bg>
      <p:bgPr>
        <a:solidFill>
          <a:srgbClr val="000B7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8856"/>
            <a:ext cx="7772400" cy="43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538"/>
            <a:ext cx="7772406" cy="437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1" y="1015520"/>
            <a:ext cx="1582931" cy="4454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1"/>
          <p:cNvSpPr txBox="1">
            <a:spLocks noGrp="1"/>
          </p:cNvSpPr>
          <p:nvPr>
            <p:ph type="title"/>
          </p:nvPr>
        </p:nvSpPr>
        <p:spPr>
          <a:xfrm>
            <a:off x="590134" y="4082613"/>
            <a:ext cx="24777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B7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69369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46439" y="4674267"/>
            <a:ext cx="7242600" cy="4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10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ages.paper.co/webinars-for-parents-and-guardian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app.paper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hyperlink" Target="mailto:parents@paper.c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app.paper.co/login/student" TargetMode="External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ges.paper.co/presentaciones-para-padres-o-representantes#scroll-to-form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app.paper.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hyperlink" Target="mailto:parents@paper.c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app.paper.co/login/student" TargetMode="External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"/>
          <p:cNvSpPr/>
          <p:nvPr/>
        </p:nvSpPr>
        <p:spPr>
          <a:xfrm>
            <a:off x="0" y="9050"/>
            <a:ext cx="7765500" cy="294210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2"/>
          <p:cNvPicPr preferRelativeResize="0"/>
          <p:nvPr/>
        </p:nvPicPr>
        <p:blipFill rotWithShape="1">
          <a:blip r:embed="rId3">
            <a:alphaModFix amt="11000"/>
          </a:blip>
          <a:srcRect b="32587"/>
          <a:stretch/>
        </p:blipFill>
        <p:spPr>
          <a:xfrm>
            <a:off x="-3475" y="-2750"/>
            <a:ext cx="7772400" cy="29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"/>
          <p:cNvSpPr txBox="1"/>
          <p:nvPr/>
        </p:nvSpPr>
        <p:spPr>
          <a:xfrm>
            <a:off x="2329913" y="3647145"/>
            <a:ext cx="63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rPr>
              <a:t>Students can log in through </a:t>
            </a:r>
            <a:r>
              <a:rPr lang="en-GB" sz="1400" b="1" i="0" u="sng" strike="noStrike" cap="non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app.paper.co</a:t>
            </a:r>
            <a:endParaRPr sz="1400" b="1" i="0" u="none" strike="noStrike" cap="none">
              <a:solidFill>
                <a:srgbClr val="000B7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15" name="Google Shape;4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2185" y="480032"/>
            <a:ext cx="1422061" cy="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"/>
          <p:cNvSpPr/>
          <p:nvPr/>
        </p:nvSpPr>
        <p:spPr>
          <a:xfrm>
            <a:off x="3450" y="9019275"/>
            <a:ext cx="7765500" cy="1038900"/>
          </a:xfrm>
          <a:prstGeom prst="rect">
            <a:avLst/>
          </a:prstGeom>
          <a:solidFill>
            <a:srgbClr val="EAE8E4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"/>
          <p:cNvSpPr txBox="1"/>
          <p:nvPr/>
        </p:nvSpPr>
        <p:spPr>
          <a:xfrm>
            <a:off x="4042025" y="5190926"/>
            <a:ext cx="29061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Any written work such as essays, lab reports, or college applications can be reviewed by a Paper tutor who will return the written piece with feedback.  Click on “Upload an essay” and follow the instructions to begin. 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18" name="Google Shape;418;p2"/>
          <p:cNvSpPr txBox="1"/>
          <p:nvPr/>
        </p:nvSpPr>
        <p:spPr>
          <a:xfrm>
            <a:off x="640200" y="5190925"/>
            <a:ext cx="25962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In the student dashboard, students can type a question into the chat box or select a subject to ask a more specific question. Either of these options will connect students with a tutor instantly.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19" name="Google Shape;419;p2"/>
          <p:cNvSpPr txBox="1"/>
          <p:nvPr/>
        </p:nvSpPr>
        <p:spPr>
          <a:xfrm>
            <a:off x="617700" y="6596345"/>
            <a:ext cx="29061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48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What happens during a live chat with a tutor?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Live chat tutoring sessions allow students to message 1-on-1 with a tutor. Students can share the question they need help with by typing the question out, uploading a screenshot or uploading files from their teachers. Tutors ask guiding questions to help students understand their homework, never giving away any answers. 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20" name="Google Shape;420;p2"/>
          <p:cNvSpPr txBox="1"/>
          <p:nvPr/>
        </p:nvSpPr>
        <p:spPr>
          <a:xfrm>
            <a:off x="617700" y="9269547"/>
            <a:ext cx="35391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0" bIns="92075" anchor="t" anchorCtr="0">
            <a:spAutoFit/>
          </a:bodyPr>
          <a:lstStyle/>
          <a:p>
            <a:pPr marL="0" marR="25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rPr>
              <a:t>Have any questions? Contact us at </a:t>
            </a:r>
            <a:r>
              <a:rPr lang="en-GB" sz="1200" b="1" i="0" u="sng" strike="noStrike" cap="none">
                <a:solidFill>
                  <a:srgbClr val="0014D1"/>
                </a:solidFill>
                <a:latin typeface="Nunito Sans"/>
                <a:ea typeface="Nunito Sans"/>
                <a:cs typeface="Nunito Sans"/>
                <a:sym typeface="Nuni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parents@paper.co</a:t>
            </a:r>
            <a:endParaRPr sz="1200" b="1" i="0" u="none" strike="noStrike" cap="none">
              <a:solidFill>
                <a:srgbClr val="0014D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-11650" y="0"/>
            <a:ext cx="5565474" cy="3490712"/>
          </a:xfrm>
          <a:custGeom>
            <a:avLst/>
            <a:gdLst/>
            <a:ahLst/>
            <a:cxnLst/>
            <a:rect l="l" t="t" r="r" b="b"/>
            <a:pathLst>
              <a:path w="215278" h="132249" extrusionOk="0">
                <a:moveTo>
                  <a:pt x="0" y="0"/>
                </a:moveTo>
                <a:lnTo>
                  <a:pt x="198492" y="362"/>
                </a:lnTo>
                <a:lnTo>
                  <a:pt x="215278" y="94087"/>
                </a:lnTo>
                <a:lnTo>
                  <a:pt x="0" y="132249"/>
                </a:lnTo>
                <a:close/>
              </a:path>
            </a:pathLst>
          </a:custGeom>
          <a:solidFill>
            <a:srgbClr val="AD73FF"/>
          </a:solidFill>
          <a:ln>
            <a:noFill/>
          </a:ln>
        </p:spPr>
      </p:sp>
      <p:sp>
        <p:nvSpPr>
          <p:cNvPr id="422" name="Google Shape;422;p2"/>
          <p:cNvSpPr txBox="1"/>
          <p:nvPr/>
        </p:nvSpPr>
        <p:spPr>
          <a:xfrm>
            <a:off x="613959" y="1023450"/>
            <a:ext cx="4913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Step-by-step Guide</a:t>
            </a:r>
            <a:endParaRPr sz="42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615425" y="465575"/>
            <a:ext cx="37851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PARENTS &amp; GUARDIANS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 rot="10800000" flipH="1">
            <a:off x="640200" y="790225"/>
            <a:ext cx="2596200" cy="3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615425" y="2218568"/>
            <a:ext cx="39249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to help students </a:t>
            </a:r>
            <a:br>
              <a:rPr lang="en-GB"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GB"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use Paper</a:t>
            </a:r>
            <a:endParaRPr sz="2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6" name="Google Shape;426;p2"/>
          <p:cNvSpPr txBox="1"/>
          <p:nvPr/>
        </p:nvSpPr>
        <p:spPr>
          <a:xfrm>
            <a:off x="640200" y="3604105"/>
            <a:ext cx="1889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Student Login: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640200" y="4660824"/>
            <a:ext cx="24147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Start a live chat &amp; ask a question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"/>
          <p:cNvSpPr txBox="1"/>
          <p:nvPr/>
        </p:nvSpPr>
        <p:spPr>
          <a:xfrm>
            <a:off x="4042026" y="4660814"/>
            <a:ext cx="23439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Submit written work for review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"/>
          <p:cNvSpPr txBox="1"/>
          <p:nvPr/>
        </p:nvSpPr>
        <p:spPr>
          <a:xfrm>
            <a:off x="617700" y="4010899"/>
            <a:ext cx="63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Once students have logged into Paper they have the option to either begin a live chat session with a Paper tutor or submit written work for review.  </a:t>
            </a:r>
            <a:endParaRPr sz="14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grpSp>
        <p:nvGrpSpPr>
          <p:cNvPr id="430" name="Google Shape;430;p2"/>
          <p:cNvGrpSpPr/>
          <p:nvPr/>
        </p:nvGrpSpPr>
        <p:grpSpPr>
          <a:xfrm>
            <a:off x="4355550" y="9295788"/>
            <a:ext cx="2414700" cy="473100"/>
            <a:chOff x="4812750" y="9415250"/>
            <a:chExt cx="2414700" cy="473100"/>
          </a:xfrm>
        </p:grpSpPr>
        <p:sp>
          <p:nvSpPr>
            <p:cNvPr id="431" name="Google Shape;431;p2"/>
            <p:cNvSpPr/>
            <p:nvPr/>
          </p:nvSpPr>
          <p:spPr>
            <a:xfrm>
              <a:off x="4812750" y="9415250"/>
              <a:ext cx="2414700" cy="473100"/>
            </a:xfrm>
            <a:prstGeom prst="roundRect">
              <a:avLst>
                <a:gd name="adj" fmla="val 50000"/>
              </a:avLst>
            </a:prstGeom>
            <a:solidFill>
              <a:srgbClr val="0014D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92075" rIns="92075" bIns="92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 txBox="1"/>
            <p:nvPr/>
          </p:nvSpPr>
          <p:spPr>
            <a:xfrm>
              <a:off x="4848150" y="9459500"/>
              <a:ext cx="23439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Log in at: </a:t>
              </a:r>
              <a:r>
                <a:rPr lang="en-GB" sz="1300" b="1" i="0" u="sng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app.paper.co</a:t>
              </a:r>
              <a:endPara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33" name="Google Shape;433;p2"/>
          <p:cNvSpPr/>
          <p:nvPr/>
        </p:nvSpPr>
        <p:spPr>
          <a:xfrm>
            <a:off x="3886200" y="6596351"/>
            <a:ext cx="3900000" cy="2422800"/>
          </a:xfrm>
          <a:prstGeom prst="rect">
            <a:avLst/>
          </a:prstGeom>
          <a:solidFill>
            <a:srgbClr val="AD73FF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"/>
          <p:cNvSpPr txBox="1"/>
          <p:nvPr/>
        </p:nvSpPr>
        <p:spPr>
          <a:xfrm>
            <a:off x="4288800" y="7007763"/>
            <a:ext cx="31275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Want to learn more about how to use Paper? 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Join us for one of our free information sessions available in English or Spanish by </a:t>
            </a:r>
            <a:r>
              <a:rPr lang="en-GB" sz="1300" b="1" i="0" u="sng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clicking here</a:t>
            </a:r>
            <a:r>
              <a:rPr lang="en-GB" sz="13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. </a:t>
            </a:r>
            <a:endParaRPr sz="1300" b="0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35" name="Google Shape;43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28365" y="1097887"/>
            <a:ext cx="1889701" cy="74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"/>
          <p:cNvSpPr txBox="1"/>
          <p:nvPr/>
        </p:nvSpPr>
        <p:spPr>
          <a:xfrm>
            <a:off x="617700" y="6596345"/>
            <a:ext cx="29061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48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¿Qué sucede durante un chat con un tutor?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Las sesiones de tutoría por chat permiten a los estudiantes trabajar individualmente con un tutor. Los estudiantes pueden compartir con lo que necesitan ayuda escribiendo la pregunta, cargando una imagen  o cargando archivos de sus clases. Los tutores hacen preguntas que guían a los estudiantes a comprender su tarea, sin solo dar las respuestas. 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41" name="Google Shape;441;p3"/>
          <p:cNvSpPr/>
          <p:nvPr/>
        </p:nvSpPr>
        <p:spPr>
          <a:xfrm>
            <a:off x="0" y="9050"/>
            <a:ext cx="7765500" cy="294210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3"/>
          <p:cNvPicPr preferRelativeResize="0"/>
          <p:nvPr/>
        </p:nvPicPr>
        <p:blipFill rotWithShape="1">
          <a:blip r:embed="rId3">
            <a:alphaModFix amt="11000"/>
          </a:blip>
          <a:srcRect b="32587"/>
          <a:stretch/>
        </p:blipFill>
        <p:spPr>
          <a:xfrm>
            <a:off x="-3475" y="-2750"/>
            <a:ext cx="7772400" cy="29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"/>
          <p:cNvSpPr txBox="1"/>
          <p:nvPr/>
        </p:nvSpPr>
        <p:spPr>
          <a:xfrm>
            <a:off x="3491400" y="3569425"/>
            <a:ext cx="3924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rPr>
              <a:t>Estudiantes ingresan a través de </a:t>
            </a:r>
            <a:r>
              <a:rPr lang="en-GB" sz="1400" b="1" i="0" u="sng" strike="noStrike" cap="non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app.paper.co</a:t>
            </a:r>
            <a:r>
              <a:rPr lang="en-GB" sz="1400" b="1" i="0" u="none" strike="noStrike" cap="none">
                <a:solidFill>
                  <a:srgbClr val="000B76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sz="1400" b="1" i="0" u="none" strike="noStrike" cap="none">
              <a:solidFill>
                <a:srgbClr val="000B7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44" name="Google Shape;44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2185" y="480032"/>
            <a:ext cx="1422061" cy="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"/>
          <p:cNvSpPr/>
          <p:nvPr/>
        </p:nvSpPr>
        <p:spPr>
          <a:xfrm>
            <a:off x="3450" y="9019275"/>
            <a:ext cx="7765500" cy="1038900"/>
          </a:xfrm>
          <a:prstGeom prst="rect">
            <a:avLst/>
          </a:prstGeom>
          <a:solidFill>
            <a:srgbClr val="EAE8E4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"/>
          <p:cNvSpPr txBox="1"/>
          <p:nvPr/>
        </p:nvSpPr>
        <p:spPr>
          <a:xfrm>
            <a:off x="4042025" y="5190925"/>
            <a:ext cx="32421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Cualquier trabajo escrito, cómo ensayos, informes de laboratorio o aplicaciones universitarias, puede ser revisados por un tutor de Paper, quien devolverá el trabajo con revisiones. Haz clic en “Sube tu ensayo” en el tablero de estudiante y sigue las instrucciones para comenzar.  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47" name="Google Shape;447;p3"/>
          <p:cNvSpPr txBox="1"/>
          <p:nvPr/>
        </p:nvSpPr>
        <p:spPr>
          <a:xfrm>
            <a:off x="640200" y="5190925"/>
            <a:ext cx="25962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En su tablero, estudiantes pueden escribir una pregunta en la caja de chat o seleccionar una materia para hacer una pregunta más específica. Ambas opciones los conectará con un tutor al instante. </a:t>
            </a:r>
            <a:endParaRPr sz="12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448" name="Google Shape;448;p3"/>
          <p:cNvSpPr txBox="1"/>
          <p:nvPr/>
        </p:nvSpPr>
        <p:spPr>
          <a:xfrm>
            <a:off x="617700" y="9269547"/>
            <a:ext cx="35391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0" bIns="92075" anchor="t" anchorCtr="0">
            <a:spAutoFit/>
          </a:bodyPr>
          <a:lstStyle/>
          <a:p>
            <a:pPr marL="0" marR="25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191919"/>
                </a:solidFill>
                <a:latin typeface="Nunito Sans"/>
                <a:ea typeface="Nunito Sans"/>
                <a:cs typeface="Nunito Sans"/>
                <a:sym typeface="Nunito Sans"/>
              </a:rPr>
              <a:t>¿Tiene preguntas? Contacte a </a:t>
            </a:r>
            <a:r>
              <a:rPr lang="en-GB" sz="1200" b="1" i="0" u="sng" strike="noStrike" cap="none">
                <a:solidFill>
                  <a:srgbClr val="0014D1"/>
                </a:solidFill>
                <a:latin typeface="Nunito Sans"/>
                <a:ea typeface="Nunito Sans"/>
                <a:cs typeface="Nunito Sans"/>
                <a:sym typeface="Nuni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parents@paper.co</a:t>
            </a:r>
            <a:endParaRPr sz="1200" b="1" i="0" u="none" strike="noStrike" cap="none">
              <a:solidFill>
                <a:srgbClr val="0014D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9" name="Google Shape;449;p3"/>
          <p:cNvSpPr/>
          <p:nvPr/>
        </p:nvSpPr>
        <p:spPr>
          <a:xfrm>
            <a:off x="-11650" y="0"/>
            <a:ext cx="5565474" cy="3337634"/>
          </a:xfrm>
          <a:custGeom>
            <a:avLst/>
            <a:gdLst/>
            <a:ahLst/>
            <a:cxnLst/>
            <a:rect l="l" t="t" r="r" b="b"/>
            <a:pathLst>
              <a:path w="215278" h="132249" extrusionOk="0">
                <a:moveTo>
                  <a:pt x="0" y="0"/>
                </a:moveTo>
                <a:lnTo>
                  <a:pt x="198492" y="362"/>
                </a:lnTo>
                <a:lnTo>
                  <a:pt x="215278" y="94087"/>
                </a:lnTo>
                <a:lnTo>
                  <a:pt x="0" y="132249"/>
                </a:lnTo>
                <a:close/>
              </a:path>
            </a:pathLst>
          </a:custGeom>
          <a:solidFill>
            <a:srgbClr val="AD73FF"/>
          </a:solidFill>
          <a:ln>
            <a:noFill/>
          </a:ln>
        </p:spPr>
      </p:sp>
      <p:sp>
        <p:nvSpPr>
          <p:cNvPr id="450" name="Google Shape;450;p3"/>
          <p:cNvSpPr txBox="1"/>
          <p:nvPr/>
        </p:nvSpPr>
        <p:spPr>
          <a:xfrm>
            <a:off x="613959" y="1135003"/>
            <a:ext cx="4913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Guía paso por paso </a:t>
            </a:r>
            <a:endParaRPr sz="33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1" name="Google Shape;451;p3"/>
          <p:cNvSpPr txBox="1"/>
          <p:nvPr/>
        </p:nvSpPr>
        <p:spPr>
          <a:xfrm>
            <a:off x="615425" y="465575"/>
            <a:ext cx="37851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PADRES Y REPRESENTANTES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3"/>
          <p:cNvCxnSpPr/>
          <p:nvPr/>
        </p:nvCxnSpPr>
        <p:spPr>
          <a:xfrm rot="10800000" flipH="1">
            <a:off x="640200" y="790225"/>
            <a:ext cx="2596200" cy="3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3" name="Google Shape;453;p3"/>
          <p:cNvSpPr txBox="1"/>
          <p:nvPr/>
        </p:nvSpPr>
        <p:spPr>
          <a:xfrm>
            <a:off x="615425" y="1757225"/>
            <a:ext cx="39249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para ayudar a los estudiantes a usar </a:t>
            </a:r>
            <a:br>
              <a:rPr lang="en-GB" sz="2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GB" sz="2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Paper </a:t>
            </a:r>
            <a:endParaRPr sz="22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4" name="Google Shape;454;p3"/>
          <p:cNvSpPr txBox="1"/>
          <p:nvPr/>
        </p:nvSpPr>
        <p:spPr>
          <a:xfrm>
            <a:off x="617700" y="3548425"/>
            <a:ext cx="29061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Ingreso para estudiantes: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"/>
          <p:cNvSpPr txBox="1"/>
          <p:nvPr/>
        </p:nvSpPr>
        <p:spPr>
          <a:xfrm>
            <a:off x="640200" y="4660825"/>
            <a:ext cx="28836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Inicia un chat y haz una pregunta 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"/>
          <p:cNvSpPr txBox="1"/>
          <p:nvPr/>
        </p:nvSpPr>
        <p:spPr>
          <a:xfrm>
            <a:off x="4042025" y="4660825"/>
            <a:ext cx="32421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B76"/>
              </a:buClr>
              <a:buSzPts val="1800"/>
              <a:buFont typeface="Arial"/>
              <a:buChar char="➔"/>
            </a:pPr>
            <a:r>
              <a:rPr lang="en-GB" sz="1800" b="1" i="0" u="none" strike="noStrike" cap="none">
                <a:solidFill>
                  <a:srgbClr val="000B76"/>
                </a:solidFill>
                <a:latin typeface="Arial"/>
                <a:ea typeface="Arial"/>
                <a:cs typeface="Arial"/>
                <a:sym typeface="Arial"/>
              </a:rPr>
              <a:t>Envía trabajos de escritura para revisión </a:t>
            </a:r>
            <a:endParaRPr sz="1800" b="1" i="0" u="none" strike="noStrike" cap="none">
              <a:solidFill>
                <a:srgbClr val="000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"/>
          <p:cNvSpPr txBox="1"/>
          <p:nvPr/>
        </p:nvSpPr>
        <p:spPr>
          <a:xfrm>
            <a:off x="617700" y="3841825"/>
            <a:ext cx="63303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191919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Una vez que los estudiantes han ingresado a Paper, tienen la opción de comenzar una sesión de chat con un tutor de Paper o enviar un trabajo de escritura para revisión.  </a:t>
            </a:r>
            <a:endParaRPr sz="1400" b="0" i="0" u="none" strike="noStrike" cap="none">
              <a:solidFill>
                <a:srgbClr val="000B7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grpSp>
        <p:nvGrpSpPr>
          <p:cNvPr id="458" name="Google Shape;458;p3"/>
          <p:cNvGrpSpPr/>
          <p:nvPr/>
        </p:nvGrpSpPr>
        <p:grpSpPr>
          <a:xfrm>
            <a:off x="4355550" y="9295788"/>
            <a:ext cx="2414700" cy="473100"/>
            <a:chOff x="4812750" y="9415250"/>
            <a:chExt cx="2414700" cy="473100"/>
          </a:xfrm>
        </p:grpSpPr>
        <p:sp>
          <p:nvSpPr>
            <p:cNvPr id="459" name="Google Shape;459;p3"/>
            <p:cNvSpPr/>
            <p:nvPr/>
          </p:nvSpPr>
          <p:spPr>
            <a:xfrm>
              <a:off x="4812750" y="9415250"/>
              <a:ext cx="2414700" cy="473100"/>
            </a:xfrm>
            <a:prstGeom prst="roundRect">
              <a:avLst>
                <a:gd name="adj" fmla="val 50000"/>
              </a:avLst>
            </a:prstGeom>
            <a:solidFill>
              <a:srgbClr val="0014D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92075" rIns="92075" bIns="92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 txBox="1"/>
            <p:nvPr/>
          </p:nvSpPr>
          <p:spPr>
            <a:xfrm>
              <a:off x="4848150" y="9459500"/>
              <a:ext cx="23439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Ingresa : </a:t>
              </a:r>
              <a:r>
                <a:rPr lang="en-GB" sz="1300" b="1" i="0" u="sng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app.paper.co</a:t>
              </a:r>
              <a:endPara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61" name="Google Shape;461;p3"/>
          <p:cNvSpPr/>
          <p:nvPr/>
        </p:nvSpPr>
        <p:spPr>
          <a:xfrm>
            <a:off x="3886200" y="6775475"/>
            <a:ext cx="3900000" cy="2243700"/>
          </a:xfrm>
          <a:prstGeom prst="rect">
            <a:avLst/>
          </a:prstGeom>
          <a:solidFill>
            <a:srgbClr val="AD73FF"/>
          </a:solidFill>
          <a:ln>
            <a:noFill/>
          </a:ln>
        </p:spPr>
        <p:txBody>
          <a:bodyPr spcFirstLastPara="1" wrap="square" lIns="92075" tIns="92075" rIns="92075" bIns="92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"/>
          <p:cNvSpPr txBox="1"/>
          <p:nvPr/>
        </p:nvSpPr>
        <p:spPr>
          <a:xfrm>
            <a:off x="4288800" y="7082132"/>
            <a:ext cx="31275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92075" rIns="92075" bIns="92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¿Quiere aprender más sobre cómo usar Paper? 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Acompáñenos a una de nuestras sesiones de información gratuitas disponibles en inglés y español, haciendo </a:t>
            </a:r>
            <a:r>
              <a:rPr lang="en-GB" sz="1300" b="1" i="0" u="sng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aquí.</a:t>
            </a:r>
            <a:r>
              <a:rPr lang="en-GB" sz="13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300" b="1" i="0" u="none" strike="noStrike" cap="non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63" name="Google Shape;46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28365" y="1097887"/>
            <a:ext cx="1889701" cy="74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D22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Nunito Sans</vt:lpstr>
      <vt:lpstr>Arial Black</vt:lpstr>
      <vt:lpstr>Arial</vt:lpstr>
      <vt:lpstr>Nunito Sans SemiBold</vt:lpstr>
      <vt:lpstr>Simple Light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Stripling</dc:creator>
  <cp:lastModifiedBy>Amanda Gambill</cp:lastModifiedBy>
  <cp:revision>1</cp:revision>
  <dcterms:modified xsi:type="dcterms:W3CDTF">2022-08-19T15:34:23Z</dcterms:modified>
</cp:coreProperties>
</file>