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la Bellflowers" userId="67fddede-855f-465b-840c-e827d7ab95ab" providerId="ADAL" clId="{DE7038DD-E3F8-F942-BAC1-D0E82D7116BB}"/>
    <pc:docChg chg="custSel modSld">
      <pc:chgData name="Kayla Bellflowers" userId="67fddede-855f-465b-840c-e827d7ab95ab" providerId="ADAL" clId="{DE7038DD-E3F8-F942-BAC1-D0E82D7116BB}" dt="2023-04-27T10:43:05.530" v="13" actId="20577"/>
      <pc:docMkLst>
        <pc:docMk/>
      </pc:docMkLst>
      <pc:sldChg chg="modSp">
        <pc:chgData name="Kayla Bellflowers" userId="67fddede-855f-465b-840c-e827d7ab95ab" providerId="ADAL" clId="{DE7038DD-E3F8-F942-BAC1-D0E82D7116BB}" dt="2023-04-27T10:43:05.530" v="13" actId="20577"/>
        <pc:sldMkLst>
          <pc:docMk/>
          <pc:sldMk cId="394979437" sldId="259"/>
        </pc:sldMkLst>
        <pc:spChg chg="mod">
          <ac:chgData name="Kayla Bellflowers" userId="67fddede-855f-465b-840c-e827d7ab95ab" providerId="ADAL" clId="{DE7038DD-E3F8-F942-BAC1-D0E82D7116BB}" dt="2023-04-27T10:43:05.530" v="13" actId="20577"/>
          <ac:spMkLst>
            <pc:docMk/>
            <pc:sldMk cId="394979437" sldId="259"/>
            <ac:spMk id="3" creationId="{426AE660-15D5-4392-8C9C-896175B2A63F}"/>
          </ac:spMkLst>
        </pc:spChg>
      </pc:sldChg>
    </pc:docChg>
  </pc:docChgLst>
  <pc:docChgLst>
    <pc:chgData name="Kayla Bellflowers" userId="67fddede-855f-465b-840c-e827d7ab95ab" providerId="ADAL" clId="{0EB350D3-B842-455A-9352-2D92CC5D2A2A}"/>
    <pc:docChg chg="custSel modSld">
      <pc:chgData name="Kayla Bellflowers" userId="67fddede-855f-465b-840c-e827d7ab95ab" providerId="ADAL" clId="{0EB350D3-B842-455A-9352-2D92CC5D2A2A}" dt="2023-04-26T22:17:04.303" v="63" actId="403"/>
      <pc:docMkLst>
        <pc:docMk/>
      </pc:docMkLst>
      <pc:sldChg chg="modSp">
        <pc:chgData name="Kayla Bellflowers" userId="67fddede-855f-465b-840c-e827d7ab95ab" providerId="ADAL" clId="{0EB350D3-B842-455A-9352-2D92CC5D2A2A}" dt="2023-04-26T22:15:57.228" v="29" actId="207"/>
        <pc:sldMkLst>
          <pc:docMk/>
          <pc:sldMk cId="2625575808" sldId="258"/>
        </pc:sldMkLst>
        <pc:spChg chg="mod">
          <ac:chgData name="Kayla Bellflowers" userId="67fddede-855f-465b-840c-e827d7ab95ab" providerId="ADAL" clId="{0EB350D3-B842-455A-9352-2D92CC5D2A2A}" dt="2023-04-26T22:15:57.228" v="29" actId="207"/>
          <ac:spMkLst>
            <pc:docMk/>
            <pc:sldMk cId="2625575808" sldId="258"/>
            <ac:spMk id="3" creationId="{426AE660-15D5-4392-8C9C-896175B2A63F}"/>
          </ac:spMkLst>
        </pc:spChg>
      </pc:sldChg>
      <pc:sldChg chg="modSp">
        <pc:chgData name="Kayla Bellflowers" userId="67fddede-855f-465b-840c-e827d7ab95ab" providerId="ADAL" clId="{0EB350D3-B842-455A-9352-2D92CC5D2A2A}" dt="2023-04-26T22:16:13.272" v="33" actId="20577"/>
        <pc:sldMkLst>
          <pc:docMk/>
          <pc:sldMk cId="619314607" sldId="264"/>
        </pc:sldMkLst>
        <pc:spChg chg="mod">
          <ac:chgData name="Kayla Bellflowers" userId="67fddede-855f-465b-840c-e827d7ab95ab" providerId="ADAL" clId="{0EB350D3-B842-455A-9352-2D92CC5D2A2A}" dt="2023-04-26T22:16:13.272" v="33" actId="20577"/>
          <ac:spMkLst>
            <pc:docMk/>
            <pc:sldMk cId="619314607" sldId="264"/>
            <ac:spMk id="3" creationId="{426AE660-15D5-4392-8C9C-896175B2A63F}"/>
          </ac:spMkLst>
        </pc:spChg>
      </pc:sldChg>
      <pc:sldChg chg="modSp">
        <pc:chgData name="Kayla Bellflowers" userId="67fddede-855f-465b-840c-e827d7ab95ab" providerId="ADAL" clId="{0EB350D3-B842-455A-9352-2D92CC5D2A2A}" dt="2023-04-26T22:16:23.214" v="53" actId="20577"/>
        <pc:sldMkLst>
          <pc:docMk/>
          <pc:sldMk cId="1508369430" sldId="266"/>
        </pc:sldMkLst>
        <pc:spChg chg="mod">
          <ac:chgData name="Kayla Bellflowers" userId="67fddede-855f-465b-840c-e827d7ab95ab" providerId="ADAL" clId="{0EB350D3-B842-455A-9352-2D92CC5D2A2A}" dt="2023-04-26T22:16:23.214" v="53" actId="20577"/>
          <ac:spMkLst>
            <pc:docMk/>
            <pc:sldMk cId="1508369430" sldId="266"/>
            <ac:spMk id="3" creationId="{426AE660-15D5-4392-8C9C-896175B2A63F}"/>
          </ac:spMkLst>
        </pc:spChg>
      </pc:sldChg>
      <pc:sldChg chg="modSp">
        <pc:chgData name="Kayla Bellflowers" userId="67fddede-855f-465b-840c-e827d7ab95ab" providerId="ADAL" clId="{0EB350D3-B842-455A-9352-2D92CC5D2A2A}" dt="2023-04-26T22:17:04.303" v="63" actId="403"/>
        <pc:sldMkLst>
          <pc:docMk/>
          <pc:sldMk cId="1642502189" sldId="267"/>
        </pc:sldMkLst>
        <pc:spChg chg="mod">
          <ac:chgData name="Kayla Bellflowers" userId="67fddede-855f-465b-840c-e827d7ab95ab" providerId="ADAL" clId="{0EB350D3-B842-455A-9352-2D92CC5D2A2A}" dt="2023-04-26T22:16:59.302" v="60" actId="403"/>
          <ac:spMkLst>
            <pc:docMk/>
            <pc:sldMk cId="1642502189" sldId="267"/>
            <ac:spMk id="8" creationId="{0D76AD2A-CED4-4C2E-9F15-5445C9128DCA}"/>
          </ac:spMkLst>
        </pc:spChg>
        <pc:spChg chg="mod">
          <ac:chgData name="Kayla Bellflowers" userId="67fddede-855f-465b-840c-e827d7ab95ab" providerId="ADAL" clId="{0EB350D3-B842-455A-9352-2D92CC5D2A2A}" dt="2023-04-26T22:17:04.303" v="63" actId="403"/>
          <ac:spMkLst>
            <pc:docMk/>
            <pc:sldMk cId="1642502189" sldId="267"/>
            <ac:spMk id="9" creationId="{9CDA6439-E48E-4283-A021-5A0E1C3A7A3E}"/>
          </ac:spMkLst>
        </pc:spChg>
        <pc:grpChg chg="mod">
          <ac:chgData name="Kayla Bellflowers" userId="67fddede-855f-465b-840c-e827d7ab95ab" providerId="ADAL" clId="{0EB350D3-B842-455A-9352-2D92CC5D2A2A}" dt="2023-04-26T22:16:52.490" v="56" actId="1076"/>
          <ac:grpSpMkLst>
            <pc:docMk/>
            <pc:sldMk cId="1642502189" sldId="267"/>
            <ac:grpSpMk id="14" creationId="{50733FFB-DF65-4925-9B29-9E5EB17AE647}"/>
          </ac:grpSpMkLst>
        </pc:grpChg>
      </pc:sldChg>
    </pc:docChg>
  </pc:docChgLst>
  <pc:docChgLst>
    <pc:chgData name="Kayla Bellflowers" userId="67fddede-855f-465b-840c-e827d7ab95ab" providerId="ADAL" clId="{C0184A48-90D4-4886-A4DF-6022ED554D78}"/>
    <pc:docChg chg="modSld sldOrd">
      <pc:chgData name="Kayla Bellflowers" userId="67fddede-855f-465b-840c-e827d7ab95ab" providerId="ADAL" clId="{C0184A48-90D4-4886-A4DF-6022ED554D78}" dt="2023-04-27T12:21:21.775" v="2" actId="20577"/>
      <pc:docMkLst>
        <pc:docMk/>
      </pc:docMkLst>
      <pc:sldChg chg="modSp">
        <pc:chgData name="Kayla Bellflowers" userId="67fddede-855f-465b-840c-e827d7ab95ab" providerId="ADAL" clId="{C0184A48-90D4-4886-A4DF-6022ED554D78}" dt="2023-04-27T12:21:21.775" v="2" actId="20577"/>
        <pc:sldMkLst>
          <pc:docMk/>
          <pc:sldMk cId="2810176238" sldId="263"/>
        </pc:sldMkLst>
        <pc:spChg chg="mod">
          <ac:chgData name="Kayla Bellflowers" userId="67fddede-855f-465b-840c-e827d7ab95ab" providerId="ADAL" clId="{C0184A48-90D4-4886-A4DF-6022ED554D78}" dt="2023-04-27T12:21:21.775" v="2" actId="20577"/>
          <ac:spMkLst>
            <pc:docMk/>
            <pc:sldMk cId="2810176238" sldId="263"/>
            <ac:spMk id="3" creationId="{426AE660-15D5-4392-8C9C-896175B2A63F}"/>
          </ac:spMkLst>
        </pc:spChg>
      </pc:sldChg>
      <pc:sldChg chg="modSp ord">
        <pc:chgData name="Kayla Bellflowers" userId="67fddede-855f-465b-840c-e827d7ab95ab" providerId="ADAL" clId="{C0184A48-90D4-4886-A4DF-6022ED554D78}" dt="2023-04-27T12:21:18.704" v="1" actId="20577"/>
        <pc:sldMkLst>
          <pc:docMk/>
          <pc:sldMk cId="619314607" sldId="264"/>
        </pc:sldMkLst>
        <pc:spChg chg="mod">
          <ac:chgData name="Kayla Bellflowers" userId="67fddede-855f-465b-840c-e827d7ab95ab" providerId="ADAL" clId="{C0184A48-90D4-4886-A4DF-6022ED554D78}" dt="2023-04-27T12:21:18.704" v="1" actId="20577"/>
          <ac:spMkLst>
            <pc:docMk/>
            <pc:sldMk cId="619314607" sldId="264"/>
            <ac:spMk id="3" creationId="{426AE660-15D5-4392-8C9C-896175B2A6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7122-477C-4218-B2BD-E5BF7F30F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B5F3F-A7FC-4CC6-809E-764259292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5FE3-0842-48AA-9E62-5A935788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FC4C2-40F8-4913-BEB1-EAD5C937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738F1-DC80-4A52-8D3B-6A426DEC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E3A8-8AE4-4EFE-91D2-E4E366AC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CBBCE-4F92-4399-9FDB-E7A85626E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DD4FD-4F18-470A-885D-9807EEE9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020AE-6D42-45D0-8CD1-B658A074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63AC9-A05E-409D-AFBF-371E085F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E5E1E-2558-4D29-8552-D6AF17961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DB64E-0EF2-47C5-80CE-CFC24327A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C3699-E48D-416E-96D4-3653C9CF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27F83-6011-4040-8DD4-3400E0AB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D637-EE11-4EE4-96F5-6D528D42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B45C-25C8-4C0B-91DA-229976CD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24B92-4617-4D5D-A3A6-042168EFA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8364E-0CF2-4EA9-9B5A-29A58D43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A3656-4753-488D-BE3A-B8AAA610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9A7FE-A78F-4B2C-9F40-D3B2097A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4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14CD-070C-4D31-A464-46D3D605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FA61A-466D-4D34-8C33-0C6376E36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C31CF-0BCE-424E-B55B-C454CC7E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F16AE-5021-4D1E-A67E-B356BA21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D907-EE93-4448-B220-719B2554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627A-F625-4AA2-A149-F6143DE8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BA2B5-3C47-43F3-B9B1-3289EFA05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5B5D4-C121-4A3B-9CDD-36AEA9D81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5D064-145D-44D7-89F9-1F620A23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38997-B372-45BC-A7B0-FD4759BA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7E2F9-2233-451D-A306-DE1340AA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0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1549-F449-43BD-B234-94B94FE7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9633A-D180-44B2-B4B6-7523B2DB9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7C267-9C94-44E5-AEE1-7FF806B2C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DE458-846F-4DA8-9625-2C50C4BEF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0FED6-1534-4559-A90F-084D5D126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891CD-E8CA-4E5F-A74C-09E5D3C2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A5A82-D0BD-44EE-A681-81E54624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B4D9D-2890-4B4A-8A85-73431DD6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7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64E4-38E6-45A3-9B47-EE63CA5A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3CA7B-C2EE-4175-81E3-E4D8F08F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4E243-723A-46D5-9EAE-556BDD62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A6549-97DF-4416-91A6-813097FF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FE9D4-CFA1-4F82-B90D-F65F1BFC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A1EDA-A1B7-4F08-8AF6-DC7C7C7E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E6699-6B0C-4241-97BD-46341AC1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2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3DAE-B678-4933-9868-2A1D02DD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7B6CE-325B-4DEA-B850-131749425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D1960-145B-4BAB-9DBE-4FCDACB06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10E6D-976A-4914-84DB-EF38079D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D966D-0687-4A01-B40F-C13FAE74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F40B-D45C-4501-8BEE-8ADE63CF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99C2-8FDC-4896-B49D-7F193828F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C951C-A3DF-4675-A58D-A0870EDBB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3EA49-C032-41B4-A0CE-065EDB967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43D82-33AB-49D4-964E-27C9AEAB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192DA-77A6-4102-8E5D-A75A3174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B072-0EDF-4077-88AF-76EBFA76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412D1-8DF1-48D5-98B8-772D38C2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C08DD-A397-4254-AAF2-CD5810C11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9136-7DB6-42FB-9D78-B12FEA12A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EF3-53C8-448B-BD06-34946F0C12FF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C97E0-9B3A-4521-8CD3-34F6FAB10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1683-38E1-4CC9-881D-1931E016A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E8CE1-8AAD-48E8-AF88-82620D34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6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36DB-5F96-4073-ACAF-D1423225C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948" y="2477729"/>
            <a:ext cx="5624052" cy="3519948"/>
          </a:xfrm>
          <a:prstGeom prst="roundRect">
            <a:avLst/>
          </a:prstGeo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Knock </a:t>
            </a:r>
            <a:b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</a:br>
            <a: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SC READY &amp; </a:t>
            </a:r>
            <a:b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</a:br>
            <a: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SC PASS </a:t>
            </a:r>
            <a:b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</a:br>
            <a:r>
              <a:rPr lang="en-US" sz="5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Out of the Park!</a:t>
            </a:r>
          </a:p>
        </p:txBody>
      </p:sp>
    </p:spTree>
    <p:extLst>
      <p:ext uri="{BB962C8B-B14F-4D97-AF65-F5344CB8AC3E}">
        <p14:creationId xmlns:p14="http://schemas.microsoft.com/office/powerpoint/2010/main" val="57800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110837"/>
            <a:ext cx="8626764" cy="1325563"/>
          </a:xfrm>
          <a:noFill/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How Do I Get These Amazing Incentives?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6841" y="1611891"/>
            <a:ext cx="8018318" cy="40979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rgbClr val="002060"/>
                </a:solidFill>
              </a:rPr>
              <a:t>Day 3 – Math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Carefully reading and rereading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FF0000"/>
                </a:solidFill>
              </a:rPr>
              <a:t>Use scratch paper to work out problems!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 YOUR TIME!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Takes longer than 30 minutes.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Not falling asleep during the test.</a:t>
            </a:r>
          </a:p>
        </p:txBody>
      </p:sp>
    </p:spTree>
    <p:extLst>
      <p:ext uri="{BB962C8B-B14F-4D97-AF65-F5344CB8AC3E}">
        <p14:creationId xmlns:p14="http://schemas.microsoft.com/office/powerpoint/2010/main" val="189392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110837"/>
            <a:ext cx="8626764" cy="1325563"/>
          </a:xfrm>
          <a:noFill/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How Do I Get These Amazing Incentives?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6841" y="1611891"/>
            <a:ext cx="8018318" cy="40979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rgbClr val="002060"/>
                </a:solidFill>
              </a:rPr>
              <a:t>Day 4 – Science (6</a:t>
            </a:r>
            <a:r>
              <a:rPr lang="en-US" sz="3600" b="1" u="sng" baseline="30000" dirty="0">
                <a:solidFill>
                  <a:srgbClr val="002060"/>
                </a:solidFill>
              </a:rPr>
              <a:t>th</a:t>
            </a:r>
            <a:r>
              <a:rPr lang="en-US" sz="3600" b="1" u="sng" dirty="0">
                <a:solidFill>
                  <a:srgbClr val="002060"/>
                </a:solidFill>
              </a:rPr>
              <a:t> Grade Only)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Carefully reading and rereading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FF0000"/>
                </a:solidFill>
              </a:rPr>
              <a:t>Use scratch paper to work out problems!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 YOUR TIME!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Takes longer than 30 minutes.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Not falling asleep during the test.</a:t>
            </a:r>
          </a:p>
        </p:txBody>
      </p:sp>
    </p:spTree>
    <p:extLst>
      <p:ext uri="{BB962C8B-B14F-4D97-AF65-F5344CB8AC3E}">
        <p14:creationId xmlns:p14="http://schemas.microsoft.com/office/powerpoint/2010/main" val="150836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026" y="884401"/>
            <a:ext cx="5505242" cy="300698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However, if you do these things, you will not receive a ticket for that day’s incentive: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8955DA-8B05-4BD1-923B-C8F71C06B757}"/>
              </a:ext>
            </a:extLst>
          </p:cNvPr>
          <p:cNvGrpSpPr/>
          <p:nvPr/>
        </p:nvGrpSpPr>
        <p:grpSpPr>
          <a:xfrm rot="21163033">
            <a:off x="115351" y="3597664"/>
            <a:ext cx="2798617" cy="2162175"/>
            <a:chOff x="0" y="46182"/>
            <a:chExt cx="2798617" cy="2162175"/>
          </a:xfrm>
        </p:grpSpPr>
        <p:pic>
          <p:nvPicPr>
            <p:cNvPr id="1026" name="Picture 2" descr="Baseball bat Softball Small ball Clip art - Fun Baseball Cliparts png  download - 600*588 - Free Transparent Baseball png Download. - Clip Art  Library">
              <a:extLst>
                <a:ext uri="{FF2B5EF4-FFF2-40B4-BE49-F238E27FC236}">
                  <a16:creationId xmlns:a16="http://schemas.microsoft.com/office/drawing/2014/main" id="{4E9724E8-9ED0-4297-9F73-011D67D1D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604" b="95946" l="3965" r="98238">
                          <a14:foregroundMark x1="48899" y1="38739" x2="48899" y2="38739"/>
                          <a14:foregroundMark x1="48458" y1="38739" x2="48458" y2="38739"/>
                          <a14:foregroundMark x1="61233" y1="31982" x2="61233" y2="31982"/>
                          <a14:foregroundMark x1="61674" y1="28829" x2="62115" y2="26126"/>
                          <a14:foregroundMark x1="62996" y1="18468" x2="62996" y2="18468"/>
                          <a14:foregroundMark x1="62996" y1="18468" x2="62996" y2="18468"/>
                          <a14:foregroundMark x1="65198" y1="13063" x2="65198" y2="13063"/>
                          <a14:foregroundMark x1="65639" y1="13063" x2="65639" y2="13063"/>
                          <a14:foregroundMark x1="65639" y1="5856" x2="65639" y2="5856"/>
                          <a14:foregroundMark x1="65639" y1="5856" x2="65639" y2="5856"/>
                          <a14:foregroundMark x1="68282" y1="7207" x2="68282" y2="7207"/>
                          <a14:foregroundMark x1="70485" y1="8559" x2="70485" y2="8559"/>
                          <a14:foregroundMark x1="74890" y1="10360" x2="74890" y2="10360"/>
                          <a14:foregroundMark x1="80176" y1="13514" x2="80176" y2="13514"/>
                          <a14:foregroundMark x1="87665" y1="21171" x2="87665" y2="21171"/>
                          <a14:foregroundMark x1="93833" y1="31532" x2="93833" y2="31532"/>
                          <a14:foregroundMark x1="98238" y1="38739" x2="98238" y2="38739"/>
                          <a14:foregroundMark x1="92070" y1="46847" x2="92070" y2="46847"/>
                          <a14:foregroundMark x1="88546" y1="47297" x2="88546" y2="47297"/>
                          <a14:foregroundMark x1="85903" y1="47297" x2="84141" y2="47748"/>
                          <a14:foregroundMark x1="81498" y1="48198" x2="81498" y2="48198"/>
                          <a14:foregroundMark x1="80176" y1="50901" x2="77974" y2="54505"/>
                          <a14:foregroundMark x1="75771" y1="59910" x2="75771" y2="59910"/>
                          <a14:foregroundMark x1="75330" y1="61261" x2="74009" y2="63063"/>
                          <a14:foregroundMark x1="71366" y1="67117" x2="71366" y2="67117"/>
                          <a14:foregroundMark x1="69604" y1="67568" x2="66960" y2="67117"/>
                          <a14:foregroundMark x1="64758" y1="66216" x2="62996" y2="64865"/>
                          <a14:foregroundMark x1="59912" y1="61261" x2="58150" y2="58108"/>
                          <a14:foregroundMark x1="55066" y1="54955" x2="51542" y2="53604"/>
                          <a14:foregroundMark x1="45815" y1="52252" x2="41850" y2="54505"/>
                          <a14:foregroundMark x1="37004" y1="56757" x2="34802" y2="59910"/>
                          <a14:foregroundMark x1="32159" y1="63514" x2="29956" y2="66216"/>
                          <a14:foregroundMark x1="29075" y1="69369" x2="29075" y2="71171"/>
                          <a14:foregroundMark x1="28194" y1="71171" x2="25110" y2="69369"/>
                          <a14:foregroundMark x1="19383" y1="66667" x2="17181" y2="62613"/>
                          <a14:foregroundMark x1="16740" y1="61261" x2="16300" y2="56757"/>
                          <a14:foregroundMark x1="16740" y1="52252" x2="18502" y2="46847"/>
                          <a14:foregroundMark x1="34802" y1="30631" x2="28634" y2="54505"/>
                          <a14:foregroundMark x1="28634" y1="54505" x2="52423" y2="70270"/>
                          <a14:foregroundMark x1="52423" y1="70270" x2="62115" y2="48649"/>
                          <a14:foregroundMark x1="62115" y1="48649" x2="37885" y2="34234"/>
                          <a14:foregroundMark x1="37885" y1="34234" x2="30396" y2="34234"/>
                          <a14:foregroundMark x1="52863" y1="3153" x2="30396" y2="9459"/>
                          <a14:foregroundMark x1="30396" y1="9459" x2="12775" y2="23874"/>
                          <a14:foregroundMark x1="12775" y1="23874" x2="2203" y2="45045"/>
                          <a14:foregroundMark x1="2203" y1="45045" x2="5286" y2="68919"/>
                          <a14:foregroundMark x1="5286" y1="68919" x2="18502" y2="86937"/>
                          <a14:foregroundMark x1="18502" y1="86937" x2="38767" y2="97748"/>
                          <a14:foregroundMark x1="38767" y1="97748" x2="62996" y2="99099"/>
                          <a14:foregroundMark x1="62996" y1="99099" x2="82819" y2="87387"/>
                          <a14:foregroundMark x1="82819" y1="87387" x2="94273" y2="66216"/>
                          <a14:foregroundMark x1="94273" y1="66216" x2="96916" y2="42342"/>
                          <a14:foregroundMark x1="96916" y1="42342" x2="87225" y2="21171"/>
                          <a14:foregroundMark x1="87225" y1="21171" x2="54626" y2="4054"/>
                          <a14:foregroundMark x1="3965" y1="47297" x2="3965" y2="47297"/>
                          <a14:foregroundMark x1="6167" y1="42793" x2="6167" y2="42793"/>
                          <a14:foregroundMark x1="58590" y1="15766" x2="58590" y2="15766"/>
                          <a14:foregroundMark x1="70485" y1="25225" x2="70485" y2="25225"/>
                          <a14:foregroundMark x1="74009" y1="28829" x2="74009" y2="28829"/>
                          <a14:foregroundMark x1="84141" y1="57658" x2="84141" y2="59009"/>
                          <a14:foregroundMark x1="77533" y1="75676" x2="77533" y2="75676"/>
                          <a14:foregroundMark x1="64317" y1="86036" x2="64317" y2="86036"/>
                          <a14:foregroundMark x1="56828" y1="86036" x2="56828" y2="86036"/>
                          <a14:foregroundMark x1="68282" y1="76577" x2="68282" y2="76577"/>
                          <a14:foregroundMark x1="68722" y1="76126" x2="68722" y2="76126"/>
                          <a14:foregroundMark x1="59031" y1="77928" x2="59031" y2="77928"/>
                          <a14:foregroundMark x1="55507" y1="77928" x2="54185" y2="80180"/>
                          <a14:foregroundMark x1="51542" y1="85135" x2="51101" y2="87838"/>
                          <a14:foregroundMark x1="56388" y1="84685" x2="58150" y2="83784"/>
                          <a14:foregroundMark x1="64317" y1="81532" x2="66520" y2="81081"/>
                          <a14:foregroundMark x1="46696" y1="77027" x2="44493" y2="76126"/>
                          <a14:foregroundMark x1="41410" y1="74324" x2="39207" y2="71622"/>
                          <a14:foregroundMark x1="38767" y1="71171" x2="36123" y2="72072"/>
                          <a14:foregroundMark x1="32599" y1="73423" x2="27753" y2="77928"/>
                          <a14:foregroundMark x1="26872" y1="77928" x2="26872" y2="77928"/>
                          <a14:foregroundMark x1="26432" y1="78829" x2="25110" y2="77928"/>
                          <a14:foregroundMark x1="18062" y1="71622" x2="18062" y2="71622"/>
                          <a14:foregroundMark x1="31718" y1="81081" x2="33480" y2="82432"/>
                          <a14:foregroundMark x1="36123" y1="83784" x2="39207" y2="85586"/>
                          <a14:foregroundMark x1="42291" y1="86486" x2="42291" y2="86486"/>
                          <a14:foregroundMark x1="46256" y1="89640" x2="46256" y2="89640"/>
                          <a14:foregroundMark x1="47137" y1="94595" x2="47137" y2="94595"/>
                          <a14:foregroundMark x1="42291" y1="92793" x2="42291" y2="92793"/>
                          <a14:foregroundMark x1="58150" y1="95946" x2="58150" y2="95946"/>
                          <a14:foregroundMark x1="95154" y1="48198" x2="95154" y2="48198"/>
                          <a14:foregroundMark x1="90749" y1="52703" x2="90749" y2="527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22252">
              <a:off x="318222" y="69995"/>
              <a:ext cx="2162175" cy="2114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20B6F32-169E-4E28-8E76-546EFA581C99}"/>
                </a:ext>
              </a:extLst>
            </p:cNvPr>
            <p:cNvSpPr/>
            <p:nvPr/>
          </p:nvSpPr>
          <p:spPr>
            <a:xfrm rot="20856784">
              <a:off x="0" y="629559"/>
              <a:ext cx="2798617" cy="995422"/>
            </a:xfrm>
            <a:prstGeom prst="ellipse">
              <a:avLst/>
            </a:prstGeom>
            <a:noFill/>
            <a:ln w="76200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002060"/>
                  </a:solidFill>
                </a:rPr>
                <a:t>Finish in less than 30 minutes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733FFB-DF65-4925-9B29-9E5EB17AE647}"/>
              </a:ext>
            </a:extLst>
          </p:cNvPr>
          <p:cNvGrpSpPr/>
          <p:nvPr/>
        </p:nvGrpSpPr>
        <p:grpSpPr>
          <a:xfrm rot="20888321">
            <a:off x="-259531" y="-15648"/>
            <a:ext cx="3851151" cy="2868683"/>
            <a:chOff x="2891464" y="15321"/>
            <a:chExt cx="3303757" cy="2525063"/>
          </a:xfrm>
        </p:grpSpPr>
        <p:pic>
          <p:nvPicPr>
            <p:cNvPr id="13" name="Picture 2" descr="Baseball bat Softball Small ball Clip art - Fun Baseball Cliparts png  download - 600*588 - Free Transparent Baseball png Download. - Clip Art  Library">
              <a:extLst>
                <a:ext uri="{FF2B5EF4-FFF2-40B4-BE49-F238E27FC236}">
                  <a16:creationId xmlns:a16="http://schemas.microsoft.com/office/drawing/2014/main" id="{8265D296-0FCE-4132-BD3E-A10EA755D0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604" b="95946" l="3965" r="98238">
                          <a14:foregroundMark x1="48899" y1="38739" x2="48899" y2="38739"/>
                          <a14:foregroundMark x1="48458" y1="38739" x2="48458" y2="38739"/>
                          <a14:foregroundMark x1="61233" y1="31982" x2="61233" y2="31982"/>
                          <a14:foregroundMark x1="61674" y1="28829" x2="62115" y2="26126"/>
                          <a14:foregroundMark x1="62996" y1="18468" x2="62996" y2="18468"/>
                          <a14:foregroundMark x1="62996" y1="18468" x2="62996" y2="18468"/>
                          <a14:foregroundMark x1="65198" y1="13063" x2="65198" y2="13063"/>
                          <a14:foregroundMark x1="65639" y1="13063" x2="65639" y2="13063"/>
                          <a14:foregroundMark x1="65639" y1="5856" x2="65639" y2="5856"/>
                          <a14:foregroundMark x1="65639" y1="5856" x2="65639" y2="5856"/>
                          <a14:foregroundMark x1="68282" y1="7207" x2="68282" y2="7207"/>
                          <a14:foregroundMark x1="70485" y1="8559" x2="70485" y2="8559"/>
                          <a14:foregroundMark x1="74890" y1="10360" x2="74890" y2="10360"/>
                          <a14:foregroundMark x1="80176" y1="13514" x2="80176" y2="13514"/>
                          <a14:foregroundMark x1="87665" y1="21171" x2="87665" y2="21171"/>
                          <a14:foregroundMark x1="93833" y1="31532" x2="93833" y2="31532"/>
                          <a14:foregroundMark x1="98238" y1="38739" x2="98238" y2="38739"/>
                          <a14:foregroundMark x1="92070" y1="46847" x2="92070" y2="46847"/>
                          <a14:foregroundMark x1="88546" y1="47297" x2="88546" y2="47297"/>
                          <a14:foregroundMark x1="85903" y1="47297" x2="84141" y2="47748"/>
                          <a14:foregroundMark x1="81498" y1="48198" x2="81498" y2="48198"/>
                          <a14:foregroundMark x1="80176" y1="50901" x2="77974" y2="54505"/>
                          <a14:foregroundMark x1="75771" y1="59910" x2="75771" y2="59910"/>
                          <a14:foregroundMark x1="75330" y1="61261" x2="74009" y2="63063"/>
                          <a14:foregroundMark x1="71366" y1="67117" x2="71366" y2="67117"/>
                          <a14:foregroundMark x1="69604" y1="67568" x2="66960" y2="67117"/>
                          <a14:foregroundMark x1="64758" y1="66216" x2="62996" y2="64865"/>
                          <a14:foregroundMark x1="59912" y1="61261" x2="58150" y2="58108"/>
                          <a14:foregroundMark x1="55066" y1="54955" x2="51542" y2="53604"/>
                          <a14:foregroundMark x1="45815" y1="52252" x2="41850" y2="54505"/>
                          <a14:foregroundMark x1="37004" y1="56757" x2="34802" y2="59910"/>
                          <a14:foregroundMark x1="32159" y1="63514" x2="29956" y2="66216"/>
                          <a14:foregroundMark x1="29075" y1="69369" x2="29075" y2="71171"/>
                          <a14:foregroundMark x1="28194" y1="71171" x2="25110" y2="69369"/>
                          <a14:foregroundMark x1="19383" y1="66667" x2="17181" y2="62613"/>
                          <a14:foregroundMark x1="16740" y1="61261" x2="16300" y2="56757"/>
                          <a14:foregroundMark x1="16740" y1="52252" x2="18502" y2="46847"/>
                          <a14:foregroundMark x1="34802" y1="30631" x2="28634" y2="54505"/>
                          <a14:foregroundMark x1="28634" y1="54505" x2="52423" y2="70270"/>
                          <a14:foregroundMark x1="52423" y1="70270" x2="62115" y2="48649"/>
                          <a14:foregroundMark x1="62115" y1="48649" x2="37885" y2="34234"/>
                          <a14:foregroundMark x1="37885" y1="34234" x2="30396" y2="34234"/>
                          <a14:foregroundMark x1="52863" y1="3153" x2="30396" y2="9459"/>
                          <a14:foregroundMark x1="30396" y1="9459" x2="12775" y2="23874"/>
                          <a14:foregroundMark x1="12775" y1="23874" x2="2203" y2="45045"/>
                          <a14:foregroundMark x1="2203" y1="45045" x2="5286" y2="68919"/>
                          <a14:foregroundMark x1="5286" y1="68919" x2="18502" y2="86937"/>
                          <a14:foregroundMark x1="18502" y1="86937" x2="38767" y2="97748"/>
                          <a14:foregroundMark x1="38767" y1="97748" x2="62996" y2="99099"/>
                          <a14:foregroundMark x1="62996" y1="99099" x2="82819" y2="87387"/>
                          <a14:foregroundMark x1="82819" y1="87387" x2="94273" y2="66216"/>
                          <a14:foregroundMark x1="94273" y1="66216" x2="96916" y2="42342"/>
                          <a14:foregroundMark x1="96916" y1="42342" x2="87225" y2="21171"/>
                          <a14:foregroundMark x1="87225" y1="21171" x2="54626" y2="4054"/>
                          <a14:foregroundMark x1="3965" y1="47297" x2="3965" y2="47297"/>
                          <a14:foregroundMark x1="6167" y1="42793" x2="6167" y2="42793"/>
                          <a14:foregroundMark x1="58590" y1="15766" x2="58590" y2="15766"/>
                          <a14:foregroundMark x1="70485" y1="25225" x2="70485" y2="25225"/>
                          <a14:foregroundMark x1="74009" y1="28829" x2="74009" y2="28829"/>
                          <a14:foregroundMark x1="84141" y1="57658" x2="84141" y2="59009"/>
                          <a14:foregroundMark x1="77533" y1="75676" x2="77533" y2="75676"/>
                          <a14:foregroundMark x1="64317" y1="86036" x2="64317" y2="86036"/>
                          <a14:foregroundMark x1="56828" y1="86036" x2="56828" y2="86036"/>
                          <a14:foregroundMark x1="68282" y1="76577" x2="68282" y2="76577"/>
                          <a14:foregroundMark x1="68722" y1="76126" x2="68722" y2="76126"/>
                          <a14:foregroundMark x1="59031" y1="77928" x2="59031" y2="77928"/>
                          <a14:foregroundMark x1="55507" y1="77928" x2="54185" y2="80180"/>
                          <a14:foregroundMark x1="51542" y1="85135" x2="51101" y2="87838"/>
                          <a14:foregroundMark x1="56388" y1="84685" x2="58150" y2="83784"/>
                          <a14:foregroundMark x1="64317" y1="81532" x2="66520" y2="81081"/>
                          <a14:foregroundMark x1="46696" y1="77027" x2="44493" y2="76126"/>
                          <a14:foregroundMark x1="41410" y1="74324" x2="39207" y2="71622"/>
                          <a14:foregroundMark x1="38767" y1="71171" x2="36123" y2="72072"/>
                          <a14:foregroundMark x1="32599" y1="73423" x2="27753" y2="77928"/>
                          <a14:foregroundMark x1="26872" y1="77928" x2="26872" y2="77928"/>
                          <a14:foregroundMark x1="26432" y1="78829" x2="25110" y2="77928"/>
                          <a14:foregroundMark x1="18062" y1="71622" x2="18062" y2="71622"/>
                          <a14:foregroundMark x1="31718" y1="81081" x2="33480" y2="82432"/>
                          <a14:foregroundMark x1="36123" y1="83784" x2="39207" y2="85586"/>
                          <a14:foregroundMark x1="42291" y1="86486" x2="42291" y2="86486"/>
                          <a14:foregroundMark x1="46256" y1="89640" x2="46256" y2="89640"/>
                          <a14:foregroundMark x1="47137" y1="94595" x2="47137" y2="94595"/>
                          <a14:foregroundMark x1="42291" y1="92793" x2="42291" y2="92793"/>
                          <a14:foregroundMark x1="58150" y1="95946" x2="58150" y2="95946"/>
                          <a14:foregroundMark x1="95154" y1="48198" x2="95154" y2="48198"/>
                          <a14:foregroundMark x1="90749" y1="52703" x2="90749" y2="527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22252">
              <a:off x="3267407" y="43130"/>
              <a:ext cx="2525063" cy="2469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76AD2A-CED4-4C2E-9F15-5445C9128DCA}"/>
                </a:ext>
              </a:extLst>
            </p:cNvPr>
            <p:cNvSpPr/>
            <p:nvPr/>
          </p:nvSpPr>
          <p:spPr>
            <a:xfrm rot="21315580">
              <a:off x="2891464" y="816693"/>
              <a:ext cx="3303757" cy="876187"/>
            </a:xfrm>
            <a:prstGeom prst="ellipse">
              <a:avLst/>
            </a:prstGeom>
            <a:noFill/>
            <a:ln w="76200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002060"/>
                  </a:solidFill>
                </a:rPr>
                <a:t>Don’t do scratch work on Math and Science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FFCD10-84B5-4E97-B48C-527BEBEA8C9F}"/>
              </a:ext>
            </a:extLst>
          </p:cNvPr>
          <p:cNvGrpSpPr/>
          <p:nvPr/>
        </p:nvGrpSpPr>
        <p:grpSpPr>
          <a:xfrm>
            <a:off x="8597014" y="-21750"/>
            <a:ext cx="3787025" cy="3142669"/>
            <a:chOff x="8597014" y="-21750"/>
            <a:chExt cx="3787025" cy="3142669"/>
          </a:xfrm>
        </p:grpSpPr>
        <p:pic>
          <p:nvPicPr>
            <p:cNvPr id="16" name="Picture 2" descr="Baseball bat Softball Small ball Clip art - Fun Baseball Cliparts png  download - 600*588 - Free Transparent Baseball png Download. - Clip Art  Library">
              <a:extLst>
                <a:ext uri="{FF2B5EF4-FFF2-40B4-BE49-F238E27FC236}">
                  <a16:creationId xmlns:a16="http://schemas.microsoft.com/office/drawing/2014/main" id="{731A63AB-7DC5-41E9-AD6D-FD7B6CB02F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604" b="95946" l="3965" r="98238">
                          <a14:foregroundMark x1="48899" y1="38739" x2="48899" y2="38739"/>
                          <a14:foregroundMark x1="48458" y1="38739" x2="48458" y2="38739"/>
                          <a14:foregroundMark x1="61233" y1="31982" x2="61233" y2="31982"/>
                          <a14:foregroundMark x1="61674" y1="28829" x2="62115" y2="26126"/>
                          <a14:foregroundMark x1="62996" y1="18468" x2="62996" y2="18468"/>
                          <a14:foregroundMark x1="62996" y1="18468" x2="62996" y2="18468"/>
                          <a14:foregroundMark x1="65198" y1="13063" x2="65198" y2="13063"/>
                          <a14:foregroundMark x1="65639" y1="13063" x2="65639" y2="13063"/>
                          <a14:foregroundMark x1="65639" y1="5856" x2="65639" y2="5856"/>
                          <a14:foregroundMark x1="65639" y1="5856" x2="65639" y2="5856"/>
                          <a14:foregroundMark x1="68282" y1="7207" x2="68282" y2="7207"/>
                          <a14:foregroundMark x1="70485" y1="8559" x2="70485" y2="8559"/>
                          <a14:foregroundMark x1="74890" y1="10360" x2="74890" y2="10360"/>
                          <a14:foregroundMark x1="80176" y1="13514" x2="80176" y2="13514"/>
                          <a14:foregroundMark x1="87665" y1="21171" x2="87665" y2="21171"/>
                          <a14:foregroundMark x1="93833" y1="31532" x2="93833" y2="31532"/>
                          <a14:foregroundMark x1="98238" y1="38739" x2="98238" y2="38739"/>
                          <a14:foregroundMark x1="92070" y1="46847" x2="92070" y2="46847"/>
                          <a14:foregroundMark x1="88546" y1="47297" x2="88546" y2="47297"/>
                          <a14:foregroundMark x1="85903" y1="47297" x2="84141" y2="47748"/>
                          <a14:foregroundMark x1="81498" y1="48198" x2="81498" y2="48198"/>
                          <a14:foregroundMark x1="80176" y1="50901" x2="77974" y2="54505"/>
                          <a14:foregroundMark x1="75771" y1="59910" x2="75771" y2="59910"/>
                          <a14:foregroundMark x1="75330" y1="61261" x2="74009" y2="63063"/>
                          <a14:foregroundMark x1="71366" y1="67117" x2="71366" y2="67117"/>
                          <a14:foregroundMark x1="69604" y1="67568" x2="66960" y2="67117"/>
                          <a14:foregroundMark x1="64758" y1="66216" x2="62996" y2="64865"/>
                          <a14:foregroundMark x1="59912" y1="61261" x2="58150" y2="58108"/>
                          <a14:foregroundMark x1="55066" y1="54955" x2="51542" y2="53604"/>
                          <a14:foregroundMark x1="45815" y1="52252" x2="41850" y2="54505"/>
                          <a14:foregroundMark x1="37004" y1="56757" x2="34802" y2="59910"/>
                          <a14:foregroundMark x1="32159" y1="63514" x2="29956" y2="66216"/>
                          <a14:foregroundMark x1="29075" y1="69369" x2="29075" y2="71171"/>
                          <a14:foregroundMark x1="28194" y1="71171" x2="25110" y2="69369"/>
                          <a14:foregroundMark x1="19383" y1="66667" x2="17181" y2="62613"/>
                          <a14:foregroundMark x1="16740" y1="61261" x2="16300" y2="56757"/>
                          <a14:foregroundMark x1="16740" y1="52252" x2="18502" y2="46847"/>
                          <a14:foregroundMark x1="34802" y1="30631" x2="28634" y2="54505"/>
                          <a14:foregroundMark x1="28634" y1="54505" x2="52423" y2="70270"/>
                          <a14:foregroundMark x1="52423" y1="70270" x2="62115" y2="48649"/>
                          <a14:foregroundMark x1="62115" y1="48649" x2="37885" y2="34234"/>
                          <a14:foregroundMark x1="37885" y1="34234" x2="30396" y2="34234"/>
                          <a14:foregroundMark x1="52863" y1="3153" x2="30396" y2="9459"/>
                          <a14:foregroundMark x1="30396" y1="9459" x2="12775" y2="23874"/>
                          <a14:foregroundMark x1="12775" y1="23874" x2="2203" y2="45045"/>
                          <a14:foregroundMark x1="2203" y1="45045" x2="5286" y2="68919"/>
                          <a14:foregroundMark x1="5286" y1="68919" x2="18502" y2="86937"/>
                          <a14:foregroundMark x1="18502" y1="86937" x2="38767" y2="97748"/>
                          <a14:foregroundMark x1="38767" y1="97748" x2="62996" y2="99099"/>
                          <a14:foregroundMark x1="62996" y1="99099" x2="82819" y2="87387"/>
                          <a14:foregroundMark x1="82819" y1="87387" x2="94273" y2="66216"/>
                          <a14:foregroundMark x1="94273" y1="66216" x2="96916" y2="42342"/>
                          <a14:foregroundMark x1="96916" y1="42342" x2="87225" y2="21171"/>
                          <a14:foregroundMark x1="87225" y1="21171" x2="54626" y2="4054"/>
                          <a14:foregroundMark x1="3965" y1="47297" x2="3965" y2="47297"/>
                          <a14:foregroundMark x1="6167" y1="42793" x2="6167" y2="42793"/>
                          <a14:foregroundMark x1="58590" y1="15766" x2="58590" y2="15766"/>
                          <a14:foregroundMark x1="70485" y1="25225" x2="70485" y2="25225"/>
                          <a14:foregroundMark x1="74009" y1="28829" x2="74009" y2="28829"/>
                          <a14:foregroundMark x1="84141" y1="57658" x2="84141" y2="59009"/>
                          <a14:foregroundMark x1="77533" y1="75676" x2="77533" y2="75676"/>
                          <a14:foregroundMark x1="64317" y1="86036" x2="64317" y2="86036"/>
                          <a14:foregroundMark x1="56828" y1="86036" x2="56828" y2="86036"/>
                          <a14:foregroundMark x1="68282" y1="76577" x2="68282" y2="76577"/>
                          <a14:foregroundMark x1="68722" y1="76126" x2="68722" y2="76126"/>
                          <a14:foregroundMark x1="59031" y1="77928" x2="59031" y2="77928"/>
                          <a14:foregroundMark x1="55507" y1="77928" x2="54185" y2="80180"/>
                          <a14:foregroundMark x1="51542" y1="85135" x2="51101" y2="87838"/>
                          <a14:foregroundMark x1="56388" y1="84685" x2="58150" y2="83784"/>
                          <a14:foregroundMark x1="64317" y1="81532" x2="66520" y2="81081"/>
                          <a14:foregroundMark x1="46696" y1="77027" x2="44493" y2="76126"/>
                          <a14:foregroundMark x1="41410" y1="74324" x2="39207" y2="71622"/>
                          <a14:foregroundMark x1="38767" y1="71171" x2="36123" y2="72072"/>
                          <a14:foregroundMark x1="32599" y1="73423" x2="27753" y2="77928"/>
                          <a14:foregroundMark x1="26872" y1="77928" x2="26872" y2="77928"/>
                          <a14:foregroundMark x1="26432" y1="78829" x2="25110" y2="77928"/>
                          <a14:foregroundMark x1="18062" y1="71622" x2="18062" y2="71622"/>
                          <a14:foregroundMark x1="31718" y1="81081" x2="33480" y2="82432"/>
                          <a14:foregroundMark x1="36123" y1="83784" x2="39207" y2="85586"/>
                          <a14:foregroundMark x1="42291" y1="86486" x2="42291" y2="86486"/>
                          <a14:foregroundMark x1="46256" y1="89640" x2="46256" y2="89640"/>
                          <a14:foregroundMark x1="47137" y1="94595" x2="47137" y2="94595"/>
                          <a14:foregroundMark x1="42291" y1="92793" x2="42291" y2="92793"/>
                          <a14:foregroundMark x1="58150" y1="95946" x2="58150" y2="95946"/>
                          <a14:foregroundMark x1="95154" y1="48198" x2="95154" y2="48198"/>
                          <a14:foregroundMark x1="90749" y1="52703" x2="90749" y2="527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33030">
              <a:off x="8846307" y="-21750"/>
              <a:ext cx="3213450" cy="3142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CDA6439-E48E-4283-A021-5A0E1C3A7A3E}"/>
                </a:ext>
              </a:extLst>
            </p:cNvPr>
            <p:cNvSpPr/>
            <p:nvPr/>
          </p:nvSpPr>
          <p:spPr>
            <a:xfrm rot="1514078">
              <a:off x="8597014" y="996135"/>
              <a:ext cx="3787025" cy="1168539"/>
            </a:xfrm>
            <a:prstGeom prst="ellipse">
              <a:avLst/>
            </a:prstGeom>
            <a:noFill/>
            <a:ln w="76200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002060"/>
                  </a:solidFill>
                </a:rPr>
                <a:t>Don’t write a rough draft on writing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E036B58-DFE6-4258-B9E0-E43304DEB2D9}"/>
              </a:ext>
            </a:extLst>
          </p:cNvPr>
          <p:cNvGrpSpPr/>
          <p:nvPr/>
        </p:nvGrpSpPr>
        <p:grpSpPr>
          <a:xfrm rot="1209849">
            <a:off x="9113422" y="3801505"/>
            <a:ext cx="2537238" cy="2114550"/>
            <a:chOff x="8260071" y="3941606"/>
            <a:chExt cx="2537238" cy="2114550"/>
          </a:xfrm>
        </p:grpSpPr>
        <p:pic>
          <p:nvPicPr>
            <p:cNvPr id="18" name="Picture 2" descr="Baseball bat Softball Small ball Clip art - Fun Baseball Cliparts png  download - 600*588 - Free Transparent Baseball png Download. - Clip Art  Library">
              <a:extLst>
                <a:ext uri="{FF2B5EF4-FFF2-40B4-BE49-F238E27FC236}">
                  <a16:creationId xmlns:a16="http://schemas.microsoft.com/office/drawing/2014/main" id="{2AE66A3C-6BF0-4A9D-99D2-20444E001D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604" b="95946" l="3965" r="98238">
                          <a14:foregroundMark x1="48899" y1="38739" x2="48899" y2="38739"/>
                          <a14:foregroundMark x1="48458" y1="38739" x2="48458" y2="38739"/>
                          <a14:foregroundMark x1="61233" y1="31982" x2="61233" y2="31982"/>
                          <a14:foregroundMark x1="61674" y1="28829" x2="62115" y2="26126"/>
                          <a14:foregroundMark x1="62996" y1="18468" x2="62996" y2="18468"/>
                          <a14:foregroundMark x1="62996" y1="18468" x2="62996" y2="18468"/>
                          <a14:foregroundMark x1="65198" y1="13063" x2="65198" y2="13063"/>
                          <a14:foregroundMark x1="65639" y1="13063" x2="65639" y2="13063"/>
                          <a14:foregroundMark x1="65639" y1="5856" x2="65639" y2="5856"/>
                          <a14:foregroundMark x1="65639" y1="5856" x2="65639" y2="5856"/>
                          <a14:foregroundMark x1="68282" y1="7207" x2="68282" y2="7207"/>
                          <a14:foregroundMark x1="70485" y1="8559" x2="70485" y2="8559"/>
                          <a14:foregroundMark x1="74890" y1="10360" x2="74890" y2="10360"/>
                          <a14:foregroundMark x1="80176" y1="13514" x2="80176" y2="13514"/>
                          <a14:foregroundMark x1="87665" y1="21171" x2="87665" y2="21171"/>
                          <a14:foregroundMark x1="93833" y1="31532" x2="93833" y2="31532"/>
                          <a14:foregroundMark x1="98238" y1="38739" x2="98238" y2="38739"/>
                          <a14:foregroundMark x1="92070" y1="46847" x2="92070" y2="46847"/>
                          <a14:foregroundMark x1="88546" y1="47297" x2="88546" y2="47297"/>
                          <a14:foregroundMark x1="85903" y1="47297" x2="84141" y2="47748"/>
                          <a14:foregroundMark x1="81498" y1="48198" x2="81498" y2="48198"/>
                          <a14:foregroundMark x1="80176" y1="50901" x2="77974" y2="54505"/>
                          <a14:foregroundMark x1="75771" y1="59910" x2="75771" y2="59910"/>
                          <a14:foregroundMark x1="75330" y1="61261" x2="74009" y2="63063"/>
                          <a14:foregroundMark x1="71366" y1="67117" x2="71366" y2="67117"/>
                          <a14:foregroundMark x1="69604" y1="67568" x2="66960" y2="67117"/>
                          <a14:foregroundMark x1="64758" y1="66216" x2="62996" y2="64865"/>
                          <a14:foregroundMark x1="59912" y1="61261" x2="58150" y2="58108"/>
                          <a14:foregroundMark x1="55066" y1="54955" x2="51542" y2="53604"/>
                          <a14:foregroundMark x1="45815" y1="52252" x2="41850" y2="54505"/>
                          <a14:foregroundMark x1="37004" y1="56757" x2="34802" y2="59910"/>
                          <a14:foregroundMark x1="32159" y1="63514" x2="29956" y2="66216"/>
                          <a14:foregroundMark x1="29075" y1="69369" x2="29075" y2="71171"/>
                          <a14:foregroundMark x1="28194" y1="71171" x2="25110" y2="69369"/>
                          <a14:foregroundMark x1="19383" y1="66667" x2="17181" y2="62613"/>
                          <a14:foregroundMark x1="16740" y1="61261" x2="16300" y2="56757"/>
                          <a14:foregroundMark x1="16740" y1="52252" x2="18502" y2="46847"/>
                          <a14:foregroundMark x1="34802" y1="30631" x2="28634" y2="54505"/>
                          <a14:foregroundMark x1="28634" y1="54505" x2="52423" y2="70270"/>
                          <a14:foregroundMark x1="52423" y1="70270" x2="62115" y2="48649"/>
                          <a14:foregroundMark x1="62115" y1="48649" x2="37885" y2="34234"/>
                          <a14:foregroundMark x1="37885" y1="34234" x2="30396" y2="34234"/>
                          <a14:foregroundMark x1="52863" y1="3153" x2="30396" y2="9459"/>
                          <a14:foregroundMark x1="30396" y1="9459" x2="12775" y2="23874"/>
                          <a14:foregroundMark x1="12775" y1="23874" x2="2203" y2="45045"/>
                          <a14:foregroundMark x1="2203" y1="45045" x2="5286" y2="68919"/>
                          <a14:foregroundMark x1="5286" y1="68919" x2="18502" y2="86937"/>
                          <a14:foregroundMark x1="18502" y1="86937" x2="38767" y2="97748"/>
                          <a14:foregroundMark x1="38767" y1="97748" x2="62996" y2="99099"/>
                          <a14:foregroundMark x1="62996" y1="99099" x2="82819" y2="87387"/>
                          <a14:foregroundMark x1="82819" y1="87387" x2="94273" y2="66216"/>
                          <a14:foregroundMark x1="94273" y1="66216" x2="96916" y2="42342"/>
                          <a14:foregroundMark x1="96916" y1="42342" x2="87225" y2="21171"/>
                          <a14:foregroundMark x1="87225" y1="21171" x2="54626" y2="4054"/>
                          <a14:foregroundMark x1="3965" y1="47297" x2="3965" y2="47297"/>
                          <a14:foregroundMark x1="6167" y1="42793" x2="6167" y2="42793"/>
                          <a14:foregroundMark x1="58590" y1="15766" x2="58590" y2="15766"/>
                          <a14:foregroundMark x1="70485" y1="25225" x2="70485" y2="25225"/>
                          <a14:foregroundMark x1="74009" y1="28829" x2="74009" y2="28829"/>
                          <a14:foregroundMark x1="84141" y1="57658" x2="84141" y2="59009"/>
                          <a14:foregroundMark x1="77533" y1="75676" x2="77533" y2="75676"/>
                          <a14:foregroundMark x1="64317" y1="86036" x2="64317" y2="86036"/>
                          <a14:foregroundMark x1="56828" y1="86036" x2="56828" y2="86036"/>
                          <a14:foregroundMark x1="68282" y1="76577" x2="68282" y2="76577"/>
                          <a14:foregroundMark x1="68722" y1="76126" x2="68722" y2="76126"/>
                          <a14:foregroundMark x1="59031" y1="77928" x2="59031" y2="77928"/>
                          <a14:foregroundMark x1="55507" y1="77928" x2="54185" y2="80180"/>
                          <a14:foregroundMark x1="51542" y1="85135" x2="51101" y2="87838"/>
                          <a14:foregroundMark x1="56388" y1="84685" x2="58150" y2="83784"/>
                          <a14:foregroundMark x1="64317" y1="81532" x2="66520" y2="81081"/>
                          <a14:foregroundMark x1="46696" y1="77027" x2="44493" y2="76126"/>
                          <a14:foregroundMark x1="41410" y1="74324" x2="39207" y2="71622"/>
                          <a14:foregroundMark x1="38767" y1="71171" x2="36123" y2="72072"/>
                          <a14:foregroundMark x1="32599" y1="73423" x2="27753" y2="77928"/>
                          <a14:foregroundMark x1="26872" y1="77928" x2="26872" y2="77928"/>
                          <a14:foregroundMark x1="26432" y1="78829" x2="25110" y2="77928"/>
                          <a14:foregroundMark x1="18062" y1="71622" x2="18062" y2="71622"/>
                          <a14:foregroundMark x1="31718" y1="81081" x2="33480" y2="82432"/>
                          <a14:foregroundMark x1="36123" y1="83784" x2="39207" y2="85586"/>
                          <a14:foregroundMark x1="42291" y1="86486" x2="42291" y2="86486"/>
                          <a14:foregroundMark x1="46256" y1="89640" x2="46256" y2="89640"/>
                          <a14:foregroundMark x1="47137" y1="94595" x2="47137" y2="94595"/>
                          <a14:foregroundMark x1="42291" y1="92793" x2="42291" y2="92793"/>
                          <a14:foregroundMark x1="58150" y1="95946" x2="58150" y2="95946"/>
                          <a14:foregroundMark x1="95154" y1="48198" x2="95154" y2="48198"/>
                          <a14:foregroundMark x1="90749" y1="52703" x2="90749" y2="527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229674">
              <a:off x="8368166" y="3941606"/>
              <a:ext cx="2162175" cy="2114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E00A00-4DFC-4987-9817-3D7BA1C5ABF1}"/>
                </a:ext>
              </a:extLst>
            </p:cNvPr>
            <p:cNvSpPr/>
            <p:nvPr/>
          </p:nvSpPr>
          <p:spPr>
            <a:xfrm>
              <a:off x="8260071" y="4509765"/>
              <a:ext cx="2537238" cy="995422"/>
            </a:xfrm>
            <a:prstGeom prst="ellipse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002060"/>
                  </a:solidFill>
                </a:rPr>
                <a:t>Fall Asleep during the test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CD0AEA-6C84-47A8-8608-D199EFACBF34}"/>
              </a:ext>
            </a:extLst>
          </p:cNvPr>
          <p:cNvGrpSpPr/>
          <p:nvPr/>
        </p:nvGrpSpPr>
        <p:grpSpPr>
          <a:xfrm rot="666522">
            <a:off x="4187800" y="4322719"/>
            <a:ext cx="2798617" cy="2162175"/>
            <a:chOff x="0" y="46182"/>
            <a:chExt cx="2798617" cy="2162175"/>
          </a:xfrm>
        </p:grpSpPr>
        <p:pic>
          <p:nvPicPr>
            <p:cNvPr id="21" name="Picture 2" descr="Baseball bat Softball Small ball Clip art - Fun Baseball Cliparts png  download - 600*588 - Free Transparent Baseball png Download. - Clip Art  Library">
              <a:extLst>
                <a:ext uri="{FF2B5EF4-FFF2-40B4-BE49-F238E27FC236}">
                  <a16:creationId xmlns:a16="http://schemas.microsoft.com/office/drawing/2014/main" id="{52B67EBF-3BB3-4BC1-8966-32B5B0AA39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604" b="95946" l="3965" r="98238">
                          <a14:foregroundMark x1="48899" y1="38739" x2="48899" y2="38739"/>
                          <a14:foregroundMark x1="48458" y1="38739" x2="48458" y2="38739"/>
                          <a14:foregroundMark x1="61233" y1="31982" x2="61233" y2="31982"/>
                          <a14:foregroundMark x1="61674" y1="28829" x2="62115" y2="26126"/>
                          <a14:foregroundMark x1="62996" y1="18468" x2="62996" y2="18468"/>
                          <a14:foregroundMark x1="62996" y1="18468" x2="62996" y2="18468"/>
                          <a14:foregroundMark x1="65198" y1="13063" x2="65198" y2="13063"/>
                          <a14:foregroundMark x1="65639" y1="13063" x2="65639" y2="13063"/>
                          <a14:foregroundMark x1="65639" y1="5856" x2="65639" y2="5856"/>
                          <a14:foregroundMark x1="65639" y1="5856" x2="65639" y2="5856"/>
                          <a14:foregroundMark x1="68282" y1="7207" x2="68282" y2="7207"/>
                          <a14:foregroundMark x1="70485" y1="8559" x2="70485" y2="8559"/>
                          <a14:foregroundMark x1="74890" y1="10360" x2="74890" y2="10360"/>
                          <a14:foregroundMark x1="80176" y1="13514" x2="80176" y2="13514"/>
                          <a14:foregroundMark x1="87665" y1="21171" x2="87665" y2="21171"/>
                          <a14:foregroundMark x1="93833" y1="31532" x2="93833" y2="31532"/>
                          <a14:foregroundMark x1="98238" y1="38739" x2="98238" y2="38739"/>
                          <a14:foregroundMark x1="92070" y1="46847" x2="92070" y2="46847"/>
                          <a14:foregroundMark x1="88546" y1="47297" x2="88546" y2="47297"/>
                          <a14:foregroundMark x1="85903" y1="47297" x2="84141" y2="47748"/>
                          <a14:foregroundMark x1="81498" y1="48198" x2="81498" y2="48198"/>
                          <a14:foregroundMark x1="80176" y1="50901" x2="77974" y2="54505"/>
                          <a14:foregroundMark x1="75771" y1="59910" x2="75771" y2="59910"/>
                          <a14:foregroundMark x1="75330" y1="61261" x2="74009" y2="63063"/>
                          <a14:foregroundMark x1="71366" y1="67117" x2="71366" y2="67117"/>
                          <a14:foregroundMark x1="69604" y1="67568" x2="66960" y2="67117"/>
                          <a14:foregroundMark x1="64758" y1="66216" x2="62996" y2="64865"/>
                          <a14:foregroundMark x1="59912" y1="61261" x2="58150" y2="58108"/>
                          <a14:foregroundMark x1="55066" y1="54955" x2="51542" y2="53604"/>
                          <a14:foregroundMark x1="45815" y1="52252" x2="41850" y2="54505"/>
                          <a14:foregroundMark x1="37004" y1="56757" x2="34802" y2="59910"/>
                          <a14:foregroundMark x1="32159" y1="63514" x2="29956" y2="66216"/>
                          <a14:foregroundMark x1="29075" y1="69369" x2="29075" y2="71171"/>
                          <a14:foregroundMark x1="28194" y1="71171" x2="25110" y2="69369"/>
                          <a14:foregroundMark x1="19383" y1="66667" x2="17181" y2="62613"/>
                          <a14:foregroundMark x1="16740" y1="61261" x2="16300" y2="56757"/>
                          <a14:foregroundMark x1="16740" y1="52252" x2="18502" y2="46847"/>
                          <a14:foregroundMark x1="34802" y1="30631" x2="28634" y2="54505"/>
                          <a14:foregroundMark x1="28634" y1="54505" x2="52423" y2="70270"/>
                          <a14:foregroundMark x1="52423" y1="70270" x2="62115" y2="48649"/>
                          <a14:foregroundMark x1="62115" y1="48649" x2="37885" y2="34234"/>
                          <a14:foregroundMark x1="37885" y1="34234" x2="30396" y2="34234"/>
                          <a14:foregroundMark x1="52863" y1="3153" x2="30396" y2="9459"/>
                          <a14:foregroundMark x1="30396" y1="9459" x2="12775" y2="23874"/>
                          <a14:foregroundMark x1="12775" y1="23874" x2="2203" y2="45045"/>
                          <a14:foregroundMark x1="2203" y1="45045" x2="5286" y2="68919"/>
                          <a14:foregroundMark x1="5286" y1="68919" x2="18502" y2="86937"/>
                          <a14:foregroundMark x1="18502" y1="86937" x2="38767" y2="97748"/>
                          <a14:foregroundMark x1="38767" y1="97748" x2="62996" y2="99099"/>
                          <a14:foregroundMark x1="62996" y1="99099" x2="82819" y2="87387"/>
                          <a14:foregroundMark x1="82819" y1="87387" x2="94273" y2="66216"/>
                          <a14:foregroundMark x1="94273" y1="66216" x2="96916" y2="42342"/>
                          <a14:foregroundMark x1="96916" y1="42342" x2="87225" y2="21171"/>
                          <a14:foregroundMark x1="87225" y1="21171" x2="54626" y2="4054"/>
                          <a14:foregroundMark x1="3965" y1="47297" x2="3965" y2="47297"/>
                          <a14:foregroundMark x1="6167" y1="42793" x2="6167" y2="42793"/>
                          <a14:foregroundMark x1="58590" y1="15766" x2="58590" y2="15766"/>
                          <a14:foregroundMark x1="70485" y1="25225" x2="70485" y2="25225"/>
                          <a14:foregroundMark x1="74009" y1="28829" x2="74009" y2="28829"/>
                          <a14:foregroundMark x1="84141" y1="57658" x2="84141" y2="59009"/>
                          <a14:foregroundMark x1="77533" y1="75676" x2="77533" y2="75676"/>
                          <a14:foregroundMark x1="64317" y1="86036" x2="64317" y2="86036"/>
                          <a14:foregroundMark x1="56828" y1="86036" x2="56828" y2="86036"/>
                          <a14:foregroundMark x1="68282" y1="76577" x2="68282" y2="76577"/>
                          <a14:foregroundMark x1="68722" y1="76126" x2="68722" y2="76126"/>
                          <a14:foregroundMark x1="59031" y1="77928" x2="59031" y2="77928"/>
                          <a14:foregroundMark x1="55507" y1="77928" x2="54185" y2="80180"/>
                          <a14:foregroundMark x1="51542" y1="85135" x2="51101" y2="87838"/>
                          <a14:foregroundMark x1="56388" y1="84685" x2="58150" y2="83784"/>
                          <a14:foregroundMark x1="64317" y1="81532" x2="66520" y2="81081"/>
                          <a14:foregroundMark x1="46696" y1="77027" x2="44493" y2="76126"/>
                          <a14:foregroundMark x1="41410" y1="74324" x2="39207" y2="71622"/>
                          <a14:foregroundMark x1="38767" y1="71171" x2="36123" y2="72072"/>
                          <a14:foregroundMark x1="32599" y1="73423" x2="27753" y2="77928"/>
                          <a14:foregroundMark x1="26872" y1="77928" x2="26872" y2="77928"/>
                          <a14:foregroundMark x1="26432" y1="78829" x2="25110" y2="77928"/>
                          <a14:foregroundMark x1="18062" y1="71622" x2="18062" y2="71622"/>
                          <a14:foregroundMark x1="31718" y1="81081" x2="33480" y2="82432"/>
                          <a14:foregroundMark x1="36123" y1="83784" x2="39207" y2="85586"/>
                          <a14:foregroundMark x1="42291" y1="86486" x2="42291" y2="86486"/>
                          <a14:foregroundMark x1="46256" y1="89640" x2="46256" y2="89640"/>
                          <a14:foregroundMark x1="47137" y1="94595" x2="47137" y2="94595"/>
                          <a14:foregroundMark x1="42291" y1="92793" x2="42291" y2="92793"/>
                          <a14:foregroundMark x1="58150" y1="95946" x2="58150" y2="95946"/>
                          <a14:foregroundMark x1="95154" y1="48198" x2="95154" y2="48198"/>
                          <a14:foregroundMark x1="90749" y1="52703" x2="90749" y2="527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22252">
              <a:off x="318222" y="69995"/>
              <a:ext cx="2162175" cy="2114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033C50C-10C3-4FDD-894F-15AEF3166073}"/>
                </a:ext>
              </a:extLst>
            </p:cNvPr>
            <p:cNvSpPr/>
            <p:nvPr/>
          </p:nvSpPr>
          <p:spPr>
            <a:xfrm rot="20856784">
              <a:off x="0" y="629559"/>
              <a:ext cx="2798617" cy="995422"/>
            </a:xfrm>
            <a:prstGeom prst="ellipse">
              <a:avLst/>
            </a:prstGeom>
            <a:noFill/>
            <a:ln w="76200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002060"/>
                  </a:solidFill>
                </a:rPr>
                <a:t>Disrupt Other Students!</a:t>
              </a:r>
              <a:endParaRPr lang="en-US" sz="2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250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FC8A-6875-43A7-9229-C87E5690F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9982"/>
            <a:ext cx="9144000" cy="437803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Ravie" panose="04040805050809020602" pitchFamily="82" charset="0"/>
              </a:rPr>
              <a:t>We have some </a:t>
            </a:r>
            <a:r>
              <a:rPr lang="en-US" b="1" dirty="0">
                <a:solidFill>
                  <a:srgbClr val="002060"/>
                </a:solidFill>
                <a:latin typeface="Ravie" panose="04040805050809020602" pitchFamily="82" charset="0"/>
              </a:rPr>
              <a:t>amazing</a:t>
            </a:r>
            <a:r>
              <a:rPr lang="en-US" b="1" dirty="0">
                <a:solidFill>
                  <a:srgbClr val="FF0000"/>
                </a:solidFill>
                <a:latin typeface="Ravie" panose="04040805050809020602" pitchFamily="82" charset="0"/>
              </a:rPr>
              <a:t> incentives this year for doing your very best!</a:t>
            </a:r>
          </a:p>
        </p:txBody>
      </p:sp>
    </p:spTree>
    <p:extLst>
      <p:ext uri="{BB962C8B-B14F-4D97-AF65-F5344CB8AC3E}">
        <p14:creationId xmlns:p14="http://schemas.microsoft.com/office/powerpoint/2010/main" val="70294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77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This Year’s Testing Incentives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282" y="2113035"/>
            <a:ext cx="10753436" cy="374029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Day 1 – Snack Wagon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Day 2 – Mama D’s Ice Cream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Day 3 – </a:t>
            </a:r>
            <a:r>
              <a:rPr lang="en-US" sz="3200" b="1" dirty="0" err="1">
                <a:solidFill>
                  <a:srgbClr val="002060"/>
                </a:solidFill>
              </a:rPr>
              <a:t>Wiffle</a:t>
            </a:r>
            <a:r>
              <a:rPr lang="en-US" sz="3200" b="1" dirty="0">
                <a:solidFill>
                  <a:srgbClr val="002060"/>
                </a:solidFill>
              </a:rPr>
              <a:t>/Kickball Games and Extra Recess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Day 4 – Little Caesar's Pizza Party and Monetary Drawings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(6</a:t>
            </a:r>
            <a:r>
              <a:rPr lang="en-US" sz="3200" b="1" baseline="30000" dirty="0">
                <a:solidFill>
                  <a:srgbClr val="FF0000"/>
                </a:solidFill>
              </a:rPr>
              <a:t>th</a:t>
            </a:r>
            <a:r>
              <a:rPr lang="en-US" sz="3200" b="1" dirty="0">
                <a:solidFill>
                  <a:srgbClr val="FF0000"/>
                </a:solidFill>
              </a:rPr>
              <a:t> Grade Only)</a:t>
            </a:r>
          </a:p>
        </p:txBody>
      </p:sp>
    </p:spTree>
    <p:extLst>
      <p:ext uri="{BB962C8B-B14F-4D97-AF65-F5344CB8AC3E}">
        <p14:creationId xmlns:p14="http://schemas.microsoft.com/office/powerpoint/2010/main" val="262557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77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Day 1 – Snack Wagon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282" y="1755342"/>
            <a:ext cx="10753436" cy="4097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Mrs. Robin Tanner will be coming around with the snack wagon!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If you receive a ticket, it can be redeemed for: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Full Sized Candy Bars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Chips</a:t>
            </a:r>
          </a:p>
        </p:txBody>
      </p:sp>
    </p:spTree>
    <p:extLst>
      <p:ext uri="{BB962C8B-B14F-4D97-AF65-F5344CB8AC3E}">
        <p14:creationId xmlns:p14="http://schemas.microsoft.com/office/powerpoint/2010/main" val="39497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763" y="150596"/>
            <a:ext cx="8654473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Day 2 – </a:t>
            </a:r>
            <a:b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</a:br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Mama D’s Ice Cream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8800" y="2372085"/>
            <a:ext cx="4636655" cy="4097987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Ice cream cones in a choice of six flavors: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Vanilla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Chocolate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Superman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Cookies and Cream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Cookie Dough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Cotton Candy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EB03EB-7E58-41FC-990B-1568D0A5BFCE}"/>
              </a:ext>
            </a:extLst>
          </p:cNvPr>
          <p:cNvSpPr txBox="1">
            <a:spLocks/>
          </p:cNvSpPr>
          <p:nvPr/>
        </p:nvSpPr>
        <p:spPr>
          <a:xfrm>
            <a:off x="1034473" y="2006634"/>
            <a:ext cx="4812722" cy="261764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</a:rPr>
              <a:t>Schedule: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3</a:t>
            </a:r>
            <a:r>
              <a:rPr lang="en-US" baseline="30000" dirty="0">
                <a:solidFill>
                  <a:srgbClr val="002060"/>
                </a:solidFill>
              </a:rPr>
              <a:t>rd</a:t>
            </a:r>
            <a:r>
              <a:rPr lang="en-US" dirty="0">
                <a:solidFill>
                  <a:srgbClr val="002060"/>
                </a:solidFill>
              </a:rPr>
              <a:t> Period at 1:00 – 8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Period at 1:33 – 7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Period at 2:05 – 5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6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Period at 2:37 – 6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285929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18" y="289141"/>
            <a:ext cx="10912764" cy="164446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Day 3 – </a:t>
            </a:r>
            <a:b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</a:br>
            <a:r>
              <a:rPr lang="en-US" b="1" dirty="0" err="1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Wiffle</a:t>
            </a:r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 Ball and Kick Ball Games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5528" y="3997755"/>
            <a:ext cx="4636655" cy="2144496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2060"/>
                </a:solidFill>
              </a:rPr>
              <a:t>You will be able to choose which you want to play!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EB03EB-7E58-41FC-990B-1568D0A5BFCE}"/>
              </a:ext>
            </a:extLst>
          </p:cNvPr>
          <p:cNvSpPr txBox="1">
            <a:spLocks/>
          </p:cNvSpPr>
          <p:nvPr/>
        </p:nvSpPr>
        <p:spPr>
          <a:xfrm>
            <a:off x="849744" y="2205901"/>
            <a:ext cx="4840432" cy="261764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</a:rPr>
              <a:t>Schedule: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3</a:t>
            </a:r>
            <a:r>
              <a:rPr lang="en-US" baseline="30000" dirty="0">
                <a:solidFill>
                  <a:srgbClr val="002060"/>
                </a:solidFill>
              </a:rPr>
              <a:t>rd</a:t>
            </a:r>
            <a:r>
              <a:rPr lang="en-US" dirty="0">
                <a:solidFill>
                  <a:srgbClr val="002060"/>
                </a:solidFill>
              </a:rPr>
              <a:t> Period at 1:00 – 8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Period at 1:33 – 6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Period at 2:05 – 7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2060"/>
                </a:solidFill>
              </a:rPr>
              <a:t>6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Period at 2:37 – 5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6146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868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Day 4 – PIZZA PARTY!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3391" y="2494251"/>
            <a:ext cx="10753436" cy="4097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6</a:t>
            </a:r>
            <a:r>
              <a:rPr lang="en-US" sz="3600" b="1" baseline="30000" dirty="0">
                <a:solidFill>
                  <a:srgbClr val="002060"/>
                </a:solidFill>
              </a:rPr>
              <a:t>th</a:t>
            </a:r>
            <a:r>
              <a:rPr lang="en-US" sz="3600" b="1" dirty="0">
                <a:solidFill>
                  <a:srgbClr val="002060"/>
                </a:solidFill>
              </a:rPr>
              <a:t> grade students will report to the covered picnic area at 1:33 during 4</a:t>
            </a:r>
            <a:r>
              <a:rPr lang="en-US" sz="3600" b="1" baseline="30000" dirty="0">
                <a:solidFill>
                  <a:srgbClr val="002060"/>
                </a:solidFill>
              </a:rPr>
              <a:t>th</a:t>
            </a:r>
            <a:r>
              <a:rPr lang="en-US" sz="3600" b="1" dirty="0">
                <a:solidFill>
                  <a:srgbClr val="002060"/>
                </a:solidFill>
              </a:rPr>
              <a:t> period.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Drawings for money will take place at this time!!</a:t>
            </a:r>
          </a:p>
        </p:txBody>
      </p:sp>
    </p:spTree>
    <p:extLst>
      <p:ext uri="{BB962C8B-B14F-4D97-AF65-F5344CB8AC3E}">
        <p14:creationId xmlns:p14="http://schemas.microsoft.com/office/powerpoint/2010/main" val="120916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110837"/>
            <a:ext cx="8626764" cy="1325563"/>
          </a:xfrm>
          <a:noFill/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How Do I Get These Amazing Incentives?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6841" y="1611891"/>
            <a:ext cx="8018318" cy="40979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rgbClr val="002060"/>
                </a:solidFill>
              </a:rPr>
              <a:t>Day 1 – Writing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Carefully reading and rereading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Taking notes or use tools on computer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FF0000"/>
                </a:solidFill>
              </a:rPr>
              <a:t>Write a rough draft!!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 YOUR TIME!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Takes longer than 30 minutes.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Not falling asleep during the test.</a:t>
            </a:r>
          </a:p>
        </p:txBody>
      </p:sp>
    </p:spTree>
    <p:extLst>
      <p:ext uri="{BB962C8B-B14F-4D97-AF65-F5344CB8AC3E}">
        <p14:creationId xmlns:p14="http://schemas.microsoft.com/office/powerpoint/2010/main" val="61931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0A88-CD46-4C1A-B8FE-1F570A92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110837"/>
            <a:ext cx="8626764" cy="1325563"/>
          </a:xfrm>
          <a:noFill/>
        </p:spPr>
        <p:txBody>
          <a:bodyPr/>
          <a:lstStyle/>
          <a:p>
            <a:pPr algn="ctr"/>
            <a:r>
              <a:rPr lang="en-US" b="1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Ravie" panose="04040805050809020602" pitchFamily="82" charset="0"/>
              </a:rPr>
              <a:t>How Do I Get These Amazing Incentives?</a:t>
            </a:r>
            <a:endParaRPr lang="en-US" dirty="0">
              <a:ln w="28575">
                <a:solidFill>
                  <a:srgbClr val="00206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E660-15D5-4392-8C9C-896175B2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6841" y="1611891"/>
            <a:ext cx="8018318" cy="4097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rgbClr val="002060"/>
                </a:solidFill>
              </a:rPr>
              <a:t>Day 2 – 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Carefully reading and rereading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Taking notes or use tools on computer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 YOUR TIME!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Takes longer than 30 minutes.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rgbClr val="002060"/>
                </a:solidFill>
              </a:rPr>
              <a:t>Not falling asleep during the test.</a:t>
            </a:r>
          </a:p>
        </p:txBody>
      </p:sp>
    </p:spTree>
    <p:extLst>
      <p:ext uri="{BB962C8B-B14F-4D97-AF65-F5344CB8AC3E}">
        <p14:creationId xmlns:p14="http://schemas.microsoft.com/office/powerpoint/2010/main" val="281017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F6A2A2D9CE1438143D6B84FFACBF8" ma:contentTypeVersion="37" ma:contentTypeDescription="Create a new document." ma:contentTypeScope="" ma:versionID="58b35ac44ab292039103b0d4d66f8ebb">
  <xsd:schema xmlns:xsd="http://www.w3.org/2001/XMLSchema" xmlns:xs="http://www.w3.org/2001/XMLSchema" xmlns:p="http://schemas.microsoft.com/office/2006/metadata/properties" xmlns:ns3="49975c7c-3427-4882-92af-06a1d5f3a8a5" xmlns:ns4="8b156a3d-50d7-4ff4-a085-95139f198cc1" targetNamespace="http://schemas.microsoft.com/office/2006/metadata/properties" ma:root="true" ma:fieldsID="d710b2a19d8914a41ab0085f76d16ce6" ns3:_="" ns4:_="">
    <xsd:import namespace="49975c7c-3427-4882-92af-06a1d5f3a8a5"/>
    <xsd:import namespace="8b156a3d-50d7-4ff4-a085-95139f198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SharedWithDetails" minOccurs="0"/>
                <xsd:element ref="ns3:SharingHintHash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75c7c-3427-4882-92af-06a1d5f3a8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56a3d-50d7-4ff4-a085-95139f198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8b156a3d-50d7-4ff4-a085-95139f198cc1" xsi:nil="true"/>
    <Students xmlns="8b156a3d-50d7-4ff4-a085-95139f198cc1">
      <UserInfo>
        <DisplayName/>
        <AccountId xsi:nil="true"/>
        <AccountType/>
      </UserInfo>
    </Students>
    <Has_Teacher_Only_SectionGroup xmlns="8b156a3d-50d7-4ff4-a085-95139f198cc1" xsi:nil="true"/>
    <_activity xmlns="8b156a3d-50d7-4ff4-a085-95139f198cc1" xsi:nil="true"/>
    <Teachers xmlns="8b156a3d-50d7-4ff4-a085-95139f198cc1">
      <UserInfo>
        <DisplayName/>
        <AccountId xsi:nil="true"/>
        <AccountType/>
      </UserInfo>
    </Teachers>
    <Distribution_Groups xmlns="8b156a3d-50d7-4ff4-a085-95139f198cc1" xsi:nil="true"/>
    <Templates xmlns="8b156a3d-50d7-4ff4-a085-95139f198cc1" xsi:nil="true"/>
    <Self_Registration_Enabled xmlns="8b156a3d-50d7-4ff4-a085-95139f198cc1" xsi:nil="true"/>
    <DefaultSectionNames xmlns="8b156a3d-50d7-4ff4-a085-95139f198cc1" xsi:nil="true"/>
    <LMS_Mappings xmlns="8b156a3d-50d7-4ff4-a085-95139f198cc1" xsi:nil="true"/>
    <IsNotebookLocked xmlns="8b156a3d-50d7-4ff4-a085-95139f198cc1" xsi:nil="true"/>
    <NotebookType xmlns="8b156a3d-50d7-4ff4-a085-95139f198cc1" xsi:nil="true"/>
    <Math_Settings xmlns="8b156a3d-50d7-4ff4-a085-95139f198cc1" xsi:nil="true"/>
    <Is_Collaboration_Space_Locked xmlns="8b156a3d-50d7-4ff4-a085-95139f198cc1" xsi:nil="true"/>
    <FolderType xmlns="8b156a3d-50d7-4ff4-a085-95139f198cc1" xsi:nil="true"/>
    <Owner xmlns="8b156a3d-50d7-4ff4-a085-95139f198cc1">
      <UserInfo>
        <DisplayName/>
        <AccountId xsi:nil="true"/>
        <AccountType/>
      </UserInfo>
    </Owner>
    <Student_Groups xmlns="8b156a3d-50d7-4ff4-a085-95139f198cc1">
      <UserInfo>
        <DisplayName/>
        <AccountId xsi:nil="true"/>
        <AccountType/>
      </UserInfo>
    </Student_Groups>
    <AppVersion xmlns="8b156a3d-50d7-4ff4-a085-95139f198cc1" xsi:nil="true"/>
    <Invited_Students xmlns="8b156a3d-50d7-4ff4-a085-95139f198cc1" xsi:nil="true"/>
    <Teams_Channel_Section_Location xmlns="8b156a3d-50d7-4ff4-a085-95139f198cc1" xsi:nil="true"/>
    <TeamsChannelId xmlns="8b156a3d-50d7-4ff4-a085-95139f198cc1" xsi:nil="true"/>
    <Invited_Teachers xmlns="8b156a3d-50d7-4ff4-a085-95139f198cc1" xsi:nil="true"/>
  </documentManagement>
</p:properties>
</file>

<file path=customXml/itemProps1.xml><?xml version="1.0" encoding="utf-8"?>
<ds:datastoreItem xmlns:ds="http://schemas.openxmlformats.org/officeDocument/2006/customXml" ds:itemID="{4045193E-7DE3-493B-A1F3-FE3FFA0D95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E54671-A4B8-4A86-9CA3-A4B314844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975c7c-3427-4882-92af-06a1d5f3a8a5"/>
    <ds:schemaRef ds:uri="8b156a3d-50d7-4ff4-a085-95139f198c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9660E8-7DFC-445A-8FD9-4B70DE0793A6}">
  <ds:schemaRefs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8b156a3d-50d7-4ff4-a085-95139f198cc1"/>
    <ds:schemaRef ds:uri="http://schemas.openxmlformats.org/package/2006/metadata/core-properties"/>
    <ds:schemaRef ds:uri="49975c7c-3427-4882-92af-06a1d5f3a8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466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Ravie</vt:lpstr>
      <vt:lpstr>Wingdings</vt:lpstr>
      <vt:lpstr>Office Theme</vt:lpstr>
      <vt:lpstr>Knock  SC READY &amp;  SC PASS  Out of the Park!</vt:lpstr>
      <vt:lpstr>We have some amazing incentives this year for doing your very best!</vt:lpstr>
      <vt:lpstr>This Year’s Testing Incentives</vt:lpstr>
      <vt:lpstr>Day 1 – Snack Wagon</vt:lpstr>
      <vt:lpstr>Day 2 –  Mama D’s Ice Cream</vt:lpstr>
      <vt:lpstr>Day 3 –  Wiffle Ball and Kick Ball Games</vt:lpstr>
      <vt:lpstr>Day 4 – PIZZA PARTY!</vt:lpstr>
      <vt:lpstr>How Do I Get These Amazing Incentives?</vt:lpstr>
      <vt:lpstr>How Do I Get These Amazing Incentives?</vt:lpstr>
      <vt:lpstr>How Do I Get These Amazing Incentives?</vt:lpstr>
      <vt:lpstr>How Do I Get These Amazing Incentives?</vt:lpstr>
      <vt:lpstr>However, if you do these things, you will not receive a ticket for that day’s incentive: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Knock SC READY &amp; SC PASS Out of the Park!</dc:title>
  <dc:creator>Kayla Bellflowers</dc:creator>
  <cp:lastModifiedBy>Kayla Bellflowers</cp:lastModifiedBy>
  <cp:revision>8</cp:revision>
  <dcterms:created xsi:type="dcterms:W3CDTF">2023-04-26T12:01:32Z</dcterms:created>
  <dcterms:modified xsi:type="dcterms:W3CDTF">2023-04-27T12:21:29Z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0x010100F07F6A2A2D9CE1438143D6B84FFACBF8</vt:lpwstr>
  </property>
</Properties>
</file>