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96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u, homophones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Sequencing, author’s purpose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Collective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nounds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to 1,000, expanded form, standard form, word form, comparing numbers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U.S. Symbols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Developing relationships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Emmie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5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9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4-2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9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4-2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9-daily grade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February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- 2</a:t>
            </a:r>
            <a:r>
              <a:rPr lang="en-US" sz="1300" baseline="30000" dirty="0" smtClean="0"/>
              <a:t>nd</a:t>
            </a:r>
            <a:r>
              <a:rPr lang="en-US" sz="1300" dirty="0" smtClean="0"/>
              <a:t> grade parent workshop-8:30, 12:00, or 5:30.</a:t>
            </a:r>
            <a:endParaRPr lang="en-US" sz="1300" dirty="0" smtClean="0"/>
          </a:p>
          <a:p>
            <a:r>
              <a:rPr lang="en-US" sz="1300" dirty="0" smtClean="0"/>
              <a:t>February </a:t>
            </a:r>
            <a:r>
              <a:rPr lang="en-US" sz="1300" dirty="0" smtClean="0"/>
              <a:t>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Valentine </a:t>
            </a:r>
            <a:r>
              <a:rPr lang="en-US" sz="1300" dirty="0" smtClean="0"/>
              <a:t>Party</a:t>
            </a:r>
            <a:endParaRPr lang="en-US" sz="1300" dirty="0" smtClean="0"/>
          </a:p>
          <a:p>
            <a:r>
              <a:rPr lang="en-US" sz="1300" dirty="0" smtClean="0"/>
              <a:t>February 16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Field trip</a:t>
            </a:r>
          </a:p>
          <a:p>
            <a:r>
              <a:rPr lang="en-US" sz="1300" dirty="0" smtClean="0"/>
              <a:t>February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no school</a:t>
            </a:r>
          </a:p>
          <a:p>
            <a:r>
              <a:rPr lang="en-US" sz="1300" dirty="0" smtClean="0"/>
              <a:t>February 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Career Day, special snack, stuffed animal </a:t>
            </a:r>
            <a:r>
              <a:rPr lang="en-US" sz="1300" dirty="0" smtClean="0"/>
              <a:t>day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2105</TotalTime>
  <Words>127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55</cp:revision>
  <cp:lastPrinted>2024-02-01T16:15:12Z</cp:lastPrinted>
  <dcterms:created xsi:type="dcterms:W3CDTF">2016-06-16T14:10:06Z</dcterms:created>
  <dcterms:modified xsi:type="dcterms:W3CDTF">2024-02-01T16:15:34Z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