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0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6A8"/>
    <a:srgbClr val="FF40FF"/>
    <a:srgbClr val="CE3D9B"/>
    <a:srgbClr val="A82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/>
    <p:restoredTop sz="95878"/>
  </p:normalViewPr>
  <p:slideViewPr>
    <p:cSldViewPr snapToGrid="0" snapToObjects="1">
      <p:cViewPr varScale="1">
        <p:scale>
          <a:sx n="50" d="100"/>
          <a:sy n="50" d="100"/>
        </p:scale>
        <p:origin x="1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0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2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1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4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4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6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718A-CC60-CC4F-A606-31A44EAC4D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6E2C-FC0F-6D49-998A-3B6F45F65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2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0BE513-55B0-8B48-A12F-8E5AA5B99475}"/>
              </a:ext>
            </a:extLst>
          </p:cNvPr>
          <p:cNvSpPr/>
          <p:nvPr/>
        </p:nvSpPr>
        <p:spPr>
          <a:xfrm>
            <a:off x="315884" y="4499680"/>
            <a:ext cx="4069888" cy="49666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848CE6-5D21-F645-A0BB-F8A0D00BEEBE}"/>
              </a:ext>
            </a:extLst>
          </p:cNvPr>
          <p:cNvSpPr/>
          <p:nvPr/>
        </p:nvSpPr>
        <p:spPr>
          <a:xfrm>
            <a:off x="4671753" y="2338577"/>
            <a:ext cx="2784763" cy="71277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49B711-972D-1245-872C-CFA9ED350256}"/>
              </a:ext>
            </a:extLst>
          </p:cNvPr>
          <p:cNvSpPr/>
          <p:nvPr/>
        </p:nvSpPr>
        <p:spPr>
          <a:xfrm>
            <a:off x="601865" y="9316720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938D7FE-D839-7848-B5CD-50826D3FC0C1}"/>
              </a:ext>
            </a:extLst>
          </p:cNvPr>
          <p:cNvSpPr/>
          <p:nvPr/>
        </p:nvSpPr>
        <p:spPr>
          <a:xfrm>
            <a:off x="1648027" y="9316720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ECC14CB-5B0C-C646-82FF-5D55423CC492}"/>
              </a:ext>
            </a:extLst>
          </p:cNvPr>
          <p:cNvSpPr/>
          <p:nvPr/>
        </p:nvSpPr>
        <p:spPr>
          <a:xfrm>
            <a:off x="2694190" y="9316720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6DA906-FFD3-0C4F-BCAE-7CB58C583C8E}"/>
              </a:ext>
            </a:extLst>
          </p:cNvPr>
          <p:cNvSpPr/>
          <p:nvPr/>
        </p:nvSpPr>
        <p:spPr>
          <a:xfrm>
            <a:off x="3821315" y="9316720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ED79DE2-7FBE-C247-84DF-E8EDF46504E2}"/>
              </a:ext>
            </a:extLst>
          </p:cNvPr>
          <p:cNvSpPr/>
          <p:nvPr/>
        </p:nvSpPr>
        <p:spPr>
          <a:xfrm>
            <a:off x="6887903" y="9316720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1FFEBF8-76DB-F148-9B64-D6109AE5E205}"/>
              </a:ext>
            </a:extLst>
          </p:cNvPr>
          <p:cNvSpPr/>
          <p:nvPr/>
        </p:nvSpPr>
        <p:spPr>
          <a:xfrm>
            <a:off x="6017780" y="9331497"/>
            <a:ext cx="282632" cy="28263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4D9D4B-1EDE-3B41-860E-F727E1DA6025}"/>
              </a:ext>
            </a:extLst>
          </p:cNvPr>
          <p:cNvSpPr/>
          <p:nvPr/>
        </p:nvSpPr>
        <p:spPr>
          <a:xfrm>
            <a:off x="5061210" y="9311177"/>
            <a:ext cx="282632" cy="282632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58EFFC-7B8F-CD45-9C7C-3991545E2C1F}"/>
              </a:ext>
            </a:extLst>
          </p:cNvPr>
          <p:cNvSpPr/>
          <p:nvPr/>
        </p:nvSpPr>
        <p:spPr>
          <a:xfrm>
            <a:off x="327084" y="2023376"/>
            <a:ext cx="4058688" cy="23433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9241368-D821-5B4C-B8C6-F9960839B7EA}"/>
              </a:ext>
            </a:extLst>
          </p:cNvPr>
          <p:cNvSpPr/>
          <p:nvPr/>
        </p:nvSpPr>
        <p:spPr>
          <a:xfrm>
            <a:off x="601865" y="4650195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1A92C8E-7EE5-6D44-A015-A5A02B0E646D}"/>
              </a:ext>
            </a:extLst>
          </p:cNvPr>
          <p:cNvSpPr/>
          <p:nvPr/>
        </p:nvSpPr>
        <p:spPr>
          <a:xfrm>
            <a:off x="1648027" y="4650195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4E3EAF4-E3B9-664E-8B0A-CD5E1A3BA7DF}"/>
              </a:ext>
            </a:extLst>
          </p:cNvPr>
          <p:cNvSpPr/>
          <p:nvPr/>
        </p:nvSpPr>
        <p:spPr>
          <a:xfrm>
            <a:off x="2808542" y="4676963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F822AD7-1BFC-7941-893D-33F0C7D4EDFA}"/>
              </a:ext>
            </a:extLst>
          </p:cNvPr>
          <p:cNvSpPr/>
          <p:nvPr/>
        </p:nvSpPr>
        <p:spPr>
          <a:xfrm>
            <a:off x="3886200" y="4676963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7D14B68-7246-FB45-A061-2691F4CA7E44}"/>
              </a:ext>
            </a:extLst>
          </p:cNvPr>
          <p:cNvSpPr/>
          <p:nvPr/>
        </p:nvSpPr>
        <p:spPr>
          <a:xfrm>
            <a:off x="601865" y="2163031"/>
            <a:ext cx="282632" cy="282632"/>
          </a:xfrm>
          <a:prstGeom prst="ellipse">
            <a:avLst/>
          </a:prstGeom>
          <a:solidFill>
            <a:srgbClr val="A82DC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306C00-12AD-3A49-90C7-945B5EE9CBC0}"/>
              </a:ext>
            </a:extLst>
          </p:cNvPr>
          <p:cNvSpPr/>
          <p:nvPr/>
        </p:nvSpPr>
        <p:spPr>
          <a:xfrm>
            <a:off x="1648027" y="2163031"/>
            <a:ext cx="282632" cy="282632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968D410-5030-994F-8E23-05B42CED854C}"/>
              </a:ext>
            </a:extLst>
          </p:cNvPr>
          <p:cNvSpPr/>
          <p:nvPr/>
        </p:nvSpPr>
        <p:spPr>
          <a:xfrm>
            <a:off x="2694190" y="2163031"/>
            <a:ext cx="282632" cy="282632"/>
          </a:xfrm>
          <a:prstGeom prst="ellipse">
            <a:avLst/>
          </a:prstGeom>
          <a:solidFill>
            <a:srgbClr val="DF36A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D72ED8-71C7-AB40-9AFD-63F8FE3F8198}"/>
              </a:ext>
            </a:extLst>
          </p:cNvPr>
          <p:cNvSpPr/>
          <p:nvPr/>
        </p:nvSpPr>
        <p:spPr>
          <a:xfrm>
            <a:off x="3821315" y="2163031"/>
            <a:ext cx="282632" cy="2826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6F722E8-569D-7D4C-98A4-0AACE217C4C1}"/>
              </a:ext>
            </a:extLst>
          </p:cNvPr>
          <p:cNvSpPr/>
          <p:nvPr/>
        </p:nvSpPr>
        <p:spPr>
          <a:xfrm>
            <a:off x="4619096" y="2708845"/>
            <a:ext cx="29239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latin typeface="Pond Free Voice" pitchFamily="2" charset="0"/>
              </a:rPr>
              <a:t>Contact Me</a:t>
            </a:r>
          </a:p>
          <a:p>
            <a:pPr algn="ctr"/>
            <a:endParaRPr lang="en-US" sz="2200" b="1" dirty="0">
              <a:latin typeface="Pond Free Voice" pitchFamily="2" charset="0"/>
            </a:endParaRPr>
          </a:p>
          <a:p>
            <a:pPr algn="ctr"/>
            <a:r>
              <a:rPr lang="en-US" sz="2200" b="1" dirty="0">
                <a:latin typeface="Pond Free Voice" pitchFamily="2" charset="0"/>
              </a:rPr>
              <a:t>Parent Square App</a:t>
            </a:r>
          </a:p>
          <a:p>
            <a:pPr algn="ctr"/>
            <a:r>
              <a:rPr lang="en-US" sz="2200" b="1" dirty="0">
                <a:latin typeface="Pond Free Voice" pitchFamily="2" charset="0"/>
              </a:rPr>
              <a:t>334-365-6277</a:t>
            </a:r>
          </a:p>
          <a:p>
            <a:pPr algn="ctr"/>
            <a:r>
              <a:rPr lang="en-US" b="1" dirty="0" err="1">
                <a:latin typeface="Pond Free Voice" pitchFamily="2" charset="0"/>
              </a:rPr>
              <a:t>Letaka.Daniels</a:t>
            </a:r>
            <a:r>
              <a:rPr lang="en-US" b="1" dirty="0">
                <a:latin typeface="Pond Free Voice" pitchFamily="2" charset="0"/>
              </a:rPr>
              <a:t> @acboe.net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3FAFEF0-6AB3-7843-B765-DFD00D8F1812}"/>
              </a:ext>
            </a:extLst>
          </p:cNvPr>
          <p:cNvSpPr txBox="1">
            <a:spLocks/>
          </p:cNvSpPr>
          <p:nvPr/>
        </p:nvSpPr>
        <p:spPr>
          <a:xfrm>
            <a:off x="-209245" y="128663"/>
            <a:ext cx="7315200" cy="800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Pond Free Voice" pitchFamily="2" charset="0"/>
              </a:rPr>
              <a:t>Mrs. Daniels’ Newsletter  October 10-13, 2023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3F9B90F-1BE6-6640-A748-C2D61880A35D}"/>
              </a:ext>
            </a:extLst>
          </p:cNvPr>
          <p:cNvSpPr txBox="1">
            <a:spLocks/>
          </p:cNvSpPr>
          <p:nvPr/>
        </p:nvSpPr>
        <p:spPr>
          <a:xfrm>
            <a:off x="4554928" y="4898111"/>
            <a:ext cx="2923987" cy="4405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Pond Free Voice" pitchFamily="2" charset="0"/>
              </a:rPr>
              <a:t>Events</a:t>
            </a:r>
          </a:p>
          <a:p>
            <a:r>
              <a:rPr lang="en-US" sz="2800" b="1" dirty="0">
                <a:latin typeface="Pond Free Voice" pitchFamily="2" charset="0"/>
              </a:rPr>
              <a:t>Oct. 12- Parent P.E</a:t>
            </a:r>
          </a:p>
          <a:p>
            <a:r>
              <a:rPr lang="en-US" sz="2800" b="1" dirty="0">
                <a:latin typeface="Pond Free Voice" pitchFamily="2" charset="0"/>
              </a:rPr>
              <a:t>Oct.13- Special Snack</a:t>
            </a:r>
          </a:p>
          <a:p>
            <a:r>
              <a:rPr lang="en-US" sz="2800" b="1" dirty="0">
                <a:latin typeface="Pond Free Voice" pitchFamily="2" charset="0"/>
              </a:rPr>
              <a:t>Oct.16- Report Card</a:t>
            </a:r>
          </a:p>
          <a:p>
            <a:r>
              <a:rPr lang="en-US" sz="2800" b="1" dirty="0">
                <a:latin typeface="Pond Free Voice" pitchFamily="2" charset="0"/>
              </a:rPr>
              <a:t>Oct. 31-Costume Day</a:t>
            </a:r>
          </a:p>
          <a:p>
            <a:r>
              <a:rPr lang="en-US" sz="2800" b="1" dirty="0">
                <a:latin typeface="Pond Free Voice" pitchFamily="2" charset="0"/>
              </a:rPr>
              <a:t>Please check Blue Folder Weekly!</a:t>
            </a:r>
          </a:p>
          <a:p>
            <a:endParaRPr lang="en-US" sz="2000" dirty="0">
              <a:latin typeface="Pond Free Voice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1F4BC33-493A-1B40-BC21-290C3677E2D2}"/>
              </a:ext>
            </a:extLst>
          </p:cNvPr>
          <p:cNvSpPr txBox="1">
            <a:spLocks/>
          </p:cNvSpPr>
          <p:nvPr/>
        </p:nvSpPr>
        <p:spPr>
          <a:xfrm>
            <a:off x="327084" y="2035801"/>
            <a:ext cx="4058687" cy="2149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latin typeface="Pond Free Voice" pitchFamily="2" charset="0"/>
            </a:endParaRPr>
          </a:p>
          <a:p>
            <a:endParaRPr lang="en-US" sz="1800" dirty="0">
              <a:latin typeface="Pond Free Voice" pitchFamily="2" charset="0"/>
            </a:endParaRPr>
          </a:p>
          <a:p>
            <a:r>
              <a:rPr lang="en-US" sz="1800" dirty="0">
                <a:latin typeface="Pond Free Voice" pitchFamily="2" charset="0"/>
              </a:rPr>
              <a:t>Field Trip Money is due on Oct. 13 at 8:00.</a:t>
            </a:r>
          </a:p>
          <a:p>
            <a:r>
              <a:rPr lang="en-US" sz="1800" dirty="0">
                <a:latin typeface="Pond Free Voice" pitchFamily="2" charset="0"/>
              </a:rPr>
              <a:t>Field Trip is Oct.23. Penton </a:t>
            </a:r>
            <a:r>
              <a:rPr lang="en-US" sz="1800">
                <a:latin typeface="Pond Free Voice" pitchFamily="2" charset="0"/>
              </a:rPr>
              <a:t>Farm Pumpkin Patch</a:t>
            </a:r>
            <a:endParaRPr lang="en-US" sz="1800" dirty="0">
              <a:latin typeface="Pond Free Voice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21E81B-D0CB-C540-8F04-905C66E4FC43}"/>
              </a:ext>
            </a:extLst>
          </p:cNvPr>
          <p:cNvSpPr/>
          <p:nvPr/>
        </p:nvSpPr>
        <p:spPr>
          <a:xfrm>
            <a:off x="485122" y="5004357"/>
            <a:ext cx="373904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ond Free Voice" pitchFamily="2" charset="0"/>
              </a:rPr>
              <a:t>What We Are Learning</a:t>
            </a:r>
          </a:p>
          <a:p>
            <a:r>
              <a:rPr lang="en-US" sz="2400" b="1" dirty="0">
                <a:latin typeface="Pond Free Voice" pitchFamily="2" charset="0"/>
              </a:rPr>
              <a:t>Math: Fluently subtract to 100. See Calendar.</a:t>
            </a:r>
          </a:p>
          <a:p>
            <a:r>
              <a:rPr lang="en-US" sz="2400" b="1" dirty="0">
                <a:latin typeface="Pond Free Voice" pitchFamily="2" charset="0"/>
              </a:rPr>
              <a:t>Reading-See green folder</a:t>
            </a:r>
            <a:endParaRPr lang="en-US" sz="2400" b="1" dirty="0">
              <a:latin typeface="Pond Free Voice"/>
            </a:endParaRPr>
          </a:p>
          <a:p>
            <a:r>
              <a:rPr lang="en-US" sz="2400" b="1" dirty="0">
                <a:latin typeface="Pond Free Voice"/>
              </a:rPr>
              <a:t>Reading Tests and Spelling Test for unit 2 lesson 2 is  October 17, 2023. </a:t>
            </a:r>
          </a:p>
          <a:p>
            <a:r>
              <a:rPr lang="en-US" sz="2400" b="1" dirty="0">
                <a:latin typeface="Pond Free Voice" pitchFamily="2" charset="0"/>
              </a:rPr>
              <a:t>Science –</a:t>
            </a:r>
            <a:r>
              <a:rPr lang="en-US" sz="2400" dirty="0">
                <a:latin typeface="Pond Free Voice" pitchFamily="2" charset="0"/>
              </a:rPr>
              <a:t> In what ways can frozen water change the shape of the land?</a:t>
            </a:r>
          </a:p>
        </p:txBody>
      </p:sp>
      <p:pic>
        <p:nvPicPr>
          <p:cNvPr id="1026" name="Picture 2" descr="The 7 Habits: Habit Number 3 - iLEAD Antelope Valley">
            <a:extLst>
              <a:ext uri="{FF2B5EF4-FFF2-40B4-BE49-F238E27FC236}">
                <a16:creationId xmlns:a16="http://schemas.microsoft.com/office/drawing/2014/main" id="{C181C198-C1C6-42AC-9738-9BC9B6F2B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875" y="592052"/>
            <a:ext cx="2439726" cy="126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76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121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Pond Free Voice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Willoughby</dc:creator>
  <cp:lastModifiedBy>Letaka Daniels</cp:lastModifiedBy>
  <cp:revision>29</cp:revision>
  <cp:lastPrinted>2023-10-05T19:29:15Z</cp:lastPrinted>
  <dcterms:created xsi:type="dcterms:W3CDTF">2021-05-06T21:16:48Z</dcterms:created>
  <dcterms:modified xsi:type="dcterms:W3CDTF">2023-10-05T19:29:51Z</dcterms:modified>
</cp:coreProperties>
</file>