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-109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10/17/2024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Long o, long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u,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>
                <a:solidFill>
                  <a:srgbClr val="000000"/>
                </a:solidFill>
                <a:latin typeface="Love Ya Like A Sister" panose="02000503000000020004" pitchFamily="2" charset="0"/>
              </a:rPr>
              <a:t>Main idea and details, summarizing, author’s purpose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Kinds of sentences and end marks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subtracting 2 digit plus 2 digit numbers using a hundreds chart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Fire safety, safari virtual field trip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Living by my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personal mission statement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  <a:endParaRPr lang="en-US" altLang="en-US" sz="28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8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Macy Ann</a:t>
            </a: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October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21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2024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1341188" eaLnBrk="0" fontAlgn="base" hangingPunct="0">
              <a:spcBef>
                <a:spcPct val="0"/>
              </a:spcBef>
              <a:spcAft>
                <a:spcPts val="1173"/>
              </a:spcAft>
            </a:pPr>
            <a:endParaRPr lang="en-US" altLang="en-US" sz="5867" dirty="0">
              <a:solidFill>
                <a:srgbClr val="000000"/>
              </a:solidFill>
              <a:latin typeface="AR CHRISTY" panose="02000000000000000000" pitchFamily="2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Fluency passage for a grade this week(92 wpm</a:t>
            </a:r>
            <a:r>
              <a:rPr lang="en-US" altLang="en-US" sz="140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)-Thursday</a:t>
            </a:r>
            <a:endParaRPr lang="en-US" altLang="en-US" sz="1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	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Topic 5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major grade-Wednesday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22313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/>
              <a:t>October 21</a:t>
            </a:r>
            <a:r>
              <a:rPr lang="en-US" sz="1100" baseline="30000" dirty="0" smtClean="0"/>
              <a:t>st</a:t>
            </a:r>
            <a:r>
              <a:rPr lang="en-US" sz="1100" dirty="0" smtClean="0"/>
              <a:t>-25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Red Ribbon Week-Monday-wear red, Tuesday-wear PJ’s, Wednesday-Tie Dye, Thursday-Wear a hat, Friday- wear a super hero cape</a:t>
            </a:r>
          </a:p>
          <a:p>
            <a:r>
              <a:rPr lang="en-US" sz="1100" dirty="0" smtClean="0"/>
              <a:t>October 22</a:t>
            </a:r>
            <a:r>
              <a:rPr lang="en-US" sz="1100" baseline="30000" dirty="0" smtClean="0"/>
              <a:t>nd</a:t>
            </a:r>
            <a:r>
              <a:rPr lang="en-US" sz="1100" dirty="0" smtClean="0"/>
              <a:t>- 2</a:t>
            </a:r>
            <a:r>
              <a:rPr lang="en-US" sz="1100" baseline="30000" dirty="0" smtClean="0"/>
              <a:t>nd</a:t>
            </a:r>
            <a:r>
              <a:rPr lang="en-US" sz="1100" dirty="0" smtClean="0"/>
              <a:t> Grade Parent Workshop</a:t>
            </a:r>
          </a:p>
          <a:p>
            <a:r>
              <a:rPr lang="en-US" sz="1100" dirty="0" smtClean="0"/>
              <a:t>October 25</a:t>
            </a:r>
            <a:r>
              <a:rPr lang="en-US" sz="1100" baseline="30000" dirty="0" smtClean="0"/>
              <a:t>th</a:t>
            </a:r>
            <a:r>
              <a:rPr lang="en-US" sz="1100" dirty="0" smtClean="0"/>
              <a:t>- Animal Safari Field Trip</a:t>
            </a:r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2" ma:contentTypeDescription="Create a new document." ma:contentTypeScope="" ma:versionID="ddee0bf205ebb9481defdb50bf74053b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98dbd83d8f083e2b82cbd06b52c94cfa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  <xsd:element ref="ns3:MediaServiceSearchPropertie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8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626D1BA-CE3D-43F7-9C6A-291F8574571F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80b9745e-708a-4de7-b76f-403203919f70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32CC3A9E-5528-4A38-9998-998F43645DA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987DEA2-EE7E-4DA0-853C-6470269304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1950</TotalTime>
  <Words>141</Words>
  <Application>Microsoft Office PowerPoint</Application>
  <PresentationFormat>Custom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46</cp:revision>
  <cp:lastPrinted>2024-10-11T14:41:35Z</cp:lastPrinted>
  <dcterms:created xsi:type="dcterms:W3CDTF">2016-06-16T14:10:06Z</dcterms:created>
  <dcterms:modified xsi:type="dcterms:W3CDTF">2024-10-17T19:20:56Z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