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3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B931E4-9150-4F3C-B2BF-60E4AFA8B15B}" v="290" dt="2023-10-23T15:38:41.0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 autoAdjust="0"/>
    <p:restoredTop sz="92807" autoAdjust="0"/>
  </p:normalViewPr>
  <p:slideViewPr>
    <p:cSldViewPr>
      <p:cViewPr varScale="1">
        <p:scale>
          <a:sx n="103" d="100"/>
          <a:sy n="103" d="100"/>
        </p:scale>
        <p:origin x="25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son, Brenda" userId="947376b8-45d9-4589-b099-8ecc02ac1e0b" providerId="ADAL" clId="{3EB931E4-9150-4F3C-B2BF-60E4AFA8B15B}"/>
    <pc:docChg chg="modSld">
      <pc:chgData name="Jackson, Brenda" userId="947376b8-45d9-4589-b099-8ecc02ac1e0b" providerId="ADAL" clId="{3EB931E4-9150-4F3C-B2BF-60E4AFA8B15B}" dt="2023-10-23T15:38:50.333" v="300" actId="6549"/>
      <pc:docMkLst>
        <pc:docMk/>
      </pc:docMkLst>
      <pc:sldChg chg="modSp mod">
        <pc:chgData name="Jackson, Brenda" userId="947376b8-45d9-4589-b099-8ecc02ac1e0b" providerId="ADAL" clId="{3EB931E4-9150-4F3C-B2BF-60E4AFA8B15B}" dt="2023-10-23T15:38:50.333" v="300" actId="6549"/>
        <pc:sldMkLst>
          <pc:docMk/>
          <pc:sldMk cId="1088539322" sldId="263"/>
        </pc:sldMkLst>
        <pc:spChg chg="mod">
          <ac:chgData name="Jackson, Brenda" userId="947376b8-45d9-4589-b099-8ecc02ac1e0b" providerId="ADAL" clId="{3EB931E4-9150-4F3C-B2BF-60E4AFA8B15B}" dt="2023-10-23T15:38:50.333" v="300" actId="6549"/>
          <ac:spMkLst>
            <pc:docMk/>
            <pc:sldMk cId="1088539322" sldId="263"/>
            <ac:spMk id="4" creationId="{00000000-0000-0000-0000-000000000000}"/>
          </ac:spMkLst>
        </pc:spChg>
        <pc:graphicFrameChg chg="mod">
          <ac:chgData name="Jackson, Brenda" userId="947376b8-45d9-4589-b099-8ecc02ac1e0b" providerId="ADAL" clId="{3EB931E4-9150-4F3C-B2BF-60E4AFA8B15B}" dt="2023-10-23T15:38:41.046" v="287" actId="20577"/>
          <ac:graphicFrameMkLst>
            <pc:docMk/>
            <pc:sldMk cId="1088539322" sldId="263"/>
            <ac:graphicFrameMk id="2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AF7EB5-7A60-4D9B-A260-6F92E1A2D088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65B1A32-40F2-4F5A-9A76-040DBDF0F1EB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000" b="1" dirty="0"/>
            <a:t>President</a:t>
          </a:r>
        </a:p>
        <a:p>
          <a:pPr>
            <a:spcAft>
              <a:spcPct val="35000"/>
            </a:spcAft>
          </a:pPr>
          <a:r>
            <a:rPr lang="en-US" sz="1000" dirty="0"/>
            <a:t>Dr. Coretta Boykin</a:t>
          </a:r>
        </a:p>
      </dgm:t>
    </dgm:pt>
    <dgm:pt modelId="{C50C7A44-0593-4235-AAB9-C4C3DA547A5C}" type="parTrans" cxnId="{967C1DA4-0F00-447D-B833-8BE15162980A}">
      <dgm:prSet/>
      <dgm:spPr/>
      <dgm:t>
        <a:bodyPr/>
        <a:lstStyle/>
        <a:p>
          <a:endParaRPr lang="en-US"/>
        </a:p>
      </dgm:t>
    </dgm:pt>
    <dgm:pt modelId="{30A96E6D-FC48-4A9F-A76D-0861DA14B5E1}" type="sibTrans" cxnId="{967C1DA4-0F00-447D-B833-8BE15162980A}">
      <dgm:prSet/>
      <dgm:spPr/>
      <dgm:t>
        <a:bodyPr/>
        <a:lstStyle/>
        <a:p>
          <a:endParaRPr lang="en-US"/>
        </a:p>
      </dgm:t>
    </dgm:pt>
    <dgm:pt modelId="{58536939-4E54-4263-BA8D-65B05CD728A5}" type="asst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750" b="1" dirty="0"/>
            <a:t>Director of Human Resources </a:t>
          </a:r>
        </a:p>
        <a:p>
          <a:pPr>
            <a:spcAft>
              <a:spcPts val="0"/>
            </a:spcAft>
          </a:pPr>
          <a:r>
            <a:rPr lang="en-US" sz="750" dirty="0"/>
            <a:t>B. Jackson</a:t>
          </a:r>
        </a:p>
      </dgm:t>
    </dgm:pt>
    <dgm:pt modelId="{DF843A4D-BC43-40EF-9F93-4C56D99D1882}" type="parTrans" cxnId="{EE3B64F3-A34C-4CD9-AE32-77835A5FC9D5}">
      <dgm:prSet/>
      <dgm:spPr/>
      <dgm:t>
        <a:bodyPr/>
        <a:lstStyle/>
        <a:p>
          <a:endParaRPr lang="en-US"/>
        </a:p>
      </dgm:t>
    </dgm:pt>
    <dgm:pt modelId="{D3D6EA6F-BD75-41B6-B6D7-B99A0704EA34}" type="sibTrans" cxnId="{EE3B64F3-A34C-4CD9-AE32-77835A5FC9D5}">
      <dgm:prSet/>
      <dgm:spPr/>
      <dgm:t>
        <a:bodyPr/>
        <a:lstStyle/>
        <a:p>
          <a:endParaRPr lang="en-US"/>
        </a:p>
      </dgm:t>
    </dgm:pt>
    <dgm:pt modelId="{A272B4E6-DF9F-4BDC-BD5F-1053C33FE8F5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700" b="1" dirty="0"/>
            <a:t>Executive Director of</a:t>
          </a:r>
        </a:p>
        <a:p>
          <a:pPr>
            <a:spcAft>
              <a:spcPct val="35000"/>
            </a:spcAft>
          </a:pPr>
          <a:r>
            <a:rPr lang="en-US" sz="700" b="1" dirty="0"/>
            <a:t>Financial Services              </a:t>
          </a:r>
        </a:p>
        <a:p>
          <a:pPr>
            <a:spcAft>
              <a:spcPct val="35000"/>
            </a:spcAft>
          </a:pPr>
          <a:r>
            <a:rPr lang="en-US" sz="700" dirty="0"/>
            <a:t>L. Steadman</a:t>
          </a:r>
        </a:p>
      </dgm:t>
    </dgm:pt>
    <dgm:pt modelId="{F44F8F3C-FB64-4CDE-B3B3-9B300A1DC90E}" type="parTrans" cxnId="{A09A4931-BCA0-4D03-A405-CD614926EB49}">
      <dgm:prSet/>
      <dgm:spPr/>
      <dgm:t>
        <a:bodyPr/>
        <a:lstStyle/>
        <a:p>
          <a:endParaRPr lang="en-US"/>
        </a:p>
      </dgm:t>
    </dgm:pt>
    <dgm:pt modelId="{71A72036-FFB6-4C9D-B376-CC878E683574}" type="sibTrans" cxnId="{A09A4931-BCA0-4D03-A405-CD614926EB49}">
      <dgm:prSet/>
      <dgm:spPr/>
      <dgm:t>
        <a:bodyPr/>
        <a:lstStyle/>
        <a:p>
          <a:endParaRPr lang="en-US"/>
        </a:p>
      </dgm:t>
    </dgm:pt>
    <dgm:pt modelId="{583A4AD0-25B6-4096-97C5-9D4793BA7988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700" b="1" dirty="0"/>
            <a:t>Executive Director of </a:t>
          </a:r>
        </a:p>
        <a:p>
          <a:pPr>
            <a:spcAft>
              <a:spcPct val="35000"/>
            </a:spcAft>
          </a:pPr>
          <a:r>
            <a:rPr lang="en-US" sz="700" b="1" dirty="0"/>
            <a:t>Student Services               </a:t>
          </a:r>
        </a:p>
        <a:p>
          <a:pPr>
            <a:spcAft>
              <a:spcPct val="35000"/>
            </a:spcAft>
          </a:pPr>
          <a:r>
            <a:rPr lang="en-US" sz="700" dirty="0"/>
            <a:t>K. Ammons</a:t>
          </a:r>
        </a:p>
      </dgm:t>
    </dgm:pt>
    <dgm:pt modelId="{37603A4E-EA8B-4C14-B85D-CBECA38700E1}" type="parTrans" cxnId="{6CBD66AE-7363-4D9D-AA52-9D7C5F999797}">
      <dgm:prSet/>
      <dgm:spPr/>
      <dgm:t>
        <a:bodyPr/>
        <a:lstStyle/>
        <a:p>
          <a:endParaRPr lang="en-US"/>
        </a:p>
      </dgm:t>
    </dgm:pt>
    <dgm:pt modelId="{40BB8D7F-E14E-4C69-B8DC-3D6F4E575A5D}" type="sibTrans" cxnId="{6CBD66AE-7363-4D9D-AA52-9D7C5F999797}">
      <dgm:prSet/>
      <dgm:spPr/>
      <dgm:t>
        <a:bodyPr/>
        <a:lstStyle/>
        <a:p>
          <a:endParaRPr lang="en-US"/>
        </a:p>
      </dgm:t>
    </dgm:pt>
    <dgm:pt modelId="{95BDB445-3696-47B8-9FCA-A5F6CAC12EC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000" dirty="0"/>
            <a:t>Alabama Community College System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1000" dirty="0"/>
            <a:t>Board of Trustees</a:t>
          </a:r>
        </a:p>
      </dgm:t>
    </dgm:pt>
    <dgm:pt modelId="{50C4DE6D-80F8-47CE-AF40-E359135E6DA6}" type="parTrans" cxnId="{BBB32442-B12A-4907-ABD8-A83772D2A03C}">
      <dgm:prSet/>
      <dgm:spPr/>
      <dgm:t>
        <a:bodyPr/>
        <a:lstStyle/>
        <a:p>
          <a:endParaRPr lang="en-US"/>
        </a:p>
      </dgm:t>
    </dgm:pt>
    <dgm:pt modelId="{60F0F90D-48BC-4D1B-B054-89A1D8F981B3}" type="sibTrans" cxnId="{BBB32442-B12A-4907-ABD8-A83772D2A03C}">
      <dgm:prSet/>
      <dgm:spPr/>
      <dgm:t>
        <a:bodyPr/>
        <a:lstStyle/>
        <a:p>
          <a:endParaRPr lang="en-US"/>
        </a:p>
      </dgm:t>
    </dgm:pt>
    <dgm:pt modelId="{D51B0B4B-08BD-4648-B64B-35AFBAC5E4ED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1000" b="1" dirty="0"/>
            <a:t>Chancellor</a:t>
          </a:r>
        </a:p>
        <a:p>
          <a:pPr>
            <a:spcAft>
              <a:spcPct val="35000"/>
            </a:spcAft>
          </a:pPr>
          <a:r>
            <a:rPr lang="en-US" sz="1000" dirty="0"/>
            <a:t>Jimmy Baker</a:t>
          </a:r>
        </a:p>
      </dgm:t>
    </dgm:pt>
    <dgm:pt modelId="{04B54147-39CA-464E-BDB4-1C267700131A}" type="parTrans" cxnId="{C6C440D2-195F-4D4A-BA2E-FDAE5420377C}">
      <dgm:prSet/>
      <dgm:spPr/>
      <dgm:t>
        <a:bodyPr/>
        <a:lstStyle/>
        <a:p>
          <a:endParaRPr lang="en-US"/>
        </a:p>
      </dgm:t>
    </dgm:pt>
    <dgm:pt modelId="{7AC9477E-AF0F-4450-838A-755725E4D584}" type="sibTrans" cxnId="{C6C440D2-195F-4D4A-BA2E-FDAE5420377C}">
      <dgm:prSet/>
      <dgm:spPr/>
      <dgm:t>
        <a:bodyPr/>
        <a:lstStyle/>
        <a:p>
          <a:endParaRPr lang="en-US"/>
        </a:p>
      </dgm:t>
    </dgm:pt>
    <dgm:pt modelId="{68B53904-18ED-46D5-8026-C0168AA7251F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750" b="1" dirty="0"/>
            <a:t>President’s Administrative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750" b="1" dirty="0"/>
            <a:t> Assistant   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800" b="0" dirty="0"/>
            <a:t>TBN</a:t>
          </a:r>
        </a:p>
      </dgm:t>
    </dgm:pt>
    <dgm:pt modelId="{CEA05744-EC8E-40E4-BA93-247E7319A0A3}" type="parTrans" cxnId="{B8B17513-DADD-4EC0-829E-A20900795B83}">
      <dgm:prSet/>
      <dgm:spPr/>
      <dgm:t>
        <a:bodyPr/>
        <a:lstStyle/>
        <a:p>
          <a:endParaRPr lang="en-US"/>
        </a:p>
      </dgm:t>
    </dgm:pt>
    <dgm:pt modelId="{CA121EE3-348B-43C4-9ED4-0E8E432FAFEE}" type="sibTrans" cxnId="{B8B17513-DADD-4EC0-829E-A20900795B83}">
      <dgm:prSet/>
      <dgm:spPr/>
      <dgm:t>
        <a:bodyPr/>
        <a:lstStyle/>
        <a:p>
          <a:endParaRPr lang="en-US"/>
        </a:p>
      </dgm:t>
    </dgm:pt>
    <dgm:pt modelId="{25F25005-8718-41EB-938E-2998E18DA8D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700" b="1" dirty="0"/>
            <a:t>Director of Workforce Development/ Career Technical Education Instructor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700" b="0" dirty="0"/>
            <a:t>D. Cole</a:t>
          </a:r>
        </a:p>
      </dgm:t>
    </dgm:pt>
    <dgm:pt modelId="{6E1D3A64-32FB-4694-B673-11FC9BF2B347}" type="sibTrans" cxnId="{B6B083A6-B4EF-48E9-80BF-EDA7BFBAB21F}">
      <dgm:prSet/>
      <dgm:spPr/>
      <dgm:t>
        <a:bodyPr/>
        <a:lstStyle/>
        <a:p>
          <a:endParaRPr lang="en-US"/>
        </a:p>
      </dgm:t>
    </dgm:pt>
    <dgm:pt modelId="{2C9EAF19-0315-4569-AEAF-63D6724B2C67}" type="parTrans" cxnId="{B6B083A6-B4EF-48E9-80BF-EDA7BFBAB21F}">
      <dgm:prSet/>
      <dgm:spPr/>
      <dgm:t>
        <a:bodyPr/>
        <a:lstStyle/>
        <a:p>
          <a:endParaRPr lang="en-US"/>
        </a:p>
      </dgm:t>
    </dgm:pt>
    <dgm:pt modelId="{3A13CEF2-57F5-407F-95F2-92EC72A8BE44}">
      <dgm:prSet custT="1"/>
      <dgm:spPr/>
      <dgm:t>
        <a:bodyPr/>
        <a:lstStyle/>
        <a:p>
          <a:r>
            <a:rPr lang="en-US" sz="700" b="1" dirty="0"/>
            <a:t>Assistant Dean of Institutional Effectiveness</a:t>
          </a:r>
        </a:p>
        <a:p>
          <a:r>
            <a:rPr lang="en-US" sz="700" dirty="0"/>
            <a:t>Dr. S. Brown</a:t>
          </a:r>
        </a:p>
      </dgm:t>
    </dgm:pt>
    <dgm:pt modelId="{DA2E1031-F539-4ECF-9203-6C5B5D635CF4}" type="sibTrans" cxnId="{6CE0F518-0EBA-4EA1-A351-70A11495F33A}">
      <dgm:prSet/>
      <dgm:spPr/>
      <dgm:t>
        <a:bodyPr/>
        <a:lstStyle/>
        <a:p>
          <a:endParaRPr lang="en-US"/>
        </a:p>
      </dgm:t>
    </dgm:pt>
    <dgm:pt modelId="{FDF9D45B-7312-4062-BA30-80BDB1CA88E0}" type="parTrans" cxnId="{6CE0F518-0EBA-4EA1-A351-70A11495F33A}">
      <dgm:prSet/>
      <dgm:spPr/>
      <dgm:t>
        <a:bodyPr/>
        <a:lstStyle/>
        <a:p>
          <a:endParaRPr lang="en-US"/>
        </a:p>
      </dgm:t>
    </dgm:pt>
    <dgm:pt modelId="{B3A4BCC5-3240-4F01-9CAC-5D6A1161CD0D}">
      <dgm:prSet custT="1"/>
      <dgm:spPr/>
      <dgm:t>
        <a:bodyPr/>
        <a:lstStyle/>
        <a:p>
          <a:r>
            <a:rPr lang="en-US" sz="700" b="1" dirty="0"/>
            <a:t>Director of Instructional Services/Career Technical Education Instructor</a:t>
          </a:r>
        </a:p>
        <a:p>
          <a:r>
            <a:rPr lang="en-US" sz="700" dirty="0"/>
            <a:t>S. Johnson </a:t>
          </a:r>
        </a:p>
      </dgm:t>
    </dgm:pt>
    <dgm:pt modelId="{22FEF59A-6FD4-4F2D-A49D-631D1195DC08}" type="parTrans" cxnId="{680B5D2F-22FE-4EC8-A928-66983CB59B25}">
      <dgm:prSet/>
      <dgm:spPr/>
      <dgm:t>
        <a:bodyPr/>
        <a:lstStyle/>
        <a:p>
          <a:endParaRPr lang="en-US"/>
        </a:p>
      </dgm:t>
    </dgm:pt>
    <dgm:pt modelId="{5F0CE98F-22A8-45A0-AF92-026C4C985F00}" type="sibTrans" cxnId="{680B5D2F-22FE-4EC8-A928-66983CB59B25}">
      <dgm:prSet/>
      <dgm:spPr/>
      <dgm:t>
        <a:bodyPr/>
        <a:lstStyle/>
        <a:p>
          <a:endParaRPr lang="en-US"/>
        </a:p>
      </dgm:t>
    </dgm:pt>
    <dgm:pt modelId="{EF4D9809-843C-4C83-AEFE-0042327220B1}" type="asst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750" b="1" dirty="0"/>
            <a:t>College Information Specialist</a:t>
          </a:r>
        </a:p>
        <a:p>
          <a:pPr>
            <a:spcAft>
              <a:spcPct val="35000"/>
            </a:spcAft>
          </a:pPr>
          <a:r>
            <a:rPr lang="en-US" sz="750" dirty="0"/>
            <a:t>M. Ray</a:t>
          </a:r>
        </a:p>
      </dgm:t>
    </dgm:pt>
    <dgm:pt modelId="{4490BADC-5F35-4604-996A-067A27F8DDB8}" type="parTrans" cxnId="{943D9831-083E-4DCD-A2B5-52390CD30B55}">
      <dgm:prSet/>
      <dgm:spPr/>
      <dgm:t>
        <a:bodyPr/>
        <a:lstStyle/>
        <a:p>
          <a:endParaRPr lang="en-US"/>
        </a:p>
      </dgm:t>
    </dgm:pt>
    <dgm:pt modelId="{0FC0D1F9-FA12-4590-B9FA-CF77AC7146C7}" type="sibTrans" cxnId="{943D9831-083E-4DCD-A2B5-52390CD30B55}">
      <dgm:prSet/>
      <dgm:spPr/>
      <dgm:t>
        <a:bodyPr/>
        <a:lstStyle/>
        <a:p>
          <a:endParaRPr lang="en-US"/>
        </a:p>
      </dgm:t>
    </dgm:pt>
    <dgm:pt modelId="{F914E401-4419-448A-8582-1083464B8D9D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750" b="1" dirty="0"/>
            <a:t>Interim Dean of the College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800" dirty="0"/>
            <a:t>Dr. G. Colagross</a:t>
          </a:r>
        </a:p>
      </dgm:t>
    </dgm:pt>
    <dgm:pt modelId="{1674A4C0-DDB1-46FF-A920-0AE3EA05F0F2}" type="parTrans" cxnId="{F40D20DE-BB15-4558-9022-F6790ACB4EE1}">
      <dgm:prSet/>
      <dgm:spPr/>
      <dgm:t>
        <a:bodyPr/>
        <a:lstStyle/>
        <a:p>
          <a:endParaRPr lang="en-US"/>
        </a:p>
      </dgm:t>
    </dgm:pt>
    <dgm:pt modelId="{7652B8B2-E389-4B01-AA21-3998B26CB228}" type="sibTrans" cxnId="{F40D20DE-BB15-4558-9022-F6790ACB4EE1}">
      <dgm:prSet/>
      <dgm:spPr/>
      <dgm:t>
        <a:bodyPr/>
        <a:lstStyle/>
        <a:p>
          <a:endParaRPr lang="en-US"/>
        </a:p>
      </dgm:t>
    </dgm:pt>
    <dgm:pt modelId="{02FCACCD-B3F3-4D0B-9583-BA752C54D776}" type="pres">
      <dgm:prSet presAssocID="{9CAF7EB5-7A60-4D9B-A260-6F92E1A2D08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AEB1EF3-E7F8-46C4-8699-2B09184662DA}" type="pres">
      <dgm:prSet presAssocID="{95BDB445-3696-47B8-9FCA-A5F6CAC12EC1}" presName="hierRoot1" presStyleCnt="0">
        <dgm:presLayoutVars>
          <dgm:hierBranch val="init"/>
        </dgm:presLayoutVars>
      </dgm:prSet>
      <dgm:spPr/>
    </dgm:pt>
    <dgm:pt modelId="{1AF511A6-CBB8-4E54-99CB-EEBEA478739E}" type="pres">
      <dgm:prSet presAssocID="{95BDB445-3696-47B8-9FCA-A5F6CAC12EC1}" presName="rootComposite1" presStyleCnt="0"/>
      <dgm:spPr/>
    </dgm:pt>
    <dgm:pt modelId="{2BC64694-EDDE-4150-BCD0-BFC05931D5AC}" type="pres">
      <dgm:prSet presAssocID="{95BDB445-3696-47B8-9FCA-A5F6CAC12EC1}" presName="rootText1" presStyleLbl="node0" presStyleIdx="0" presStyleCnt="1" custScaleX="190880" custScaleY="127696" custLinFactNeighborX="580" custLinFactNeighborY="24334">
        <dgm:presLayoutVars>
          <dgm:chPref val="3"/>
        </dgm:presLayoutVars>
      </dgm:prSet>
      <dgm:spPr/>
    </dgm:pt>
    <dgm:pt modelId="{C4FC9C2A-9BAC-4487-8902-2F51984CC85A}" type="pres">
      <dgm:prSet presAssocID="{95BDB445-3696-47B8-9FCA-A5F6CAC12EC1}" presName="rootConnector1" presStyleLbl="node1" presStyleIdx="0" presStyleCnt="0"/>
      <dgm:spPr/>
    </dgm:pt>
    <dgm:pt modelId="{53962415-DD2B-4971-9AA5-E026027BB3C1}" type="pres">
      <dgm:prSet presAssocID="{95BDB445-3696-47B8-9FCA-A5F6CAC12EC1}" presName="hierChild2" presStyleCnt="0"/>
      <dgm:spPr/>
    </dgm:pt>
    <dgm:pt modelId="{20C2C86B-6B43-4134-B612-488CA834ADF9}" type="pres">
      <dgm:prSet presAssocID="{04B54147-39CA-464E-BDB4-1C267700131A}" presName="Name37" presStyleLbl="parChTrans1D2" presStyleIdx="0" presStyleCnt="1"/>
      <dgm:spPr/>
    </dgm:pt>
    <dgm:pt modelId="{9067002F-7D8E-40B7-A90C-50EF6736278A}" type="pres">
      <dgm:prSet presAssocID="{D51B0B4B-08BD-4648-B64B-35AFBAC5E4ED}" presName="hierRoot2" presStyleCnt="0">
        <dgm:presLayoutVars>
          <dgm:hierBranch val="init"/>
        </dgm:presLayoutVars>
      </dgm:prSet>
      <dgm:spPr/>
    </dgm:pt>
    <dgm:pt modelId="{FB0AA8EA-98FB-4409-A78D-219983519D7D}" type="pres">
      <dgm:prSet presAssocID="{D51B0B4B-08BD-4648-B64B-35AFBAC5E4ED}" presName="rootComposite" presStyleCnt="0"/>
      <dgm:spPr/>
    </dgm:pt>
    <dgm:pt modelId="{B6713800-7552-4FBD-B90D-DDD4F4025CD9}" type="pres">
      <dgm:prSet presAssocID="{D51B0B4B-08BD-4648-B64B-35AFBAC5E4ED}" presName="rootText" presStyleLbl="node2" presStyleIdx="0" presStyleCnt="1" custScaleX="162838">
        <dgm:presLayoutVars>
          <dgm:chPref val="3"/>
        </dgm:presLayoutVars>
      </dgm:prSet>
      <dgm:spPr/>
    </dgm:pt>
    <dgm:pt modelId="{CB117300-B0F3-4683-AB0B-927C9CF07A50}" type="pres">
      <dgm:prSet presAssocID="{D51B0B4B-08BD-4648-B64B-35AFBAC5E4ED}" presName="rootConnector" presStyleLbl="node2" presStyleIdx="0" presStyleCnt="1"/>
      <dgm:spPr/>
    </dgm:pt>
    <dgm:pt modelId="{2BA5FEDB-5D8A-4DE7-950A-904662932A20}" type="pres">
      <dgm:prSet presAssocID="{D51B0B4B-08BD-4648-B64B-35AFBAC5E4ED}" presName="hierChild4" presStyleCnt="0"/>
      <dgm:spPr/>
    </dgm:pt>
    <dgm:pt modelId="{0D03C80B-AE77-4D5F-832A-B40A9DEBC919}" type="pres">
      <dgm:prSet presAssocID="{C50C7A44-0593-4235-AAB9-C4C3DA547A5C}" presName="Name37" presStyleLbl="parChTrans1D3" presStyleIdx="0" presStyleCnt="1"/>
      <dgm:spPr/>
    </dgm:pt>
    <dgm:pt modelId="{0DE5CAC2-CA4A-4FDA-9B14-9A27E2AC2376}" type="pres">
      <dgm:prSet presAssocID="{165B1A32-40F2-4F5A-9A76-040DBDF0F1EB}" presName="hierRoot2" presStyleCnt="0">
        <dgm:presLayoutVars>
          <dgm:hierBranch/>
        </dgm:presLayoutVars>
      </dgm:prSet>
      <dgm:spPr/>
    </dgm:pt>
    <dgm:pt modelId="{94707917-8AFF-4451-BE9E-A43E48C79EB7}" type="pres">
      <dgm:prSet presAssocID="{165B1A32-40F2-4F5A-9A76-040DBDF0F1EB}" presName="rootComposite" presStyleCnt="0"/>
      <dgm:spPr/>
    </dgm:pt>
    <dgm:pt modelId="{2F5A1623-6C3B-450E-8B1A-8E79A373321A}" type="pres">
      <dgm:prSet presAssocID="{165B1A32-40F2-4F5A-9A76-040DBDF0F1EB}" presName="rootText" presStyleLbl="node3" presStyleIdx="0" presStyleCnt="1" custScaleX="175364" custLinFactNeighborX="3141" custLinFactNeighborY="-29494">
        <dgm:presLayoutVars>
          <dgm:chPref val="3"/>
        </dgm:presLayoutVars>
      </dgm:prSet>
      <dgm:spPr/>
    </dgm:pt>
    <dgm:pt modelId="{19EC347B-FC7F-4831-B2D5-5F1713A30353}" type="pres">
      <dgm:prSet presAssocID="{165B1A32-40F2-4F5A-9A76-040DBDF0F1EB}" presName="rootConnector" presStyleLbl="node3" presStyleIdx="0" presStyleCnt="1"/>
      <dgm:spPr/>
    </dgm:pt>
    <dgm:pt modelId="{02A38F85-AAF7-4AD1-971A-7AEE67531CAA}" type="pres">
      <dgm:prSet presAssocID="{165B1A32-40F2-4F5A-9A76-040DBDF0F1EB}" presName="hierChild4" presStyleCnt="0"/>
      <dgm:spPr/>
    </dgm:pt>
    <dgm:pt modelId="{A59F39FB-5019-4024-8429-14A4CBC5A05C}" type="pres">
      <dgm:prSet presAssocID="{F44F8F3C-FB64-4CDE-B3B3-9B300A1DC90E}" presName="Name35" presStyleLbl="parChTrans1D4" presStyleIdx="0" presStyleCnt="9"/>
      <dgm:spPr/>
    </dgm:pt>
    <dgm:pt modelId="{E13B2897-E8FB-478A-86C8-199D0614ED0B}" type="pres">
      <dgm:prSet presAssocID="{A272B4E6-DF9F-4BDC-BD5F-1053C33FE8F5}" presName="hierRoot2" presStyleCnt="0">
        <dgm:presLayoutVars>
          <dgm:hierBranch val="init"/>
        </dgm:presLayoutVars>
      </dgm:prSet>
      <dgm:spPr/>
    </dgm:pt>
    <dgm:pt modelId="{1B201A4A-B4FD-402D-B366-92EF06BBC11C}" type="pres">
      <dgm:prSet presAssocID="{A272B4E6-DF9F-4BDC-BD5F-1053C33FE8F5}" presName="rootComposite" presStyleCnt="0"/>
      <dgm:spPr/>
    </dgm:pt>
    <dgm:pt modelId="{DE871BEC-4639-45F3-82EE-8B505C2476ED}" type="pres">
      <dgm:prSet presAssocID="{A272B4E6-DF9F-4BDC-BD5F-1053C33FE8F5}" presName="rootText" presStyleLbl="node4" presStyleIdx="0" presStyleCnt="5" custScaleY="138557" custLinFactNeighborX="6972" custLinFactNeighborY="-47001">
        <dgm:presLayoutVars>
          <dgm:chPref val="3"/>
        </dgm:presLayoutVars>
      </dgm:prSet>
      <dgm:spPr/>
    </dgm:pt>
    <dgm:pt modelId="{D9A1C267-3452-4D0C-B0EB-3E2A87C4C291}" type="pres">
      <dgm:prSet presAssocID="{A272B4E6-DF9F-4BDC-BD5F-1053C33FE8F5}" presName="rootConnector" presStyleLbl="node4" presStyleIdx="0" presStyleCnt="5"/>
      <dgm:spPr/>
    </dgm:pt>
    <dgm:pt modelId="{B686527B-0CA4-4832-A82B-62417314A8AC}" type="pres">
      <dgm:prSet presAssocID="{A272B4E6-DF9F-4BDC-BD5F-1053C33FE8F5}" presName="hierChild4" presStyleCnt="0"/>
      <dgm:spPr/>
    </dgm:pt>
    <dgm:pt modelId="{F50E6EF8-1E73-4FB8-BC91-0A60E04D4109}" type="pres">
      <dgm:prSet presAssocID="{A272B4E6-DF9F-4BDC-BD5F-1053C33FE8F5}" presName="hierChild5" presStyleCnt="0"/>
      <dgm:spPr/>
    </dgm:pt>
    <dgm:pt modelId="{CF8CC799-A386-47F3-AE9B-DF95A2726946}" type="pres">
      <dgm:prSet presAssocID="{37603A4E-EA8B-4C14-B85D-CBECA38700E1}" presName="Name35" presStyleLbl="parChTrans1D4" presStyleIdx="1" presStyleCnt="9"/>
      <dgm:spPr/>
    </dgm:pt>
    <dgm:pt modelId="{616661C0-ECF9-44EE-9162-A7F3198F229D}" type="pres">
      <dgm:prSet presAssocID="{583A4AD0-25B6-4096-97C5-9D4793BA7988}" presName="hierRoot2" presStyleCnt="0">
        <dgm:presLayoutVars>
          <dgm:hierBranch val="init"/>
        </dgm:presLayoutVars>
      </dgm:prSet>
      <dgm:spPr/>
    </dgm:pt>
    <dgm:pt modelId="{B7568BA1-C51D-48C0-9982-93B7A39DCEAE}" type="pres">
      <dgm:prSet presAssocID="{583A4AD0-25B6-4096-97C5-9D4793BA7988}" presName="rootComposite" presStyleCnt="0"/>
      <dgm:spPr/>
    </dgm:pt>
    <dgm:pt modelId="{BB27F1A1-EB83-4933-8DE1-7734B09A9A20}" type="pres">
      <dgm:prSet presAssocID="{583A4AD0-25B6-4096-97C5-9D4793BA7988}" presName="rootText" presStyleLbl="node4" presStyleIdx="1" presStyleCnt="5" custScaleY="137950" custLinFactNeighborX="-4117" custLinFactNeighborY="-47001">
        <dgm:presLayoutVars>
          <dgm:chPref val="3"/>
        </dgm:presLayoutVars>
      </dgm:prSet>
      <dgm:spPr/>
    </dgm:pt>
    <dgm:pt modelId="{52B760E7-957D-42A1-B94D-BA29E000B104}" type="pres">
      <dgm:prSet presAssocID="{583A4AD0-25B6-4096-97C5-9D4793BA7988}" presName="rootConnector" presStyleLbl="node4" presStyleIdx="1" presStyleCnt="5"/>
      <dgm:spPr/>
    </dgm:pt>
    <dgm:pt modelId="{3E516EFC-4C8B-4C77-890B-1D4427884F1C}" type="pres">
      <dgm:prSet presAssocID="{583A4AD0-25B6-4096-97C5-9D4793BA7988}" presName="hierChild4" presStyleCnt="0"/>
      <dgm:spPr/>
    </dgm:pt>
    <dgm:pt modelId="{707801FC-5F09-4A6F-BA3D-EF8C31F33CB7}" type="pres">
      <dgm:prSet presAssocID="{583A4AD0-25B6-4096-97C5-9D4793BA7988}" presName="hierChild5" presStyleCnt="0"/>
      <dgm:spPr/>
    </dgm:pt>
    <dgm:pt modelId="{49BE374E-1DE6-457A-B52A-AF09A632DC70}" type="pres">
      <dgm:prSet presAssocID="{2C9EAF19-0315-4569-AEAF-63D6724B2C67}" presName="Name35" presStyleLbl="parChTrans1D4" presStyleIdx="2" presStyleCnt="9"/>
      <dgm:spPr/>
    </dgm:pt>
    <dgm:pt modelId="{0B055706-9776-40D7-9397-C122BDEE1FEA}" type="pres">
      <dgm:prSet presAssocID="{25F25005-8718-41EB-938E-2998E18DA8D4}" presName="hierRoot2" presStyleCnt="0">
        <dgm:presLayoutVars>
          <dgm:hierBranch val="init"/>
        </dgm:presLayoutVars>
      </dgm:prSet>
      <dgm:spPr/>
    </dgm:pt>
    <dgm:pt modelId="{430F86F8-0F89-49A8-A2EF-61A5F0FFC819}" type="pres">
      <dgm:prSet presAssocID="{25F25005-8718-41EB-938E-2998E18DA8D4}" presName="rootComposite" presStyleCnt="0"/>
      <dgm:spPr/>
    </dgm:pt>
    <dgm:pt modelId="{8208174F-70F7-4F15-BF4B-D867A0A1F86C}" type="pres">
      <dgm:prSet presAssocID="{25F25005-8718-41EB-938E-2998E18DA8D4}" presName="rootText" presStyleLbl="node4" presStyleIdx="2" presStyleCnt="5" custScaleX="145443" custScaleY="135524" custLinFactNeighborX="-7880" custLinFactNeighborY="-47001">
        <dgm:presLayoutVars>
          <dgm:chPref val="3"/>
        </dgm:presLayoutVars>
      </dgm:prSet>
      <dgm:spPr/>
    </dgm:pt>
    <dgm:pt modelId="{012D0E2D-E3CA-40E3-8181-D796662CAC87}" type="pres">
      <dgm:prSet presAssocID="{25F25005-8718-41EB-938E-2998E18DA8D4}" presName="rootConnector" presStyleLbl="node4" presStyleIdx="2" presStyleCnt="5"/>
      <dgm:spPr/>
    </dgm:pt>
    <dgm:pt modelId="{43AE0792-2756-464A-87DD-D41A72761ABC}" type="pres">
      <dgm:prSet presAssocID="{25F25005-8718-41EB-938E-2998E18DA8D4}" presName="hierChild4" presStyleCnt="0"/>
      <dgm:spPr/>
    </dgm:pt>
    <dgm:pt modelId="{645CCE90-63C3-498C-8905-A6E48D73EBAE}" type="pres">
      <dgm:prSet presAssocID="{25F25005-8718-41EB-938E-2998E18DA8D4}" presName="hierChild5" presStyleCnt="0"/>
      <dgm:spPr/>
    </dgm:pt>
    <dgm:pt modelId="{EA36D18B-A7A2-4E14-AD07-6D6AA2DBF7F0}" type="pres">
      <dgm:prSet presAssocID="{FDF9D45B-7312-4062-BA30-80BDB1CA88E0}" presName="Name35" presStyleLbl="parChTrans1D4" presStyleIdx="3" presStyleCnt="9"/>
      <dgm:spPr/>
    </dgm:pt>
    <dgm:pt modelId="{99E6AE57-E0A2-49CD-9A61-898D19687C0F}" type="pres">
      <dgm:prSet presAssocID="{3A13CEF2-57F5-407F-95F2-92EC72A8BE44}" presName="hierRoot2" presStyleCnt="0">
        <dgm:presLayoutVars>
          <dgm:hierBranch val="init"/>
        </dgm:presLayoutVars>
      </dgm:prSet>
      <dgm:spPr/>
    </dgm:pt>
    <dgm:pt modelId="{681C2B73-3FBB-4666-8081-56FA65415699}" type="pres">
      <dgm:prSet presAssocID="{3A13CEF2-57F5-407F-95F2-92EC72A8BE44}" presName="rootComposite" presStyleCnt="0"/>
      <dgm:spPr/>
    </dgm:pt>
    <dgm:pt modelId="{7022E3EE-14E5-43BB-97D0-E031ED700B71}" type="pres">
      <dgm:prSet presAssocID="{3A13CEF2-57F5-407F-95F2-92EC72A8BE44}" presName="rootText" presStyleLbl="node4" presStyleIdx="3" presStyleCnt="5" custScaleY="136131" custLinFactNeighborX="-13120" custLinFactNeighborY="-47001">
        <dgm:presLayoutVars>
          <dgm:chPref val="3"/>
        </dgm:presLayoutVars>
      </dgm:prSet>
      <dgm:spPr/>
    </dgm:pt>
    <dgm:pt modelId="{10D5E9FA-0510-4048-BF74-A17520868D50}" type="pres">
      <dgm:prSet presAssocID="{3A13CEF2-57F5-407F-95F2-92EC72A8BE44}" presName="rootConnector" presStyleLbl="node4" presStyleIdx="3" presStyleCnt="5"/>
      <dgm:spPr/>
    </dgm:pt>
    <dgm:pt modelId="{E8921528-A966-412B-9FDC-607C7A30FDD2}" type="pres">
      <dgm:prSet presAssocID="{3A13CEF2-57F5-407F-95F2-92EC72A8BE44}" presName="hierChild4" presStyleCnt="0"/>
      <dgm:spPr/>
    </dgm:pt>
    <dgm:pt modelId="{0BBB72AA-0DCF-48E4-98BA-2C67632F1BEE}" type="pres">
      <dgm:prSet presAssocID="{3A13CEF2-57F5-407F-95F2-92EC72A8BE44}" presName="hierChild5" presStyleCnt="0"/>
      <dgm:spPr/>
    </dgm:pt>
    <dgm:pt modelId="{ECB8025C-F599-486B-B39C-78E31FBB0295}" type="pres">
      <dgm:prSet presAssocID="{22FEF59A-6FD4-4F2D-A49D-631D1195DC08}" presName="Name35" presStyleLbl="parChTrans1D4" presStyleIdx="4" presStyleCnt="9"/>
      <dgm:spPr/>
    </dgm:pt>
    <dgm:pt modelId="{C27039B2-0450-442F-9A8A-14ADD0B3AE66}" type="pres">
      <dgm:prSet presAssocID="{B3A4BCC5-3240-4F01-9CAC-5D6A1161CD0D}" presName="hierRoot2" presStyleCnt="0">
        <dgm:presLayoutVars>
          <dgm:hierBranch val="init"/>
        </dgm:presLayoutVars>
      </dgm:prSet>
      <dgm:spPr/>
    </dgm:pt>
    <dgm:pt modelId="{5666E9D1-89C3-4A41-AEC1-FA72285FA6F5}" type="pres">
      <dgm:prSet presAssocID="{B3A4BCC5-3240-4F01-9CAC-5D6A1161CD0D}" presName="rootComposite" presStyleCnt="0"/>
      <dgm:spPr/>
    </dgm:pt>
    <dgm:pt modelId="{CD0B42C1-BCC6-4977-83ED-3DD0E3E3A844}" type="pres">
      <dgm:prSet presAssocID="{B3A4BCC5-3240-4F01-9CAC-5D6A1161CD0D}" presName="rootText" presStyleLbl="node4" presStyleIdx="4" presStyleCnt="5" custScaleY="136738" custLinFactNeighborX="-16882" custLinFactNeighborY="-47001">
        <dgm:presLayoutVars>
          <dgm:chPref val="3"/>
        </dgm:presLayoutVars>
      </dgm:prSet>
      <dgm:spPr/>
    </dgm:pt>
    <dgm:pt modelId="{62B067B1-2870-445C-9BA3-0619A206108A}" type="pres">
      <dgm:prSet presAssocID="{B3A4BCC5-3240-4F01-9CAC-5D6A1161CD0D}" presName="rootConnector" presStyleLbl="node4" presStyleIdx="4" presStyleCnt="5"/>
      <dgm:spPr/>
    </dgm:pt>
    <dgm:pt modelId="{B13B6C78-AE6F-49DB-B84C-56647E6E622D}" type="pres">
      <dgm:prSet presAssocID="{B3A4BCC5-3240-4F01-9CAC-5D6A1161CD0D}" presName="hierChild4" presStyleCnt="0"/>
      <dgm:spPr/>
    </dgm:pt>
    <dgm:pt modelId="{E378116A-6F0D-4D53-8092-0D2B994A5481}" type="pres">
      <dgm:prSet presAssocID="{B3A4BCC5-3240-4F01-9CAC-5D6A1161CD0D}" presName="hierChild5" presStyleCnt="0"/>
      <dgm:spPr/>
    </dgm:pt>
    <dgm:pt modelId="{62597E8F-A3E9-4975-9F6B-E349C9ABF82B}" type="pres">
      <dgm:prSet presAssocID="{165B1A32-40F2-4F5A-9A76-040DBDF0F1EB}" presName="hierChild5" presStyleCnt="0"/>
      <dgm:spPr/>
    </dgm:pt>
    <dgm:pt modelId="{08E8E09F-DEDE-464A-9BA9-6D99361179D7}" type="pres">
      <dgm:prSet presAssocID="{DF843A4D-BC43-40EF-9F93-4C56D99D1882}" presName="Name111" presStyleLbl="parChTrans1D4" presStyleIdx="5" presStyleCnt="9"/>
      <dgm:spPr/>
    </dgm:pt>
    <dgm:pt modelId="{3576CDAB-1948-4F32-9077-6D98E531CD64}" type="pres">
      <dgm:prSet presAssocID="{58536939-4E54-4263-BA8D-65B05CD728A5}" presName="hierRoot3" presStyleCnt="0">
        <dgm:presLayoutVars>
          <dgm:hierBranch val="init"/>
        </dgm:presLayoutVars>
      </dgm:prSet>
      <dgm:spPr/>
    </dgm:pt>
    <dgm:pt modelId="{F348977E-A757-4399-95CD-C07709BF7849}" type="pres">
      <dgm:prSet presAssocID="{58536939-4E54-4263-BA8D-65B05CD728A5}" presName="rootComposite3" presStyleCnt="0"/>
      <dgm:spPr/>
    </dgm:pt>
    <dgm:pt modelId="{259B92F0-127B-4651-83BE-558DA4A3690D}" type="pres">
      <dgm:prSet presAssocID="{58536939-4E54-4263-BA8D-65B05CD728A5}" presName="rootText3" presStyleLbl="asst3" presStyleIdx="0" presStyleCnt="4" custScaleX="117981" custScaleY="103818" custLinFactNeighborX="-8085" custLinFactNeighborY="75626">
        <dgm:presLayoutVars>
          <dgm:chPref val="3"/>
        </dgm:presLayoutVars>
      </dgm:prSet>
      <dgm:spPr/>
    </dgm:pt>
    <dgm:pt modelId="{4DEB5C47-5070-4557-B8D2-9D685CB58B0B}" type="pres">
      <dgm:prSet presAssocID="{58536939-4E54-4263-BA8D-65B05CD728A5}" presName="rootConnector3" presStyleLbl="asst3" presStyleIdx="0" presStyleCnt="4"/>
      <dgm:spPr/>
    </dgm:pt>
    <dgm:pt modelId="{4A8A3506-7F96-4887-8736-9C41DCBE9D60}" type="pres">
      <dgm:prSet presAssocID="{58536939-4E54-4263-BA8D-65B05CD728A5}" presName="hierChild6" presStyleCnt="0"/>
      <dgm:spPr/>
    </dgm:pt>
    <dgm:pt modelId="{95D9B389-9329-46B4-8062-2012EFA562A8}" type="pres">
      <dgm:prSet presAssocID="{58536939-4E54-4263-BA8D-65B05CD728A5}" presName="hierChild7" presStyleCnt="0"/>
      <dgm:spPr/>
    </dgm:pt>
    <dgm:pt modelId="{95308455-7347-4A15-8EC8-5190837E8F04}" type="pres">
      <dgm:prSet presAssocID="{CEA05744-EC8E-40E4-BA93-247E7319A0A3}" presName="Name111" presStyleLbl="parChTrans1D4" presStyleIdx="6" presStyleCnt="9"/>
      <dgm:spPr/>
    </dgm:pt>
    <dgm:pt modelId="{BECCD617-B55A-4FF6-ACFD-C0E6029D3351}" type="pres">
      <dgm:prSet presAssocID="{68B53904-18ED-46D5-8026-C0168AA7251F}" presName="hierRoot3" presStyleCnt="0">
        <dgm:presLayoutVars>
          <dgm:hierBranch val="init"/>
        </dgm:presLayoutVars>
      </dgm:prSet>
      <dgm:spPr/>
    </dgm:pt>
    <dgm:pt modelId="{43421059-B7BF-41D9-8725-A07796FE9B1C}" type="pres">
      <dgm:prSet presAssocID="{68B53904-18ED-46D5-8026-C0168AA7251F}" presName="rootComposite3" presStyleCnt="0"/>
      <dgm:spPr/>
    </dgm:pt>
    <dgm:pt modelId="{90857DF4-87F7-44D5-ADE3-7A5B8CDFE793}" type="pres">
      <dgm:prSet presAssocID="{68B53904-18ED-46D5-8026-C0168AA7251F}" presName="rootText3" presStyleLbl="asst3" presStyleIdx="1" presStyleCnt="4" custScaleX="123536" custScaleY="97774" custLinFactX="-53569" custLinFactNeighborX="-100000" custLinFactNeighborY="-55550">
        <dgm:presLayoutVars>
          <dgm:chPref val="3"/>
        </dgm:presLayoutVars>
      </dgm:prSet>
      <dgm:spPr/>
    </dgm:pt>
    <dgm:pt modelId="{B13EAF2D-07D4-4F6F-9CD2-286602CAEF1D}" type="pres">
      <dgm:prSet presAssocID="{68B53904-18ED-46D5-8026-C0168AA7251F}" presName="rootConnector3" presStyleLbl="asst3" presStyleIdx="1" presStyleCnt="4"/>
      <dgm:spPr/>
    </dgm:pt>
    <dgm:pt modelId="{230C381E-F70D-4909-AAA6-19AAE9392FF9}" type="pres">
      <dgm:prSet presAssocID="{68B53904-18ED-46D5-8026-C0168AA7251F}" presName="hierChild6" presStyleCnt="0"/>
      <dgm:spPr/>
    </dgm:pt>
    <dgm:pt modelId="{C825BACA-3753-477E-97E5-E805F6AD278B}" type="pres">
      <dgm:prSet presAssocID="{68B53904-18ED-46D5-8026-C0168AA7251F}" presName="hierChild7" presStyleCnt="0"/>
      <dgm:spPr/>
    </dgm:pt>
    <dgm:pt modelId="{55EA7DA1-CD61-4CD1-B569-BBC3BE67B791}" type="pres">
      <dgm:prSet presAssocID="{4490BADC-5F35-4604-996A-067A27F8DDB8}" presName="Name111" presStyleLbl="parChTrans1D4" presStyleIdx="7" presStyleCnt="9"/>
      <dgm:spPr/>
    </dgm:pt>
    <dgm:pt modelId="{6073167C-BE94-4B0C-A56D-7E8E6F797D2B}" type="pres">
      <dgm:prSet presAssocID="{EF4D9809-843C-4C83-AEFE-0042327220B1}" presName="hierRoot3" presStyleCnt="0">
        <dgm:presLayoutVars>
          <dgm:hierBranch val="init"/>
        </dgm:presLayoutVars>
      </dgm:prSet>
      <dgm:spPr/>
    </dgm:pt>
    <dgm:pt modelId="{737CB090-E439-4C8E-B40D-868DEDBE4221}" type="pres">
      <dgm:prSet presAssocID="{EF4D9809-843C-4C83-AEFE-0042327220B1}" presName="rootComposite3" presStyleCnt="0"/>
      <dgm:spPr/>
    </dgm:pt>
    <dgm:pt modelId="{4D24A9F8-B174-42B2-A3FE-9B2677EF6786}" type="pres">
      <dgm:prSet presAssocID="{EF4D9809-843C-4C83-AEFE-0042327220B1}" presName="rootText3" presStyleLbl="asst3" presStyleIdx="2" presStyleCnt="4" custScaleX="112642" custScaleY="75858" custLinFactX="60997" custLinFactNeighborX="100000" custLinFactNeighborY="-56251">
        <dgm:presLayoutVars>
          <dgm:chPref val="3"/>
        </dgm:presLayoutVars>
      </dgm:prSet>
      <dgm:spPr/>
    </dgm:pt>
    <dgm:pt modelId="{BA591134-AF6F-4686-88DF-9129887CEFE4}" type="pres">
      <dgm:prSet presAssocID="{EF4D9809-843C-4C83-AEFE-0042327220B1}" presName="rootConnector3" presStyleLbl="asst3" presStyleIdx="2" presStyleCnt="4"/>
      <dgm:spPr/>
    </dgm:pt>
    <dgm:pt modelId="{8C5C479E-4930-4FB7-BAF8-5F03BADB8E79}" type="pres">
      <dgm:prSet presAssocID="{EF4D9809-843C-4C83-AEFE-0042327220B1}" presName="hierChild6" presStyleCnt="0"/>
      <dgm:spPr/>
    </dgm:pt>
    <dgm:pt modelId="{2E5F38D0-5773-4FF9-9BFE-84E040E5270F}" type="pres">
      <dgm:prSet presAssocID="{EF4D9809-843C-4C83-AEFE-0042327220B1}" presName="hierChild7" presStyleCnt="0"/>
      <dgm:spPr/>
    </dgm:pt>
    <dgm:pt modelId="{A3AC097E-E311-4545-A814-72CE883CBAE9}" type="pres">
      <dgm:prSet presAssocID="{1674A4C0-DDB1-46FF-A920-0AE3EA05F0F2}" presName="Name111" presStyleLbl="parChTrans1D4" presStyleIdx="8" presStyleCnt="9"/>
      <dgm:spPr/>
    </dgm:pt>
    <dgm:pt modelId="{56F65D7D-43E1-454B-8147-C41A5CBB99BA}" type="pres">
      <dgm:prSet presAssocID="{F914E401-4419-448A-8582-1083464B8D9D}" presName="hierRoot3" presStyleCnt="0">
        <dgm:presLayoutVars>
          <dgm:hierBranch val="init"/>
        </dgm:presLayoutVars>
      </dgm:prSet>
      <dgm:spPr/>
    </dgm:pt>
    <dgm:pt modelId="{B8637C5F-24A7-4C9F-BBF6-F7A881F35857}" type="pres">
      <dgm:prSet presAssocID="{F914E401-4419-448A-8582-1083464B8D9D}" presName="rootComposite3" presStyleCnt="0"/>
      <dgm:spPr/>
    </dgm:pt>
    <dgm:pt modelId="{243960CC-F935-4926-A725-5827358232E3}" type="pres">
      <dgm:prSet presAssocID="{F914E401-4419-448A-8582-1083464B8D9D}" presName="rootText3" presStyleLbl="asst3" presStyleIdx="3" presStyleCnt="4" custLinFactY="-100000" custLinFactNeighborX="15513" custLinFactNeighborY="-100255">
        <dgm:presLayoutVars>
          <dgm:chPref val="3"/>
        </dgm:presLayoutVars>
      </dgm:prSet>
      <dgm:spPr/>
    </dgm:pt>
    <dgm:pt modelId="{4E52D89C-2298-42A4-975A-AD5EBCFEB1AB}" type="pres">
      <dgm:prSet presAssocID="{F914E401-4419-448A-8582-1083464B8D9D}" presName="rootConnector3" presStyleLbl="asst3" presStyleIdx="3" presStyleCnt="4"/>
      <dgm:spPr/>
    </dgm:pt>
    <dgm:pt modelId="{EA38DA41-8EC0-4E72-9FBE-D5016DAC85D3}" type="pres">
      <dgm:prSet presAssocID="{F914E401-4419-448A-8582-1083464B8D9D}" presName="hierChild6" presStyleCnt="0"/>
      <dgm:spPr/>
    </dgm:pt>
    <dgm:pt modelId="{F5B3226B-5F5C-479E-B103-FA1DFAE599AB}" type="pres">
      <dgm:prSet presAssocID="{F914E401-4419-448A-8582-1083464B8D9D}" presName="hierChild7" presStyleCnt="0"/>
      <dgm:spPr/>
    </dgm:pt>
    <dgm:pt modelId="{F85C876C-1E55-4468-B361-7817DC16424F}" type="pres">
      <dgm:prSet presAssocID="{D51B0B4B-08BD-4648-B64B-35AFBAC5E4ED}" presName="hierChild5" presStyleCnt="0"/>
      <dgm:spPr/>
    </dgm:pt>
    <dgm:pt modelId="{20A652BD-0CE9-436C-BD8C-FF3ACCC67268}" type="pres">
      <dgm:prSet presAssocID="{95BDB445-3696-47B8-9FCA-A5F6CAC12EC1}" presName="hierChild3" presStyleCnt="0"/>
      <dgm:spPr/>
    </dgm:pt>
  </dgm:ptLst>
  <dgm:cxnLst>
    <dgm:cxn modelId="{16147004-BF46-41A7-AE14-AD478F471A02}" type="presOf" srcId="{4490BADC-5F35-4604-996A-067A27F8DDB8}" destId="{55EA7DA1-CD61-4CD1-B569-BBC3BE67B791}" srcOrd="0" destOrd="0" presId="urn:microsoft.com/office/officeart/2005/8/layout/orgChart1"/>
    <dgm:cxn modelId="{EA3EE006-6469-43AA-BE26-A97AC17C92EF}" type="presOf" srcId="{C50C7A44-0593-4235-AAB9-C4C3DA547A5C}" destId="{0D03C80B-AE77-4D5F-832A-B40A9DEBC919}" srcOrd="0" destOrd="0" presId="urn:microsoft.com/office/officeart/2005/8/layout/orgChart1"/>
    <dgm:cxn modelId="{D1829E0A-B0C2-4F82-90A1-439E27FFC0F6}" type="presOf" srcId="{1674A4C0-DDB1-46FF-A920-0AE3EA05F0F2}" destId="{A3AC097E-E311-4545-A814-72CE883CBAE9}" srcOrd="0" destOrd="0" presId="urn:microsoft.com/office/officeart/2005/8/layout/orgChart1"/>
    <dgm:cxn modelId="{F8FD480C-21DF-4A90-9EED-AE84E4867261}" type="presOf" srcId="{3A13CEF2-57F5-407F-95F2-92EC72A8BE44}" destId="{7022E3EE-14E5-43BB-97D0-E031ED700B71}" srcOrd="0" destOrd="0" presId="urn:microsoft.com/office/officeart/2005/8/layout/orgChart1"/>
    <dgm:cxn modelId="{DD0A5A0F-DC92-4D2F-AEA1-9BD2FF7B4DA4}" type="presOf" srcId="{37603A4E-EA8B-4C14-B85D-CBECA38700E1}" destId="{CF8CC799-A386-47F3-AE9B-DF95A2726946}" srcOrd="0" destOrd="0" presId="urn:microsoft.com/office/officeart/2005/8/layout/orgChart1"/>
    <dgm:cxn modelId="{B8B17513-DADD-4EC0-829E-A20900795B83}" srcId="{165B1A32-40F2-4F5A-9A76-040DBDF0F1EB}" destId="{68B53904-18ED-46D5-8026-C0168AA7251F}" srcOrd="3" destOrd="0" parTransId="{CEA05744-EC8E-40E4-BA93-247E7319A0A3}" sibTransId="{CA121EE3-348B-43C4-9ED4-0E8E432FAFEE}"/>
    <dgm:cxn modelId="{272EF217-6E40-4427-8F9A-0FC237B5584A}" type="presOf" srcId="{D51B0B4B-08BD-4648-B64B-35AFBAC5E4ED}" destId="{B6713800-7552-4FBD-B90D-DDD4F4025CD9}" srcOrd="0" destOrd="0" presId="urn:microsoft.com/office/officeart/2005/8/layout/orgChart1"/>
    <dgm:cxn modelId="{6CE0F518-0EBA-4EA1-A351-70A11495F33A}" srcId="{165B1A32-40F2-4F5A-9A76-040DBDF0F1EB}" destId="{3A13CEF2-57F5-407F-95F2-92EC72A8BE44}" srcOrd="5" destOrd="0" parTransId="{FDF9D45B-7312-4062-BA30-80BDB1CA88E0}" sibTransId="{DA2E1031-F539-4ECF-9203-6C5B5D635CF4}"/>
    <dgm:cxn modelId="{68638B27-6139-4D84-816B-19EB74274870}" type="presOf" srcId="{165B1A32-40F2-4F5A-9A76-040DBDF0F1EB}" destId="{2F5A1623-6C3B-450E-8B1A-8E79A373321A}" srcOrd="0" destOrd="0" presId="urn:microsoft.com/office/officeart/2005/8/layout/orgChart1"/>
    <dgm:cxn modelId="{C28BA527-9A97-42EE-83A1-EF5E9894AF54}" type="presOf" srcId="{A272B4E6-DF9F-4BDC-BD5F-1053C33FE8F5}" destId="{D9A1C267-3452-4D0C-B0EB-3E2A87C4C291}" srcOrd="1" destOrd="0" presId="urn:microsoft.com/office/officeart/2005/8/layout/orgChart1"/>
    <dgm:cxn modelId="{680B5D2F-22FE-4EC8-A928-66983CB59B25}" srcId="{165B1A32-40F2-4F5A-9A76-040DBDF0F1EB}" destId="{B3A4BCC5-3240-4F01-9CAC-5D6A1161CD0D}" srcOrd="6" destOrd="0" parTransId="{22FEF59A-6FD4-4F2D-A49D-631D1195DC08}" sibTransId="{5F0CE98F-22A8-45A0-AF92-026C4C985F00}"/>
    <dgm:cxn modelId="{A09A4931-BCA0-4D03-A405-CD614926EB49}" srcId="{165B1A32-40F2-4F5A-9A76-040DBDF0F1EB}" destId="{A272B4E6-DF9F-4BDC-BD5F-1053C33FE8F5}" srcOrd="1" destOrd="0" parTransId="{F44F8F3C-FB64-4CDE-B3B3-9B300A1DC90E}" sibTransId="{71A72036-FFB6-4C9D-B376-CC878E683574}"/>
    <dgm:cxn modelId="{943D9831-083E-4DCD-A2B5-52390CD30B55}" srcId="{165B1A32-40F2-4F5A-9A76-040DBDF0F1EB}" destId="{EF4D9809-843C-4C83-AEFE-0042327220B1}" srcOrd="7" destOrd="0" parTransId="{4490BADC-5F35-4604-996A-067A27F8DDB8}" sibTransId="{0FC0D1F9-FA12-4590-B9FA-CF77AC7146C7}"/>
    <dgm:cxn modelId="{A8C03235-4F7C-48BC-951E-46B981CCFAB1}" type="presOf" srcId="{165B1A32-40F2-4F5A-9A76-040DBDF0F1EB}" destId="{19EC347B-FC7F-4831-B2D5-5F1713A30353}" srcOrd="1" destOrd="0" presId="urn:microsoft.com/office/officeart/2005/8/layout/orgChart1"/>
    <dgm:cxn modelId="{4A3AA93D-CB77-4C86-BC84-0A4E5B2BDD1A}" type="presOf" srcId="{25F25005-8718-41EB-938E-2998E18DA8D4}" destId="{012D0E2D-E3CA-40E3-8181-D796662CAC87}" srcOrd="1" destOrd="0" presId="urn:microsoft.com/office/officeart/2005/8/layout/orgChart1"/>
    <dgm:cxn modelId="{BBB32442-B12A-4907-ABD8-A83772D2A03C}" srcId="{9CAF7EB5-7A60-4D9B-A260-6F92E1A2D088}" destId="{95BDB445-3696-47B8-9FCA-A5F6CAC12EC1}" srcOrd="0" destOrd="0" parTransId="{50C4DE6D-80F8-47CE-AF40-E359135E6DA6}" sibTransId="{60F0F90D-48BC-4D1B-B054-89A1D8F981B3}"/>
    <dgm:cxn modelId="{50524B63-D5CF-4A3E-B103-8626716F5A45}" type="presOf" srcId="{B3A4BCC5-3240-4F01-9CAC-5D6A1161CD0D}" destId="{62B067B1-2870-445C-9BA3-0619A206108A}" srcOrd="1" destOrd="0" presId="urn:microsoft.com/office/officeart/2005/8/layout/orgChart1"/>
    <dgm:cxn modelId="{7378164B-3F56-49DE-8C9C-C4BC0DDC2D1C}" type="presOf" srcId="{22FEF59A-6FD4-4F2D-A49D-631D1195DC08}" destId="{ECB8025C-F599-486B-B39C-78E31FBB0295}" srcOrd="0" destOrd="0" presId="urn:microsoft.com/office/officeart/2005/8/layout/orgChart1"/>
    <dgm:cxn modelId="{6094D071-2D02-489E-B848-9BEF4B1401EC}" type="presOf" srcId="{D51B0B4B-08BD-4648-B64B-35AFBAC5E4ED}" destId="{CB117300-B0F3-4683-AB0B-927C9CF07A50}" srcOrd="1" destOrd="0" presId="urn:microsoft.com/office/officeart/2005/8/layout/orgChart1"/>
    <dgm:cxn modelId="{18353B58-7896-4425-9798-6F4C06A954CD}" type="presOf" srcId="{3A13CEF2-57F5-407F-95F2-92EC72A8BE44}" destId="{10D5E9FA-0510-4048-BF74-A17520868D50}" srcOrd="1" destOrd="0" presId="urn:microsoft.com/office/officeart/2005/8/layout/orgChart1"/>
    <dgm:cxn modelId="{593F6580-AFB8-4C3A-8CE7-96C1B6BFF51B}" type="presOf" srcId="{F914E401-4419-448A-8582-1083464B8D9D}" destId="{243960CC-F935-4926-A725-5827358232E3}" srcOrd="0" destOrd="0" presId="urn:microsoft.com/office/officeart/2005/8/layout/orgChart1"/>
    <dgm:cxn modelId="{0C704587-0AFD-48E8-B04C-CD9BEAF68466}" type="presOf" srcId="{F44F8F3C-FB64-4CDE-B3B3-9B300A1DC90E}" destId="{A59F39FB-5019-4024-8429-14A4CBC5A05C}" srcOrd="0" destOrd="0" presId="urn:microsoft.com/office/officeart/2005/8/layout/orgChart1"/>
    <dgm:cxn modelId="{39AB0099-970E-48E1-A229-54EEDEAE0F7E}" type="presOf" srcId="{9CAF7EB5-7A60-4D9B-A260-6F92E1A2D088}" destId="{02FCACCD-B3F3-4D0B-9583-BA752C54D776}" srcOrd="0" destOrd="0" presId="urn:microsoft.com/office/officeart/2005/8/layout/orgChart1"/>
    <dgm:cxn modelId="{982DC39B-39AB-4F8B-B856-5CE96C083EF8}" type="presOf" srcId="{583A4AD0-25B6-4096-97C5-9D4793BA7988}" destId="{52B760E7-957D-42A1-B94D-BA29E000B104}" srcOrd="1" destOrd="0" presId="urn:microsoft.com/office/officeart/2005/8/layout/orgChart1"/>
    <dgm:cxn modelId="{F62A4E9C-D490-49E2-9BBC-DBFF5493AECC}" type="presOf" srcId="{F914E401-4419-448A-8582-1083464B8D9D}" destId="{4E52D89C-2298-42A4-975A-AD5EBCFEB1AB}" srcOrd="1" destOrd="0" presId="urn:microsoft.com/office/officeart/2005/8/layout/orgChart1"/>
    <dgm:cxn modelId="{967C1DA4-0F00-447D-B833-8BE15162980A}" srcId="{D51B0B4B-08BD-4648-B64B-35AFBAC5E4ED}" destId="{165B1A32-40F2-4F5A-9A76-040DBDF0F1EB}" srcOrd="0" destOrd="0" parTransId="{C50C7A44-0593-4235-AAB9-C4C3DA547A5C}" sibTransId="{30A96E6D-FC48-4A9F-A76D-0861DA14B5E1}"/>
    <dgm:cxn modelId="{B6B083A6-B4EF-48E9-80BF-EDA7BFBAB21F}" srcId="{165B1A32-40F2-4F5A-9A76-040DBDF0F1EB}" destId="{25F25005-8718-41EB-938E-2998E18DA8D4}" srcOrd="4" destOrd="0" parTransId="{2C9EAF19-0315-4569-AEAF-63D6724B2C67}" sibTransId="{6E1D3A64-32FB-4694-B673-11FC9BF2B347}"/>
    <dgm:cxn modelId="{442098A6-A1CF-42F6-8518-2DE4D2EA92AB}" type="presOf" srcId="{EF4D9809-843C-4C83-AEFE-0042327220B1}" destId="{4D24A9F8-B174-42B2-A3FE-9B2677EF6786}" srcOrd="0" destOrd="0" presId="urn:microsoft.com/office/officeart/2005/8/layout/orgChart1"/>
    <dgm:cxn modelId="{969B5DA7-D7C1-4577-88BD-B3F401446761}" type="presOf" srcId="{FDF9D45B-7312-4062-BA30-80BDB1CA88E0}" destId="{EA36D18B-A7A2-4E14-AD07-6D6AA2DBF7F0}" srcOrd="0" destOrd="0" presId="urn:microsoft.com/office/officeart/2005/8/layout/orgChart1"/>
    <dgm:cxn modelId="{7D9E74A7-5EF7-4C6A-8FF8-81B9A3913276}" type="presOf" srcId="{CEA05744-EC8E-40E4-BA93-247E7319A0A3}" destId="{95308455-7347-4A15-8EC8-5190837E8F04}" srcOrd="0" destOrd="0" presId="urn:microsoft.com/office/officeart/2005/8/layout/orgChart1"/>
    <dgm:cxn modelId="{C6EF21AA-0BCC-41DA-B7AE-C6299E5BEB40}" type="presOf" srcId="{25F25005-8718-41EB-938E-2998E18DA8D4}" destId="{8208174F-70F7-4F15-BF4B-D867A0A1F86C}" srcOrd="0" destOrd="0" presId="urn:microsoft.com/office/officeart/2005/8/layout/orgChart1"/>
    <dgm:cxn modelId="{BDBA47AA-5DF9-4330-803B-2BC59CB4A1DD}" type="presOf" srcId="{68B53904-18ED-46D5-8026-C0168AA7251F}" destId="{B13EAF2D-07D4-4F6F-9CD2-286602CAEF1D}" srcOrd="1" destOrd="0" presId="urn:microsoft.com/office/officeart/2005/8/layout/orgChart1"/>
    <dgm:cxn modelId="{CFE263AC-2B4A-4841-855E-7B77A0D7E4DB}" type="presOf" srcId="{58536939-4E54-4263-BA8D-65B05CD728A5}" destId="{259B92F0-127B-4651-83BE-558DA4A3690D}" srcOrd="0" destOrd="0" presId="urn:microsoft.com/office/officeart/2005/8/layout/orgChart1"/>
    <dgm:cxn modelId="{6CBD66AE-7363-4D9D-AA52-9D7C5F999797}" srcId="{165B1A32-40F2-4F5A-9A76-040DBDF0F1EB}" destId="{583A4AD0-25B6-4096-97C5-9D4793BA7988}" srcOrd="2" destOrd="0" parTransId="{37603A4E-EA8B-4C14-B85D-CBECA38700E1}" sibTransId="{40BB8D7F-E14E-4C69-B8DC-3D6F4E575A5D}"/>
    <dgm:cxn modelId="{C07716C1-097D-40F0-8B24-F893E4E41C35}" type="presOf" srcId="{A272B4E6-DF9F-4BDC-BD5F-1053C33FE8F5}" destId="{DE871BEC-4639-45F3-82EE-8B505C2476ED}" srcOrd="0" destOrd="0" presId="urn:microsoft.com/office/officeart/2005/8/layout/orgChart1"/>
    <dgm:cxn modelId="{3AD2E9C9-FBAA-4212-B7B5-BB508CC51052}" type="presOf" srcId="{B3A4BCC5-3240-4F01-9CAC-5D6A1161CD0D}" destId="{CD0B42C1-BCC6-4977-83ED-3DD0E3E3A844}" srcOrd="0" destOrd="0" presId="urn:microsoft.com/office/officeart/2005/8/layout/orgChart1"/>
    <dgm:cxn modelId="{C6C440D2-195F-4D4A-BA2E-FDAE5420377C}" srcId="{95BDB445-3696-47B8-9FCA-A5F6CAC12EC1}" destId="{D51B0B4B-08BD-4648-B64B-35AFBAC5E4ED}" srcOrd="0" destOrd="0" parTransId="{04B54147-39CA-464E-BDB4-1C267700131A}" sibTransId="{7AC9477E-AF0F-4450-838A-755725E4D584}"/>
    <dgm:cxn modelId="{D3A1E5DB-7BA6-4B38-8B38-C405B666AC0E}" type="presOf" srcId="{2C9EAF19-0315-4569-AEAF-63D6724B2C67}" destId="{49BE374E-1DE6-457A-B52A-AF09A632DC70}" srcOrd="0" destOrd="0" presId="urn:microsoft.com/office/officeart/2005/8/layout/orgChart1"/>
    <dgm:cxn modelId="{F40D20DE-BB15-4558-9022-F6790ACB4EE1}" srcId="{165B1A32-40F2-4F5A-9A76-040DBDF0F1EB}" destId="{F914E401-4419-448A-8582-1083464B8D9D}" srcOrd="8" destOrd="0" parTransId="{1674A4C0-DDB1-46FF-A920-0AE3EA05F0F2}" sibTransId="{7652B8B2-E389-4B01-AA21-3998B26CB228}"/>
    <dgm:cxn modelId="{BDC691E7-2593-4215-8CB6-A692FC94D130}" type="presOf" srcId="{DF843A4D-BC43-40EF-9F93-4C56D99D1882}" destId="{08E8E09F-DEDE-464A-9BA9-6D99361179D7}" srcOrd="0" destOrd="0" presId="urn:microsoft.com/office/officeart/2005/8/layout/orgChart1"/>
    <dgm:cxn modelId="{8D4867E9-1926-414C-B95D-A04F6B87464A}" type="presOf" srcId="{68B53904-18ED-46D5-8026-C0168AA7251F}" destId="{90857DF4-87F7-44D5-ADE3-7A5B8CDFE793}" srcOrd="0" destOrd="0" presId="urn:microsoft.com/office/officeart/2005/8/layout/orgChart1"/>
    <dgm:cxn modelId="{4F41D4EE-F8C0-416F-BA92-EF4FD81C5651}" type="presOf" srcId="{04B54147-39CA-464E-BDB4-1C267700131A}" destId="{20C2C86B-6B43-4134-B612-488CA834ADF9}" srcOrd="0" destOrd="0" presId="urn:microsoft.com/office/officeart/2005/8/layout/orgChart1"/>
    <dgm:cxn modelId="{20A018EF-A964-4BE9-BB79-7A588D16917B}" type="presOf" srcId="{583A4AD0-25B6-4096-97C5-9D4793BA7988}" destId="{BB27F1A1-EB83-4933-8DE1-7734B09A9A20}" srcOrd="0" destOrd="0" presId="urn:microsoft.com/office/officeart/2005/8/layout/orgChart1"/>
    <dgm:cxn modelId="{54D2DBF1-7E16-4973-A084-EB8BACA05FE5}" type="presOf" srcId="{58536939-4E54-4263-BA8D-65B05CD728A5}" destId="{4DEB5C47-5070-4557-B8D2-9D685CB58B0B}" srcOrd="1" destOrd="0" presId="urn:microsoft.com/office/officeart/2005/8/layout/orgChart1"/>
    <dgm:cxn modelId="{E7C62AF3-D287-4FF8-970F-B0325C3F27DD}" type="presOf" srcId="{95BDB445-3696-47B8-9FCA-A5F6CAC12EC1}" destId="{C4FC9C2A-9BAC-4487-8902-2F51984CC85A}" srcOrd="1" destOrd="0" presId="urn:microsoft.com/office/officeart/2005/8/layout/orgChart1"/>
    <dgm:cxn modelId="{EE3B64F3-A34C-4CD9-AE32-77835A5FC9D5}" srcId="{165B1A32-40F2-4F5A-9A76-040DBDF0F1EB}" destId="{58536939-4E54-4263-BA8D-65B05CD728A5}" srcOrd="0" destOrd="0" parTransId="{DF843A4D-BC43-40EF-9F93-4C56D99D1882}" sibTransId="{D3D6EA6F-BD75-41B6-B6D7-B99A0704EA34}"/>
    <dgm:cxn modelId="{7477D8F5-CC5B-4CB6-AAEC-EDF7782C5FBF}" type="presOf" srcId="{EF4D9809-843C-4C83-AEFE-0042327220B1}" destId="{BA591134-AF6F-4686-88DF-9129887CEFE4}" srcOrd="1" destOrd="0" presId="urn:microsoft.com/office/officeart/2005/8/layout/orgChart1"/>
    <dgm:cxn modelId="{F9F214FF-53E0-44B0-8F67-92DF7B0060CB}" type="presOf" srcId="{95BDB445-3696-47B8-9FCA-A5F6CAC12EC1}" destId="{2BC64694-EDDE-4150-BCD0-BFC05931D5AC}" srcOrd="0" destOrd="0" presId="urn:microsoft.com/office/officeart/2005/8/layout/orgChart1"/>
    <dgm:cxn modelId="{07B27553-36DD-4999-BFB7-A80CCE84BC1D}" type="presParOf" srcId="{02FCACCD-B3F3-4D0B-9583-BA752C54D776}" destId="{8AEB1EF3-E7F8-46C4-8699-2B09184662DA}" srcOrd="0" destOrd="0" presId="urn:microsoft.com/office/officeart/2005/8/layout/orgChart1"/>
    <dgm:cxn modelId="{9A4A8FE4-AEFC-49DF-B3B0-916EA5D70BEB}" type="presParOf" srcId="{8AEB1EF3-E7F8-46C4-8699-2B09184662DA}" destId="{1AF511A6-CBB8-4E54-99CB-EEBEA478739E}" srcOrd="0" destOrd="0" presId="urn:microsoft.com/office/officeart/2005/8/layout/orgChart1"/>
    <dgm:cxn modelId="{C36A351E-634E-4148-9116-ECC14615A243}" type="presParOf" srcId="{1AF511A6-CBB8-4E54-99CB-EEBEA478739E}" destId="{2BC64694-EDDE-4150-BCD0-BFC05931D5AC}" srcOrd="0" destOrd="0" presId="urn:microsoft.com/office/officeart/2005/8/layout/orgChart1"/>
    <dgm:cxn modelId="{E5EA1102-FCE8-434E-AAAD-0C85AF8C2094}" type="presParOf" srcId="{1AF511A6-CBB8-4E54-99CB-EEBEA478739E}" destId="{C4FC9C2A-9BAC-4487-8902-2F51984CC85A}" srcOrd="1" destOrd="0" presId="urn:microsoft.com/office/officeart/2005/8/layout/orgChart1"/>
    <dgm:cxn modelId="{76394274-AE65-40FC-854E-33DE7CC470A5}" type="presParOf" srcId="{8AEB1EF3-E7F8-46C4-8699-2B09184662DA}" destId="{53962415-DD2B-4971-9AA5-E026027BB3C1}" srcOrd="1" destOrd="0" presId="urn:microsoft.com/office/officeart/2005/8/layout/orgChart1"/>
    <dgm:cxn modelId="{A92BFE87-A64C-4BF8-9CA1-49DBC6796038}" type="presParOf" srcId="{53962415-DD2B-4971-9AA5-E026027BB3C1}" destId="{20C2C86B-6B43-4134-B612-488CA834ADF9}" srcOrd="0" destOrd="0" presId="urn:microsoft.com/office/officeart/2005/8/layout/orgChart1"/>
    <dgm:cxn modelId="{392C9AD6-B217-4CE9-8AF7-DA5B74E3C163}" type="presParOf" srcId="{53962415-DD2B-4971-9AA5-E026027BB3C1}" destId="{9067002F-7D8E-40B7-A90C-50EF6736278A}" srcOrd="1" destOrd="0" presId="urn:microsoft.com/office/officeart/2005/8/layout/orgChart1"/>
    <dgm:cxn modelId="{2BA1CBEE-5781-4253-9110-6ECB204AC9DB}" type="presParOf" srcId="{9067002F-7D8E-40B7-A90C-50EF6736278A}" destId="{FB0AA8EA-98FB-4409-A78D-219983519D7D}" srcOrd="0" destOrd="0" presId="urn:microsoft.com/office/officeart/2005/8/layout/orgChart1"/>
    <dgm:cxn modelId="{8DA31674-ADB0-49C0-A452-C99154FC5C17}" type="presParOf" srcId="{FB0AA8EA-98FB-4409-A78D-219983519D7D}" destId="{B6713800-7552-4FBD-B90D-DDD4F4025CD9}" srcOrd="0" destOrd="0" presId="urn:microsoft.com/office/officeart/2005/8/layout/orgChart1"/>
    <dgm:cxn modelId="{A053F22A-05AE-4612-A666-075DC4082DD9}" type="presParOf" srcId="{FB0AA8EA-98FB-4409-A78D-219983519D7D}" destId="{CB117300-B0F3-4683-AB0B-927C9CF07A50}" srcOrd="1" destOrd="0" presId="urn:microsoft.com/office/officeart/2005/8/layout/orgChart1"/>
    <dgm:cxn modelId="{78FB566B-BF60-4445-B769-C9DDD4B20FD4}" type="presParOf" srcId="{9067002F-7D8E-40B7-A90C-50EF6736278A}" destId="{2BA5FEDB-5D8A-4DE7-950A-904662932A20}" srcOrd="1" destOrd="0" presId="urn:microsoft.com/office/officeart/2005/8/layout/orgChart1"/>
    <dgm:cxn modelId="{47FB62D1-6ABE-4DD5-B38D-7BDC251F8BBD}" type="presParOf" srcId="{2BA5FEDB-5D8A-4DE7-950A-904662932A20}" destId="{0D03C80B-AE77-4D5F-832A-B40A9DEBC919}" srcOrd="0" destOrd="0" presId="urn:microsoft.com/office/officeart/2005/8/layout/orgChart1"/>
    <dgm:cxn modelId="{616312DC-BA2B-4BFD-AB4E-ABDC1CF44C49}" type="presParOf" srcId="{2BA5FEDB-5D8A-4DE7-950A-904662932A20}" destId="{0DE5CAC2-CA4A-4FDA-9B14-9A27E2AC2376}" srcOrd="1" destOrd="0" presId="urn:microsoft.com/office/officeart/2005/8/layout/orgChart1"/>
    <dgm:cxn modelId="{354D5382-796F-4C4C-9ACD-767DD5BD92A9}" type="presParOf" srcId="{0DE5CAC2-CA4A-4FDA-9B14-9A27E2AC2376}" destId="{94707917-8AFF-4451-BE9E-A43E48C79EB7}" srcOrd="0" destOrd="0" presId="urn:microsoft.com/office/officeart/2005/8/layout/orgChart1"/>
    <dgm:cxn modelId="{75B529DE-0F9D-4522-B8D1-A93F54C7D9B5}" type="presParOf" srcId="{94707917-8AFF-4451-BE9E-A43E48C79EB7}" destId="{2F5A1623-6C3B-450E-8B1A-8E79A373321A}" srcOrd="0" destOrd="0" presId="urn:microsoft.com/office/officeart/2005/8/layout/orgChart1"/>
    <dgm:cxn modelId="{ECAA940F-2C40-4BEC-AD88-47D17EBBB907}" type="presParOf" srcId="{94707917-8AFF-4451-BE9E-A43E48C79EB7}" destId="{19EC347B-FC7F-4831-B2D5-5F1713A30353}" srcOrd="1" destOrd="0" presId="urn:microsoft.com/office/officeart/2005/8/layout/orgChart1"/>
    <dgm:cxn modelId="{00CAE374-DF6F-4858-8E1D-58E98E35C8D8}" type="presParOf" srcId="{0DE5CAC2-CA4A-4FDA-9B14-9A27E2AC2376}" destId="{02A38F85-AAF7-4AD1-971A-7AEE67531CAA}" srcOrd="1" destOrd="0" presId="urn:microsoft.com/office/officeart/2005/8/layout/orgChart1"/>
    <dgm:cxn modelId="{8F8738BD-851F-474B-9223-A5F9F4FB4867}" type="presParOf" srcId="{02A38F85-AAF7-4AD1-971A-7AEE67531CAA}" destId="{A59F39FB-5019-4024-8429-14A4CBC5A05C}" srcOrd="0" destOrd="0" presId="urn:microsoft.com/office/officeart/2005/8/layout/orgChart1"/>
    <dgm:cxn modelId="{47B04F7A-394F-40E7-B5DF-E39354DCA5F4}" type="presParOf" srcId="{02A38F85-AAF7-4AD1-971A-7AEE67531CAA}" destId="{E13B2897-E8FB-478A-86C8-199D0614ED0B}" srcOrd="1" destOrd="0" presId="urn:microsoft.com/office/officeart/2005/8/layout/orgChart1"/>
    <dgm:cxn modelId="{E70DC518-1036-42A5-8199-6700C14CCA9A}" type="presParOf" srcId="{E13B2897-E8FB-478A-86C8-199D0614ED0B}" destId="{1B201A4A-B4FD-402D-B366-92EF06BBC11C}" srcOrd="0" destOrd="0" presId="urn:microsoft.com/office/officeart/2005/8/layout/orgChart1"/>
    <dgm:cxn modelId="{ABEE53DE-57E1-45F8-B09D-05C3A389C227}" type="presParOf" srcId="{1B201A4A-B4FD-402D-B366-92EF06BBC11C}" destId="{DE871BEC-4639-45F3-82EE-8B505C2476ED}" srcOrd="0" destOrd="0" presId="urn:microsoft.com/office/officeart/2005/8/layout/orgChart1"/>
    <dgm:cxn modelId="{007076AF-258E-43BF-B49D-8B029199CD00}" type="presParOf" srcId="{1B201A4A-B4FD-402D-B366-92EF06BBC11C}" destId="{D9A1C267-3452-4D0C-B0EB-3E2A87C4C291}" srcOrd="1" destOrd="0" presId="urn:microsoft.com/office/officeart/2005/8/layout/orgChart1"/>
    <dgm:cxn modelId="{31A6018C-4738-49FC-8E7D-65F16925E189}" type="presParOf" srcId="{E13B2897-E8FB-478A-86C8-199D0614ED0B}" destId="{B686527B-0CA4-4832-A82B-62417314A8AC}" srcOrd="1" destOrd="0" presId="urn:microsoft.com/office/officeart/2005/8/layout/orgChart1"/>
    <dgm:cxn modelId="{17366BFE-B0C8-443F-B7EF-F2EE08214498}" type="presParOf" srcId="{E13B2897-E8FB-478A-86C8-199D0614ED0B}" destId="{F50E6EF8-1E73-4FB8-BC91-0A60E04D4109}" srcOrd="2" destOrd="0" presId="urn:microsoft.com/office/officeart/2005/8/layout/orgChart1"/>
    <dgm:cxn modelId="{0E0A059B-8B57-438E-B4C1-4B0050A8C2C7}" type="presParOf" srcId="{02A38F85-AAF7-4AD1-971A-7AEE67531CAA}" destId="{CF8CC799-A386-47F3-AE9B-DF95A2726946}" srcOrd="2" destOrd="0" presId="urn:microsoft.com/office/officeart/2005/8/layout/orgChart1"/>
    <dgm:cxn modelId="{885EDA3B-36FD-4F53-821E-E77EAFA891F6}" type="presParOf" srcId="{02A38F85-AAF7-4AD1-971A-7AEE67531CAA}" destId="{616661C0-ECF9-44EE-9162-A7F3198F229D}" srcOrd="3" destOrd="0" presId="urn:microsoft.com/office/officeart/2005/8/layout/orgChart1"/>
    <dgm:cxn modelId="{D14BCE4D-0853-4FE3-B977-FECA75F26433}" type="presParOf" srcId="{616661C0-ECF9-44EE-9162-A7F3198F229D}" destId="{B7568BA1-C51D-48C0-9982-93B7A39DCEAE}" srcOrd="0" destOrd="0" presId="urn:microsoft.com/office/officeart/2005/8/layout/orgChart1"/>
    <dgm:cxn modelId="{9CE79F18-F89D-410B-B963-C1DA9ADBD3E3}" type="presParOf" srcId="{B7568BA1-C51D-48C0-9982-93B7A39DCEAE}" destId="{BB27F1A1-EB83-4933-8DE1-7734B09A9A20}" srcOrd="0" destOrd="0" presId="urn:microsoft.com/office/officeart/2005/8/layout/orgChart1"/>
    <dgm:cxn modelId="{9B923F72-7EA5-491F-B51D-82C8008F61FA}" type="presParOf" srcId="{B7568BA1-C51D-48C0-9982-93B7A39DCEAE}" destId="{52B760E7-957D-42A1-B94D-BA29E000B104}" srcOrd="1" destOrd="0" presId="urn:microsoft.com/office/officeart/2005/8/layout/orgChart1"/>
    <dgm:cxn modelId="{C42C3A49-98F1-4E65-8C1E-AEE3E2BD4755}" type="presParOf" srcId="{616661C0-ECF9-44EE-9162-A7F3198F229D}" destId="{3E516EFC-4C8B-4C77-890B-1D4427884F1C}" srcOrd="1" destOrd="0" presId="urn:microsoft.com/office/officeart/2005/8/layout/orgChart1"/>
    <dgm:cxn modelId="{82398DC4-3A05-4BCB-AA66-9DA7B48DC482}" type="presParOf" srcId="{616661C0-ECF9-44EE-9162-A7F3198F229D}" destId="{707801FC-5F09-4A6F-BA3D-EF8C31F33CB7}" srcOrd="2" destOrd="0" presId="urn:microsoft.com/office/officeart/2005/8/layout/orgChart1"/>
    <dgm:cxn modelId="{3440510D-E7E6-46E0-BEE2-771C599BDBB7}" type="presParOf" srcId="{02A38F85-AAF7-4AD1-971A-7AEE67531CAA}" destId="{49BE374E-1DE6-457A-B52A-AF09A632DC70}" srcOrd="4" destOrd="0" presId="urn:microsoft.com/office/officeart/2005/8/layout/orgChart1"/>
    <dgm:cxn modelId="{9C2224B0-C708-4FE9-AF0C-6AE5C426A7B0}" type="presParOf" srcId="{02A38F85-AAF7-4AD1-971A-7AEE67531CAA}" destId="{0B055706-9776-40D7-9397-C122BDEE1FEA}" srcOrd="5" destOrd="0" presId="urn:microsoft.com/office/officeart/2005/8/layout/orgChart1"/>
    <dgm:cxn modelId="{3D58346E-0057-497B-B082-FE9C15BDFECB}" type="presParOf" srcId="{0B055706-9776-40D7-9397-C122BDEE1FEA}" destId="{430F86F8-0F89-49A8-A2EF-61A5F0FFC819}" srcOrd="0" destOrd="0" presId="urn:microsoft.com/office/officeart/2005/8/layout/orgChart1"/>
    <dgm:cxn modelId="{A2865679-163E-41DF-B0D5-E8DE7166703C}" type="presParOf" srcId="{430F86F8-0F89-49A8-A2EF-61A5F0FFC819}" destId="{8208174F-70F7-4F15-BF4B-D867A0A1F86C}" srcOrd="0" destOrd="0" presId="urn:microsoft.com/office/officeart/2005/8/layout/orgChart1"/>
    <dgm:cxn modelId="{E1B313C2-46CB-4D75-9E18-60FE57B8820B}" type="presParOf" srcId="{430F86F8-0F89-49A8-A2EF-61A5F0FFC819}" destId="{012D0E2D-E3CA-40E3-8181-D796662CAC87}" srcOrd="1" destOrd="0" presId="urn:microsoft.com/office/officeart/2005/8/layout/orgChart1"/>
    <dgm:cxn modelId="{730BBDDB-8589-41D7-A129-E7BF78D9AC65}" type="presParOf" srcId="{0B055706-9776-40D7-9397-C122BDEE1FEA}" destId="{43AE0792-2756-464A-87DD-D41A72761ABC}" srcOrd="1" destOrd="0" presId="urn:microsoft.com/office/officeart/2005/8/layout/orgChart1"/>
    <dgm:cxn modelId="{F80F1735-C88C-42E5-B36F-18F168309721}" type="presParOf" srcId="{0B055706-9776-40D7-9397-C122BDEE1FEA}" destId="{645CCE90-63C3-498C-8905-A6E48D73EBAE}" srcOrd="2" destOrd="0" presId="urn:microsoft.com/office/officeart/2005/8/layout/orgChart1"/>
    <dgm:cxn modelId="{C8D8E2BF-E138-42D0-91E0-996AC6465657}" type="presParOf" srcId="{02A38F85-AAF7-4AD1-971A-7AEE67531CAA}" destId="{EA36D18B-A7A2-4E14-AD07-6D6AA2DBF7F0}" srcOrd="6" destOrd="0" presId="urn:microsoft.com/office/officeart/2005/8/layout/orgChart1"/>
    <dgm:cxn modelId="{4E56C02B-6FF3-4EA5-A1EB-46C3CC4F5572}" type="presParOf" srcId="{02A38F85-AAF7-4AD1-971A-7AEE67531CAA}" destId="{99E6AE57-E0A2-49CD-9A61-898D19687C0F}" srcOrd="7" destOrd="0" presId="urn:microsoft.com/office/officeart/2005/8/layout/orgChart1"/>
    <dgm:cxn modelId="{D5099F78-271E-485C-83C8-892FA66E528A}" type="presParOf" srcId="{99E6AE57-E0A2-49CD-9A61-898D19687C0F}" destId="{681C2B73-3FBB-4666-8081-56FA65415699}" srcOrd="0" destOrd="0" presId="urn:microsoft.com/office/officeart/2005/8/layout/orgChart1"/>
    <dgm:cxn modelId="{287EB925-360B-4B6F-A9F1-9D9443F7AA2E}" type="presParOf" srcId="{681C2B73-3FBB-4666-8081-56FA65415699}" destId="{7022E3EE-14E5-43BB-97D0-E031ED700B71}" srcOrd="0" destOrd="0" presId="urn:microsoft.com/office/officeart/2005/8/layout/orgChart1"/>
    <dgm:cxn modelId="{B7261652-971F-43B6-AC6D-768BC41FE1CA}" type="presParOf" srcId="{681C2B73-3FBB-4666-8081-56FA65415699}" destId="{10D5E9FA-0510-4048-BF74-A17520868D50}" srcOrd="1" destOrd="0" presId="urn:microsoft.com/office/officeart/2005/8/layout/orgChart1"/>
    <dgm:cxn modelId="{DF42FCA5-A6B6-4CD2-BE2A-B621B4E670E2}" type="presParOf" srcId="{99E6AE57-E0A2-49CD-9A61-898D19687C0F}" destId="{E8921528-A966-412B-9FDC-607C7A30FDD2}" srcOrd="1" destOrd="0" presId="urn:microsoft.com/office/officeart/2005/8/layout/orgChart1"/>
    <dgm:cxn modelId="{35E6E8C0-09F7-4F0A-B2A1-DCECE0D54BBB}" type="presParOf" srcId="{99E6AE57-E0A2-49CD-9A61-898D19687C0F}" destId="{0BBB72AA-0DCF-48E4-98BA-2C67632F1BEE}" srcOrd="2" destOrd="0" presId="urn:microsoft.com/office/officeart/2005/8/layout/orgChart1"/>
    <dgm:cxn modelId="{16EE9DF0-DD1B-4C60-A7B1-48E0680567C0}" type="presParOf" srcId="{02A38F85-AAF7-4AD1-971A-7AEE67531CAA}" destId="{ECB8025C-F599-486B-B39C-78E31FBB0295}" srcOrd="8" destOrd="0" presId="urn:microsoft.com/office/officeart/2005/8/layout/orgChart1"/>
    <dgm:cxn modelId="{42D4EBD5-C4ED-48FA-9D8C-2A538BEE5BD9}" type="presParOf" srcId="{02A38F85-AAF7-4AD1-971A-7AEE67531CAA}" destId="{C27039B2-0450-442F-9A8A-14ADD0B3AE66}" srcOrd="9" destOrd="0" presId="urn:microsoft.com/office/officeart/2005/8/layout/orgChart1"/>
    <dgm:cxn modelId="{1B2DF615-4492-45B9-B84B-CCB3D488B4B2}" type="presParOf" srcId="{C27039B2-0450-442F-9A8A-14ADD0B3AE66}" destId="{5666E9D1-89C3-4A41-AEC1-FA72285FA6F5}" srcOrd="0" destOrd="0" presId="urn:microsoft.com/office/officeart/2005/8/layout/orgChart1"/>
    <dgm:cxn modelId="{07299BF9-D435-4677-AFEC-D7EBEAD75F92}" type="presParOf" srcId="{5666E9D1-89C3-4A41-AEC1-FA72285FA6F5}" destId="{CD0B42C1-BCC6-4977-83ED-3DD0E3E3A844}" srcOrd="0" destOrd="0" presId="urn:microsoft.com/office/officeart/2005/8/layout/orgChart1"/>
    <dgm:cxn modelId="{D2F9F1F5-9C10-4F73-914C-FC8DFDA5B601}" type="presParOf" srcId="{5666E9D1-89C3-4A41-AEC1-FA72285FA6F5}" destId="{62B067B1-2870-445C-9BA3-0619A206108A}" srcOrd="1" destOrd="0" presId="urn:microsoft.com/office/officeart/2005/8/layout/orgChart1"/>
    <dgm:cxn modelId="{872861A6-5B37-4067-BB5A-50B80E4E5232}" type="presParOf" srcId="{C27039B2-0450-442F-9A8A-14ADD0B3AE66}" destId="{B13B6C78-AE6F-49DB-B84C-56647E6E622D}" srcOrd="1" destOrd="0" presId="urn:microsoft.com/office/officeart/2005/8/layout/orgChart1"/>
    <dgm:cxn modelId="{B896DDEA-20FB-46DA-86CE-5FA3334E9B90}" type="presParOf" srcId="{C27039B2-0450-442F-9A8A-14ADD0B3AE66}" destId="{E378116A-6F0D-4D53-8092-0D2B994A5481}" srcOrd="2" destOrd="0" presId="urn:microsoft.com/office/officeart/2005/8/layout/orgChart1"/>
    <dgm:cxn modelId="{3EBE27B7-7325-461F-8B9D-AD6D438D69EA}" type="presParOf" srcId="{0DE5CAC2-CA4A-4FDA-9B14-9A27E2AC2376}" destId="{62597E8F-A3E9-4975-9F6B-E349C9ABF82B}" srcOrd="2" destOrd="0" presId="urn:microsoft.com/office/officeart/2005/8/layout/orgChart1"/>
    <dgm:cxn modelId="{F526EAF3-158B-4756-AD5E-41240C4C98C8}" type="presParOf" srcId="{62597E8F-A3E9-4975-9F6B-E349C9ABF82B}" destId="{08E8E09F-DEDE-464A-9BA9-6D99361179D7}" srcOrd="0" destOrd="0" presId="urn:microsoft.com/office/officeart/2005/8/layout/orgChart1"/>
    <dgm:cxn modelId="{564F6171-8144-47ED-BCA1-845F7206A06A}" type="presParOf" srcId="{62597E8F-A3E9-4975-9F6B-E349C9ABF82B}" destId="{3576CDAB-1948-4F32-9077-6D98E531CD64}" srcOrd="1" destOrd="0" presId="urn:microsoft.com/office/officeart/2005/8/layout/orgChart1"/>
    <dgm:cxn modelId="{307DEB36-E9CE-4F9A-91DD-3DF348079E32}" type="presParOf" srcId="{3576CDAB-1948-4F32-9077-6D98E531CD64}" destId="{F348977E-A757-4399-95CD-C07709BF7849}" srcOrd="0" destOrd="0" presId="urn:microsoft.com/office/officeart/2005/8/layout/orgChart1"/>
    <dgm:cxn modelId="{47557E5A-B9EA-47A4-9B2C-4C95A2239883}" type="presParOf" srcId="{F348977E-A757-4399-95CD-C07709BF7849}" destId="{259B92F0-127B-4651-83BE-558DA4A3690D}" srcOrd="0" destOrd="0" presId="urn:microsoft.com/office/officeart/2005/8/layout/orgChart1"/>
    <dgm:cxn modelId="{0D23D596-1814-47A5-BE9E-4FAFFE01863D}" type="presParOf" srcId="{F348977E-A757-4399-95CD-C07709BF7849}" destId="{4DEB5C47-5070-4557-B8D2-9D685CB58B0B}" srcOrd="1" destOrd="0" presId="urn:microsoft.com/office/officeart/2005/8/layout/orgChart1"/>
    <dgm:cxn modelId="{5CE99609-0B0C-4E1D-963D-CC35D41E4167}" type="presParOf" srcId="{3576CDAB-1948-4F32-9077-6D98E531CD64}" destId="{4A8A3506-7F96-4887-8736-9C41DCBE9D60}" srcOrd="1" destOrd="0" presId="urn:microsoft.com/office/officeart/2005/8/layout/orgChart1"/>
    <dgm:cxn modelId="{ED481D12-E9D8-4E47-A2CC-133AB83D768B}" type="presParOf" srcId="{3576CDAB-1948-4F32-9077-6D98E531CD64}" destId="{95D9B389-9329-46B4-8062-2012EFA562A8}" srcOrd="2" destOrd="0" presId="urn:microsoft.com/office/officeart/2005/8/layout/orgChart1"/>
    <dgm:cxn modelId="{B6685FB5-B765-4982-A6EC-2736F27A5D4A}" type="presParOf" srcId="{62597E8F-A3E9-4975-9F6B-E349C9ABF82B}" destId="{95308455-7347-4A15-8EC8-5190837E8F04}" srcOrd="2" destOrd="0" presId="urn:microsoft.com/office/officeart/2005/8/layout/orgChart1"/>
    <dgm:cxn modelId="{59669BF3-3BB6-41E0-8780-882F9A40F825}" type="presParOf" srcId="{62597E8F-A3E9-4975-9F6B-E349C9ABF82B}" destId="{BECCD617-B55A-4FF6-ACFD-C0E6029D3351}" srcOrd="3" destOrd="0" presId="urn:microsoft.com/office/officeart/2005/8/layout/orgChart1"/>
    <dgm:cxn modelId="{CF312A20-0D72-454F-A392-1F5B61D7E667}" type="presParOf" srcId="{BECCD617-B55A-4FF6-ACFD-C0E6029D3351}" destId="{43421059-B7BF-41D9-8725-A07796FE9B1C}" srcOrd="0" destOrd="0" presId="urn:microsoft.com/office/officeart/2005/8/layout/orgChart1"/>
    <dgm:cxn modelId="{0DE6F689-4CFB-4618-A949-E8C92A88B3A4}" type="presParOf" srcId="{43421059-B7BF-41D9-8725-A07796FE9B1C}" destId="{90857DF4-87F7-44D5-ADE3-7A5B8CDFE793}" srcOrd="0" destOrd="0" presId="urn:microsoft.com/office/officeart/2005/8/layout/orgChart1"/>
    <dgm:cxn modelId="{B56A648C-E0A4-4FB6-BF2B-39A3B5E6EFA7}" type="presParOf" srcId="{43421059-B7BF-41D9-8725-A07796FE9B1C}" destId="{B13EAF2D-07D4-4F6F-9CD2-286602CAEF1D}" srcOrd="1" destOrd="0" presId="urn:microsoft.com/office/officeart/2005/8/layout/orgChart1"/>
    <dgm:cxn modelId="{F6C30C86-ADA1-49EE-83F3-09D84C9C0C4D}" type="presParOf" srcId="{BECCD617-B55A-4FF6-ACFD-C0E6029D3351}" destId="{230C381E-F70D-4909-AAA6-19AAE9392FF9}" srcOrd="1" destOrd="0" presId="urn:microsoft.com/office/officeart/2005/8/layout/orgChart1"/>
    <dgm:cxn modelId="{50AA2E52-A080-4475-920F-1F58F399FC41}" type="presParOf" srcId="{BECCD617-B55A-4FF6-ACFD-C0E6029D3351}" destId="{C825BACA-3753-477E-97E5-E805F6AD278B}" srcOrd="2" destOrd="0" presId="urn:microsoft.com/office/officeart/2005/8/layout/orgChart1"/>
    <dgm:cxn modelId="{2407EC88-2F30-4869-B757-524B407413C8}" type="presParOf" srcId="{62597E8F-A3E9-4975-9F6B-E349C9ABF82B}" destId="{55EA7DA1-CD61-4CD1-B569-BBC3BE67B791}" srcOrd="4" destOrd="0" presId="urn:microsoft.com/office/officeart/2005/8/layout/orgChart1"/>
    <dgm:cxn modelId="{3935BD53-18BC-4507-AFE9-834E9DCF1CD8}" type="presParOf" srcId="{62597E8F-A3E9-4975-9F6B-E349C9ABF82B}" destId="{6073167C-BE94-4B0C-A56D-7E8E6F797D2B}" srcOrd="5" destOrd="0" presId="urn:microsoft.com/office/officeart/2005/8/layout/orgChart1"/>
    <dgm:cxn modelId="{949354F4-5E8C-48B3-AAB4-76FCB5008E95}" type="presParOf" srcId="{6073167C-BE94-4B0C-A56D-7E8E6F797D2B}" destId="{737CB090-E439-4C8E-B40D-868DEDBE4221}" srcOrd="0" destOrd="0" presId="urn:microsoft.com/office/officeart/2005/8/layout/orgChart1"/>
    <dgm:cxn modelId="{4C24E4FD-90EB-4564-B5AB-BCB2373C95E4}" type="presParOf" srcId="{737CB090-E439-4C8E-B40D-868DEDBE4221}" destId="{4D24A9F8-B174-42B2-A3FE-9B2677EF6786}" srcOrd="0" destOrd="0" presId="urn:microsoft.com/office/officeart/2005/8/layout/orgChart1"/>
    <dgm:cxn modelId="{B5821097-B672-495F-8678-9F444905783B}" type="presParOf" srcId="{737CB090-E439-4C8E-B40D-868DEDBE4221}" destId="{BA591134-AF6F-4686-88DF-9129887CEFE4}" srcOrd="1" destOrd="0" presId="urn:microsoft.com/office/officeart/2005/8/layout/orgChart1"/>
    <dgm:cxn modelId="{04AE846C-C255-40E5-A501-AC047C085561}" type="presParOf" srcId="{6073167C-BE94-4B0C-A56D-7E8E6F797D2B}" destId="{8C5C479E-4930-4FB7-BAF8-5F03BADB8E79}" srcOrd="1" destOrd="0" presId="urn:microsoft.com/office/officeart/2005/8/layout/orgChart1"/>
    <dgm:cxn modelId="{2D0E4006-0EB5-49FB-87EE-CC672C00887B}" type="presParOf" srcId="{6073167C-BE94-4B0C-A56D-7E8E6F797D2B}" destId="{2E5F38D0-5773-4FF9-9BFE-84E040E5270F}" srcOrd="2" destOrd="0" presId="urn:microsoft.com/office/officeart/2005/8/layout/orgChart1"/>
    <dgm:cxn modelId="{4637DC39-1103-4463-A9C4-563D11BDE6BC}" type="presParOf" srcId="{62597E8F-A3E9-4975-9F6B-E349C9ABF82B}" destId="{A3AC097E-E311-4545-A814-72CE883CBAE9}" srcOrd="6" destOrd="0" presId="urn:microsoft.com/office/officeart/2005/8/layout/orgChart1"/>
    <dgm:cxn modelId="{A582A4B5-A958-4975-B66E-83F58FC0F282}" type="presParOf" srcId="{62597E8F-A3E9-4975-9F6B-E349C9ABF82B}" destId="{56F65D7D-43E1-454B-8147-C41A5CBB99BA}" srcOrd="7" destOrd="0" presId="urn:microsoft.com/office/officeart/2005/8/layout/orgChart1"/>
    <dgm:cxn modelId="{91A65F1A-2E86-47C0-A609-205DF8ECDAEE}" type="presParOf" srcId="{56F65D7D-43E1-454B-8147-C41A5CBB99BA}" destId="{B8637C5F-24A7-4C9F-BBF6-F7A881F35857}" srcOrd="0" destOrd="0" presId="urn:microsoft.com/office/officeart/2005/8/layout/orgChart1"/>
    <dgm:cxn modelId="{1198AFF6-0D86-4FEA-BE18-2D28943989AB}" type="presParOf" srcId="{B8637C5F-24A7-4C9F-BBF6-F7A881F35857}" destId="{243960CC-F935-4926-A725-5827358232E3}" srcOrd="0" destOrd="0" presId="urn:microsoft.com/office/officeart/2005/8/layout/orgChart1"/>
    <dgm:cxn modelId="{D076FEA3-3780-42DC-B5B0-DD495C4615EF}" type="presParOf" srcId="{B8637C5F-24A7-4C9F-BBF6-F7A881F35857}" destId="{4E52D89C-2298-42A4-975A-AD5EBCFEB1AB}" srcOrd="1" destOrd="0" presId="urn:microsoft.com/office/officeart/2005/8/layout/orgChart1"/>
    <dgm:cxn modelId="{3E314C5D-E112-4873-8439-88CBB0D48071}" type="presParOf" srcId="{56F65D7D-43E1-454B-8147-C41A5CBB99BA}" destId="{EA38DA41-8EC0-4E72-9FBE-D5016DAC85D3}" srcOrd="1" destOrd="0" presId="urn:microsoft.com/office/officeart/2005/8/layout/orgChart1"/>
    <dgm:cxn modelId="{0351BE49-CF5A-4859-8538-39AD3CAA40AB}" type="presParOf" srcId="{56F65D7D-43E1-454B-8147-C41A5CBB99BA}" destId="{F5B3226B-5F5C-479E-B103-FA1DFAE599AB}" srcOrd="2" destOrd="0" presId="urn:microsoft.com/office/officeart/2005/8/layout/orgChart1"/>
    <dgm:cxn modelId="{4D9B25A1-FC14-4C7B-82C8-EF83227A5F08}" type="presParOf" srcId="{9067002F-7D8E-40B7-A90C-50EF6736278A}" destId="{F85C876C-1E55-4468-B361-7817DC16424F}" srcOrd="2" destOrd="0" presId="urn:microsoft.com/office/officeart/2005/8/layout/orgChart1"/>
    <dgm:cxn modelId="{2A1E05E7-CFC7-4B8E-8FCC-BD0E0642BE81}" type="presParOf" srcId="{8AEB1EF3-E7F8-46C4-8699-2B09184662DA}" destId="{20A652BD-0CE9-436C-BD8C-FF3ACCC672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B789100-E267-435B-9F23-9E4C9B49DE4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BAF980F-F1E0-42C8-88E1-7B7FA7D443D4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700" b="1" dirty="0"/>
            <a:t>                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700" b="1" dirty="0"/>
            <a:t>Athletic Director (PT)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700" dirty="0"/>
            <a:t>D. Cole</a:t>
          </a:r>
        </a:p>
      </dgm:t>
    </dgm:pt>
    <dgm:pt modelId="{CB4B8015-7D24-48F0-AEB9-9D9C7F69B103}" type="parTrans" cxnId="{4C94A619-82F0-4981-9802-285F64303875}">
      <dgm:prSet/>
      <dgm:spPr/>
      <dgm:t>
        <a:bodyPr/>
        <a:lstStyle/>
        <a:p>
          <a:endParaRPr lang="en-US" dirty="0"/>
        </a:p>
      </dgm:t>
    </dgm:pt>
    <dgm:pt modelId="{759AB694-8BB7-44A4-AE67-CF463B99C516}" type="sibTrans" cxnId="{4C94A619-82F0-4981-9802-285F64303875}">
      <dgm:prSet/>
      <dgm:spPr/>
      <dgm:t>
        <a:bodyPr/>
        <a:lstStyle/>
        <a:p>
          <a:endParaRPr lang="en-US"/>
        </a:p>
      </dgm:t>
    </dgm:pt>
    <dgm:pt modelId="{30A35CE7-F114-4F2A-A0D8-235CD4A0811E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700" b="1" dirty="0"/>
            <a:t>E-Sport Coach (PT) </a:t>
          </a:r>
          <a:r>
            <a:rPr lang="en-US" sz="700" dirty="0"/>
            <a:t>                           </a:t>
          </a:r>
        </a:p>
        <a:p>
          <a:pPr>
            <a:spcAft>
              <a:spcPts val="0"/>
            </a:spcAft>
          </a:pPr>
          <a:r>
            <a:rPr lang="en-US" sz="700" dirty="0"/>
            <a:t>TBN</a:t>
          </a:r>
        </a:p>
      </dgm:t>
    </dgm:pt>
    <dgm:pt modelId="{C81F62F3-3EBF-4565-AED0-BC4CCC497F6C}" type="parTrans" cxnId="{53D13B0F-D1EB-4A7C-A0E2-A9F7FD8A7983}">
      <dgm:prSet/>
      <dgm:spPr/>
      <dgm:t>
        <a:bodyPr/>
        <a:lstStyle/>
        <a:p>
          <a:endParaRPr lang="en-US" dirty="0"/>
        </a:p>
      </dgm:t>
    </dgm:pt>
    <dgm:pt modelId="{36481FD4-3B00-49F0-AB97-60ECD8BD924D}" type="sibTrans" cxnId="{53D13B0F-D1EB-4A7C-A0E2-A9F7FD8A7983}">
      <dgm:prSet/>
      <dgm:spPr/>
      <dgm:t>
        <a:bodyPr/>
        <a:lstStyle/>
        <a:p>
          <a:endParaRPr lang="en-US"/>
        </a:p>
      </dgm:t>
    </dgm:pt>
    <dgm:pt modelId="{0338E34C-467C-4051-BA27-D38BDA426877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700" b="1" dirty="0"/>
            <a:t>President      </a:t>
          </a:r>
          <a:r>
            <a:rPr lang="en-US" sz="700" dirty="0"/>
            <a:t>                          </a:t>
          </a:r>
        </a:p>
        <a:p>
          <a:pPr>
            <a:spcAft>
              <a:spcPct val="35000"/>
            </a:spcAft>
          </a:pPr>
          <a:r>
            <a:rPr lang="en-US" sz="700" dirty="0"/>
            <a:t>Dr. Coretta Boykin</a:t>
          </a:r>
        </a:p>
      </dgm:t>
    </dgm:pt>
    <dgm:pt modelId="{8EE6A688-75BF-4DBF-ACC2-F24CAA8735DE}" type="parTrans" cxnId="{B8C337B1-B2E9-4D04-9467-EA71DD676C17}">
      <dgm:prSet/>
      <dgm:spPr/>
      <dgm:t>
        <a:bodyPr/>
        <a:lstStyle/>
        <a:p>
          <a:endParaRPr lang="en-US"/>
        </a:p>
      </dgm:t>
    </dgm:pt>
    <dgm:pt modelId="{62E0C33E-5C7C-4E6C-A2D2-974D561347BC}" type="sibTrans" cxnId="{B8C337B1-B2E9-4D04-9467-EA71DD676C17}">
      <dgm:prSet/>
      <dgm:spPr/>
      <dgm:t>
        <a:bodyPr/>
        <a:lstStyle/>
        <a:p>
          <a:endParaRPr lang="en-US"/>
        </a:p>
      </dgm:t>
    </dgm:pt>
    <dgm:pt modelId="{11252B52-7375-43A0-AAAD-B0EBD3947B2F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700" b="1" dirty="0"/>
            <a:t>Basketball Coach (2) (PT)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700" dirty="0"/>
            <a:t>W. Hines</a:t>
          </a:r>
        </a:p>
      </dgm:t>
    </dgm:pt>
    <dgm:pt modelId="{5D7218A9-2DFB-4571-BBD4-37271D8C5D37}" type="parTrans" cxnId="{08B3415D-978A-4F41-A95D-C942E4460C10}">
      <dgm:prSet/>
      <dgm:spPr/>
      <dgm:t>
        <a:bodyPr/>
        <a:lstStyle/>
        <a:p>
          <a:endParaRPr lang="en-US"/>
        </a:p>
      </dgm:t>
    </dgm:pt>
    <dgm:pt modelId="{F5EDA468-F117-4AED-A5BD-6C1ABED99134}" type="sibTrans" cxnId="{08B3415D-978A-4F41-A95D-C942E4460C10}">
      <dgm:prSet/>
      <dgm:spPr/>
      <dgm:t>
        <a:bodyPr/>
        <a:lstStyle/>
        <a:p>
          <a:endParaRPr lang="en-US"/>
        </a:p>
      </dgm:t>
    </dgm:pt>
    <dgm:pt modelId="{B4FF95AC-8D32-4F6F-8CB7-DAE6F369126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700" b="1" dirty="0"/>
            <a:t>Golf Coach (PT)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700" dirty="0"/>
            <a:t>A Hudson</a:t>
          </a:r>
          <a:endParaRPr lang="en-US" sz="700" b="1" dirty="0"/>
        </a:p>
      </dgm:t>
    </dgm:pt>
    <dgm:pt modelId="{72CD6275-FCFA-4A45-AD0B-34F1BCAE1885}" type="sibTrans" cxnId="{160403F7-C50C-48AE-AE69-69E2134741A7}">
      <dgm:prSet/>
      <dgm:spPr/>
      <dgm:t>
        <a:bodyPr/>
        <a:lstStyle/>
        <a:p>
          <a:endParaRPr lang="en-US"/>
        </a:p>
      </dgm:t>
    </dgm:pt>
    <dgm:pt modelId="{64097742-A086-4A4B-B2A6-BE527A441FE4}" type="parTrans" cxnId="{160403F7-C50C-48AE-AE69-69E2134741A7}">
      <dgm:prSet/>
      <dgm:spPr/>
      <dgm:t>
        <a:bodyPr/>
        <a:lstStyle/>
        <a:p>
          <a:endParaRPr lang="en-US"/>
        </a:p>
      </dgm:t>
    </dgm:pt>
    <dgm:pt modelId="{CC23E0B6-839F-4DF3-95DA-650D008D0C01}" type="pres">
      <dgm:prSet presAssocID="{CB789100-E267-435B-9F23-9E4C9B49DE43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DC40CE23-60D9-41EF-8B03-2D16E1DF8E48}" type="pres">
      <dgm:prSet presAssocID="{0338E34C-467C-4051-BA27-D38BDA426877}" presName="hierRoot1" presStyleCnt="0">
        <dgm:presLayoutVars>
          <dgm:hierBranch val="init"/>
        </dgm:presLayoutVars>
      </dgm:prSet>
      <dgm:spPr/>
    </dgm:pt>
    <dgm:pt modelId="{3372D536-8500-4EA6-B637-A649F26CC046}" type="pres">
      <dgm:prSet presAssocID="{0338E34C-467C-4051-BA27-D38BDA426877}" presName="rootComposite1" presStyleCnt="0"/>
      <dgm:spPr/>
    </dgm:pt>
    <dgm:pt modelId="{5535C081-894A-4A57-8B1B-EC0399B6E0BB}" type="pres">
      <dgm:prSet presAssocID="{0338E34C-467C-4051-BA27-D38BDA426877}" presName="rootText1" presStyleLbl="node0" presStyleIdx="0" presStyleCnt="1" custScaleY="131426" custLinFactNeighborX="5011" custLinFactNeighborY="-45677">
        <dgm:presLayoutVars>
          <dgm:chPref val="3"/>
        </dgm:presLayoutVars>
      </dgm:prSet>
      <dgm:spPr/>
    </dgm:pt>
    <dgm:pt modelId="{D9978594-309B-4AAA-A01F-7AFED9BEB03F}" type="pres">
      <dgm:prSet presAssocID="{0338E34C-467C-4051-BA27-D38BDA426877}" presName="rootConnector1" presStyleLbl="node1" presStyleIdx="0" presStyleCnt="0"/>
      <dgm:spPr/>
    </dgm:pt>
    <dgm:pt modelId="{9B4ADC93-0B7D-4DF5-B86D-14EF62361B64}" type="pres">
      <dgm:prSet presAssocID="{0338E34C-467C-4051-BA27-D38BDA426877}" presName="hierChild2" presStyleCnt="0"/>
      <dgm:spPr/>
    </dgm:pt>
    <dgm:pt modelId="{C215107F-A602-406B-A6EC-9C2F1AA4CA7B}" type="pres">
      <dgm:prSet presAssocID="{CB4B8015-7D24-48F0-AEB9-9D9C7F69B103}" presName="Name37" presStyleLbl="parChTrans1D2" presStyleIdx="0" presStyleCnt="1"/>
      <dgm:spPr/>
    </dgm:pt>
    <dgm:pt modelId="{CA3F1DC5-0D5B-4E57-B590-9F828DB16C67}" type="pres">
      <dgm:prSet presAssocID="{CBAF980F-F1E0-42C8-88E1-7B7FA7D443D4}" presName="hierRoot2" presStyleCnt="0">
        <dgm:presLayoutVars>
          <dgm:hierBranch/>
        </dgm:presLayoutVars>
      </dgm:prSet>
      <dgm:spPr/>
    </dgm:pt>
    <dgm:pt modelId="{EA7F3F71-111B-4B44-8744-4E3773B5EE68}" type="pres">
      <dgm:prSet presAssocID="{CBAF980F-F1E0-42C8-88E1-7B7FA7D443D4}" presName="rootComposite" presStyleCnt="0"/>
      <dgm:spPr/>
    </dgm:pt>
    <dgm:pt modelId="{E457FBB6-EC8F-4C1B-9C76-90090756F6F2}" type="pres">
      <dgm:prSet presAssocID="{CBAF980F-F1E0-42C8-88E1-7B7FA7D443D4}" presName="rootText" presStyleLbl="node2" presStyleIdx="0" presStyleCnt="1" custScaleY="134431" custLinFactNeighborX="5011" custLinFactNeighborY="-30130">
        <dgm:presLayoutVars>
          <dgm:chPref val="3"/>
        </dgm:presLayoutVars>
      </dgm:prSet>
      <dgm:spPr/>
    </dgm:pt>
    <dgm:pt modelId="{E825DCCD-696F-4D56-AE97-B26385A3E3DE}" type="pres">
      <dgm:prSet presAssocID="{CBAF980F-F1E0-42C8-88E1-7B7FA7D443D4}" presName="rootConnector" presStyleLbl="node2" presStyleIdx="0" presStyleCnt="1"/>
      <dgm:spPr/>
    </dgm:pt>
    <dgm:pt modelId="{F63FD845-AA59-4D5E-9F61-9F97E8F6F1DA}" type="pres">
      <dgm:prSet presAssocID="{CBAF980F-F1E0-42C8-88E1-7B7FA7D443D4}" presName="hierChild4" presStyleCnt="0"/>
      <dgm:spPr/>
    </dgm:pt>
    <dgm:pt modelId="{4DA4ED24-EA4A-4F59-9D82-CF39A28F9EF6}" type="pres">
      <dgm:prSet presAssocID="{C81F62F3-3EBF-4565-AED0-BC4CCC497F6C}" presName="Name35" presStyleLbl="parChTrans1D3" presStyleIdx="0" presStyleCnt="3"/>
      <dgm:spPr/>
    </dgm:pt>
    <dgm:pt modelId="{2A7E960F-A226-4C42-85F1-DE11A5505DB8}" type="pres">
      <dgm:prSet presAssocID="{30A35CE7-F114-4F2A-A0D8-235CD4A0811E}" presName="hierRoot2" presStyleCnt="0">
        <dgm:presLayoutVars>
          <dgm:hierBranch val="init"/>
        </dgm:presLayoutVars>
      </dgm:prSet>
      <dgm:spPr/>
    </dgm:pt>
    <dgm:pt modelId="{7F05A4F8-E9CD-4089-B842-8E1DEB9AF453}" type="pres">
      <dgm:prSet presAssocID="{30A35CE7-F114-4F2A-A0D8-235CD4A0811E}" presName="rootComposite" presStyleCnt="0"/>
      <dgm:spPr/>
    </dgm:pt>
    <dgm:pt modelId="{5889BF0B-928C-4749-A396-6C1710985B4B}" type="pres">
      <dgm:prSet presAssocID="{30A35CE7-F114-4F2A-A0D8-235CD4A0811E}" presName="rootText" presStyleLbl="node3" presStyleIdx="0" presStyleCnt="3" custLinFactNeighborX="-6139" custLinFactNeighborY="-6652">
        <dgm:presLayoutVars>
          <dgm:chPref val="3"/>
        </dgm:presLayoutVars>
      </dgm:prSet>
      <dgm:spPr/>
    </dgm:pt>
    <dgm:pt modelId="{7C60B53C-7B8B-4BA4-83F2-85A21171062E}" type="pres">
      <dgm:prSet presAssocID="{30A35CE7-F114-4F2A-A0D8-235CD4A0811E}" presName="rootConnector" presStyleLbl="node3" presStyleIdx="0" presStyleCnt="3"/>
      <dgm:spPr/>
    </dgm:pt>
    <dgm:pt modelId="{766A78E1-97A1-4E0B-87D9-524120639E08}" type="pres">
      <dgm:prSet presAssocID="{30A35CE7-F114-4F2A-A0D8-235CD4A0811E}" presName="hierChild4" presStyleCnt="0"/>
      <dgm:spPr/>
    </dgm:pt>
    <dgm:pt modelId="{136EA8E5-4AAD-44A3-A8E4-D4A39C0FE623}" type="pres">
      <dgm:prSet presAssocID="{30A35CE7-F114-4F2A-A0D8-235CD4A0811E}" presName="hierChild5" presStyleCnt="0"/>
      <dgm:spPr/>
    </dgm:pt>
    <dgm:pt modelId="{AD7607F8-0A22-46E1-89E2-05B8E2672C8C}" type="pres">
      <dgm:prSet presAssocID="{5D7218A9-2DFB-4571-BBD4-37271D8C5D37}" presName="Name35" presStyleLbl="parChTrans1D3" presStyleIdx="1" presStyleCnt="3"/>
      <dgm:spPr/>
    </dgm:pt>
    <dgm:pt modelId="{31C28E39-8461-4D8B-8271-5AFFC19E40D8}" type="pres">
      <dgm:prSet presAssocID="{11252B52-7375-43A0-AAAD-B0EBD3947B2F}" presName="hierRoot2" presStyleCnt="0">
        <dgm:presLayoutVars>
          <dgm:hierBranch val="init"/>
        </dgm:presLayoutVars>
      </dgm:prSet>
      <dgm:spPr/>
    </dgm:pt>
    <dgm:pt modelId="{741C98BD-0C77-4F72-B339-D56CF04846F7}" type="pres">
      <dgm:prSet presAssocID="{11252B52-7375-43A0-AAAD-B0EBD3947B2F}" presName="rootComposite" presStyleCnt="0"/>
      <dgm:spPr/>
    </dgm:pt>
    <dgm:pt modelId="{05AE9041-A18A-48D4-980F-39F1F092C290}" type="pres">
      <dgm:prSet presAssocID="{11252B52-7375-43A0-AAAD-B0EBD3947B2F}" presName="rootText" presStyleLbl="node3" presStyleIdx="1" presStyleCnt="3" custLinFactNeighborX="4215" custLinFactNeighborY="-6652">
        <dgm:presLayoutVars>
          <dgm:chPref val="3"/>
        </dgm:presLayoutVars>
      </dgm:prSet>
      <dgm:spPr/>
    </dgm:pt>
    <dgm:pt modelId="{0FA220DD-2053-44EE-97F3-F465BA006E1E}" type="pres">
      <dgm:prSet presAssocID="{11252B52-7375-43A0-AAAD-B0EBD3947B2F}" presName="rootConnector" presStyleLbl="node3" presStyleIdx="1" presStyleCnt="3"/>
      <dgm:spPr/>
    </dgm:pt>
    <dgm:pt modelId="{6CD7DEA4-1C12-4738-A431-167F3E4F8D5C}" type="pres">
      <dgm:prSet presAssocID="{11252B52-7375-43A0-AAAD-B0EBD3947B2F}" presName="hierChild4" presStyleCnt="0"/>
      <dgm:spPr/>
    </dgm:pt>
    <dgm:pt modelId="{ED141ED9-3F52-4D0C-877D-BF605DEAC576}" type="pres">
      <dgm:prSet presAssocID="{11252B52-7375-43A0-AAAD-B0EBD3947B2F}" presName="hierChild5" presStyleCnt="0"/>
      <dgm:spPr/>
    </dgm:pt>
    <dgm:pt modelId="{FEB0CC11-D80B-4959-825E-60146BC462D0}" type="pres">
      <dgm:prSet presAssocID="{64097742-A086-4A4B-B2A6-BE527A441FE4}" presName="Name35" presStyleLbl="parChTrans1D3" presStyleIdx="2" presStyleCnt="3"/>
      <dgm:spPr/>
    </dgm:pt>
    <dgm:pt modelId="{525DEDDC-6B8D-4E57-897D-99FCB2A6B06F}" type="pres">
      <dgm:prSet presAssocID="{B4FF95AC-8D32-4F6F-8CB7-DAE6F3691268}" presName="hierRoot2" presStyleCnt="0">
        <dgm:presLayoutVars>
          <dgm:hierBranch val="init"/>
        </dgm:presLayoutVars>
      </dgm:prSet>
      <dgm:spPr/>
    </dgm:pt>
    <dgm:pt modelId="{BC6FE0BC-3B1F-49AA-8122-281E416AB8FA}" type="pres">
      <dgm:prSet presAssocID="{B4FF95AC-8D32-4F6F-8CB7-DAE6F3691268}" presName="rootComposite" presStyleCnt="0"/>
      <dgm:spPr/>
    </dgm:pt>
    <dgm:pt modelId="{D0313F70-57B2-49B8-8472-F35B9F8409CB}" type="pres">
      <dgm:prSet presAssocID="{B4FF95AC-8D32-4F6F-8CB7-DAE6F3691268}" presName="rootText" presStyleLbl="node3" presStyleIdx="2" presStyleCnt="3" custLinFactNeighborX="3123" custLinFactNeighborY="-6652">
        <dgm:presLayoutVars>
          <dgm:chPref val="3"/>
        </dgm:presLayoutVars>
      </dgm:prSet>
      <dgm:spPr/>
    </dgm:pt>
    <dgm:pt modelId="{9F95109D-484C-4A63-B36A-F25B04A7368A}" type="pres">
      <dgm:prSet presAssocID="{B4FF95AC-8D32-4F6F-8CB7-DAE6F3691268}" presName="rootConnector" presStyleLbl="node3" presStyleIdx="2" presStyleCnt="3"/>
      <dgm:spPr/>
    </dgm:pt>
    <dgm:pt modelId="{35C77240-0356-4D46-98DD-4DE73CA6CC0D}" type="pres">
      <dgm:prSet presAssocID="{B4FF95AC-8D32-4F6F-8CB7-DAE6F3691268}" presName="hierChild4" presStyleCnt="0"/>
      <dgm:spPr/>
    </dgm:pt>
    <dgm:pt modelId="{AAE1BDD0-ACF8-44CD-A7FF-0CF4C74BC95C}" type="pres">
      <dgm:prSet presAssocID="{B4FF95AC-8D32-4F6F-8CB7-DAE6F3691268}" presName="hierChild5" presStyleCnt="0"/>
      <dgm:spPr/>
    </dgm:pt>
    <dgm:pt modelId="{695FAF0C-91BA-4F02-88E3-04F6AF5EBD65}" type="pres">
      <dgm:prSet presAssocID="{CBAF980F-F1E0-42C8-88E1-7B7FA7D443D4}" presName="hierChild5" presStyleCnt="0"/>
      <dgm:spPr/>
    </dgm:pt>
    <dgm:pt modelId="{F210195A-85D0-4E1E-A101-19AD36BD2EDB}" type="pres">
      <dgm:prSet presAssocID="{0338E34C-467C-4051-BA27-D38BDA426877}" presName="hierChild3" presStyleCnt="0"/>
      <dgm:spPr/>
    </dgm:pt>
  </dgm:ptLst>
  <dgm:cxnLst>
    <dgm:cxn modelId="{53D13B0F-D1EB-4A7C-A0E2-A9F7FD8A7983}" srcId="{CBAF980F-F1E0-42C8-88E1-7B7FA7D443D4}" destId="{30A35CE7-F114-4F2A-A0D8-235CD4A0811E}" srcOrd="0" destOrd="0" parTransId="{C81F62F3-3EBF-4565-AED0-BC4CCC497F6C}" sibTransId="{36481FD4-3B00-49F0-AB97-60ECD8BD924D}"/>
    <dgm:cxn modelId="{4C94A619-82F0-4981-9802-285F64303875}" srcId="{0338E34C-467C-4051-BA27-D38BDA426877}" destId="{CBAF980F-F1E0-42C8-88E1-7B7FA7D443D4}" srcOrd="0" destOrd="0" parTransId="{CB4B8015-7D24-48F0-AEB9-9D9C7F69B103}" sibTransId="{759AB694-8BB7-44A4-AE67-CF463B99C516}"/>
    <dgm:cxn modelId="{2EE3F820-6796-4595-B37D-18AC7C6112CF}" type="presOf" srcId="{64097742-A086-4A4B-B2A6-BE527A441FE4}" destId="{FEB0CC11-D80B-4959-825E-60146BC462D0}" srcOrd="0" destOrd="0" presId="urn:microsoft.com/office/officeart/2005/8/layout/orgChart1"/>
    <dgm:cxn modelId="{D8DD0937-5C11-4BDA-8483-A9EF142E9B41}" type="presOf" srcId="{11252B52-7375-43A0-AAAD-B0EBD3947B2F}" destId="{05AE9041-A18A-48D4-980F-39F1F092C290}" srcOrd="0" destOrd="0" presId="urn:microsoft.com/office/officeart/2005/8/layout/orgChart1"/>
    <dgm:cxn modelId="{08B3415D-978A-4F41-A95D-C942E4460C10}" srcId="{CBAF980F-F1E0-42C8-88E1-7B7FA7D443D4}" destId="{11252B52-7375-43A0-AAAD-B0EBD3947B2F}" srcOrd="1" destOrd="0" parTransId="{5D7218A9-2DFB-4571-BBD4-37271D8C5D37}" sibTransId="{F5EDA468-F117-4AED-A5BD-6C1ABED99134}"/>
    <dgm:cxn modelId="{EF69276F-5CE3-4A99-A8B2-A0D5682C4468}" type="presOf" srcId="{CBAF980F-F1E0-42C8-88E1-7B7FA7D443D4}" destId="{E825DCCD-696F-4D56-AE97-B26385A3E3DE}" srcOrd="1" destOrd="0" presId="urn:microsoft.com/office/officeart/2005/8/layout/orgChart1"/>
    <dgm:cxn modelId="{6E305E6F-CADB-4CB4-8235-7822CD3B32F0}" type="presOf" srcId="{11252B52-7375-43A0-AAAD-B0EBD3947B2F}" destId="{0FA220DD-2053-44EE-97F3-F465BA006E1E}" srcOrd="1" destOrd="0" presId="urn:microsoft.com/office/officeart/2005/8/layout/orgChart1"/>
    <dgm:cxn modelId="{B4073B53-F14F-4BA6-89BE-D4383570118B}" type="presOf" srcId="{30A35CE7-F114-4F2A-A0D8-235CD4A0811E}" destId="{5889BF0B-928C-4749-A396-6C1710985B4B}" srcOrd="0" destOrd="0" presId="urn:microsoft.com/office/officeart/2005/8/layout/orgChart1"/>
    <dgm:cxn modelId="{6314D357-01A3-48E8-A701-4A740EAB5918}" type="presOf" srcId="{CB789100-E267-435B-9F23-9E4C9B49DE43}" destId="{CC23E0B6-839F-4DF3-95DA-650D008D0C01}" srcOrd="0" destOrd="0" presId="urn:microsoft.com/office/officeart/2005/8/layout/orgChart1"/>
    <dgm:cxn modelId="{E1F09F99-A8FE-4EA0-B93D-12135FCF19C9}" type="presOf" srcId="{B4FF95AC-8D32-4F6F-8CB7-DAE6F3691268}" destId="{D0313F70-57B2-49B8-8472-F35B9F8409CB}" srcOrd="0" destOrd="0" presId="urn:microsoft.com/office/officeart/2005/8/layout/orgChart1"/>
    <dgm:cxn modelId="{B8C337B1-B2E9-4D04-9467-EA71DD676C17}" srcId="{CB789100-E267-435B-9F23-9E4C9B49DE43}" destId="{0338E34C-467C-4051-BA27-D38BDA426877}" srcOrd="0" destOrd="0" parTransId="{8EE6A688-75BF-4DBF-ACC2-F24CAA8735DE}" sibTransId="{62E0C33E-5C7C-4E6C-A2D2-974D561347BC}"/>
    <dgm:cxn modelId="{13D358C1-F39D-41A2-9944-37C679DF9A50}" type="presOf" srcId="{0338E34C-467C-4051-BA27-D38BDA426877}" destId="{D9978594-309B-4AAA-A01F-7AFED9BEB03F}" srcOrd="1" destOrd="0" presId="urn:microsoft.com/office/officeart/2005/8/layout/orgChart1"/>
    <dgm:cxn modelId="{937197C2-155E-49D6-9E19-8C2544629EE2}" type="presOf" srcId="{5D7218A9-2DFB-4571-BBD4-37271D8C5D37}" destId="{AD7607F8-0A22-46E1-89E2-05B8E2672C8C}" srcOrd="0" destOrd="0" presId="urn:microsoft.com/office/officeart/2005/8/layout/orgChart1"/>
    <dgm:cxn modelId="{17122FCF-7CFE-4E06-AD62-8119FD463360}" type="presOf" srcId="{30A35CE7-F114-4F2A-A0D8-235CD4A0811E}" destId="{7C60B53C-7B8B-4BA4-83F2-85A21171062E}" srcOrd="1" destOrd="0" presId="urn:microsoft.com/office/officeart/2005/8/layout/orgChart1"/>
    <dgm:cxn modelId="{8191DDDA-1DF8-4DB8-9FAB-F57AB35644AA}" type="presOf" srcId="{CB4B8015-7D24-48F0-AEB9-9D9C7F69B103}" destId="{C215107F-A602-406B-A6EC-9C2F1AA4CA7B}" srcOrd="0" destOrd="0" presId="urn:microsoft.com/office/officeart/2005/8/layout/orgChart1"/>
    <dgm:cxn modelId="{D8BA0CE8-D9AD-4108-8E1D-649F993AB539}" type="presOf" srcId="{B4FF95AC-8D32-4F6F-8CB7-DAE6F3691268}" destId="{9F95109D-484C-4A63-B36A-F25B04A7368A}" srcOrd="1" destOrd="0" presId="urn:microsoft.com/office/officeart/2005/8/layout/orgChart1"/>
    <dgm:cxn modelId="{51533CEF-F9F7-4CE9-9299-18B9E692A0DD}" type="presOf" srcId="{0338E34C-467C-4051-BA27-D38BDA426877}" destId="{5535C081-894A-4A57-8B1B-EC0399B6E0BB}" srcOrd="0" destOrd="0" presId="urn:microsoft.com/office/officeart/2005/8/layout/orgChart1"/>
    <dgm:cxn modelId="{EC0F9DF6-88DD-4A5F-8642-D7F74919F38C}" type="presOf" srcId="{C81F62F3-3EBF-4565-AED0-BC4CCC497F6C}" destId="{4DA4ED24-EA4A-4F59-9D82-CF39A28F9EF6}" srcOrd="0" destOrd="0" presId="urn:microsoft.com/office/officeart/2005/8/layout/orgChart1"/>
    <dgm:cxn modelId="{160403F7-C50C-48AE-AE69-69E2134741A7}" srcId="{CBAF980F-F1E0-42C8-88E1-7B7FA7D443D4}" destId="{B4FF95AC-8D32-4F6F-8CB7-DAE6F3691268}" srcOrd="2" destOrd="0" parTransId="{64097742-A086-4A4B-B2A6-BE527A441FE4}" sibTransId="{72CD6275-FCFA-4A45-AD0B-34F1BCAE1885}"/>
    <dgm:cxn modelId="{8707F0FC-D3B6-4DAE-8A5F-051A70F9CCC0}" type="presOf" srcId="{CBAF980F-F1E0-42C8-88E1-7B7FA7D443D4}" destId="{E457FBB6-EC8F-4C1B-9C76-90090756F6F2}" srcOrd="0" destOrd="0" presId="urn:microsoft.com/office/officeart/2005/8/layout/orgChart1"/>
    <dgm:cxn modelId="{9A59DAA7-7BEB-4BFC-947E-CE5890883986}" type="presParOf" srcId="{CC23E0B6-839F-4DF3-95DA-650D008D0C01}" destId="{DC40CE23-60D9-41EF-8B03-2D16E1DF8E48}" srcOrd="0" destOrd="0" presId="urn:microsoft.com/office/officeart/2005/8/layout/orgChart1"/>
    <dgm:cxn modelId="{23F59F93-B4EC-4DF2-B531-DA831B68D03C}" type="presParOf" srcId="{DC40CE23-60D9-41EF-8B03-2D16E1DF8E48}" destId="{3372D536-8500-4EA6-B637-A649F26CC046}" srcOrd="0" destOrd="0" presId="urn:microsoft.com/office/officeart/2005/8/layout/orgChart1"/>
    <dgm:cxn modelId="{56F32145-BFAD-4AF5-AAC7-09231445D596}" type="presParOf" srcId="{3372D536-8500-4EA6-B637-A649F26CC046}" destId="{5535C081-894A-4A57-8B1B-EC0399B6E0BB}" srcOrd="0" destOrd="0" presId="urn:microsoft.com/office/officeart/2005/8/layout/orgChart1"/>
    <dgm:cxn modelId="{02D7818E-846A-47E5-B0E0-217CA15EEC28}" type="presParOf" srcId="{3372D536-8500-4EA6-B637-A649F26CC046}" destId="{D9978594-309B-4AAA-A01F-7AFED9BEB03F}" srcOrd="1" destOrd="0" presId="urn:microsoft.com/office/officeart/2005/8/layout/orgChart1"/>
    <dgm:cxn modelId="{6B5EF8EB-A9ED-4DB4-A1CC-406925AE38A5}" type="presParOf" srcId="{DC40CE23-60D9-41EF-8B03-2D16E1DF8E48}" destId="{9B4ADC93-0B7D-4DF5-B86D-14EF62361B64}" srcOrd="1" destOrd="0" presId="urn:microsoft.com/office/officeart/2005/8/layout/orgChart1"/>
    <dgm:cxn modelId="{2CB4A178-8DB3-4BEA-A9E9-ECCD9FD6E6A8}" type="presParOf" srcId="{9B4ADC93-0B7D-4DF5-B86D-14EF62361B64}" destId="{C215107F-A602-406B-A6EC-9C2F1AA4CA7B}" srcOrd="0" destOrd="0" presId="urn:microsoft.com/office/officeart/2005/8/layout/orgChart1"/>
    <dgm:cxn modelId="{47055175-A1D8-4695-A546-B6578C3F8E15}" type="presParOf" srcId="{9B4ADC93-0B7D-4DF5-B86D-14EF62361B64}" destId="{CA3F1DC5-0D5B-4E57-B590-9F828DB16C67}" srcOrd="1" destOrd="0" presId="urn:microsoft.com/office/officeart/2005/8/layout/orgChart1"/>
    <dgm:cxn modelId="{74F806D3-F61C-47D9-B040-CE0893E6DBF6}" type="presParOf" srcId="{CA3F1DC5-0D5B-4E57-B590-9F828DB16C67}" destId="{EA7F3F71-111B-4B44-8744-4E3773B5EE68}" srcOrd="0" destOrd="0" presId="urn:microsoft.com/office/officeart/2005/8/layout/orgChart1"/>
    <dgm:cxn modelId="{EAFAD859-C0A7-41C8-8402-CE6EFEC6724D}" type="presParOf" srcId="{EA7F3F71-111B-4B44-8744-4E3773B5EE68}" destId="{E457FBB6-EC8F-4C1B-9C76-90090756F6F2}" srcOrd="0" destOrd="0" presId="urn:microsoft.com/office/officeart/2005/8/layout/orgChart1"/>
    <dgm:cxn modelId="{12E62F73-AB5E-40DE-9FBC-23BFA1DBA078}" type="presParOf" srcId="{EA7F3F71-111B-4B44-8744-4E3773B5EE68}" destId="{E825DCCD-696F-4D56-AE97-B26385A3E3DE}" srcOrd="1" destOrd="0" presId="urn:microsoft.com/office/officeart/2005/8/layout/orgChart1"/>
    <dgm:cxn modelId="{D40C36B8-B686-4C67-8499-82CF17ACC10E}" type="presParOf" srcId="{CA3F1DC5-0D5B-4E57-B590-9F828DB16C67}" destId="{F63FD845-AA59-4D5E-9F61-9F97E8F6F1DA}" srcOrd="1" destOrd="0" presId="urn:microsoft.com/office/officeart/2005/8/layout/orgChart1"/>
    <dgm:cxn modelId="{FE54A353-C50E-4EA4-9D66-0066F4D519CF}" type="presParOf" srcId="{F63FD845-AA59-4D5E-9F61-9F97E8F6F1DA}" destId="{4DA4ED24-EA4A-4F59-9D82-CF39A28F9EF6}" srcOrd="0" destOrd="0" presId="urn:microsoft.com/office/officeart/2005/8/layout/orgChart1"/>
    <dgm:cxn modelId="{93F3E8FA-36DB-4C57-9341-DEBBE8F4419B}" type="presParOf" srcId="{F63FD845-AA59-4D5E-9F61-9F97E8F6F1DA}" destId="{2A7E960F-A226-4C42-85F1-DE11A5505DB8}" srcOrd="1" destOrd="0" presId="urn:microsoft.com/office/officeart/2005/8/layout/orgChart1"/>
    <dgm:cxn modelId="{DD515DE3-9771-4FF7-B5CD-D81D111FFFE1}" type="presParOf" srcId="{2A7E960F-A226-4C42-85F1-DE11A5505DB8}" destId="{7F05A4F8-E9CD-4089-B842-8E1DEB9AF453}" srcOrd="0" destOrd="0" presId="urn:microsoft.com/office/officeart/2005/8/layout/orgChart1"/>
    <dgm:cxn modelId="{3538ED1A-24B8-4759-9C30-EC23AE4984A7}" type="presParOf" srcId="{7F05A4F8-E9CD-4089-B842-8E1DEB9AF453}" destId="{5889BF0B-928C-4749-A396-6C1710985B4B}" srcOrd="0" destOrd="0" presId="urn:microsoft.com/office/officeart/2005/8/layout/orgChart1"/>
    <dgm:cxn modelId="{275FF0F7-613F-4319-A06E-BEC510CA358E}" type="presParOf" srcId="{7F05A4F8-E9CD-4089-B842-8E1DEB9AF453}" destId="{7C60B53C-7B8B-4BA4-83F2-85A21171062E}" srcOrd="1" destOrd="0" presId="urn:microsoft.com/office/officeart/2005/8/layout/orgChart1"/>
    <dgm:cxn modelId="{E95A273B-4727-44D1-9248-24230BC20611}" type="presParOf" srcId="{2A7E960F-A226-4C42-85F1-DE11A5505DB8}" destId="{766A78E1-97A1-4E0B-87D9-524120639E08}" srcOrd="1" destOrd="0" presId="urn:microsoft.com/office/officeart/2005/8/layout/orgChart1"/>
    <dgm:cxn modelId="{D5DA3CD7-A79F-4DF1-B930-9ACBB1136762}" type="presParOf" srcId="{2A7E960F-A226-4C42-85F1-DE11A5505DB8}" destId="{136EA8E5-4AAD-44A3-A8E4-D4A39C0FE623}" srcOrd="2" destOrd="0" presId="urn:microsoft.com/office/officeart/2005/8/layout/orgChart1"/>
    <dgm:cxn modelId="{48C77DC4-DE3D-447F-841C-1667BD341587}" type="presParOf" srcId="{F63FD845-AA59-4D5E-9F61-9F97E8F6F1DA}" destId="{AD7607F8-0A22-46E1-89E2-05B8E2672C8C}" srcOrd="2" destOrd="0" presId="urn:microsoft.com/office/officeart/2005/8/layout/orgChart1"/>
    <dgm:cxn modelId="{C2AA4B8D-ACCE-420E-85D6-A5B8CBFDC079}" type="presParOf" srcId="{F63FD845-AA59-4D5E-9F61-9F97E8F6F1DA}" destId="{31C28E39-8461-4D8B-8271-5AFFC19E40D8}" srcOrd="3" destOrd="0" presId="urn:microsoft.com/office/officeart/2005/8/layout/orgChart1"/>
    <dgm:cxn modelId="{712D92C8-A8E8-4F15-8ADF-27B8A4D69CA5}" type="presParOf" srcId="{31C28E39-8461-4D8B-8271-5AFFC19E40D8}" destId="{741C98BD-0C77-4F72-B339-D56CF04846F7}" srcOrd="0" destOrd="0" presId="urn:microsoft.com/office/officeart/2005/8/layout/orgChart1"/>
    <dgm:cxn modelId="{393BD751-D176-4BD3-B096-B859FB81D34A}" type="presParOf" srcId="{741C98BD-0C77-4F72-B339-D56CF04846F7}" destId="{05AE9041-A18A-48D4-980F-39F1F092C290}" srcOrd="0" destOrd="0" presId="urn:microsoft.com/office/officeart/2005/8/layout/orgChart1"/>
    <dgm:cxn modelId="{9B00E67D-5F63-4FA0-BAAB-3DE5C88754CA}" type="presParOf" srcId="{741C98BD-0C77-4F72-B339-D56CF04846F7}" destId="{0FA220DD-2053-44EE-97F3-F465BA006E1E}" srcOrd="1" destOrd="0" presId="urn:microsoft.com/office/officeart/2005/8/layout/orgChart1"/>
    <dgm:cxn modelId="{82BFBC96-8755-4048-8E7B-52FDE0CAF078}" type="presParOf" srcId="{31C28E39-8461-4D8B-8271-5AFFC19E40D8}" destId="{6CD7DEA4-1C12-4738-A431-167F3E4F8D5C}" srcOrd="1" destOrd="0" presId="urn:microsoft.com/office/officeart/2005/8/layout/orgChart1"/>
    <dgm:cxn modelId="{1BD57EF5-F0A2-4C1B-A08B-A36617AA432D}" type="presParOf" srcId="{31C28E39-8461-4D8B-8271-5AFFC19E40D8}" destId="{ED141ED9-3F52-4D0C-877D-BF605DEAC576}" srcOrd="2" destOrd="0" presId="urn:microsoft.com/office/officeart/2005/8/layout/orgChart1"/>
    <dgm:cxn modelId="{EDA62F1A-44E9-4814-8D85-EB0C4689F65A}" type="presParOf" srcId="{F63FD845-AA59-4D5E-9F61-9F97E8F6F1DA}" destId="{FEB0CC11-D80B-4959-825E-60146BC462D0}" srcOrd="4" destOrd="0" presId="urn:microsoft.com/office/officeart/2005/8/layout/orgChart1"/>
    <dgm:cxn modelId="{DA70800C-E292-4452-8F9F-D865DDFB5CA3}" type="presParOf" srcId="{F63FD845-AA59-4D5E-9F61-9F97E8F6F1DA}" destId="{525DEDDC-6B8D-4E57-897D-99FCB2A6B06F}" srcOrd="5" destOrd="0" presId="urn:microsoft.com/office/officeart/2005/8/layout/orgChart1"/>
    <dgm:cxn modelId="{8AF7851E-96F9-43CB-8888-9723C8B8D455}" type="presParOf" srcId="{525DEDDC-6B8D-4E57-897D-99FCB2A6B06F}" destId="{BC6FE0BC-3B1F-49AA-8122-281E416AB8FA}" srcOrd="0" destOrd="0" presId="urn:microsoft.com/office/officeart/2005/8/layout/orgChart1"/>
    <dgm:cxn modelId="{0AC66F83-6BD1-4A66-A909-932D794ECB35}" type="presParOf" srcId="{BC6FE0BC-3B1F-49AA-8122-281E416AB8FA}" destId="{D0313F70-57B2-49B8-8472-F35B9F8409CB}" srcOrd="0" destOrd="0" presId="urn:microsoft.com/office/officeart/2005/8/layout/orgChart1"/>
    <dgm:cxn modelId="{F412CB81-0ED0-4C9F-86AB-8C88636D3F84}" type="presParOf" srcId="{BC6FE0BC-3B1F-49AA-8122-281E416AB8FA}" destId="{9F95109D-484C-4A63-B36A-F25B04A7368A}" srcOrd="1" destOrd="0" presId="urn:microsoft.com/office/officeart/2005/8/layout/orgChart1"/>
    <dgm:cxn modelId="{2D8514A8-81F9-439C-9BB1-00FF8256C026}" type="presParOf" srcId="{525DEDDC-6B8D-4E57-897D-99FCB2A6B06F}" destId="{35C77240-0356-4D46-98DD-4DE73CA6CC0D}" srcOrd="1" destOrd="0" presId="urn:microsoft.com/office/officeart/2005/8/layout/orgChart1"/>
    <dgm:cxn modelId="{F89D37E0-56B0-4E1C-8F00-0FB2B0795D1A}" type="presParOf" srcId="{525DEDDC-6B8D-4E57-897D-99FCB2A6B06F}" destId="{AAE1BDD0-ACF8-44CD-A7FF-0CF4C74BC95C}" srcOrd="2" destOrd="0" presId="urn:microsoft.com/office/officeart/2005/8/layout/orgChart1"/>
    <dgm:cxn modelId="{F9C1B992-76E7-41F1-9CF5-E0387ED4C43C}" type="presParOf" srcId="{CA3F1DC5-0D5B-4E57-B590-9F828DB16C67}" destId="{695FAF0C-91BA-4F02-88E3-04F6AF5EBD65}" srcOrd="2" destOrd="0" presId="urn:microsoft.com/office/officeart/2005/8/layout/orgChart1"/>
    <dgm:cxn modelId="{80F0435B-662F-4D87-A16F-D10C5B9D5D2F}" type="presParOf" srcId="{DC40CE23-60D9-41EF-8B03-2D16E1DF8E48}" destId="{F210195A-85D0-4E1E-A101-19AD36BD2ED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2A9F59-1137-4145-94B7-C6ADF9676A42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D51F100-461E-4DA6-940B-D1CBB17004F0}">
      <dgm:prSet phldrT="[Text]"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600" b="1" dirty="0">
              <a:ln/>
            </a:rPr>
            <a:t>President</a:t>
          </a:r>
        </a:p>
        <a:p>
          <a:pPr algn="ctr">
            <a:spcAft>
              <a:spcPct val="35000"/>
            </a:spcAft>
          </a:pPr>
          <a:r>
            <a:rPr lang="en-US" sz="600" dirty="0">
              <a:ln/>
            </a:rPr>
            <a:t>     Dr. Coretta Boykin</a:t>
          </a:r>
        </a:p>
      </dgm:t>
    </dgm:pt>
    <dgm:pt modelId="{88A9E29A-7FBE-409E-879B-A0185E31AF56}" type="parTrans" cxnId="{EA8011FE-4CA3-45B0-8027-8FFFC52BDB7F}">
      <dgm:prSet/>
      <dgm:spPr/>
      <dgm:t>
        <a:bodyPr/>
        <a:lstStyle/>
        <a:p>
          <a:endParaRPr lang="en-US" sz="600" dirty="0">
            <a:ln>
              <a:noFill/>
            </a:ln>
          </a:endParaRPr>
        </a:p>
      </dgm:t>
    </dgm:pt>
    <dgm:pt modelId="{22DC3E5B-C2E1-42B6-9875-3F218312F3C8}" type="sibTrans" cxnId="{EA8011FE-4CA3-45B0-8027-8FFFC52BDB7F}">
      <dgm:prSet/>
      <dgm:spPr/>
      <dgm:t>
        <a:bodyPr/>
        <a:lstStyle/>
        <a:p>
          <a:endParaRPr lang="en-US" sz="600">
            <a:ln>
              <a:noFill/>
            </a:ln>
          </a:endParaRPr>
        </a:p>
      </dgm:t>
    </dgm:pt>
    <dgm:pt modelId="{05D80BE1-579D-4ECC-8CB4-E156138897DD}">
      <dgm:prSet phldrT="[Text]" custT="1"/>
      <dgm:spPr/>
      <dgm:t>
        <a:bodyPr/>
        <a:lstStyle/>
        <a:p>
          <a:r>
            <a:rPr lang="en-US" sz="600" b="1" dirty="0">
              <a:ln/>
            </a:rPr>
            <a:t>Executive Director of  Financial Services            </a:t>
          </a:r>
        </a:p>
        <a:p>
          <a:r>
            <a:rPr lang="en-US" sz="600" b="1" dirty="0">
              <a:ln/>
            </a:rPr>
            <a:t>  L. Steadman</a:t>
          </a:r>
          <a:endParaRPr lang="en-US" sz="600" dirty="0">
            <a:ln/>
          </a:endParaRPr>
        </a:p>
      </dgm:t>
    </dgm:pt>
    <dgm:pt modelId="{ABF3BF0D-B643-4870-8A0D-4CE81BFFBD7C}" type="parTrans" cxnId="{14F97AAC-EB6C-4C1F-B87A-70B9E91D342C}">
      <dgm:prSet/>
      <dgm:spPr/>
      <dgm:t>
        <a:bodyPr/>
        <a:lstStyle/>
        <a:p>
          <a:endParaRPr lang="en-US" sz="600" dirty="0">
            <a:ln>
              <a:noFill/>
            </a:ln>
          </a:endParaRPr>
        </a:p>
      </dgm:t>
    </dgm:pt>
    <dgm:pt modelId="{B3BE4351-347D-4920-B0D0-255BD218CA57}" type="sibTrans" cxnId="{14F97AAC-EB6C-4C1F-B87A-70B9E91D342C}">
      <dgm:prSet/>
      <dgm:spPr/>
      <dgm:t>
        <a:bodyPr/>
        <a:lstStyle/>
        <a:p>
          <a:endParaRPr lang="en-US" sz="600">
            <a:ln>
              <a:noFill/>
            </a:ln>
          </a:endParaRPr>
        </a:p>
      </dgm:t>
    </dgm:pt>
    <dgm:pt modelId="{8CA61E14-3F7D-4E50-9946-79B4A752B5A8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>
              <a:ln/>
            </a:rPr>
            <a:t>Director of Instructional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>
              <a:ln/>
            </a:rPr>
            <a:t> Services/Career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>
              <a:ln/>
            </a:rPr>
            <a:t>Technical Education Instructor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dirty="0">
              <a:ln/>
            </a:rPr>
            <a:t>S. Johnson</a:t>
          </a:r>
        </a:p>
      </dgm:t>
    </dgm:pt>
    <dgm:pt modelId="{0D31FAA0-B995-4912-8E1B-255DD8D8A95C}" type="parTrans" cxnId="{D26C9B01-E088-4119-B63C-A6B6D476D398}">
      <dgm:prSet/>
      <dgm:spPr/>
      <dgm:t>
        <a:bodyPr/>
        <a:lstStyle/>
        <a:p>
          <a:endParaRPr lang="en-US" sz="600" dirty="0">
            <a:ln>
              <a:noFill/>
            </a:ln>
          </a:endParaRPr>
        </a:p>
      </dgm:t>
    </dgm:pt>
    <dgm:pt modelId="{F39AFD0E-25D3-43F4-93FD-5FDD67955544}" type="sibTrans" cxnId="{D26C9B01-E088-4119-B63C-A6B6D476D398}">
      <dgm:prSet/>
      <dgm:spPr/>
      <dgm:t>
        <a:bodyPr/>
        <a:lstStyle/>
        <a:p>
          <a:endParaRPr lang="en-US" sz="600">
            <a:ln>
              <a:noFill/>
            </a:ln>
          </a:endParaRPr>
        </a:p>
      </dgm:t>
    </dgm:pt>
    <dgm:pt modelId="{52DDA637-5085-495F-93F8-5C509A51D5F2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600" b="1" dirty="0">
              <a:ln/>
            </a:rPr>
            <a:t>Chancellor</a:t>
          </a:r>
        </a:p>
        <a:p>
          <a:pPr algn="ctr">
            <a:spcAft>
              <a:spcPts val="0"/>
            </a:spcAft>
          </a:pPr>
          <a:r>
            <a:rPr lang="en-US" sz="600" dirty="0">
              <a:ln/>
            </a:rPr>
            <a:t>Jimmy Baker</a:t>
          </a:r>
        </a:p>
      </dgm:t>
    </dgm:pt>
    <dgm:pt modelId="{F8794B96-CD7C-49C0-B796-C3BD86ED570D}" type="parTrans" cxnId="{7E9EE1E8-4934-4271-8B2E-F90917EF5166}">
      <dgm:prSet/>
      <dgm:spPr/>
      <dgm:t>
        <a:bodyPr/>
        <a:lstStyle/>
        <a:p>
          <a:endParaRPr lang="en-US" sz="600" dirty="0">
            <a:ln>
              <a:noFill/>
            </a:ln>
          </a:endParaRPr>
        </a:p>
      </dgm:t>
    </dgm:pt>
    <dgm:pt modelId="{E728ED44-6E4F-4A34-A7FA-03129EF9B2F8}" type="sibTrans" cxnId="{7E9EE1E8-4934-4271-8B2E-F90917EF5166}">
      <dgm:prSet/>
      <dgm:spPr/>
      <dgm:t>
        <a:bodyPr/>
        <a:lstStyle/>
        <a:p>
          <a:endParaRPr lang="en-US" sz="600">
            <a:ln>
              <a:noFill/>
            </a:ln>
          </a:endParaRPr>
        </a:p>
      </dgm:t>
    </dgm:pt>
    <dgm:pt modelId="{BF04FB3E-468D-46F8-A74A-DE5C4A814EAD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600" dirty="0">
              <a:ln/>
            </a:rPr>
            <a:t>  </a:t>
          </a:r>
        </a:p>
        <a:p>
          <a:pPr algn="ctr">
            <a:spcAft>
              <a:spcPts val="0"/>
            </a:spcAft>
          </a:pPr>
          <a:r>
            <a:rPr lang="en-US" sz="600" dirty="0">
              <a:ln/>
            </a:rPr>
            <a:t> Alabama Community College System  </a:t>
          </a:r>
        </a:p>
        <a:p>
          <a:pPr algn="ctr">
            <a:spcAft>
              <a:spcPts val="0"/>
            </a:spcAft>
          </a:pPr>
          <a:r>
            <a:rPr lang="en-US" sz="600" dirty="0">
              <a:ln/>
            </a:rPr>
            <a:t>      Board of Trustees                         	</a:t>
          </a:r>
        </a:p>
      </dgm:t>
    </dgm:pt>
    <dgm:pt modelId="{14060D05-A359-4F66-9848-51706740299F}" type="parTrans" cxnId="{6BB51045-F730-4013-9E27-A1F5B42F2608}">
      <dgm:prSet/>
      <dgm:spPr/>
      <dgm:t>
        <a:bodyPr/>
        <a:lstStyle/>
        <a:p>
          <a:endParaRPr lang="en-US" sz="600">
            <a:ln>
              <a:noFill/>
            </a:ln>
          </a:endParaRPr>
        </a:p>
      </dgm:t>
    </dgm:pt>
    <dgm:pt modelId="{0626F7DE-28CF-4472-99F6-2C614210CBD0}" type="sibTrans" cxnId="{6BB51045-F730-4013-9E27-A1F5B42F2608}">
      <dgm:prSet/>
      <dgm:spPr/>
      <dgm:t>
        <a:bodyPr/>
        <a:lstStyle/>
        <a:p>
          <a:endParaRPr lang="en-US" sz="600">
            <a:ln>
              <a:noFill/>
            </a:ln>
          </a:endParaRPr>
        </a:p>
      </dgm:t>
    </dgm:pt>
    <dgm:pt modelId="{938419C5-0529-4528-BC01-1EF93B6DB96B}">
      <dgm:prSet custT="1"/>
      <dgm:spPr/>
      <dgm:t>
        <a:bodyPr/>
        <a:lstStyle/>
        <a:p>
          <a:pPr>
            <a:spcBef>
              <a:spcPts val="1200"/>
            </a:spcBef>
          </a:pPr>
          <a:r>
            <a:rPr lang="en-US" sz="600" dirty="0">
              <a:ln/>
            </a:rPr>
            <a:t>Student Accounts Receivable/ Accounting Assistant</a:t>
          </a:r>
        </a:p>
      </dgm:t>
    </dgm:pt>
    <dgm:pt modelId="{18D43690-0025-4C55-9F6F-1C1368F08873}" type="parTrans" cxnId="{79095E46-0310-4A96-8B26-8FBFFAF52243}">
      <dgm:prSet/>
      <dgm:spPr/>
      <dgm:t>
        <a:bodyPr/>
        <a:lstStyle/>
        <a:p>
          <a:endParaRPr lang="en-US" sz="600" dirty="0">
            <a:ln>
              <a:noFill/>
            </a:ln>
          </a:endParaRPr>
        </a:p>
      </dgm:t>
    </dgm:pt>
    <dgm:pt modelId="{0A1DAE4A-B706-4284-8FD8-3D4F5974B9BE}" type="sibTrans" cxnId="{79095E46-0310-4A96-8B26-8FBFFAF52243}">
      <dgm:prSet/>
      <dgm:spPr/>
      <dgm:t>
        <a:bodyPr/>
        <a:lstStyle/>
        <a:p>
          <a:endParaRPr lang="en-US" sz="600">
            <a:ln>
              <a:noFill/>
            </a:ln>
          </a:endParaRPr>
        </a:p>
      </dgm:t>
    </dgm:pt>
    <dgm:pt modelId="{0A8D0A85-DDE7-4CEE-BBA6-C6CF4D93521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dirty="0">
              <a:ln/>
            </a:rPr>
            <a:t>Fiscal Office Accountant/</a:t>
          </a:r>
        </a:p>
        <a:p>
          <a:pPr>
            <a:lnSpc>
              <a:spcPct val="100000"/>
            </a:lnSpc>
            <a:spcAft>
              <a:spcPct val="35000"/>
            </a:spcAft>
          </a:pPr>
          <a:r>
            <a:rPr lang="en-US" sz="600" dirty="0">
              <a:ln/>
            </a:rPr>
            <a:t>Cashier</a:t>
          </a:r>
        </a:p>
      </dgm:t>
    </dgm:pt>
    <dgm:pt modelId="{BC8EA416-2D83-4617-94AF-083AB0AF386B}" type="parTrans" cxnId="{4ACAA7C0-CDE7-4699-A271-02E288DC5A9B}">
      <dgm:prSet/>
      <dgm:spPr/>
      <dgm:t>
        <a:bodyPr/>
        <a:lstStyle/>
        <a:p>
          <a:endParaRPr lang="en-US" sz="600" dirty="0">
            <a:ln>
              <a:noFill/>
            </a:ln>
          </a:endParaRPr>
        </a:p>
      </dgm:t>
    </dgm:pt>
    <dgm:pt modelId="{9637293E-7576-4080-9B35-AFCA41739B25}" type="sibTrans" cxnId="{4ACAA7C0-CDE7-4699-A271-02E288DC5A9B}">
      <dgm:prSet/>
      <dgm:spPr/>
      <dgm:t>
        <a:bodyPr/>
        <a:lstStyle/>
        <a:p>
          <a:endParaRPr lang="en-US" sz="600">
            <a:ln>
              <a:noFill/>
            </a:ln>
          </a:endParaRPr>
        </a:p>
      </dgm:t>
    </dgm:pt>
    <dgm:pt modelId="{4DC96F3D-0E76-46B5-BE59-A93F1060B17B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dirty="0">
              <a:ln/>
            </a:rPr>
            <a:t>Accounting Clerk/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600" dirty="0">
              <a:ln/>
            </a:rPr>
            <a:t>Bookstore Manager</a:t>
          </a:r>
        </a:p>
      </dgm:t>
    </dgm:pt>
    <dgm:pt modelId="{6AC1F10C-5A6B-4A96-A4E3-C533760681D5}" type="parTrans" cxnId="{01D42AEC-96EB-4E06-A7D1-F9D6E2D3F463}">
      <dgm:prSet/>
      <dgm:spPr/>
      <dgm:t>
        <a:bodyPr/>
        <a:lstStyle/>
        <a:p>
          <a:endParaRPr lang="en-US" sz="600" dirty="0">
            <a:ln>
              <a:noFill/>
            </a:ln>
          </a:endParaRPr>
        </a:p>
      </dgm:t>
    </dgm:pt>
    <dgm:pt modelId="{D205CF9F-B1E3-4FAD-BF56-B1FF91D78AFD}" type="sibTrans" cxnId="{01D42AEC-96EB-4E06-A7D1-F9D6E2D3F463}">
      <dgm:prSet/>
      <dgm:spPr/>
      <dgm:t>
        <a:bodyPr/>
        <a:lstStyle/>
        <a:p>
          <a:endParaRPr lang="en-US" sz="600">
            <a:ln>
              <a:noFill/>
            </a:ln>
          </a:endParaRPr>
        </a:p>
      </dgm:t>
    </dgm:pt>
    <dgm:pt modelId="{4CFDC444-5DDC-4585-90F8-4A5B6DDF8D57}">
      <dgm:prSet custT="1"/>
      <dgm:spPr/>
      <dgm:t>
        <a:bodyPr/>
        <a:lstStyle/>
        <a:p>
          <a:r>
            <a:rPr lang="en-US" sz="600" dirty="0">
              <a:ln/>
            </a:rPr>
            <a:t>Building &amp; Grounds</a:t>
          </a:r>
        </a:p>
      </dgm:t>
    </dgm:pt>
    <dgm:pt modelId="{68EA2BB0-A809-4354-8279-231D8D46AB61}" type="parTrans" cxnId="{5FD77209-98E5-40B3-87AA-0ED7C4C73F8D}">
      <dgm:prSet/>
      <dgm:spPr/>
      <dgm:t>
        <a:bodyPr/>
        <a:lstStyle/>
        <a:p>
          <a:endParaRPr lang="en-US" sz="600" dirty="0">
            <a:ln>
              <a:noFill/>
            </a:ln>
          </a:endParaRPr>
        </a:p>
      </dgm:t>
    </dgm:pt>
    <dgm:pt modelId="{A9A5DDA9-D631-4169-A3E1-5888412CADC2}" type="sibTrans" cxnId="{5FD77209-98E5-40B3-87AA-0ED7C4C73F8D}">
      <dgm:prSet/>
      <dgm:spPr/>
      <dgm:t>
        <a:bodyPr/>
        <a:lstStyle/>
        <a:p>
          <a:endParaRPr lang="en-US" sz="600">
            <a:ln>
              <a:noFill/>
            </a:ln>
          </a:endParaRPr>
        </a:p>
      </dgm:t>
    </dgm:pt>
    <dgm:pt modelId="{22434818-F1F5-4B9D-87FA-556DA06C91AC}">
      <dgm:prSet custT="1"/>
      <dgm:spPr/>
      <dgm:t>
        <a:bodyPr/>
        <a:lstStyle/>
        <a:p>
          <a:r>
            <a:rPr lang="en-US" sz="600" dirty="0">
              <a:ln/>
            </a:rPr>
            <a:t>General Education</a:t>
          </a:r>
        </a:p>
      </dgm:t>
    </dgm:pt>
    <dgm:pt modelId="{A73449EE-0E43-4F6E-ADDF-50C3102626DD}" type="parTrans" cxnId="{E02BC7A0-DA82-42B5-ABB4-E3511D9DF1E8}">
      <dgm:prSet/>
      <dgm:spPr/>
      <dgm:t>
        <a:bodyPr/>
        <a:lstStyle/>
        <a:p>
          <a:endParaRPr lang="en-US" sz="600" dirty="0">
            <a:ln>
              <a:noFill/>
            </a:ln>
          </a:endParaRPr>
        </a:p>
      </dgm:t>
    </dgm:pt>
    <dgm:pt modelId="{1325C243-5A23-480E-A653-93F6C030C882}" type="sibTrans" cxnId="{E02BC7A0-DA82-42B5-ABB4-E3511D9DF1E8}">
      <dgm:prSet/>
      <dgm:spPr/>
      <dgm:t>
        <a:bodyPr/>
        <a:lstStyle/>
        <a:p>
          <a:endParaRPr lang="en-US" sz="600">
            <a:ln>
              <a:noFill/>
            </a:ln>
          </a:endParaRPr>
        </a:p>
      </dgm:t>
    </dgm:pt>
    <dgm:pt modelId="{952CF5C9-4B98-417B-9094-7BD1E067BC73}">
      <dgm:prSet custT="1"/>
      <dgm:spPr/>
      <dgm:t>
        <a:bodyPr/>
        <a:lstStyle/>
        <a:p>
          <a:r>
            <a:rPr lang="en-US" sz="600" dirty="0">
              <a:ln/>
            </a:rPr>
            <a:t> Health Sciences</a:t>
          </a:r>
        </a:p>
      </dgm:t>
    </dgm:pt>
    <dgm:pt modelId="{45D54086-6966-43DF-A438-907ED27DA7BA}" type="parTrans" cxnId="{EBB5BEC1-F086-4F8D-BFAC-475D72FD287C}">
      <dgm:prSet/>
      <dgm:spPr/>
      <dgm:t>
        <a:bodyPr/>
        <a:lstStyle/>
        <a:p>
          <a:endParaRPr lang="en-US" sz="600" dirty="0">
            <a:ln>
              <a:noFill/>
            </a:ln>
          </a:endParaRPr>
        </a:p>
      </dgm:t>
    </dgm:pt>
    <dgm:pt modelId="{1D49A38C-3A29-4D87-ACE9-CAD0FB4D2464}" type="sibTrans" cxnId="{EBB5BEC1-F086-4F8D-BFAC-475D72FD287C}">
      <dgm:prSet/>
      <dgm:spPr/>
      <dgm:t>
        <a:bodyPr/>
        <a:lstStyle/>
        <a:p>
          <a:endParaRPr lang="en-US" sz="600">
            <a:ln>
              <a:noFill/>
            </a:ln>
          </a:endParaRPr>
        </a:p>
      </dgm:t>
    </dgm:pt>
    <dgm:pt modelId="{F2979ABF-6BDE-412A-A122-62228DE7195C}">
      <dgm:prSet custT="1"/>
      <dgm:spPr/>
      <dgm:t>
        <a:bodyPr/>
        <a:lstStyle/>
        <a:p>
          <a:r>
            <a:rPr lang="en-US" sz="600" dirty="0">
              <a:ln/>
            </a:rPr>
            <a:t>Nursing Assistant</a:t>
          </a:r>
        </a:p>
      </dgm:t>
    </dgm:pt>
    <dgm:pt modelId="{DA4526A4-5DFB-4DBB-B773-CFAF572FFFB2}" type="parTrans" cxnId="{5E45F906-DC83-4A20-BE04-0A3367CC0B68}">
      <dgm:prSet/>
      <dgm:spPr/>
      <dgm:t>
        <a:bodyPr/>
        <a:lstStyle/>
        <a:p>
          <a:endParaRPr lang="en-US" sz="600" dirty="0">
            <a:ln>
              <a:noFill/>
            </a:ln>
          </a:endParaRPr>
        </a:p>
      </dgm:t>
    </dgm:pt>
    <dgm:pt modelId="{78B3F16C-8B2E-4080-B497-37CBD1FC8767}" type="sibTrans" cxnId="{5E45F906-DC83-4A20-BE04-0A3367CC0B68}">
      <dgm:prSet/>
      <dgm:spPr/>
      <dgm:t>
        <a:bodyPr/>
        <a:lstStyle/>
        <a:p>
          <a:endParaRPr lang="en-US" sz="600">
            <a:ln>
              <a:noFill/>
            </a:ln>
          </a:endParaRPr>
        </a:p>
      </dgm:t>
    </dgm:pt>
    <dgm:pt modelId="{DB22560F-4EA9-48D5-AC76-936F0EBEA0CF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600" b="1" dirty="0">
              <a:ln/>
            </a:rPr>
            <a:t>Executive Director of </a:t>
          </a:r>
        </a:p>
        <a:p>
          <a:pPr>
            <a:spcAft>
              <a:spcPts val="0"/>
            </a:spcAft>
          </a:pPr>
          <a:r>
            <a:rPr lang="en-US" sz="600" b="1" dirty="0">
              <a:ln/>
            </a:rPr>
            <a:t>Student Services</a:t>
          </a:r>
        </a:p>
        <a:p>
          <a:pPr>
            <a:spcAft>
              <a:spcPts val="0"/>
            </a:spcAft>
          </a:pPr>
          <a:r>
            <a:rPr lang="en-US" sz="600" dirty="0">
              <a:ln/>
            </a:rPr>
            <a:t>K. Ammons</a:t>
          </a:r>
        </a:p>
      </dgm:t>
    </dgm:pt>
    <dgm:pt modelId="{6CC6542A-16B6-4A5F-80D7-77C362057650}" type="parTrans" cxnId="{D2551A15-57D3-41F5-AD4B-526A1CB1B1AC}">
      <dgm:prSet/>
      <dgm:spPr/>
      <dgm:t>
        <a:bodyPr/>
        <a:lstStyle/>
        <a:p>
          <a:endParaRPr lang="en-US" sz="600" dirty="0">
            <a:ln>
              <a:noFill/>
            </a:ln>
          </a:endParaRPr>
        </a:p>
      </dgm:t>
    </dgm:pt>
    <dgm:pt modelId="{C400B472-C9A8-41B6-A0CC-45022400A6C8}" type="sibTrans" cxnId="{D2551A15-57D3-41F5-AD4B-526A1CB1B1AC}">
      <dgm:prSet/>
      <dgm:spPr/>
      <dgm:t>
        <a:bodyPr/>
        <a:lstStyle/>
        <a:p>
          <a:endParaRPr lang="en-US" sz="600">
            <a:ln>
              <a:noFill/>
            </a:ln>
          </a:endParaRPr>
        </a:p>
      </dgm:t>
    </dgm:pt>
    <dgm:pt modelId="{4E4A14D8-CFF2-4357-83BA-3901552B787F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600" b="1" dirty="0">
              <a:ln/>
            </a:rPr>
            <a:t>Assistant Dean of Institutional Effectiveness                                   </a:t>
          </a:r>
        </a:p>
        <a:p>
          <a:pPr>
            <a:spcAft>
              <a:spcPts val="0"/>
            </a:spcAft>
          </a:pPr>
          <a:r>
            <a:rPr lang="en-US" sz="600" b="0" dirty="0">
              <a:ln/>
            </a:rPr>
            <a:t>Dr. S. Brown</a:t>
          </a:r>
        </a:p>
      </dgm:t>
    </dgm:pt>
    <dgm:pt modelId="{EFD9BC90-FB93-4395-BAD7-CA7A2A524392}" type="parTrans" cxnId="{8177516E-8C66-45EB-A578-1D9D4000280E}">
      <dgm:prSet/>
      <dgm:spPr/>
      <dgm:t>
        <a:bodyPr/>
        <a:lstStyle/>
        <a:p>
          <a:endParaRPr lang="en-US" sz="600" dirty="0">
            <a:ln>
              <a:noFill/>
            </a:ln>
          </a:endParaRPr>
        </a:p>
      </dgm:t>
    </dgm:pt>
    <dgm:pt modelId="{2BD5B97B-F787-4D4F-818B-242B25197F2C}" type="sibTrans" cxnId="{8177516E-8C66-45EB-A578-1D9D4000280E}">
      <dgm:prSet/>
      <dgm:spPr/>
      <dgm:t>
        <a:bodyPr/>
        <a:lstStyle/>
        <a:p>
          <a:endParaRPr lang="en-US" sz="600">
            <a:ln>
              <a:noFill/>
            </a:ln>
          </a:endParaRPr>
        </a:p>
      </dgm:t>
    </dgm:pt>
    <dgm:pt modelId="{800C662B-F85F-4577-B296-46EE0C055DA1}">
      <dgm:prSet custT="1"/>
      <dgm:spPr/>
      <dgm:t>
        <a:bodyPr/>
        <a:lstStyle/>
        <a:p>
          <a:r>
            <a:rPr lang="en-US" sz="600" dirty="0">
              <a:ln/>
            </a:rPr>
            <a:t> Student Services Specialist/Student Activities Coordinator</a:t>
          </a:r>
        </a:p>
      </dgm:t>
    </dgm:pt>
    <dgm:pt modelId="{D499286C-1CA5-44F5-89DF-19D5727201FB}" type="parTrans" cxnId="{4E40B303-F2E5-4ADC-8609-53AA2A0627F5}">
      <dgm:prSet/>
      <dgm:spPr/>
      <dgm:t>
        <a:bodyPr/>
        <a:lstStyle/>
        <a:p>
          <a:endParaRPr lang="en-US" sz="600" dirty="0">
            <a:ln>
              <a:noFill/>
            </a:ln>
          </a:endParaRPr>
        </a:p>
      </dgm:t>
    </dgm:pt>
    <dgm:pt modelId="{13A71469-2FC0-4090-ADAE-EA2F7201C172}" type="sibTrans" cxnId="{4E40B303-F2E5-4ADC-8609-53AA2A0627F5}">
      <dgm:prSet/>
      <dgm:spPr/>
      <dgm:t>
        <a:bodyPr/>
        <a:lstStyle/>
        <a:p>
          <a:endParaRPr lang="en-US" sz="600">
            <a:ln>
              <a:noFill/>
            </a:ln>
          </a:endParaRPr>
        </a:p>
      </dgm:t>
    </dgm:pt>
    <dgm:pt modelId="{3ABC80C5-2407-4A77-8BB0-51F676703AE2}">
      <dgm:prSet custT="1"/>
      <dgm:spPr/>
      <dgm:t>
        <a:bodyPr/>
        <a:lstStyle/>
        <a:p>
          <a:r>
            <a:rPr lang="en-US" sz="600" dirty="0">
              <a:ln/>
            </a:rPr>
            <a:t>Registrar</a:t>
          </a:r>
        </a:p>
      </dgm:t>
    </dgm:pt>
    <dgm:pt modelId="{CBC71645-68DA-471E-88B8-AC032711F7C3}" type="parTrans" cxnId="{3E6B1C28-BE4C-41C6-A975-1489BB2A0B77}">
      <dgm:prSet/>
      <dgm:spPr/>
      <dgm:t>
        <a:bodyPr/>
        <a:lstStyle/>
        <a:p>
          <a:endParaRPr lang="en-US" sz="600" dirty="0">
            <a:ln>
              <a:noFill/>
            </a:ln>
          </a:endParaRPr>
        </a:p>
      </dgm:t>
    </dgm:pt>
    <dgm:pt modelId="{3952DE77-693E-45A4-AC47-3E494DD9F992}" type="sibTrans" cxnId="{3E6B1C28-BE4C-41C6-A975-1489BB2A0B77}">
      <dgm:prSet/>
      <dgm:spPr/>
      <dgm:t>
        <a:bodyPr/>
        <a:lstStyle/>
        <a:p>
          <a:endParaRPr lang="en-US" sz="600">
            <a:ln>
              <a:noFill/>
            </a:ln>
          </a:endParaRPr>
        </a:p>
      </dgm:t>
    </dgm:pt>
    <dgm:pt modelId="{6CB9033F-D378-405A-B02E-8D6C166B4906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600" dirty="0">
              <a:ln/>
            </a:rPr>
            <a:t>Enrollment Specialists</a:t>
          </a:r>
        </a:p>
      </dgm:t>
    </dgm:pt>
    <dgm:pt modelId="{F93A5A5A-4B6C-4D3E-85C9-D9F64940704D}" type="parTrans" cxnId="{9A96C1B4-AED8-42D6-A956-3F082B6ABAE3}">
      <dgm:prSet/>
      <dgm:spPr/>
      <dgm:t>
        <a:bodyPr/>
        <a:lstStyle/>
        <a:p>
          <a:endParaRPr lang="en-US" sz="600" dirty="0">
            <a:ln>
              <a:noFill/>
            </a:ln>
          </a:endParaRPr>
        </a:p>
      </dgm:t>
    </dgm:pt>
    <dgm:pt modelId="{F36847EF-0A24-42A0-89EC-515475799045}" type="sibTrans" cxnId="{9A96C1B4-AED8-42D6-A956-3F082B6ABAE3}">
      <dgm:prSet/>
      <dgm:spPr/>
      <dgm:t>
        <a:bodyPr/>
        <a:lstStyle/>
        <a:p>
          <a:endParaRPr lang="en-US" sz="600">
            <a:ln>
              <a:noFill/>
            </a:ln>
          </a:endParaRPr>
        </a:p>
      </dgm:t>
    </dgm:pt>
    <dgm:pt modelId="{6B68B41A-056E-45BA-8E77-87CAE4331217}">
      <dgm:prSet custT="1"/>
      <dgm:spPr/>
      <dgm:t>
        <a:bodyPr/>
        <a:lstStyle/>
        <a:p>
          <a:r>
            <a:rPr lang="en-US" sz="600" dirty="0">
              <a:ln/>
            </a:rPr>
            <a:t>Director of Financial Aid</a:t>
          </a:r>
        </a:p>
      </dgm:t>
    </dgm:pt>
    <dgm:pt modelId="{32F4AA0D-76B4-45BD-A401-788703E880D2}" type="parTrans" cxnId="{835F9CFB-4515-43C1-9309-74A663C91E85}">
      <dgm:prSet/>
      <dgm:spPr/>
      <dgm:t>
        <a:bodyPr/>
        <a:lstStyle/>
        <a:p>
          <a:endParaRPr lang="en-US" sz="600" dirty="0">
            <a:ln>
              <a:noFill/>
            </a:ln>
          </a:endParaRPr>
        </a:p>
      </dgm:t>
    </dgm:pt>
    <dgm:pt modelId="{9200BE46-6A88-4B23-B561-766E98FC3C19}" type="sibTrans" cxnId="{835F9CFB-4515-43C1-9309-74A663C91E85}">
      <dgm:prSet/>
      <dgm:spPr/>
      <dgm:t>
        <a:bodyPr/>
        <a:lstStyle/>
        <a:p>
          <a:endParaRPr lang="en-US" sz="600">
            <a:ln>
              <a:noFill/>
            </a:ln>
          </a:endParaRPr>
        </a:p>
      </dgm:t>
    </dgm:pt>
    <dgm:pt modelId="{524CECC4-9636-4D12-BED6-6B07998E857E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600" dirty="0">
              <a:ln/>
            </a:rPr>
            <a:t>Dual Enrollment Coordinator/Research Analyst</a:t>
          </a:r>
        </a:p>
      </dgm:t>
    </dgm:pt>
    <dgm:pt modelId="{A8D8E2D2-007D-43D2-B05C-AE35183DA9BD}" type="parTrans" cxnId="{E28331C2-E96E-4E14-BD2C-9012689C90E8}">
      <dgm:prSet/>
      <dgm:spPr/>
      <dgm:t>
        <a:bodyPr/>
        <a:lstStyle/>
        <a:p>
          <a:endParaRPr lang="en-US" sz="600" dirty="0">
            <a:ln>
              <a:noFill/>
            </a:ln>
          </a:endParaRPr>
        </a:p>
      </dgm:t>
    </dgm:pt>
    <dgm:pt modelId="{96DE65E2-33FB-44BE-8A1F-3A3165C19B8D}" type="sibTrans" cxnId="{E28331C2-E96E-4E14-BD2C-9012689C90E8}">
      <dgm:prSet/>
      <dgm:spPr/>
      <dgm:t>
        <a:bodyPr/>
        <a:lstStyle/>
        <a:p>
          <a:endParaRPr lang="en-US" sz="600">
            <a:ln>
              <a:noFill/>
            </a:ln>
          </a:endParaRPr>
        </a:p>
      </dgm:t>
    </dgm:pt>
    <dgm:pt modelId="{09EDC582-5112-4D83-86C6-39790A2FCA5F}" type="asst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600" dirty="0"/>
            <a:t>Cosmetology</a:t>
          </a:r>
        </a:p>
      </dgm:t>
    </dgm:pt>
    <dgm:pt modelId="{D8BA67B1-B35E-49BC-B3B8-6BD7B63C65A3}" type="parTrans" cxnId="{4E530176-9A54-4D04-B405-A2663C091558}">
      <dgm:prSet/>
      <dgm:spPr/>
      <dgm:t>
        <a:bodyPr/>
        <a:lstStyle/>
        <a:p>
          <a:endParaRPr lang="en-US" sz="600"/>
        </a:p>
      </dgm:t>
    </dgm:pt>
    <dgm:pt modelId="{78E5FC7C-AA7C-4A57-A5C4-8B64AEA740F8}" type="sibTrans" cxnId="{4E530176-9A54-4D04-B405-A2663C091558}">
      <dgm:prSet/>
      <dgm:spPr/>
      <dgm:t>
        <a:bodyPr/>
        <a:lstStyle/>
        <a:p>
          <a:endParaRPr lang="en-US" sz="600"/>
        </a:p>
      </dgm:t>
    </dgm:pt>
    <dgm:pt modelId="{514DC46C-7D88-4A5B-B4D4-B7B9A1B20BF2}" type="asst">
      <dgm:prSet custT="1"/>
      <dgm:spPr/>
      <dgm:t>
        <a:bodyPr/>
        <a:lstStyle/>
        <a:p>
          <a:r>
            <a:rPr lang="en-US" sz="600" dirty="0"/>
            <a:t>Cosmetology Instructor </a:t>
          </a:r>
        </a:p>
        <a:p>
          <a:r>
            <a:rPr lang="en-US" sz="600" dirty="0"/>
            <a:t>Training</a:t>
          </a:r>
        </a:p>
      </dgm:t>
    </dgm:pt>
    <dgm:pt modelId="{E36D632B-2601-4A24-9F75-486CCB9B55F5}" type="parTrans" cxnId="{07E77370-DA8F-427C-9D16-F1D9C23F8E51}">
      <dgm:prSet/>
      <dgm:spPr/>
      <dgm:t>
        <a:bodyPr/>
        <a:lstStyle/>
        <a:p>
          <a:endParaRPr lang="en-US" sz="600"/>
        </a:p>
      </dgm:t>
    </dgm:pt>
    <dgm:pt modelId="{96BBFF19-C24E-4309-B365-5F3E8003EC11}" type="sibTrans" cxnId="{07E77370-DA8F-427C-9D16-F1D9C23F8E51}">
      <dgm:prSet/>
      <dgm:spPr/>
      <dgm:t>
        <a:bodyPr/>
        <a:lstStyle/>
        <a:p>
          <a:endParaRPr lang="en-US" sz="600"/>
        </a:p>
      </dgm:t>
    </dgm:pt>
    <dgm:pt modelId="{BD133164-75D3-4898-B157-6D75883501F1}" type="asst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600" dirty="0"/>
            <a:t>Pharmacy Tech</a:t>
          </a:r>
        </a:p>
      </dgm:t>
    </dgm:pt>
    <dgm:pt modelId="{F1CE1A26-9222-44F2-94BD-AA4D11F3AFAE}" type="parTrans" cxnId="{C91F0D86-BF73-4838-8198-C941E0B3D2BA}">
      <dgm:prSet/>
      <dgm:spPr/>
      <dgm:t>
        <a:bodyPr/>
        <a:lstStyle/>
        <a:p>
          <a:endParaRPr lang="en-US" sz="600"/>
        </a:p>
      </dgm:t>
    </dgm:pt>
    <dgm:pt modelId="{2ACB80F9-997C-46A0-B5B9-C451B78559E4}" type="sibTrans" cxnId="{C91F0D86-BF73-4838-8198-C941E0B3D2BA}">
      <dgm:prSet/>
      <dgm:spPr/>
      <dgm:t>
        <a:bodyPr/>
        <a:lstStyle/>
        <a:p>
          <a:endParaRPr lang="en-US" sz="600"/>
        </a:p>
      </dgm:t>
    </dgm:pt>
    <dgm:pt modelId="{9C6D739D-FDF3-432B-9B57-B1C3F0130279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dirty="0"/>
            <a:t>Commercial Truck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600" dirty="0"/>
            <a:t>Driving</a:t>
          </a:r>
        </a:p>
      </dgm:t>
    </dgm:pt>
    <dgm:pt modelId="{9555240B-64A4-46D7-88B4-2B8DDA3D316C}" type="sibTrans" cxnId="{C415F9A1-D898-41CF-9E1F-CA578B10B97A}">
      <dgm:prSet/>
      <dgm:spPr/>
      <dgm:t>
        <a:bodyPr/>
        <a:lstStyle/>
        <a:p>
          <a:endParaRPr lang="en-US" sz="600"/>
        </a:p>
      </dgm:t>
    </dgm:pt>
    <dgm:pt modelId="{D97895D6-0C94-4C52-A526-9F8C98A7A2CC}" type="parTrans" cxnId="{C415F9A1-D898-41CF-9E1F-CA578B10B97A}">
      <dgm:prSet/>
      <dgm:spPr/>
      <dgm:t>
        <a:bodyPr/>
        <a:lstStyle/>
        <a:p>
          <a:endParaRPr lang="en-US" sz="600"/>
        </a:p>
      </dgm:t>
    </dgm:pt>
    <dgm:pt modelId="{AE6BA9CF-6436-4ACA-AAA5-3DD5AAA3DF7E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600" dirty="0">
              <a:ln/>
            </a:rPr>
            <a:t>Business Administration</a:t>
          </a:r>
        </a:p>
        <a:p>
          <a:pPr>
            <a:spcAft>
              <a:spcPts val="0"/>
            </a:spcAft>
          </a:pPr>
          <a:r>
            <a:rPr lang="en-US" sz="600" dirty="0">
              <a:ln/>
            </a:rPr>
            <a:t>Technology</a:t>
          </a:r>
        </a:p>
      </dgm:t>
    </dgm:pt>
    <dgm:pt modelId="{A3BA5014-5ADB-488D-A261-177EF6D55939}" type="sibTrans" cxnId="{48AD7AA1-761B-4F68-8429-1BD7BF5AD0FB}">
      <dgm:prSet/>
      <dgm:spPr/>
      <dgm:t>
        <a:bodyPr/>
        <a:lstStyle/>
        <a:p>
          <a:endParaRPr lang="en-US" sz="600">
            <a:ln>
              <a:noFill/>
            </a:ln>
          </a:endParaRPr>
        </a:p>
      </dgm:t>
    </dgm:pt>
    <dgm:pt modelId="{EF5B9FF7-2BCE-4182-BF90-2988C1C5D32F}" type="parTrans" cxnId="{48AD7AA1-761B-4F68-8429-1BD7BF5AD0FB}">
      <dgm:prSet/>
      <dgm:spPr/>
      <dgm:t>
        <a:bodyPr/>
        <a:lstStyle/>
        <a:p>
          <a:endParaRPr lang="en-US" sz="600" dirty="0">
            <a:ln>
              <a:noFill/>
            </a:ln>
          </a:endParaRPr>
        </a:p>
      </dgm:t>
    </dgm:pt>
    <dgm:pt modelId="{B37A9699-42AC-4446-9BA7-FFD5749938E0}" type="asst">
      <dgm:prSet custT="1"/>
      <dgm:spPr/>
      <dgm:t>
        <a:bodyPr/>
        <a:lstStyle/>
        <a:p>
          <a:r>
            <a:rPr lang="en-US" sz="600" dirty="0"/>
            <a:t>Diesel Technology</a:t>
          </a:r>
        </a:p>
      </dgm:t>
    </dgm:pt>
    <dgm:pt modelId="{6A475568-A848-4D5D-A137-6EA3A9C0A886}" type="sibTrans" cxnId="{7DC8E801-0247-43C0-A5AC-FFAB49F06060}">
      <dgm:prSet/>
      <dgm:spPr/>
      <dgm:t>
        <a:bodyPr/>
        <a:lstStyle/>
        <a:p>
          <a:endParaRPr lang="en-US" sz="600"/>
        </a:p>
      </dgm:t>
    </dgm:pt>
    <dgm:pt modelId="{448CFD66-60E8-4E29-8E42-472949E294E6}" type="parTrans" cxnId="{7DC8E801-0247-43C0-A5AC-FFAB49F06060}">
      <dgm:prSet/>
      <dgm:spPr/>
      <dgm:t>
        <a:bodyPr/>
        <a:lstStyle/>
        <a:p>
          <a:endParaRPr lang="en-US" sz="600"/>
        </a:p>
      </dgm:t>
    </dgm:pt>
    <dgm:pt modelId="{A010E032-E28D-4A2E-9BE4-ED3DA5FAA7A4}">
      <dgm:prSet custT="1"/>
      <dgm:spPr/>
      <dgm:t>
        <a:bodyPr/>
        <a:lstStyle/>
        <a:p>
          <a:r>
            <a:rPr lang="en-US" sz="600" dirty="0"/>
            <a:t>Coordinator of Institutional Advancement &amp; Grants</a:t>
          </a:r>
        </a:p>
      </dgm:t>
    </dgm:pt>
    <dgm:pt modelId="{198C0C60-EC8E-4424-A850-FD3B5ECA8285}" type="parTrans" cxnId="{5B93A93A-1F2C-40BC-931B-1FB1A9ACC669}">
      <dgm:prSet/>
      <dgm:spPr/>
      <dgm:t>
        <a:bodyPr/>
        <a:lstStyle/>
        <a:p>
          <a:endParaRPr lang="en-US"/>
        </a:p>
      </dgm:t>
    </dgm:pt>
    <dgm:pt modelId="{4B09BBA8-B8FF-42C5-AFDF-89AAF34B9F55}" type="sibTrans" cxnId="{5B93A93A-1F2C-40BC-931B-1FB1A9ACC669}">
      <dgm:prSet/>
      <dgm:spPr/>
      <dgm:t>
        <a:bodyPr/>
        <a:lstStyle/>
        <a:p>
          <a:endParaRPr lang="en-US"/>
        </a:p>
      </dgm:t>
    </dgm:pt>
    <dgm:pt modelId="{56818E51-8737-42AC-9A2E-DA18A1EB27ED}" type="asst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600" dirty="0"/>
            <a:t>Computer Information </a:t>
          </a:r>
        </a:p>
        <a:p>
          <a:pPr>
            <a:spcAft>
              <a:spcPts val="0"/>
            </a:spcAft>
          </a:pPr>
          <a:r>
            <a:rPr lang="en-US" sz="600" dirty="0"/>
            <a:t>Science</a:t>
          </a:r>
        </a:p>
      </dgm:t>
    </dgm:pt>
    <dgm:pt modelId="{FC739360-31CB-4A3D-9646-5ED567EB5B44}" type="sibTrans" cxnId="{C0A0B2B8-5BDD-4924-94DB-EC093B24A3FD}">
      <dgm:prSet/>
      <dgm:spPr/>
      <dgm:t>
        <a:bodyPr/>
        <a:lstStyle/>
        <a:p>
          <a:endParaRPr lang="en-US" sz="600"/>
        </a:p>
      </dgm:t>
    </dgm:pt>
    <dgm:pt modelId="{07E2DAEB-DB1C-4AA1-9A36-4643F29FC949}" type="parTrans" cxnId="{C0A0B2B8-5BDD-4924-94DB-EC093B24A3FD}">
      <dgm:prSet/>
      <dgm:spPr/>
      <dgm:t>
        <a:bodyPr/>
        <a:lstStyle/>
        <a:p>
          <a:endParaRPr lang="en-US" sz="600"/>
        </a:p>
      </dgm:t>
    </dgm:pt>
    <dgm:pt modelId="{163DB297-4A1C-46A5-8B96-83963947AE6D}" type="asst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600" dirty="0"/>
            <a:t>Payroll Accounting </a:t>
          </a:r>
        </a:p>
        <a:p>
          <a:pPr>
            <a:spcAft>
              <a:spcPct val="35000"/>
            </a:spcAft>
          </a:pPr>
          <a:r>
            <a:rPr lang="en-US" sz="600" dirty="0"/>
            <a:t> Clerk</a:t>
          </a:r>
        </a:p>
      </dgm:t>
    </dgm:pt>
    <dgm:pt modelId="{52B47EB0-F975-42D7-8A47-ACECC7B61DD2}" type="sibTrans" cxnId="{A7B9AA5A-45B0-40F6-BC25-9F7A2D1EE52B}">
      <dgm:prSet/>
      <dgm:spPr/>
      <dgm:t>
        <a:bodyPr/>
        <a:lstStyle/>
        <a:p>
          <a:endParaRPr lang="en-US"/>
        </a:p>
      </dgm:t>
    </dgm:pt>
    <dgm:pt modelId="{CC85EF83-94D5-46E9-80FD-98C24D66E8EE}" type="parTrans" cxnId="{A7B9AA5A-45B0-40F6-BC25-9F7A2D1EE52B}">
      <dgm:prSet/>
      <dgm:spPr/>
      <dgm:t>
        <a:bodyPr/>
        <a:lstStyle/>
        <a:p>
          <a:endParaRPr lang="en-US"/>
        </a:p>
      </dgm:t>
    </dgm:pt>
    <dgm:pt modelId="{EA3CB485-6BAE-4202-9158-BF2F232AA489}">
      <dgm:prSet custT="1"/>
      <dgm:spPr/>
      <dgm:t>
        <a:bodyPr/>
        <a:lstStyle/>
        <a:p>
          <a:r>
            <a:rPr lang="en-US" sz="600" dirty="0"/>
            <a:t>Practical Nursing</a:t>
          </a:r>
        </a:p>
      </dgm:t>
    </dgm:pt>
    <dgm:pt modelId="{D46550FA-2285-4560-AFF0-EE2085B3A4AD}" type="parTrans" cxnId="{D7BDAEC8-FF1D-40C9-B748-A6A7A79AE099}">
      <dgm:prSet/>
      <dgm:spPr/>
      <dgm:t>
        <a:bodyPr/>
        <a:lstStyle/>
        <a:p>
          <a:endParaRPr lang="en-US"/>
        </a:p>
      </dgm:t>
    </dgm:pt>
    <dgm:pt modelId="{348CFAF0-B7BF-42C2-A126-E5A3C873FC1F}" type="sibTrans" cxnId="{D7BDAEC8-FF1D-40C9-B748-A6A7A79AE099}">
      <dgm:prSet/>
      <dgm:spPr/>
      <dgm:t>
        <a:bodyPr/>
        <a:lstStyle/>
        <a:p>
          <a:endParaRPr lang="en-US"/>
        </a:p>
      </dgm:t>
    </dgm:pt>
    <dgm:pt modelId="{6BED3417-0845-4BEE-9B48-D2A5D2F0F02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dirty="0"/>
            <a:t>Success Coach</a:t>
          </a:r>
        </a:p>
      </dgm:t>
    </dgm:pt>
    <dgm:pt modelId="{F06FAEED-76B3-453C-95BB-9C1CE0891921}" type="sibTrans" cxnId="{AEC18231-D89A-4757-82F1-EA1D1C874C22}">
      <dgm:prSet/>
      <dgm:spPr/>
      <dgm:t>
        <a:bodyPr/>
        <a:lstStyle/>
        <a:p>
          <a:endParaRPr lang="en-US" sz="600"/>
        </a:p>
      </dgm:t>
    </dgm:pt>
    <dgm:pt modelId="{F5D4FA6C-5EC9-4F60-B2ED-23B3776AF808}" type="parTrans" cxnId="{AEC18231-D89A-4757-82F1-EA1D1C874C22}">
      <dgm:prSet/>
      <dgm:spPr/>
      <dgm:t>
        <a:bodyPr/>
        <a:lstStyle/>
        <a:p>
          <a:endParaRPr lang="en-US" sz="600"/>
        </a:p>
      </dgm:t>
    </dgm:pt>
    <dgm:pt modelId="{5B83F647-30A4-4374-9A41-0CF65630148D}">
      <dgm:prSet custT="1"/>
      <dgm:spPr/>
      <dgm:t>
        <a:bodyPr/>
        <a:lstStyle/>
        <a:p>
          <a:r>
            <a:rPr lang="en-US" sz="600" dirty="0"/>
            <a:t>Security</a:t>
          </a:r>
        </a:p>
      </dgm:t>
    </dgm:pt>
    <dgm:pt modelId="{8694A531-19DB-4ACD-9EE3-9C0EC13E05EE}" type="parTrans" cxnId="{4EB9E626-2D2E-49CB-9656-C29063F8CECD}">
      <dgm:prSet/>
      <dgm:spPr/>
      <dgm:t>
        <a:bodyPr/>
        <a:lstStyle/>
        <a:p>
          <a:endParaRPr lang="en-US"/>
        </a:p>
      </dgm:t>
    </dgm:pt>
    <dgm:pt modelId="{FF0E36D9-FC04-4AE7-8598-D51E3520C70E}" type="sibTrans" cxnId="{4EB9E626-2D2E-49CB-9656-C29063F8CECD}">
      <dgm:prSet/>
      <dgm:spPr/>
      <dgm:t>
        <a:bodyPr/>
        <a:lstStyle/>
        <a:p>
          <a:endParaRPr lang="en-US"/>
        </a:p>
      </dgm:t>
    </dgm:pt>
    <dgm:pt modelId="{4288613D-A05C-43E2-AA40-42044D978CE8}">
      <dgm:prSet custT="1"/>
      <dgm:spPr/>
      <dgm:t>
        <a:bodyPr/>
        <a:lstStyle/>
        <a:p>
          <a:r>
            <a:rPr lang="en-US" sz="600" dirty="0"/>
            <a:t>Industrial Maintenance</a:t>
          </a:r>
        </a:p>
      </dgm:t>
    </dgm:pt>
    <dgm:pt modelId="{328C04B8-C937-494D-A397-5D938A2F4FE5}" type="parTrans" cxnId="{D71837E2-3C02-4D25-A52F-FCDE89C287B3}">
      <dgm:prSet/>
      <dgm:spPr/>
      <dgm:t>
        <a:bodyPr/>
        <a:lstStyle/>
        <a:p>
          <a:endParaRPr lang="en-US"/>
        </a:p>
      </dgm:t>
    </dgm:pt>
    <dgm:pt modelId="{B4647DB4-BDF3-4AF2-BA67-12BB78F5EBEC}" type="sibTrans" cxnId="{D71837E2-3C02-4D25-A52F-FCDE89C287B3}">
      <dgm:prSet/>
      <dgm:spPr/>
      <dgm:t>
        <a:bodyPr/>
        <a:lstStyle/>
        <a:p>
          <a:endParaRPr lang="en-US"/>
        </a:p>
      </dgm:t>
    </dgm:pt>
    <dgm:pt modelId="{F62DA996-E194-4A38-9F37-50E298CD4613}">
      <dgm:prSet custT="1"/>
      <dgm:spPr/>
      <dgm:t>
        <a:bodyPr/>
        <a:lstStyle/>
        <a:p>
          <a:r>
            <a:rPr lang="en-US" sz="600" dirty="0"/>
            <a:t>Welding Technology</a:t>
          </a:r>
        </a:p>
      </dgm:t>
    </dgm:pt>
    <dgm:pt modelId="{8F08C3D4-7EBD-4DB6-8706-B6F063912E92}" type="parTrans" cxnId="{C29018E1-E3E5-4DB9-A61A-7FA6BD26F626}">
      <dgm:prSet/>
      <dgm:spPr/>
      <dgm:t>
        <a:bodyPr/>
        <a:lstStyle/>
        <a:p>
          <a:endParaRPr lang="en-US"/>
        </a:p>
      </dgm:t>
    </dgm:pt>
    <dgm:pt modelId="{4F3CF18E-FBC9-4957-AF18-5F080D9E1C66}" type="sibTrans" cxnId="{C29018E1-E3E5-4DB9-A61A-7FA6BD26F626}">
      <dgm:prSet/>
      <dgm:spPr/>
      <dgm:t>
        <a:bodyPr/>
        <a:lstStyle/>
        <a:p>
          <a:endParaRPr lang="en-US"/>
        </a:p>
      </dgm:t>
    </dgm:pt>
    <dgm:pt modelId="{93A5FECD-A8DD-4F5F-A498-314695EF08CD}">
      <dgm:prSet custT="1"/>
      <dgm:spPr/>
      <dgm:t>
        <a:bodyPr/>
        <a:lstStyle/>
        <a:p>
          <a:r>
            <a:rPr lang="en-US" sz="600" dirty="0"/>
            <a:t>Coordinator of Facility Projects &amp; Plans</a:t>
          </a:r>
        </a:p>
      </dgm:t>
    </dgm:pt>
    <dgm:pt modelId="{1315E003-9E47-4904-8687-E05435FA37E7}" type="parTrans" cxnId="{50C1CC7F-15F1-4196-BACD-DB04D9FF733C}">
      <dgm:prSet/>
      <dgm:spPr/>
      <dgm:t>
        <a:bodyPr/>
        <a:lstStyle/>
        <a:p>
          <a:endParaRPr lang="en-US"/>
        </a:p>
      </dgm:t>
    </dgm:pt>
    <dgm:pt modelId="{B3984F21-5849-4436-B9DE-B40127627D6A}" type="sibTrans" cxnId="{50C1CC7F-15F1-4196-BACD-DB04D9FF733C}">
      <dgm:prSet/>
      <dgm:spPr/>
      <dgm:t>
        <a:bodyPr/>
        <a:lstStyle/>
        <a:p>
          <a:endParaRPr lang="en-US"/>
        </a:p>
      </dgm:t>
    </dgm:pt>
    <dgm:pt modelId="{6ED3CD1C-1802-4A8A-83A5-F38968F7B4DA}" type="asst">
      <dgm:prSet custT="1"/>
      <dgm:spPr/>
      <dgm:t>
        <a:bodyPr/>
        <a:lstStyle/>
        <a:p>
          <a:r>
            <a:rPr lang="en-US" sz="600" dirty="0"/>
            <a:t>Adult Education</a:t>
          </a:r>
        </a:p>
      </dgm:t>
    </dgm:pt>
    <dgm:pt modelId="{8633DD5B-3461-4AB1-AD9D-BC05AC2ADFC9}" type="parTrans" cxnId="{AAFFB303-3C90-43D8-9AF4-4903082E9EDF}">
      <dgm:prSet/>
      <dgm:spPr/>
      <dgm:t>
        <a:bodyPr/>
        <a:lstStyle/>
        <a:p>
          <a:endParaRPr lang="en-US"/>
        </a:p>
      </dgm:t>
    </dgm:pt>
    <dgm:pt modelId="{37E4C052-C559-42E6-9F7B-5A5E5489F298}" type="sibTrans" cxnId="{AAFFB303-3C90-43D8-9AF4-4903082E9EDF}">
      <dgm:prSet/>
      <dgm:spPr/>
      <dgm:t>
        <a:bodyPr/>
        <a:lstStyle/>
        <a:p>
          <a:endParaRPr lang="en-US"/>
        </a:p>
      </dgm:t>
    </dgm:pt>
    <dgm:pt modelId="{69651A39-1BF0-4BBC-9A1C-567602A6950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/>
            <a:t>Director of Workforce Development/Career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/>
            <a:t>Technical Education Instructor                                </a:t>
          </a:r>
          <a:r>
            <a:rPr lang="en-US" sz="600" dirty="0"/>
            <a:t>D.. Cole</a:t>
          </a:r>
        </a:p>
      </dgm:t>
    </dgm:pt>
    <dgm:pt modelId="{51DB8EE9-DD18-409B-9E78-65EE9C847133}" type="parTrans" cxnId="{C8C9A8E7-5433-480A-A492-F1ACD37B35C6}">
      <dgm:prSet/>
      <dgm:spPr/>
      <dgm:t>
        <a:bodyPr/>
        <a:lstStyle/>
        <a:p>
          <a:endParaRPr lang="en-US"/>
        </a:p>
      </dgm:t>
    </dgm:pt>
    <dgm:pt modelId="{9E74EF4E-8652-4E12-BCFE-6158ECFA0BD5}" type="sibTrans" cxnId="{C8C9A8E7-5433-480A-A492-F1ACD37B35C6}">
      <dgm:prSet/>
      <dgm:spPr/>
      <dgm:t>
        <a:bodyPr/>
        <a:lstStyle/>
        <a:p>
          <a:endParaRPr lang="en-US"/>
        </a:p>
      </dgm:t>
    </dgm:pt>
    <dgm:pt modelId="{78707663-0A6C-4FBC-8E9F-8836333BC6DA}" type="asst">
      <dgm:prSet custT="1"/>
      <dgm:spPr/>
      <dgm:t>
        <a:bodyPr/>
        <a:lstStyle/>
        <a:p>
          <a:r>
            <a:rPr lang="en-US" sz="600" b="0" dirty="0"/>
            <a:t>Athletic Director</a:t>
          </a:r>
        </a:p>
      </dgm:t>
    </dgm:pt>
    <dgm:pt modelId="{85CE1914-DE24-4B3C-963C-9555EF41EA4B}" type="parTrans" cxnId="{64C39AB6-08FC-40D7-9DC7-5C9BA6669D7D}">
      <dgm:prSet/>
      <dgm:spPr/>
      <dgm:t>
        <a:bodyPr/>
        <a:lstStyle/>
        <a:p>
          <a:endParaRPr lang="en-US"/>
        </a:p>
      </dgm:t>
    </dgm:pt>
    <dgm:pt modelId="{DD121054-017B-499E-8A0B-3FB40364F4A3}" type="sibTrans" cxnId="{64C39AB6-08FC-40D7-9DC7-5C9BA6669D7D}">
      <dgm:prSet/>
      <dgm:spPr/>
      <dgm:t>
        <a:bodyPr/>
        <a:lstStyle/>
        <a:p>
          <a:endParaRPr lang="en-US"/>
        </a:p>
      </dgm:t>
    </dgm:pt>
    <dgm:pt modelId="{0B0EDA95-6E05-4DB1-803E-350646FC3AA1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b="0" dirty="0"/>
            <a:t>Basketball Coach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0" dirty="0"/>
            <a:t> (2) (PT)</a:t>
          </a:r>
        </a:p>
      </dgm:t>
    </dgm:pt>
    <dgm:pt modelId="{4C5BCF2B-7740-4FB7-B810-0CA3903D141C}" type="parTrans" cxnId="{55933788-C46B-41B3-8A71-9467850259A8}">
      <dgm:prSet/>
      <dgm:spPr/>
      <dgm:t>
        <a:bodyPr/>
        <a:lstStyle/>
        <a:p>
          <a:endParaRPr lang="en-US"/>
        </a:p>
      </dgm:t>
    </dgm:pt>
    <dgm:pt modelId="{14EAA947-B42C-49D8-BF58-7EADA7C4C8E3}" type="sibTrans" cxnId="{55933788-C46B-41B3-8A71-9467850259A8}">
      <dgm:prSet/>
      <dgm:spPr/>
      <dgm:t>
        <a:bodyPr/>
        <a:lstStyle/>
        <a:p>
          <a:endParaRPr lang="en-US"/>
        </a:p>
      </dgm:t>
    </dgm:pt>
    <dgm:pt modelId="{84B6A928-E527-49E2-97C7-FABEB20462B2}" type="asst">
      <dgm:prSet custT="1"/>
      <dgm:spPr/>
      <dgm:t>
        <a:bodyPr/>
        <a:lstStyle/>
        <a:p>
          <a:r>
            <a:rPr lang="en-US" sz="600" dirty="0"/>
            <a:t>Golf Coach (PT)</a:t>
          </a:r>
        </a:p>
      </dgm:t>
    </dgm:pt>
    <dgm:pt modelId="{430D658A-E837-4AAE-8864-A6C1C5B3900C}" type="parTrans" cxnId="{288FD3D2-FEEE-44A8-B0A7-AC795D21403E}">
      <dgm:prSet/>
      <dgm:spPr/>
      <dgm:t>
        <a:bodyPr/>
        <a:lstStyle/>
        <a:p>
          <a:endParaRPr lang="en-US"/>
        </a:p>
      </dgm:t>
    </dgm:pt>
    <dgm:pt modelId="{AA20E72A-9FB2-4E94-A423-FFAF6897FFA6}" type="sibTrans" cxnId="{288FD3D2-FEEE-44A8-B0A7-AC795D21403E}">
      <dgm:prSet/>
      <dgm:spPr/>
      <dgm:t>
        <a:bodyPr/>
        <a:lstStyle/>
        <a:p>
          <a:endParaRPr lang="en-US"/>
        </a:p>
      </dgm:t>
    </dgm:pt>
    <dgm:pt modelId="{277068FF-3AD4-4714-B9D6-212A1E63324D}" type="asst">
      <dgm:prSet custT="1"/>
      <dgm:spPr/>
      <dgm:t>
        <a:bodyPr/>
        <a:lstStyle/>
        <a:p>
          <a:r>
            <a:rPr lang="en-US" sz="600" dirty="0"/>
            <a:t>E-Sport Coach (PT)</a:t>
          </a:r>
        </a:p>
      </dgm:t>
    </dgm:pt>
    <dgm:pt modelId="{E9A92737-0C84-482A-8684-FFD64CE686AF}" type="parTrans" cxnId="{204DA8A7-A392-40E0-9F08-D36E31F01BA1}">
      <dgm:prSet/>
      <dgm:spPr/>
      <dgm:t>
        <a:bodyPr/>
        <a:lstStyle/>
        <a:p>
          <a:endParaRPr lang="en-US"/>
        </a:p>
      </dgm:t>
    </dgm:pt>
    <dgm:pt modelId="{CBD8A5C7-0073-4364-B6B9-B406BB5D311B}" type="sibTrans" cxnId="{204DA8A7-A392-40E0-9F08-D36E31F01BA1}">
      <dgm:prSet/>
      <dgm:spPr/>
      <dgm:t>
        <a:bodyPr/>
        <a:lstStyle/>
        <a:p>
          <a:endParaRPr lang="en-US"/>
        </a:p>
      </dgm:t>
    </dgm:pt>
    <dgm:pt modelId="{8DDC387A-86F2-4CA4-9927-0A1F07CF9D03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/>
            <a:t>Interim Dean of the College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600" dirty="0"/>
            <a:t>Dr. G. Colagross</a:t>
          </a:r>
        </a:p>
      </dgm:t>
    </dgm:pt>
    <dgm:pt modelId="{A2DF23DB-6BF0-4C53-A561-30E0A351203A}" type="parTrans" cxnId="{CBA63D9C-AC6E-49A1-B5A0-B36B471C7E05}">
      <dgm:prSet/>
      <dgm:spPr/>
      <dgm:t>
        <a:bodyPr/>
        <a:lstStyle/>
        <a:p>
          <a:endParaRPr lang="en-US"/>
        </a:p>
      </dgm:t>
    </dgm:pt>
    <dgm:pt modelId="{9ECDEBBD-6AC2-4BF4-A8BB-BCE25F7197FC}" type="sibTrans" cxnId="{CBA63D9C-AC6E-49A1-B5A0-B36B471C7E05}">
      <dgm:prSet/>
      <dgm:spPr/>
      <dgm:t>
        <a:bodyPr/>
        <a:lstStyle/>
        <a:p>
          <a:endParaRPr lang="en-US"/>
        </a:p>
      </dgm:t>
    </dgm:pt>
    <dgm:pt modelId="{93205B6C-5FF8-475B-8426-088FB2B8737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dirty="0"/>
            <a:t>Enrollment Services Coordinator</a:t>
          </a:r>
        </a:p>
      </dgm:t>
    </dgm:pt>
    <dgm:pt modelId="{BD37B229-6BCB-47BF-AE08-0D96224FB1D3}" type="sibTrans" cxnId="{92AAA312-8C09-4370-A09F-373D6C5E0056}">
      <dgm:prSet/>
      <dgm:spPr/>
      <dgm:t>
        <a:bodyPr/>
        <a:lstStyle/>
        <a:p>
          <a:endParaRPr lang="en-US"/>
        </a:p>
      </dgm:t>
    </dgm:pt>
    <dgm:pt modelId="{A863056C-3012-4B82-9953-444F2A843692}" type="parTrans" cxnId="{92AAA312-8C09-4370-A09F-373D6C5E0056}">
      <dgm:prSet/>
      <dgm:spPr/>
      <dgm:t>
        <a:bodyPr/>
        <a:lstStyle/>
        <a:p>
          <a:endParaRPr lang="en-US"/>
        </a:p>
      </dgm:t>
    </dgm:pt>
    <dgm:pt modelId="{FC3197EF-2DF7-4F28-B921-4BDBCB135AEE}" type="asst">
      <dgm:prSet custT="1"/>
      <dgm:spPr/>
      <dgm:t>
        <a:bodyPr/>
        <a:lstStyle/>
        <a:p>
          <a:r>
            <a:rPr lang="en-US" sz="600" dirty="0"/>
            <a:t>Student Success Coach</a:t>
          </a:r>
        </a:p>
      </dgm:t>
    </dgm:pt>
    <dgm:pt modelId="{FC637323-1D0D-45F1-B496-04C7ED5381C3}" type="parTrans" cxnId="{8B2E7193-D801-4C1A-A355-86322CA73C6C}">
      <dgm:prSet/>
      <dgm:spPr/>
      <dgm:t>
        <a:bodyPr/>
        <a:lstStyle/>
        <a:p>
          <a:endParaRPr lang="en-US"/>
        </a:p>
      </dgm:t>
    </dgm:pt>
    <dgm:pt modelId="{4709DCAD-457D-4186-9D6F-066B636C1AA6}" type="sibTrans" cxnId="{8B2E7193-D801-4C1A-A355-86322CA73C6C}">
      <dgm:prSet/>
      <dgm:spPr/>
      <dgm:t>
        <a:bodyPr/>
        <a:lstStyle/>
        <a:p>
          <a:endParaRPr lang="en-US"/>
        </a:p>
      </dgm:t>
    </dgm:pt>
    <dgm:pt modelId="{2BE4D4C5-53AB-4A9C-87BB-157D7DF54CF3}">
      <dgm:prSet custT="1"/>
      <dgm:spPr/>
      <dgm:t>
        <a:bodyPr/>
        <a:lstStyle/>
        <a:p>
          <a:r>
            <a:rPr lang="en-US" sz="600" dirty="0"/>
            <a:t>Librarian/Media </a:t>
          </a:r>
          <a:r>
            <a:rPr lang="en-US" sz="600"/>
            <a:t>Services Specialists</a:t>
          </a:r>
          <a:endParaRPr lang="en-US" sz="600" dirty="0"/>
        </a:p>
      </dgm:t>
    </dgm:pt>
    <dgm:pt modelId="{A7FCC9DA-BEB4-4DAF-BB75-61160EC1E63C}" type="parTrans" cxnId="{BC4B87C3-BF8B-4AC2-900C-A3C408CDD2AB}">
      <dgm:prSet/>
      <dgm:spPr/>
      <dgm:t>
        <a:bodyPr/>
        <a:lstStyle/>
        <a:p>
          <a:endParaRPr lang="en-US"/>
        </a:p>
      </dgm:t>
    </dgm:pt>
    <dgm:pt modelId="{F136A134-60D9-4349-99D8-4E9455D51D5D}" type="sibTrans" cxnId="{BC4B87C3-BF8B-4AC2-900C-A3C408CDD2AB}">
      <dgm:prSet/>
      <dgm:spPr/>
      <dgm:t>
        <a:bodyPr/>
        <a:lstStyle/>
        <a:p>
          <a:endParaRPr lang="en-US"/>
        </a:p>
      </dgm:t>
    </dgm:pt>
    <dgm:pt modelId="{1D8B80EC-44A4-4F8F-818C-B4D0583A5A12}">
      <dgm:prSet/>
      <dgm:spPr/>
      <dgm:t>
        <a:bodyPr/>
        <a:lstStyle/>
        <a:p>
          <a:r>
            <a:rPr lang="en-US" dirty="0"/>
            <a:t>Industrial Electricity/Electronics</a:t>
          </a:r>
        </a:p>
      </dgm:t>
    </dgm:pt>
    <dgm:pt modelId="{4E20E5FE-C912-4B38-B5E4-8703CAC61928}" type="parTrans" cxnId="{9D5CC5DA-397C-430B-9A27-28185CFCC180}">
      <dgm:prSet/>
      <dgm:spPr/>
      <dgm:t>
        <a:bodyPr/>
        <a:lstStyle/>
        <a:p>
          <a:endParaRPr lang="en-US"/>
        </a:p>
      </dgm:t>
    </dgm:pt>
    <dgm:pt modelId="{7FBFE2FB-4BD2-4A80-8A75-B61008EF9281}" type="sibTrans" cxnId="{9D5CC5DA-397C-430B-9A27-28185CFCC180}">
      <dgm:prSet/>
      <dgm:spPr/>
      <dgm:t>
        <a:bodyPr/>
        <a:lstStyle/>
        <a:p>
          <a:endParaRPr lang="en-US"/>
        </a:p>
      </dgm:t>
    </dgm:pt>
    <dgm:pt modelId="{3CB73907-21D2-4719-97C1-5EB91619BD1B}">
      <dgm:prSet/>
      <dgm:spPr/>
      <dgm:t>
        <a:bodyPr/>
        <a:lstStyle/>
        <a:p>
          <a:r>
            <a:rPr lang="en-US" dirty="0">
              <a:ln/>
            </a:rPr>
            <a:t>Childcare Education and Development</a:t>
          </a:r>
        </a:p>
      </dgm:t>
    </dgm:pt>
    <dgm:pt modelId="{47799031-5A9D-4339-AAA8-5CCEC8C47A69}" type="parTrans" cxnId="{4E5AF65D-ED61-46F4-A130-C1A8991E2CA2}">
      <dgm:prSet/>
      <dgm:spPr/>
      <dgm:t>
        <a:bodyPr/>
        <a:lstStyle/>
        <a:p>
          <a:endParaRPr lang="en-US"/>
        </a:p>
      </dgm:t>
    </dgm:pt>
    <dgm:pt modelId="{003524C2-775A-4DB8-858A-902A9E198F1E}" type="sibTrans" cxnId="{4E5AF65D-ED61-46F4-A130-C1A8991E2CA2}">
      <dgm:prSet/>
      <dgm:spPr/>
      <dgm:t>
        <a:bodyPr/>
        <a:lstStyle/>
        <a:p>
          <a:endParaRPr lang="en-US"/>
        </a:p>
      </dgm:t>
    </dgm:pt>
    <dgm:pt modelId="{208567AC-6BAE-4FBE-AB32-B44F47221227}">
      <dgm:prSet/>
      <dgm:spPr/>
      <dgm:t>
        <a:bodyPr/>
        <a:lstStyle/>
        <a:p>
          <a:r>
            <a:rPr lang="en-US" dirty="0"/>
            <a:t>Career Coach/Testing</a:t>
          </a:r>
        </a:p>
      </dgm:t>
    </dgm:pt>
    <dgm:pt modelId="{EC37DFC2-B7B2-4F63-A04F-C2B07A49CAA0}" type="parTrans" cxnId="{ABCDCFF8-1547-412E-9EA5-BD05B94F7CD5}">
      <dgm:prSet/>
      <dgm:spPr/>
      <dgm:t>
        <a:bodyPr/>
        <a:lstStyle/>
        <a:p>
          <a:endParaRPr lang="en-US"/>
        </a:p>
      </dgm:t>
    </dgm:pt>
    <dgm:pt modelId="{A144AB5A-A5AA-436F-87ED-0F70153F3315}" type="sibTrans" cxnId="{ABCDCFF8-1547-412E-9EA5-BD05B94F7CD5}">
      <dgm:prSet/>
      <dgm:spPr/>
      <dgm:t>
        <a:bodyPr/>
        <a:lstStyle/>
        <a:p>
          <a:endParaRPr lang="en-US"/>
        </a:p>
      </dgm:t>
    </dgm:pt>
    <dgm:pt modelId="{B83A6897-6C2C-4BB4-AFC4-077AE290B5F9}">
      <dgm:prSet/>
      <dgm:spPr/>
      <dgm:t>
        <a:bodyPr/>
        <a:lstStyle/>
        <a:p>
          <a:r>
            <a:rPr lang="en-US" dirty="0"/>
            <a:t>Network/Server </a:t>
          </a:r>
          <a:r>
            <a:rPr lang="en-US" dirty="0" err="1"/>
            <a:t>Adminstrator</a:t>
          </a:r>
          <a:endParaRPr lang="en-US" dirty="0"/>
        </a:p>
      </dgm:t>
    </dgm:pt>
    <dgm:pt modelId="{27B732DE-B315-4784-A682-3AE59998811E}" type="parTrans" cxnId="{E719E198-D8AB-4231-892F-86DDCE2603E5}">
      <dgm:prSet/>
      <dgm:spPr/>
      <dgm:t>
        <a:bodyPr/>
        <a:lstStyle/>
        <a:p>
          <a:endParaRPr lang="en-US"/>
        </a:p>
      </dgm:t>
    </dgm:pt>
    <dgm:pt modelId="{BC1C4778-E1D0-4006-9E82-87FE80E63321}" type="sibTrans" cxnId="{E719E198-D8AB-4231-892F-86DDCE2603E5}">
      <dgm:prSet/>
      <dgm:spPr/>
      <dgm:t>
        <a:bodyPr/>
        <a:lstStyle/>
        <a:p>
          <a:endParaRPr lang="en-US"/>
        </a:p>
      </dgm:t>
    </dgm:pt>
    <dgm:pt modelId="{F4D0486B-B543-4646-876C-14011F05C6FB}">
      <dgm:prSet/>
      <dgm:spPr/>
      <dgm:t>
        <a:bodyPr/>
        <a:lstStyle/>
        <a:p>
          <a:r>
            <a:rPr lang="en-US" dirty="0"/>
            <a:t>IT Support Specialist</a:t>
          </a:r>
        </a:p>
      </dgm:t>
    </dgm:pt>
    <dgm:pt modelId="{94482CF9-6958-48EA-9199-29328340097F}" type="parTrans" cxnId="{191CA64E-89CC-4C8B-AA20-C977CCB208A5}">
      <dgm:prSet/>
      <dgm:spPr/>
      <dgm:t>
        <a:bodyPr/>
        <a:lstStyle/>
        <a:p>
          <a:endParaRPr lang="en-US"/>
        </a:p>
      </dgm:t>
    </dgm:pt>
    <dgm:pt modelId="{1E7AE4ED-A327-4E30-A52E-D871324C8A2B}" type="sibTrans" cxnId="{191CA64E-89CC-4C8B-AA20-C977CCB208A5}">
      <dgm:prSet/>
      <dgm:spPr/>
      <dgm:t>
        <a:bodyPr/>
        <a:lstStyle/>
        <a:p>
          <a:endParaRPr lang="en-US"/>
        </a:p>
      </dgm:t>
    </dgm:pt>
    <dgm:pt modelId="{C187AE47-D64E-45E8-8DEC-F6829118A232}" type="pres">
      <dgm:prSet presAssocID="{052A9F59-1137-4145-94B7-C6ADF9676A4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A82D853-22A7-4171-96B8-95E45FE58877}" type="pres">
      <dgm:prSet presAssocID="{BF04FB3E-468D-46F8-A74A-DE5C4A814EAD}" presName="hierRoot1" presStyleCnt="0">
        <dgm:presLayoutVars>
          <dgm:hierBranch val="init"/>
        </dgm:presLayoutVars>
      </dgm:prSet>
      <dgm:spPr/>
    </dgm:pt>
    <dgm:pt modelId="{9370C62D-813A-43D0-BE5E-25545DD8948D}" type="pres">
      <dgm:prSet presAssocID="{BF04FB3E-468D-46F8-A74A-DE5C4A814EAD}" presName="rootComposite1" presStyleCnt="0"/>
      <dgm:spPr/>
    </dgm:pt>
    <dgm:pt modelId="{4A4A64DB-2B57-4673-86F8-D2AAEFEC4DA2}" type="pres">
      <dgm:prSet presAssocID="{BF04FB3E-468D-46F8-A74A-DE5C4A814EAD}" presName="rootText1" presStyleLbl="node0" presStyleIdx="0" presStyleCnt="1" custScaleX="410485" custScaleY="259877" custLinFactNeighborX="17951" custLinFactNeighborY="-54418">
        <dgm:presLayoutVars>
          <dgm:chPref val="3"/>
        </dgm:presLayoutVars>
      </dgm:prSet>
      <dgm:spPr/>
    </dgm:pt>
    <dgm:pt modelId="{FEF10241-6ECE-4577-9408-47E72A6A03CE}" type="pres">
      <dgm:prSet presAssocID="{BF04FB3E-468D-46F8-A74A-DE5C4A814EAD}" presName="rootConnector1" presStyleLbl="node1" presStyleIdx="0" presStyleCnt="0"/>
      <dgm:spPr/>
    </dgm:pt>
    <dgm:pt modelId="{59D4475E-573E-4676-9392-4A08C7555B27}" type="pres">
      <dgm:prSet presAssocID="{BF04FB3E-468D-46F8-A74A-DE5C4A814EAD}" presName="hierChild2" presStyleCnt="0"/>
      <dgm:spPr/>
    </dgm:pt>
    <dgm:pt modelId="{E921F2AB-59C9-4330-8AB5-84637E650A8E}" type="pres">
      <dgm:prSet presAssocID="{F8794B96-CD7C-49C0-B796-C3BD86ED570D}" presName="Name37" presStyleLbl="parChTrans1D2" presStyleIdx="0" presStyleCnt="1"/>
      <dgm:spPr/>
    </dgm:pt>
    <dgm:pt modelId="{3EB05EEB-6362-4B16-BF84-3CFDE5E1DA18}" type="pres">
      <dgm:prSet presAssocID="{52DDA637-5085-495F-93F8-5C509A51D5F2}" presName="hierRoot2" presStyleCnt="0">
        <dgm:presLayoutVars>
          <dgm:hierBranch val="init"/>
        </dgm:presLayoutVars>
      </dgm:prSet>
      <dgm:spPr/>
    </dgm:pt>
    <dgm:pt modelId="{C1B9FF5E-27C3-4F8F-B1B2-71F7F2659E2B}" type="pres">
      <dgm:prSet presAssocID="{52DDA637-5085-495F-93F8-5C509A51D5F2}" presName="rootComposite" presStyleCnt="0"/>
      <dgm:spPr/>
    </dgm:pt>
    <dgm:pt modelId="{E4CDAB65-685F-4553-9C52-5B5258F10BF6}" type="pres">
      <dgm:prSet presAssocID="{52DDA637-5085-495F-93F8-5C509A51D5F2}" presName="rootText" presStyleLbl="node2" presStyleIdx="0" presStyleCnt="1" custScaleX="412831" custScaleY="262423" custLinFactNeighborX="19124" custLinFactNeighborY="-34568">
        <dgm:presLayoutVars>
          <dgm:chPref val="3"/>
        </dgm:presLayoutVars>
      </dgm:prSet>
      <dgm:spPr/>
    </dgm:pt>
    <dgm:pt modelId="{EF3A5A65-FBA4-428B-84E4-27C849D8EFFB}" type="pres">
      <dgm:prSet presAssocID="{52DDA637-5085-495F-93F8-5C509A51D5F2}" presName="rootConnector" presStyleLbl="node2" presStyleIdx="0" presStyleCnt="1"/>
      <dgm:spPr/>
    </dgm:pt>
    <dgm:pt modelId="{2CFF4280-4317-448A-9B5C-140B8071FD24}" type="pres">
      <dgm:prSet presAssocID="{52DDA637-5085-495F-93F8-5C509A51D5F2}" presName="hierChild4" presStyleCnt="0"/>
      <dgm:spPr/>
    </dgm:pt>
    <dgm:pt modelId="{039CF6B3-C422-4A88-A0EF-652765E09585}" type="pres">
      <dgm:prSet presAssocID="{88A9E29A-7FBE-409E-879B-A0185E31AF56}" presName="Name37" presStyleLbl="parChTrans1D3" presStyleIdx="0" presStyleCnt="1"/>
      <dgm:spPr/>
    </dgm:pt>
    <dgm:pt modelId="{DAF5FA3C-E885-41FF-BDEE-CF5FC4CC50DA}" type="pres">
      <dgm:prSet presAssocID="{BD51F100-461E-4DA6-940B-D1CBB17004F0}" presName="hierRoot2" presStyleCnt="0">
        <dgm:presLayoutVars>
          <dgm:hierBranch/>
        </dgm:presLayoutVars>
      </dgm:prSet>
      <dgm:spPr/>
    </dgm:pt>
    <dgm:pt modelId="{FA1F9BA5-F32A-4A9B-A945-3C3012E9744A}" type="pres">
      <dgm:prSet presAssocID="{BD51F100-461E-4DA6-940B-D1CBB17004F0}" presName="rootComposite" presStyleCnt="0"/>
      <dgm:spPr/>
    </dgm:pt>
    <dgm:pt modelId="{20DF5B5E-3BF4-4CC7-9026-80F183CD42BF}" type="pres">
      <dgm:prSet presAssocID="{BD51F100-461E-4DA6-940B-D1CBB17004F0}" presName="rootText" presStyleLbl="node3" presStyleIdx="0" presStyleCnt="1" custScaleX="410437" custScaleY="283593" custLinFactNeighborX="17927" custLinFactNeighborY="-32947">
        <dgm:presLayoutVars>
          <dgm:chPref val="3"/>
        </dgm:presLayoutVars>
      </dgm:prSet>
      <dgm:spPr/>
    </dgm:pt>
    <dgm:pt modelId="{482AEB91-0E1D-45B5-8F40-E3F412D7A561}" type="pres">
      <dgm:prSet presAssocID="{BD51F100-461E-4DA6-940B-D1CBB17004F0}" presName="rootConnector" presStyleLbl="node3" presStyleIdx="0" presStyleCnt="1"/>
      <dgm:spPr/>
    </dgm:pt>
    <dgm:pt modelId="{A00577D8-C917-455A-A928-E2FBB9C40709}" type="pres">
      <dgm:prSet presAssocID="{BD51F100-461E-4DA6-940B-D1CBB17004F0}" presName="hierChild4" presStyleCnt="0"/>
      <dgm:spPr/>
    </dgm:pt>
    <dgm:pt modelId="{4C312A95-2522-4EC1-A003-2E20062156D7}" type="pres">
      <dgm:prSet presAssocID="{ABF3BF0D-B643-4870-8A0D-4CE81BFFBD7C}" presName="Name35" presStyleLbl="parChTrans1D4" presStyleIdx="0" presStyleCnt="46"/>
      <dgm:spPr/>
    </dgm:pt>
    <dgm:pt modelId="{87DAD5BE-CEC8-4BA9-B804-6E3D22CF3009}" type="pres">
      <dgm:prSet presAssocID="{05D80BE1-579D-4ECC-8CB4-E156138897DD}" presName="hierRoot2" presStyleCnt="0">
        <dgm:presLayoutVars>
          <dgm:hierBranch val="init"/>
        </dgm:presLayoutVars>
      </dgm:prSet>
      <dgm:spPr/>
    </dgm:pt>
    <dgm:pt modelId="{4E15F65E-5574-4CDF-AAB3-97CFDE78AB39}" type="pres">
      <dgm:prSet presAssocID="{05D80BE1-579D-4ECC-8CB4-E156138897DD}" presName="rootComposite" presStyleCnt="0"/>
      <dgm:spPr/>
    </dgm:pt>
    <dgm:pt modelId="{33F05F8A-94A3-42A2-9E96-48CD205B9E74}" type="pres">
      <dgm:prSet presAssocID="{05D80BE1-579D-4ECC-8CB4-E156138897DD}" presName="rootText" presStyleLbl="node4" presStyleIdx="0" presStyleCnt="32" custScaleX="316871" custScaleY="387191" custLinFactY="4901" custLinFactNeighborX="12105" custLinFactNeighborY="100000">
        <dgm:presLayoutVars>
          <dgm:chPref val="3"/>
        </dgm:presLayoutVars>
      </dgm:prSet>
      <dgm:spPr/>
    </dgm:pt>
    <dgm:pt modelId="{CF58C48F-90EF-4B94-B198-2DCABFE0B718}" type="pres">
      <dgm:prSet presAssocID="{05D80BE1-579D-4ECC-8CB4-E156138897DD}" presName="rootConnector" presStyleLbl="node4" presStyleIdx="0" presStyleCnt="32"/>
      <dgm:spPr/>
    </dgm:pt>
    <dgm:pt modelId="{5BCB3065-B0D6-40FA-80DE-31600AE4CD37}" type="pres">
      <dgm:prSet presAssocID="{05D80BE1-579D-4ECC-8CB4-E156138897DD}" presName="hierChild4" presStyleCnt="0"/>
      <dgm:spPr/>
    </dgm:pt>
    <dgm:pt modelId="{A0941B73-F663-44E3-A4A2-1299C4A9CC9C}" type="pres">
      <dgm:prSet presAssocID="{18D43690-0025-4C55-9F6F-1C1368F08873}" presName="Name37" presStyleLbl="parChTrans1D4" presStyleIdx="1" presStyleCnt="46"/>
      <dgm:spPr/>
    </dgm:pt>
    <dgm:pt modelId="{6C7ECF18-6846-466C-B2EB-476B1C9E0CDD}" type="pres">
      <dgm:prSet presAssocID="{938419C5-0529-4528-BC01-1EF93B6DB96B}" presName="hierRoot2" presStyleCnt="0">
        <dgm:presLayoutVars>
          <dgm:hierBranch val="init"/>
        </dgm:presLayoutVars>
      </dgm:prSet>
      <dgm:spPr/>
    </dgm:pt>
    <dgm:pt modelId="{F1337F17-6CB5-4593-A009-C0C799E0B4E4}" type="pres">
      <dgm:prSet presAssocID="{938419C5-0529-4528-BC01-1EF93B6DB96B}" presName="rootComposite" presStyleCnt="0"/>
      <dgm:spPr/>
    </dgm:pt>
    <dgm:pt modelId="{51839F4F-9D1C-4218-929D-1642392D360F}" type="pres">
      <dgm:prSet presAssocID="{938419C5-0529-4528-BC01-1EF93B6DB96B}" presName="rootText" presStyleLbl="node4" presStyleIdx="1" presStyleCnt="32" custScaleX="260724" custScaleY="280843" custLinFactX="-169170" custLinFactY="-12256" custLinFactNeighborX="-200000" custLinFactNeighborY="-100000">
        <dgm:presLayoutVars>
          <dgm:chPref val="3"/>
        </dgm:presLayoutVars>
      </dgm:prSet>
      <dgm:spPr/>
    </dgm:pt>
    <dgm:pt modelId="{E82D3D9F-1099-43C3-9B24-64714C9FC131}" type="pres">
      <dgm:prSet presAssocID="{938419C5-0529-4528-BC01-1EF93B6DB96B}" presName="rootConnector" presStyleLbl="node4" presStyleIdx="1" presStyleCnt="32"/>
      <dgm:spPr/>
    </dgm:pt>
    <dgm:pt modelId="{698CE734-59FE-45EB-89B4-028AD0519021}" type="pres">
      <dgm:prSet presAssocID="{938419C5-0529-4528-BC01-1EF93B6DB96B}" presName="hierChild4" presStyleCnt="0"/>
      <dgm:spPr/>
    </dgm:pt>
    <dgm:pt modelId="{9CCE4EF7-FCEE-459E-8A17-086A9EEE46CF}" type="pres">
      <dgm:prSet presAssocID="{938419C5-0529-4528-BC01-1EF93B6DB96B}" presName="hierChild5" presStyleCnt="0"/>
      <dgm:spPr/>
    </dgm:pt>
    <dgm:pt modelId="{8B0A1936-C528-4C75-8F94-79B3623949D4}" type="pres">
      <dgm:prSet presAssocID="{BC8EA416-2D83-4617-94AF-083AB0AF386B}" presName="Name37" presStyleLbl="parChTrans1D4" presStyleIdx="2" presStyleCnt="46"/>
      <dgm:spPr/>
    </dgm:pt>
    <dgm:pt modelId="{308E7E99-D45F-4F2B-932C-CF9E2D08E22C}" type="pres">
      <dgm:prSet presAssocID="{0A8D0A85-DDE7-4CEE-BBA6-C6CF4D935218}" presName="hierRoot2" presStyleCnt="0">
        <dgm:presLayoutVars>
          <dgm:hierBranch val="init"/>
        </dgm:presLayoutVars>
      </dgm:prSet>
      <dgm:spPr/>
    </dgm:pt>
    <dgm:pt modelId="{B5E0B538-B56E-4CC2-8346-57B9FCB6EE0D}" type="pres">
      <dgm:prSet presAssocID="{0A8D0A85-DDE7-4CEE-BBA6-C6CF4D935218}" presName="rootComposite" presStyleCnt="0"/>
      <dgm:spPr/>
    </dgm:pt>
    <dgm:pt modelId="{E8031FCB-097D-428D-A0EB-5C4ABFEA0FBA}" type="pres">
      <dgm:prSet presAssocID="{0A8D0A85-DDE7-4CEE-BBA6-C6CF4D935218}" presName="rootText" presStyleLbl="node4" presStyleIdx="2" presStyleCnt="32" custScaleX="271178" custScaleY="218198" custLinFactX="-169170" custLinFactNeighborX="-200000" custLinFactNeighborY="-84482">
        <dgm:presLayoutVars>
          <dgm:chPref val="3"/>
        </dgm:presLayoutVars>
      </dgm:prSet>
      <dgm:spPr/>
    </dgm:pt>
    <dgm:pt modelId="{4261A254-60E3-4872-A9DC-1FBE8252E397}" type="pres">
      <dgm:prSet presAssocID="{0A8D0A85-DDE7-4CEE-BBA6-C6CF4D935218}" presName="rootConnector" presStyleLbl="node4" presStyleIdx="2" presStyleCnt="32"/>
      <dgm:spPr/>
    </dgm:pt>
    <dgm:pt modelId="{F88586CD-84D3-473F-87CD-BF2B18894236}" type="pres">
      <dgm:prSet presAssocID="{0A8D0A85-DDE7-4CEE-BBA6-C6CF4D935218}" presName="hierChild4" presStyleCnt="0"/>
      <dgm:spPr/>
    </dgm:pt>
    <dgm:pt modelId="{65996314-7028-41C7-AE5C-C47FFA6EB869}" type="pres">
      <dgm:prSet presAssocID="{0A8D0A85-DDE7-4CEE-BBA6-C6CF4D935218}" presName="hierChild5" presStyleCnt="0"/>
      <dgm:spPr/>
    </dgm:pt>
    <dgm:pt modelId="{E4E2C5DA-8EBF-409F-9812-23B71444DE46}" type="pres">
      <dgm:prSet presAssocID="{6AC1F10C-5A6B-4A96-A4E3-C533760681D5}" presName="Name37" presStyleLbl="parChTrans1D4" presStyleIdx="3" presStyleCnt="46"/>
      <dgm:spPr/>
    </dgm:pt>
    <dgm:pt modelId="{020A63AB-48E6-430D-93CB-BE981CAEA472}" type="pres">
      <dgm:prSet presAssocID="{4DC96F3D-0E76-46B5-BE59-A93F1060B17B}" presName="hierRoot2" presStyleCnt="0">
        <dgm:presLayoutVars>
          <dgm:hierBranch val="init"/>
        </dgm:presLayoutVars>
      </dgm:prSet>
      <dgm:spPr/>
    </dgm:pt>
    <dgm:pt modelId="{CB5CA9D0-E446-4E8B-90E7-AE951E742763}" type="pres">
      <dgm:prSet presAssocID="{4DC96F3D-0E76-46B5-BE59-A93F1060B17B}" presName="rootComposite" presStyleCnt="0"/>
      <dgm:spPr/>
    </dgm:pt>
    <dgm:pt modelId="{AB56E122-C6ED-4E3F-841D-335DBF1DEBA9}" type="pres">
      <dgm:prSet presAssocID="{4DC96F3D-0E76-46B5-BE59-A93F1060B17B}" presName="rootText" presStyleLbl="node4" presStyleIdx="3" presStyleCnt="32" custScaleX="267449" custScaleY="241109" custLinFactX="-169170" custLinFactNeighborX="-200000" custLinFactNeighborY="5937">
        <dgm:presLayoutVars>
          <dgm:chPref val="3"/>
        </dgm:presLayoutVars>
      </dgm:prSet>
      <dgm:spPr/>
    </dgm:pt>
    <dgm:pt modelId="{21C9BCBF-B162-4BE3-907F-0B4B47294B27}" type="pres">
      <dgm:prSet presAssocID="{4DC96F3D-0E76-46B5-BE59-A93F1060B17B}" presName="rootConnector" presStyleLbl="node4" presStyleIdx="3" presStyleCnt="32"/>
      <dgm:spPr/>
    </dgm:pt>
    <dgm:pt modelId="{A5CF5A12-E3C5-4F8C-9632-06AE74B7AAE9}" type="pres">
      <dgm:prSet presAssocID="{4DC96F3D-0E76-46B5-BE59-A93F1060B17B}" presName="hierChild4" presStyleCnt="0"/>
      <dgm:spPr/>
    </dgm:pt>
    <dgm:pt modelId="{4178DF02-DCF4-4934-B097-FB09BD3D0EB6}" type="pres">
      <dgm:prSet presAssocID="{4DC96F3D-0E76-46B5-BE59-A93F1060B17B}" presName="hierChild5" presStyleCnt="0"/>
      <dgm:spPr/>
    </dgm:pt>
    <dgm:pt modelId="{83A46347-61D6-41C8-B058-B78A1FE2971E}" type="pres">
      <dgm:prSet presAssocID="{68EA2BB0-A809-4354-8279-231D8D46AB61}" presName="Name37" presStyleLbl="parChTrans1D4" presStyleIdx="4" presStyleCnt="46"/>
      <dgm:spPr/>
    </dgm:pt>
    <dgm:pt modelId="{B2820431-3351-4E2D-8963-3ADC195FF966}" type="pres">
      <dgm:prSet presAssocID="{4CFDC444-5DDC-4585-90F8-4A5B6DDF8D57}" presName="hierRoot2" presStyleCnt="0">
        <dgm:presLayoutVars>
          <dgm:hierBranch val="init"/>
        </dgm:presLayoutVars>
      </dgm:prSet>
      <dgm:spPr/>
    </dgm:pt>
    <dgm:pt modelId="{778F8559-0503-4E5F-834D-5B514E538575}" type="pres">
      <dgm:prSet presAssocID="{4CFDC444-5DDC-4585-90F8-4A5B6DDF8D57}" presName="rootComposite" presStyleCnt="0"/>
      <dgm:spPr/>
    </dgm:pt>
    <dgm:pt modelId="{1DD73438-7CEA-4ECF-BE76-C31666D9E981}" type="pres">
      <dgm:prSet presAssocID="{4CFDC444-5DDC-4585-90F8-4A5B6DDF8D57}" presName="rootText" presStyleLbl="node4" presStyleIdx="4" presStyleCnt="32" custScaleX="271177" custScaleY="217792" custLinFactX="-169170" custLinFactNeighborX="-200000" custLinFactNeighborY="73446">
        <dgm:presLayoutVars>
          <dgm:chPref val="3"/>
        </dgm:presLayoutVars>
      </dgm:prSet>
      <dgm:spPr/>
    </dgm:pt>
    <dgm:pt modelId="{902FF417-5C91-47EF-95CF-C8C08416E432}" type="pres">
      <dgm:prSet presAssocID="{4CFDC444-5DDC-4585-90F8-4A5B6DDF8D57}" presName="rootConnector" presStyleLbl="node4" presStyleIdx="4" presStyleCnt="32"/>
      <dgm:spPr/>
    </dgm:pt>
    <dgm:pt modelId="{CFC58C9F-FBC5-4BCA-857A-E272ED832615}" type="pres">
      <dgm:prSet presAssocID="{4CFDC444-5DDC-4585-90F8-4A5B6DDF8D57}" presName="hierChild4" presStyleCnt="0"/>
      <dgm:spPr/>
    </dgm:pt>
    <dgm:pt modelId="{2D6295F7-5F1B-4DFD-9269-4040BE4DEA5B}" type="pres">
      <dgm:prSet presAssocID="{4CFDC444-5DDC-4585-90F8-4A5B6DDF8D57}" presName="hierChild5" presStyleCnt="0"/>
      <dgm:spPr/>
    </dgm:pt>
    <dgm:pt modelId="{B6005A34-E007-4AF6-A2E2-1FD4CFD5B40D}" type="pres">
      <dgm:prSet presAssocID="{8694A531-19DB-4ACD-9EE3-9C0EC13E05EE}" presName="Name37" presStyleLbl="parChTrans1D4" presStyleIdx="5" presStyleCnt="46"/>
      <dgm:spPr/>
    </dgm:pt>
    <dgm:pt modelId="{60E8CB2C-8C8D-4D38-9863-2EDB9E9C649D}" type="pres">
      <dgm:prSet presAssocID="{5B83F647-30A4-4374-9A41-0CF65630148D}" presName="hierRoot2" presStyleCnt="0">
        <dgm:presLayoutVars>
          <dgm:hierBranch val="init"/>
        </dgm:presLayoutVars>
      </dgm:prSet>
      <dgm:spPr/>
    </dgm:pt>
    <dgm:pt modelId="{3ED63515-B300-4DE5-B262-EEEEAE949243}" type="pres">
      <dgm:prSet presAssocID="{5B83F647-30A4-4374-9A41-0CF65630148D}" presName="rootComposite" presStyleCnt="0"/>
      <dgm:spPr/>
    </dgm:pt>
    <dgm:pt modelId="{7721374A-F5BF-43A2-993F-C2C2F6C61A51}" type="pres">
      <dgm:prSet presAssocID="{5B83F647-30A4-4374-9A41-0CF65630148D}" presName="rootText" presStyleLbl="node4" presStyleIdx="5" presStyleCnt="32" custScaleX="288549" custScaleY="181157" custLinFactX="-168061" custLinFactY="185116" custLinFactNeighborX="-200000" custLinFactNeighborY="200000">
        <dgm:presLayoutVars>
          <dgm:chPref val="3"/>
        </dgm:presLayoutVars>
      </dgm:prSet>
      <dgm:spPr/>
    </dgm:pt>
    <dgm:pt modelId="{AFEFF765-ED01-47DD-A44E-56B796FD67CE}" type="pres">
      <dgm:prSet presAssocID="{5B83F647-30A4-4374-9A41-0CF65630148D}" presName="rootConnector" presStyleLbl="node4" presStyleIdx="5" presStyleCnt="32"/>
      <dgm:spPr/>
    </dgm:pt>
    <dgm:pt modelId="{F9504B96-BD7E-4225-BC86-6823526C4709}" type="pres">
      <dgm:prSet presAssocID="{5B83F647-30A4-4374-9A41-0CF65630148D}" presName="hierChild4" presStyleCnt="0"/>
      <dgm:spPr/>
    </dgm:pt>
    <dgm:pt modelId="{ECBFBF99-C3E9-426F-9742-D8DFE3CF2717}" type="pres">
      <dgm:prSet presAssocID="{5B83F647-30A4-4374-9A41-0CF65630148D}" presName="hierChild5" presStyleCnt="0"/>
      <dgm:spPr/>
    </dgm:pt>
    <dgm:pt modelId="{85490DC6-6594-486C-9ED2-467E55BDFC68}" type="pres">
      <dgm:prSet presAssocID="{94482CF9-6958-48EA-9199-29328340097F}" presName="Name37" presStyleLbl="parChTrans1D4" presStyleIdx="6" presStyleCnt="46"/>
      <dgm:spPr/>
    </dgm:pt>
    <dgm:pt modelId="{5348178E-3172-4D37-B0B5-EBD70F68FF05}" type="pres">
      <dgm:prSet presAssocID="{F4D0486B-B543-4646-876C-14011F05C6FB}" presName="hierRoot2" presStyleCnt="0">
        <dgm:presLayoutVars>
          <dgm:hierBranch val="init"/>
        </dgm:presLayoutVars>
      </dgm:prSet>
      <dgm:spPr/>
    </dgm:pt>
    <dgm:pt modelId="{F4558D97-E15E-4891-A5CF-AFF069DAC416}" type="pres">
      <dgm:prSet presAssocID="{F4D0486B-B543-4646-876C-14011F05C6FB}" presName="rootComposite" presStyleCnt="0"/>
      <dgm:spPr/>
    </dgm:pt>
    <dgm:pt modelId="{D606429C-ABD9-4251-874D-AD9655EC0EEA}" type="pres">
      <dgm:prSet presAssocID="{F4D0486B-B543-4646-876C-14011F05C6FB}" presName="rootText" presStyleLbl="node4" presStyleIdx="6" presStyleCnt="32" custScaleX="293639" custScaleY="216195" custLinFactX="-168061" custLinFactY="342933" custLinFactNeighborX="-200000" custLinFactNeighborY="400000">
        <dgm:presLayoutVars>
          <dgm:chPref val="3"/>
        </dgm:presLayoutVars>
      </dgm:prSet>
      <dgm:spPr/>
    </dgm:pt>
    <dgm:pt modelId="{9CF5185F-FE4C-442D-8BED-121D0DC53832}" type="pres">
      <dgm:prSet presAssocID="{F4D0486B-B543-4646-876C-14011F05C6FB}" presName="rootConnector" presStyleLbl="node4" presStyleIdx="6" presStyleCnt="32"/>
      <dgm:spPr/>
    </dgm:pt>
    <dgm:pt modelId="{B2A93773-9110-4FA2-B4F7-B417B9AFA285}" type="pres">
      <dgm:prSet presAssocID="{F4D0486B-B543-4646-876C-14011F05C6FB}" presName="hierChild4" presStyleCnt="0"/>
      <dgm:spPr/>
    </dgm:pt>
    <dgm:pt modelId="{B94F292B-D04E-471C-AB2B-94A2CAC938E5}" type="pres">
      <dgm:prSet presAssocID="{F4D0486B-B543-4646-876C-14011F05C6FB}" presName="hierChild5" presStyleCnt="0"/>
      <dgm:spPr/>
    </dgm:pt>
    <dgm:pt modelId="{6BCCC3E7-5C84-4CD5-A6E0-18056CF2F06B}" type="pres">
      <dgm:prSet presAssocID="{1315E003-9E47-4904-8687-E05435FA37E7}" presName="Name37" presStyleLbl="parChTrans1D4" presStyleIdx="7" presStyleCnt="46"/>
      <dgm:spPr/>
    </dgm:pt>
    <dgm:pt modelId="{A8CF2EB1-A22F-4936-BE2F-4FDE1888ED0A}" type="pres">
      <dgm:prSet presAssocID="{93A5FECD-A8DD-4F5F-A498-314695EF08CD}" presName="hierRoot2" presStyleCnt="0">
        <dgm:presLayoutVars>
          <dgm:hierBranch val="init"/>
        </dgm:presLayoutVars>
      </dgm:prSet>
      <dgm:spPr/>
    </dgm:pt>
    <dgm:pt modelId="{F36452C6-32A7-416F-BAAF-C781BF4ED38C}" type="pres">
      <dgm:prSet presAssocID="{93A5FECD-A8DD-4F5F-A498-314695EF08CD}" presName="rootComposite" presStyleCnt="0"/>
      <dgm:spPr/>
    </dgm:pt>
    <dgm:pt modelId="{43CA2DAC-4951-44F0-94EF-ED212C6D34C9}" type="pres">
      <dgm:prSet presAssocID="{93A5FECD-A8DD-4F5F-A498-314695EF08CD}" presName="rootText" presStyleLbl="node4" presStyleIdx="7" presStyleCnt="32" custScaleX="295571" custScaleY="187631" custLinFactX="-168061" custLinFactY="375224" custLinFactNeighborX="-200000" custLinFactNeighborY="400000">
        <dgm:presLayoutVars>
          <dgm:chPref val="3"/>
        </dgm:presLayoutVars>
      </dgm:prSet>
      <dgm:spPr/>
    </dgm:pt>
    <dgm:pt modelId="{6F7C5629-4EA2-4D84-BD7E-96C24358B624}" type="pres">
      <dgm:prSet presAssocID="{93A5FECD-A8DD-4F5F-A498-314695EF08CD}" presName="rootConnector" presStyleLbl="node4" presStyleIdx="7" presStyleCnt="32"/>
      <dgm:spPr/>
    </dgm:pt>
    <dgm:pt modelId="{A6E94BE9-E257-4366-85BF-3B6ED5B18EA2}" type="pres">
      <dgm:prSet presAssocID="{93A5FECD-A8DD-4F5F-A498-314695EF08CD}" presName="hierChild4" presStyleCnt="0"/>
      <dgm:spPr/>
    </dgm:pt>
    <dgm:pt modelId="{A759D193-9CE5-4149-8FC3-C418BB87F99E}" type="pres">
      <dgm:prSet presAssocID="{93A5FECD-A8DD-4F5F-A498-314695EF08CD}" presName="hierChild5" presStyleCnt="0"/>
      <dgm:spPr/>
    </dgm:pt>
    <dgm:pt modelId="{E6433597-6DA7-456D-BA38-46C143012F61}" type="pres">
      <dgm:prSet presAssocID="{27B732DE-B315-4784-A682-3AE59998811E}" presName="Name37" presStyleLbl="parChTrans1D4" presStyleIdx="8" presStyleCnt="46"/>
      <dgm:spPr/>
    </dgm:pt>
    <dgm:pt modelId="{EF1A6F37-F4A9-404D-8F99-D3A9D514EC81}" type="pres">
      <dgm:prSet presAssocID="{B83A6897-6C2C-4BB4-AFC4-077AE290B5F9}" presName="hierRoot2" presStyleCnt="0">
        <dgm:presLayoutVars>
          <dgm:hierBranch val="init"/>
        </dgm:presLayoutVars>
      </dgm:prSet>
      <dgm:spPr/>
    </dgm:pt>
    <dgm:pt modelId="{3AF0C46A-EB25-47C4-AC11-4003930778EF}" type="pres">
      <dgm:prSet presAssocID="{B83A6897-6C2C-4BB4-AFC4-077AE290B5F9}" presName="rootComposite" presStyleCnt="0"/>
      <dgm:spPr/>
    </dgm:pt>
    <dgm:pt modelId="{56DAAD33-D52E-4194-BE6B-05EC8018DE16}" type="pres">
      <dgm:prSet presAssocID="{B83A6897-6C2C-4BB4-AFC4-077AE290B5F9}" presName="rootText" presStyleLbl="node4" presStyleIdx="8" presStyleCnt="32" custScaleX="293642" custScaleY="216194" custLinFactX="-168061" custLinFactNeighborX="-200000" custLinFactNeighborY="-35380">
        <dgm:presLayoutVars>
          <dgm:chPref val="3"/>
        </dgm:presLayoutVars>
      </dgm:prSet>
      <dgm:spPr/>
    </dgm:pt>
    <dgm:pt modelId="{356642BD-7623-454E-81F5-EFEF6F6FF36F}" type="pres">
      <dgm:prSet presAssocID="{B83A6897-6C2C-4BB4-AFC4-077AE290B5F9}" presName="rootConnector" presStyleLbl="node4" presStyleIdx="8" presStyleCnt="32"/>
      <dgm:spPr/>
    </dgm:pt>
    <dgm:pt modelId="{43CFE9F3-9766-40F9-92E0-74BD76FAF7A3}" type="pres">
      <dgm:prSet presAssocID="{B83A6897-6C2C-4BB4-AFC4-077AE290B5F9}" presName="hierChild4" presStyleCnt="0"/>
      <dgm:spPr/>
    </dgm:pt>
    <dgm:pt modelId="{7DB26DA8-0CB9-49A7-9BA2-BD00A429406F}" type="pres">
      <dgm:prSet presAssocID="{B83A6897-6C2C-4BB4-AFC4-077AE290B5F9}" presName="hierChild5" presStyleCnt="0"/>
      <dgm:spPr/>
    </dgm:pt>
    <dgm:pt modelId="{4DE14B36-7C9E-4B9B-9479-340F06D69C5D}" type="pres">
      <dgm:prSet presAssocID="{05D80BE1-579D-4ECC-8CB4-E156138897DD}" presName="hierChild5" presStyleCnt="0"/>
      <dgm:spPr/>
    </dgm:pt>
    <dgm:pt modelId="{421287D4-8F7F-46F4-B763-06167B462257}" type="pres">
      <dgm:prSet presAssocID="{CC85EF83-94D5-46E9-80FD-98C24D66E8EE}" presName="Name111" presStyleLbl="parChTrans1D4" presStyleIdx="9" presStyleCnt="46"/>
      <dgm:spPr/>
    </dgm:pt>
    <dgm:pt modelId="{02B8071A-016B-4A70-9036-6E8A1FFA9193}" type="pres">
      <dgm:prSet presAssocID="{163DB297-4A1C-46A5-8B96-83963947AE6D}" presName="hierRoot3" presStyleCnt="0">
        <dgm:presLayoutVars>
          <dgm:hierBranch val="init"/>
        </dgm:presLayoutVars>
      </dgm:prSet>
      <dgm:spPr/>
    </dgm:pt>
    <dgm:pt modelId="{78826F6B-3D93-4B09-802A-9F927F214A73}" type="pres">
      <dgm:prSet presAssocID="{163DB297-4A1C-46A5-8B96-83963947AE6D}" presName="rootComposite3" presStyleCnt="0"/>
      <dgm:spPr/>
    </dgm:pt>
    <dgm:pt modelId="{62CE479D-D13B-4141-B26F-D88735D352F8}" type="pres">
      <dgm:prSet presAssocID="{163DB297-4A1C-46A5-8B96-83963947AE6D}" presName="rootText3" presStyleLbl="asst4" presStyleIdx="0" presStyleCnt="13" custScaleX="279332" custScaleY="196760" custLinFactY="700000" custLinFactNeighborX="-30698" custLinFactNeighborY="759332">
        <dgm:presLayoutVars>
          <dgm:chPref val="3"/>
        </dgm:presLayoutVars>
      </dgm:prSet>
      <dgm:spPr/>
    </dgm:pt>
    <dgm:pt modelId="{87B7DDB4-E115-4A53-8B85-E9521142D990}" type="pres">
      <dgm:prSet presAssocID="{163DB297-4A1C-46A5-8B96-83963947AE6D}" presName="rootConnector3" presStyleLbl="asst4" presStyleIdx="0" presStyleCnt="13"/>
      <dgm:spPr/>
    </dgm:pt>
    <dgm:pt modelId="{10546470-914A-4229-A3AD-B0E3307C4A65}" type="pres">
      <dgm:prSet presAssocID="{163DB297-4A1C-46A5-8B96-83963947AE6D}" presName="hierChild6" presStyleCnt="0"/>
      <dgm:spPr/>
    </dgm:pt>
    <dgm:pt modelId="{231F1D63-0F81-45DF-A7D3-84B86EE79F5B}" type="pres">
      <dgm:prSet presAssocID="{163DB297-4A1C-46A5-8B96-83963947AE6D}" presName="hierChild7" presStyleCnt="0"/>
      <dgm:spPr/>
    </dgm:pt>
    <dgm:pt modelId="{5FC49CB6-3B23-49CE-9CA6-9F8EAE41F73C}" type="pres">
      <dgm:prSet presAssocID="{0D31FAA0-B995-4912-8E1B-255DD8D8A95C}" presName="Name35" presStyleLbl="parChTrans1D4" presStyleIdx="10" presStyleCnt="46"/>
      <dgm:spPr/>
    </dgm:pt>
    <dgm:pt modelId="{0B6E69BC-7F9B-477A-B422-77E96A1EC90E}" type="pres">
      <dgm:prSet presAssocID="{8CA61E14-3F7D-4E50-9946-79B4A752B5A8}" presName="hierRoot2" presStyleCnt="0">
        <dgm:presLayoutVars>
          <dgm:hierBranch val="init"/>
        </dgm:presLayoutVars>
      </dgm:prSet>
      <dgm:spPr/>
    </dgm:pt>
    <dgm:pt modelId="{81F1C00B-5AB4-48A9-B020-6FB5E537D590}" type="pres">
      <dgm:prSet presAssocID="{8CA61E14-3F7D-4E50-9946-79B4A752B5A8}" presName="rootComposite" presStyleCnt="0"/>
      <dgm:spPr/>
    </dgm:pt>
    <dgm:pt modelId="{6AB80FD7-F171-46D0-961F-F27414E7B9A9}" type="pres">
      <dgm:prSet presAssocID="{8CA61E14-3F7D-4E50-9946-79B4A752B5A8}" presName="rootText" presStyleLbl="node4" presStyleIdx="9" presStyleCnt="32" custScaleX="402443" custScaleY="358438" custLinFactX="-42174" custLinFactY="4902" custLinFactNeighborX="-100000" custLinFactNeighborY="100000">
        <dgm:presLayoutVars>
          <dgm:chPref val="3"/>
        </dgm:presLayoutVars>
      </dgm:prSet>
      <dgm:spPr/>
    </dgm:pt>
    <dgm:pt modelId="{1F7FA62A-E89A-4E03-9974-2FB88311EB6E}" type="pres">
      <dgm:prSet presAssocID="{8CA61E14-3F7D-4E50-9946-79B4A752B5A8}" presName="rootConnector" presStyleLbl="node4" presStyleIdx="9" presStyleCnt="32"/>
      <dgm:spPr/>
    </dgm:pt>
    <dgm:pt modelId="{91492105-C9C5-453F-9127-2176AA842068}" type="pres">
      <dgm:prSet presAssocID="{8CA61E14-3F7D-4E50-9946-79B4A752B5A8}" presName="hierChild4" presStyleCnt="0"/>
      <dgm:spPr/>
    </dgm:pt>
    <dgm:pt modelId="{207FE766-1CE9-464F-A075-6E07CCD42B84}" type="pres">
      <dgm:prSet presAssocID="{A73449EE-0E43-4F6E-ADDF-50C3102626DD}" presName="Name37" presStyleLbl="parChTrans1D4" presStyleIdx="11" presStyleCnt="46"/>
      <dgm:spPr/>
    </dgm:pt>
    <dgm:pt modelId="{FD72F643-9344-4DBF-B174-59943D50ABDF}" type="pres">
      <dgm:prSet presAssocID="{22434818-F1F5-4B9D-87FA-556DA06C91AC}" presName="hierRoot2" presStyleCnt="0">
        <dgm:presLayoutVars>
          <dgm:hierBranch val="init"/>
        </dgm:presLayoutVars>
      </dgm:prSet>
      <dgm:spPr/>
    </dgm:pt>
    <dgm:pt modelId="{E506590E-0F75-4965-9C3C-60151167D21D}" type="pres">
      <dgm:prSet presAssocID="{22434818-F1F5-4B9D-87FA-556DA06C91AC}" presName="rootComposite" presStyleCnt="0"/>
      <dgm:spPr/>
    </dgm:pt>
    <dgm:pt modelId="{6196218D-640F-4FC0-8D24-A038A33C4AB6}" type="pres">
      <dgm:prSet presAssocID="{22434818-F1F5-4B9D-87FA-556DA06C91AC}" presName="rootText" presStyleLbl="node4" presStyleIdx="10" presStyleCnt="32" custScaleX="266406" custScaleY="175713" custLinFactX="-73594" custLinFactY="-472364" custLinFactNeighborX="-100000" custLinFactNeighborY="-500000">
        <dgm:presLayoutVars>
          <dgm:chPref val="3"/>
        </dgm:presLayoutVars>
      </dgm:prSet>
      <dgm:spPr/>
    </dgm:pt>
    <dgm:pt modelId="{C3BABFEE-07B0-4AAB-AF84-3813830534BB}" type="pres">
      <dgm:prSet presAssocID="{22434818-F1F5-4B9D-87FA-556DA06C91AC}" presName="rootConnector" presStyleLbl="node4" presStyleIdx="10" presStyleCnt="32"/>
      <dgm:spPr/>
    </dgm:pt>
    <dgm:pt modelId="{F5316AC8-CAFC-4524-9337-BBDCEFFF466C}" type="pres">
      <dgm:prSet presAssocID="{22434818-F1F5-4B9D-87FA-556DA06C91AC}" presName="hierChild4" presStyleCnt="0"/>
      <dgm:spPr/>
    </dgm:pt>
    <dgm:pt modelId="{4B0AD496-289A-4354-B9FD-52937B251A1D}" type="pres">
      <dgm:prSet presAssocID="{22434818-F1F5-4B9D-87FA-556DA06C91AC}" presName="hierChild5" presStyleCnt="0"/>
      <dgm:spPr/>
    </dgm:pt>
    <dgm:pt modelId="{EBEB4F55-07C0-43B1-BFF4-08D0D33AF516}" type="pres">
      <dgm:prSet presAssocID="{45D54086-6966-43DF-A438-907ED27DA7BA}" presName="Name37" presStyleLbl="parChTrans1D4" presStyleIdx="12" presStyleCnt="46"/>
      <dgm:spPr/>
    </dgm:pt>
    <dgm:pt modelId="{397B0CC1-2D93-4BC3-BF00-92E08E7A585C}" type="pres">
      <dgm:prSet presAssocID="{952CF5C9-4B98-417B-9094-7BD1E067BC73}" presName="hierRoot2" presStyleCnt="0">
        <dgm:presLayoutVars>
          <dgm:hierBranch val="init"/>
        </dgm:presLayoutVars>
      </dgm:prSet>
      <dgm:spPr/>
    </dgm:pt>
    <dgm:pt modelId="{BA195E75-9C0D-4EED-942E-55D94B20759B}" type="pres">
      <dgm:prSet presAssocID="{952CF5C9-4B98-417B-9094-7BD1E067BC73}" presName="rootComposite" presStyleCnt="0"/>
      <dgm:spPr/>
    </dgm:pt>
    <dgm:pt modelId="{D9316635-E1F2-4F4B-A2D6-DBB2150A6FE3}" type="pres">
      <dgm:prSet presAssocID="{952CF5C9-4B98-417B-9094-7BD1E067BC73}" presName="rootText" presStyleLbl="node4" presStyleIdx="11" presStyleCnt="32" custScaleX="270789" custScaleY="195035" custLinFactX="-73594" custLinFactY="-439636" custLinFactNeighborX="-100000" custLinFactNeighborY="-500000">
        <dgm:presLayoutVars>
          <dgm:chPref val="3"/>
        </dgm:presLayoutVars>
      </dgm:prSet>
      <dgm:spPr/>
    </dgm:pt>
    <dgm:pt modelId="{2F682E3E-3D55-4CEC-9F37-B7C640B2C7E5}" type="pres">
      <dgm:prSet presAssocID="{952CF5C9-4B98-417B-9094-7BD1E067BC73}" presName="rootConnector" presStyleLbl="node4" presStyleIdx="11" presStyleCnt="32"/>
      <dgm:spPr/>
    </dgm:pt>
    <dgm:pt modelId="{42F73BC7-0EE7-490C-85A6-D7E498BCB7C8}" type="pres">
      <dgm:prSet presAssocID="{952CF5C9-4B98-417B-9094-7BD1E067BC73}" presName="hierChild4" presStyleCnt="0"/>
      <dgm:spPr/>
    </dgm:pt>
    <dgm:pt modelId="{8E7ED7AA-88DE-4D53-8A8E-8CC83930A7FC}" type="pres">
      <dgm:prSet presAssocID="{952CF5C9-4B98-417B-9094-7BD1E067BC73}" presName="hierChild5" presStyleCnt="0"/>
      <dgm:spPr/>
    </dgm:pt>
    <dgm:pt modelId="{F34C51F8-DE86-4A6A-BA81-A61AE82B2A99}" type="pres">
      <dgm:prSet presAssocID="{EF5B9FF7-2BCE-4182-BF90-2988C1C5D32F}" presName="Name37" presStyleLbl="parChTrans1D4" presStyleIdx="13" presStyleCnt="46"/>
      <dgm:spPr/>
    </dgm:pt>
    <dgm:pt modelId="{1F7D93B3-160B-4B99-A9AD-2C5ED16EA49B}" type="pres">
      <dgm:prSet presAssocID="{AE6BA9CF-6436-4ACA-AAA5-3DD5AAA3DF7E}" presName="hierRoot2" presStyleCnt="0">
        <dgm:presLayoutVars>
          <dgm:hierBranch val="init"/>
        </dgm:presLayoutVars>
      </dgm:prSet>
      <dgm:spPr/>
    </dgm:pt>
    <dgm:pt modelId="{BCAE06F9-A911-4BA2-BB4D-EB125F706C88}" type="pres">
      <dgm:prSet presAssocID="{AE6BA9CF-6436-4ACA-AAA5-3DD5AAA3DF7E}" presName="rootComposite" presStyleCnt="0"/>
      <dgm:spPr/>
    </dgm:pt>
    <dgm:pt modelId="{4DD7AD7B-1955-4880-8A4F-E58B3C59412A}" type="pres">
      <dgm:prSet presAssocID="{AE6BA9CF-6436-4ACA-AAA5-3DD5AAA3DF7E}" presName="rootText" presStyleLbl="node4" presStyleIdx="12" presStyleCnt="32" custScaleX="266428" custScaleY="216689" custLinFactX="-73594" custLinFactY="-426231" custLinFactNeighborX="-100000" custLinFactNeighborY="-500000">
        <dgm:presLayoutVars>
          <dgm:chPref val="3"/>
        </dgm:presLayoutVars>
      </dgm:prSet>
      <dgm:spPr/>
    </dgm:pt>
    <dgm:pt modelId="{40091847-67F4-4F8B-B5E9-6EE1A6D4CF01}" type="pres">
      <dgm:prSet presAssocID="{AE6BA9CF-6436-4ACA-AAA5-3DD5AAA3DF7E}" presName="rootConnector" presStyleLbl="node4" presStyleIdx="12" presStyleCnt="32"/>
      <dgm:spPr/>
    </dgm:pt>
    <dgm:pt modelId="{244F05ED-2950-4056-9436-7F99B701A974}" type="pres">
      <dgm:prSet presAssocID="{AE6BA9CF-6436-4ACA-AAA5-3DD5AAA3DF7E}" presName="hierChild4" presStyleCnt="0"/>
      <dgm:spPr/>
    </dgm:pt>
    <dgm:pt modelId="{8D222155-72C6-4ADC-9889-9D6A7F47B9DF}" type="pres">
      <dgm:prSet presAssocID="{AE6BA9CF-6436-4ACA-AAA5-3DD5AAA3DF7E}" presName="hierChild5" presStyleCnt="0"/>
      <dgm:spPr/>
    </dgm:pt>
    <dgm:pt modelId="{99F927D7-1D79-4AD9-82F9-49C4F90D2DB7}" type="pres">
      <dgm:prSet presAssocID="{47799031-5A9D-4339-AAA8-5CCEC8C47A69}" presName="Name37" presStyleLbl="parChTrans1D4" presStyleIdx="14" presStyleCnt="46"/>
      <dgm:spPr/>
    </dgm:pt>
    <dgm:pt modelId="{CA51DF4E-4179-49BE-A5E6-C382077FBB4D}" type="pres">
      <dgm:prSet presAssocID="{3CB73907-21D2-4719-97C1-5EB91619BD1B}" presName="hierRoot2" presStyleCnt="0">
        <dgm:presLayoutVars>
          <dgm:hierBranch val="init"/>
        </dgm:presLayoutVars>
      </dgm:prSet>
      <dgm:spPr/>
    </dgm:pt>
    <dgm:pt modelId="{94846A15-7DFA-4984-9A2D-3E2F6D6D086E}" type="pres">
      <dgm:prSet presAssocID="{3CB73907-21D2-4719-97C1-5EB91619BD1B}" presName="rootComposite" presStyleCnt="0"/>
      <dgm:spPr/>
    </dgm:pt>
    <dgm:pt modelId="{08DB7AF0-C2C2-4E52-A21D-837BD2D98472}" type="pres">
      <dgm:prSet presAssocID="{3CB73907-21D2-4719-97C1-5EB91619BD1B}" presName="rootText" presStyleLbl="node4" presStyleIdx="13" presStyleCnt="32" custScaleX="266428" custScaleY="216689" custLinFactX="-78195" custLinFactY="-400000" custLinFactNeighborX="-100000" custLinFactNeighborY="-483860">
        <dgm:presLayoutVars>
          <dgm:chPref val="3"/>
        </dgm:presLayoutVars>
      </dgm:prSet>
      <dgm:spPr/>
    </dgm:pt>
    <dgm:pt modelId="{57A5C0D4-D980-4A3A-88F5-15556F8BDA8C}" type="pres">
      <dgm:prSet presAssocID="{3CB73907-21D2-4719-97C1-5EB91619BD1B}" presName="rootConnector" presStyleLbl="node4" presStyleIdx="13" presStyleCnt="32"/>
      <dgm:spPr/>
    </dgm:pt>
    <dgm:pt modelId="{E6B9C614-66D3-4DDF-A730-2E605DEAA3B0}" type="pres">
      <dgm:prSet presAssocID="{3CB73907-21D2-4719-97C1-5EB91619BD1B}" presName="hierChild4" presStyleCnt="0"/>
      <dgm:spPr/>
    </dgm:pt>
    <dgm:pt modelId="{040D6F99-6438-4ED0-A533-E8D86D78BBB8}" type="pres">
      <dgm:prSet presAssocID="{3CB73907-21D2-4719-97C1-5EB91619BD1B}" presName="hierChild5" presStyleCnt="0"/>
      <dgm:spPr/>
    </dgm:pt>
    <dgm:pt modelId="{6C920BD0-255B-468C-AAB2-C21E9B01AD32}" type="pres">
      <dgm:prSet presAssocID="{DA4526A4-5DFB-4DBB-B773-CFAF572FFFB2}" presName="Name37" presStyleLbl="parChTrans1D4" presStyleIdx="15" presStyleCnt="46"/>
      <dgm:spPr/>
    </dgm:pt>
    <dgm:pt modelId="{CA95A89D-FA99-47EB-B187-F032772CF362}" type="pres">
      <dgm:prSet presAssocID="{F2979ABF-6BDE-412A-A122-62228DE7195C}" presName="hierRoot2" presStyleCnt="0">
        <dgm:presLayoutVars>
          <dgm:hierBranch val="init"/>
        </dgm:presLayoutVars>
      </dgm:prSet>
      <dgm:spPr/>
    </dgm:pt>
    <dgm:pt modelId="{D4FF1B18-0FB0-4699-9ED5-10F0A9CA813F}" type="pres">
      <dgm:prSet presAssocID="{F2979ABF-6BDE-412A-A122-62228DE7195C}" presName="rootComposite" presStyleCnt="0"/>
      <dgm:spPr/>
    </dgm:pt>
    <dgm:pt modelId="{834ADEAE-4B6F-4E75-8861-167567AB4AF3}" type="pres">
      <dgm:prSet presAssocID="{F2979ABF-6BDE-412A-A122-62228DE7195C}" presName="rootText" presStyleLbl="node4" presStyleIdx="14" presStyleCnt="32" custScaleX="260715" custScaleY="225333" custLinFactX="-78195" custLinFactY="-400000" custLinFactNeighborX="-100000" custLinFactNeighborY="-452061">
        <dgm:presLayoutVars>
          <dgm:chPref val="3"/>
        </dgm:presLayoutVars>
      </dgm:prSet>
      <dgm:spPr/>
    </dgm:pt>
    <dgm:pt modelId="{10DA2BEC-3BE0-461D-BA1C-546D15398268}" type="pres">
      <dgm:prSet presAssocID="{F2979ABF-6BDE-412A-A122-62228DE7195C}" presName="rootConnector" presStyleLbl="node4" presStyleIdx="14" presStyleCnt="32"/>
      <dgm:spPr/>
    </dgm:pt>
    <dgm:pt modelId="{9353DBEC-0BCE-4878-A7E9-944855199A83}" type="pres">
      <dgm:prSet presAssocID="{F2979ABF-6BDE-412A-A122-62228DE7195C}" presName="hierChild4" presStyleCnt="0"/>
      <dgm:spPr/>
    </dgm:pt>
    <dgm:pt modelId="{68EAF601-48EE-42BA-9DB9-54F162C153BA}" type="pres">
      <dgm:prSet presAssocID="{F2979ABF-6BDE-412A-A122-62228DE7195C}" presName="hierChild5" presStyleCnt="0"/>
      <dgm:spPr/>
    </dgm:pt>
    <dgm:pt modelId="{322A5791-FEB5-4C60-B073-D37A6A666D29}" type="pres">
      <dgm:prSet presAssocID="{D46550FA-2285-4560-AFF0-EE2085B3A4AD}" presName="Name37" presStyleLbl="parChTrans1D4" presStyleIdx="16" presStyleCnt="46"/>
      <dgm:spPr/>
    </dgm:pt>
    <dgm:pt modelId="{AC7B3252-DC40-4BCE-A8B7-AE7E5EBA60C6}" type="pres">
      <dgm:prSet presAssocID="{EA3CB485-6BAE-4202-9158-BF2F232AA489}" presName="hierRoot2" presStyleCnt="0">
        <dgm:presLayoutVars>
          <dgm:hierBranch val="init"/>
        </dgm:presLayoutVars>
      </dgm:prSet>
      <dgm:spPr/>
    </dgm:pt>
    <dgm:pt modelId="{96A86CF3-2816-411B-A4D1-FFB2C232C0B0}" type="pres">
      <dgm:prSet presAssocID="{EA3CB485-6BAE-4202-9158-BF2F232AA489}" presName="rootComposite" presStyleCnt="0"/>
      <dgm:spPr/>
    </dgm:pt>
    <dgm:pt modelId="{1A05BFD0-7DE1-43A2-8178-C3DAA046A1E1}" type="pres">
      <dgm:prSet presAssocID="{EA3CB485-6BAE-4202-9158-BF2F232AA489}" presName="rootText" presStyleLbl="node4" presStyleIdx="15" presStyleCnt="32" custScaleX="264735" custScaleY="173553" custLinFactX="-78195" custLinFactY="-238421" custLinFactNeighborX="-100000" custLinFactNeighborY="-300000">
        <dgm:presLayoutVars>
          <dgm:chPref val="3"/>
        </dgm:presLayoutVars>
      </dgm:prSet>
      <dgm:spPr/>
    </dgm:pt>
    <dgm:pt modelId="{69870AB4-829B-445A-BC5C-9FDE8862AB67}" type="pres">
      <dgm:prSet presAssocID="{EA3CB485-6BAE-4202-9158-BF2F232AA489}" presName="rootConnector" presStyleLbl="node4" presStyleIdx="15" presStyleCnt="32"/>
      <dgm:spPr/>
    </dgm:pt>
    <dgm:pt modelId="{2A23EDE2-9215-4F2C-9012-FFC61A0D12B4}" type="pres">
      <dgm:prSet presAssocID="{EA3CB485-6BAE-4202-9158-BF2F232AA489}" presName="hierChild4" presStyleCnt="0"/>
      <dgm:spPr/>
    </dgm:pt>
    <dgm:pt modelId="{3259F17A-B4D2-403B-B104-7C4B103D88BB}" type="pres">
      <dgm:prSet presAssocID="{EA3CB485-6BAE-4202-9158-BF2F232AA489}" presName="hierChild5" presStyleCnt="0"/>
      <dgm:spPr/>
    </dgm:pt>
    <dgm:pt modelId="{39613C05-419F-4C60-9844-697CB35E383E}" type="pres">
      <dgm:prSet presAssocID="{328C04B8-C937-494D-A397-5D938A2F4FE5}" presName="Name37" presStyleLbl="parChTrans1D4" presStyleIdx="17" presStyleCnt="46"/>
      <dgm:spPr/>
    </dgm:pt>
    <dgm:pt modelId="{4574C5E2-CF09-45C0-BBCB-17B9F5D87897}" type="pres">
      <dgm:prSet presAssocID="{4288613D-A05C-43E2-AA40-42044D978CE8}" presName="hierRoot2" presStyleCnt="0">
        <dgm:presLayoutVars>
          <dgm:hierBranch val="init"/>
        </dgm:presLayoutVars>
      </dgm:prSet>
      <dgm:spPr/>
    </dgm:pt>
    <dgm:pt modelId="{94F2FB04-E132-4BFD-9F29-CC0FC97FA195}" type="pres">
      <dgm:prSet presAssocID="{4288613D-A05C-43E2-AA40-42044D978CE8}" presName="rootComposite" presStyleCnt="0"/>
      <dgm:spPr/>
    </dgm:pt>
    <dgm:pt modelId="{AC07DAEC-996E-415B-B3CB-6C75C48E825D}" type="pres">
      <dgm:prSet presAssocID="{4288613D-A05C-43E2-AA40-42044D978CE8}" presName="rootText" presStyleLbl="node4" presStyleIdx="16" presStyleCnt="32" custScaleX="266473" custScaleY="184541" custLinFactX="-226779" custLinFactY="-300000" custLinFactNeighborX="-300000" custLinFactNeighborY="-337779">
        <dgm:presLayoutVars>
          <dgm:chPref val="3"/>
        </dgm:presLayoutVars>
      </dgm:prSet>
      <dgm:spPr/>
    </dgm:pt>
    <dgm:pt modelId="{6F9CB365-F8C1-4430-8499-836BD132F0B4}" type="pres">
      <dgm:prSet presAssocID="{4288613D-A05C-43E2-AA40-42044D978CE8}" presName="rootConnector" presStyleLbl="node4" presStyleIdx="16" presStyleCnt="32"/>
      <dgm:spPr/>
    </dgm:pt>
    <dgm:pt modelId="{E42B1868-00F0-443B-AD2E-C3EC958DB04E}" type="pres">
      <dgm:prSet presAssocID="{4288613D-A05C-43E2-AA40-42044D978CE8}" presName="hierChild4" presStyleCnt="0"/>
      <dgm:spPr/>
    </dgm:pt>
    <dgm:pt modelId="{0DF6A73D-EFE6-4649-8BD9-DC74218B23A4}" type="pres">
      <dgm:prSet presAssocID="{4288613D-A05C-43E2-AA40-42044D978CE8}" presName="hierChild5" presStyleCnt="0"/>
      <dgm:spPr/>
    </dgm:pt>
    <dgm:pt modelId="{25BFE2A4-2537-447D-8400-A3E43E5762CB}" type="pres">
      <dgm:prSet presAssocID="{4E20E5FE-C912-4B38-B5E4-8703CAC61928}" presName="Name37" presStyleLbl="parChTrans1D4" presStyleIdx="18" presStyleCnt="46"/>
      <dgm:spPr/>
    </dgm:pt>
    <dgm:pt modelId="{0B3AB0DA-5944-480A-8DD6-4871C3A7395A}" type="pres">
      <dgm:prSet presAssocID="{1D8B80EC-44A4-4F8F-818C-B4D0583A5A12}" presName="hierRoot2" presStyleCnt="0">
        <dgm:presLayoutVars>
          <dgm:hierBranch val="init"/>
        </dgm:presLayoutVars>
      </dgm:prSet>
      <dgm:spPr/>
    </dgm:pt>
    <dgm:pt modelId="{DB4BB157-C654-4E56-B6DD-22C79C085B5F}" type="pres">
      <dgm:prSet presAssocID="{1D8B80EC-44A4-4F8F-818C-B4D0583A5A12}" presName="rootComposite" presStyleCnt="0"/>
      <dgm:spPr/>
    </dgm:pt>
    <dgm:pt modelId="{5328B93F-809E-4050-BD59-12FF0BEC169F}" type="pres">
      <dgm:prSet presAssocID="{1D8B80EC-44A4-4F8F-818C-B4D0583A5A12}" presName="rootText" presStyleLbl="node4" presStyleIdx="17" presStyleCnt="32" custScaleX="266473" custScaleY="184541" custLinFactX="-226779" custLinFactY="-273833" custLinFactNeighborX="-300000" custLinFactNeighborY="-300000">
        <dgm:presLayoutVars>
          <dgm:chPref val="3"/>
        </dgm:presLayoutVars>
      </dgm:prSet>
      <dgm:spPr/>
    </dgm:pt>
    <dgm:pt modelId="{14375276-253D-4E37-842E-7F2D1D8DDD91}" type="pres">
      <dgm:prSet presAssocID="{1D8B80EC-44A4-4F8F-818C-B4D0583A5A12}" presName="rootConnector" presStyleLbl="node4" presStyleIdx="17" presStyleCnt="32"/>
      <dgm:spPr/>
    </dgm:pt>
    <dgm:pt modelId="{4BBD7100-FFBA-44CC-9A0B-49DD898CA00C}" type="pres">
      <dgm:prSet presAssocID="{1D8B80EC-44A4-4F8F-818C-B4D0583A5A12}" presName="hierChild4" presStyleCnt="0"/>
      <dgm:spPr/>
    </dgm:pt>
    <dgm:pt modelId="{D18C8A81-CA44-4EEF-B7AC-34AE05D1F85F}" type="pres">
      <dgm:prSet presAssocID="{1D8B80EC-44A4-4F8F-818C-B4D0583A5A12}" presName="hierChild5" presStyleCnt="0"/>
      <dgm:spPr/>
    </dgm:pt>
    <dgm:pt modelId="{164B3206-0019-45B8-9BEE-A54204890935}" type="pres">
      <dgm:prSet presAssocID="{8F08C3D4-7EBD-4DB6-8706-B6F063912E92}" presName="Name37" presStyleLbl="parChTrans1D4" presStyleIdx="19" presStyleCnt="46"/>
      <dgm:spPr/>
    </dgm:pt>
    <dgm:pt modelId="{42333E86-4882-48F2-8AE6-6EF24133B23B}" type="pres">
      <dgm:prSet presAssocID="{F62DA996-E194-4A38-9F37-50E298CD4613}" presName="hierRoot2" presStyleCnt="0">
        <dgm:presLayoutVars>
          <dgm:hierBranch val="init"/>
        </dgm:presLayoutVars>
      </dgm:prSet>
      <dgm:spPr/>
    </dgm:pt>
    <dgm:pt modelId="{E83F3E90-CFC2-4F30-8354-9FA3A10C26FE}" type="pres">
      <dgm:prSet presAssocID="{F62DA996-E194-4A38-9F37-50E298CD4613}" presName="rootComposite" presStyleCnt="0"/>
      <dgm:spPr/>
    </dgm:pt>
    <dgm:pt modelId="{67D68336-3BF4-4870-B0BD-B93140848081}" type="pres">
      <dgm:prSet presAssocID="{F62DA996-E194-4A38-9F37-50E298CD4613}" presName="rootText" presStyleLbl="node4" presStyleIdx="18" presStyleCnt="32" custScaleX="254502" custScaleY="159048" custLinFactX="-78195" custLinFactY="-416569" custLinFactNeighborX="-100000" custLinFactNeighborY="-500000">
        <dgm:presLayoutVars>
          <dgm:chPref val="3"/>
        </dgm:presLayoutVars>
      </dgm:prSet>
      <dgm:spPr/>
    </dgm:pt>
    <dgm:pt modelId="{8B8C35FC-E26F-4361-8991-AD198BB1B14D}" type="pres">
      <dgm:prSet presAssocID="{F62DA996-E194-4A38-9F37-50E298CD4613}" presName="rootConnector" presStyleLbl="node4" presStyleIdx="18" presStyleCnt="32"/>
      <dgm:spPr/>
    </dgm:pt>
    <dgm:pt modelId="{94E61D36-D9AF-4FE2-9823-C91E47FD9DB5}" type="pres">
      <dgm:prSet presAssocID="{F62DA996-E194-4A38-9F37-50E298CD4613}" presName="hierChild4" presStyleCnt="0"/>
      <dgm:spPr/>
    </dgm:pt>
    <dgm:pt modelId="{0259069C-ADF2-412B-888B-E3B1E6A8C0C7}" type="pres">
      <dgm:prSet presAssocID="{F62DA996-E194-4A38-9F37-50E298CD4613}" presName="hierChild5" presStyleCnt="0"/>
      <dgm:spPr/>
    </dgm:pt>
    <dgm:pt modelId="{D3082C41-7B15-4891-8EAE-FA19D9098E72}" type="pres">
      <dgm:prSet presAssocID="{A7FCC9DA-BEB4-4DAF-BB75-61160EC1E63C}" presName="Name37" presStyleLbl="parChTrans1D4" presStyleIdx="20" presStyleCnt="46"/>
      <dgm:spPr/>
    </dgm:pt>
    <dgm:pt modelId="{3354D78F-05C1-4E6E-9BD4-F6ADDD406082}" type="pres">
      <dgm:prSet presAssocID="{2BE4D4C5-53AB-4A9C-87BB-157D7DF54CF3}" presName="hierRoot2" presStyleCnt="0">
        <dgm:presLayoutVars>
          <dgm:hierBranch val="init"/>
        </dgm:presLayoutVars>
      </dgm:prSet>
      <dgm:spPr/>
    </dgm:pt>
    <dgm:pt modelId="{DB53D8FA-5E59-4091-8B22-B7FA051DD5F8}" type="pres">
      <dgm:prSet presAssocID="{2BE4D4C5-53AB-4A9C-87BB-157D7DF54CF3}" presName="rootComposite" presStyleCnt="0"/>
      <dgm:spPr/>
    </dgm:pt>
    <dgm:pt modelId="{BC86CCCA-CED4-431F-B59B-71385F9F2BF5}" type="pres">
      <dgm:prSet presAssocID="{2BE4D4C5-53AB-4A9C-87BB-157D7DF54CF3}" presName="rootText" presStyleLbl="node4" presStyleIdx="19" presStyleCnt="32" custScaleX="254502" custScaleY="159048" custLinFactX="-78195" custLinFactY="-400000" custLinFactNeighborX="-100000" custLinFactNeighborY="-485227">
        <dgm:presLayoutVars>
          <dgm:chPref val="3"/>
        </dgm:presLayoutVars>
      </dgm:prSet>
      <dgm:spPr/>
    </dgm:pt>
    <dgm:pt modelId="{4C7E412E-1C41-4A9E-9920-CA12C4002439}" type="pres">
      <dgm:prSet presAssocID="{2BE4D4C5-53AB-4A9C-87BB-157D7DF54CF3}" presName="rootConnector" presStyleLbl="node4" presStyleIdx="19" presStyleCnt="32"/>
      <dgm:spPr/>
    </dgm:pt>
    <dgm:pt modelId="{EBAB7870-DBF3-4C07-AE76-5DB36E0ABFB8}" type="pres">
      <dgm:prSet presAssocID="{2BE4D4C5-53AB-4A9C-87BB-157D7DF54CF3}" presName="hierChild4" presStyleCnt="0"/>
      <dgm:spPr/>
    </dgm:pt>
    <dgm:pt modelId="{1C63C424-2B04-4EAD-9E09-F7195D6312FA}" type="pres">
      <dgm:prSet presAssocID="{2BE4D4C5-53AB-4A9C-87BB-157D7DF54CF3}" presName="hierChild5" presStyleCnt="0"/>
      <dgm:spPr/>
    </dgm:pt>
    <dgm:pt modelId="{906741AB-6B03-444F-8733-031B95F35F75}" type="pres">
      <dgm:prSet presAssocID="{8CA61E14-3F7D-4E50-9946-79B4A752B5A8}" presName="hierChild5" presStyleCnt="0"/>
      <dgm:spPr/>
    </dgm:pt>
    <dgm:pt modelId="{0A0A1CAD-4397-41F9-A8EF-2314091FA308}" type="pres">
      <dgm:prSet presAssocID="{D97895D6-0C94-4C52-A526-9F8C98A7A2CC}" presName="Name111" presStyleLbl="parChTrans1D4" presStyleIdx="21" presStyleCnt="46"/>
      <dgm:spPr/>
    </dgm:pt>
    <dgm:pt modelId="{3E7FBCF1-B5ED-44A5-9B13-8C9FF02E19C7}" type="pres">
      <dgm:prSet presAssocID="{9C6D739D-FDF3-432B-9B57-B1C3F0130279}" presName="hierRoot3" presStyleCnt="0">
        <dgm:presLayoutVars>
          <dgm:hierBranch val="init"/>
        </dgm:presLayoutVars>
      </dgm:prSet>
      <dgm:spPr/>
    </dgm:pt>
    <dgm:pt modelId="{665E1E1D-33F3-4C0C-90BE-6F481E7A684E}" type="pres">
      <dgm:prSet presAssocID="{9C6D739D-FDF3-432B-9B57-B1C3F0130279}" presName="rootComposite3" presStyleCnt="0"/>
      <dgm:spPr/>
    </dgm:pt>
    <dgm:pt modelId="{00A846AB-0BD4-4D0D-BA8F-889FD35BA030}" type="pres">
      <dgm:prSet presAssocID="{9C6D739D-FDF3-432B-9B57-B1C3F0130279}" presName="rootText3" presStyleLbl="asst4" presStyleIdx="1" presStyleCnt="13" custAng="10800000" custFlipVert="1" custScaleX="273621" custScaleY="203891" custLinFactX="-81341" custLinFactY="200000" custLinFactNeighborX="-100000" custLinFactNeighborY="213607">
        <dgm:presLayoutVars>
          <dgm:chPref val="3"/>
        </dgm:presLayoutVars>
      </dgm:prSet>
      <dgm:spPr/>
    </dgm:pt>
    <dgm:pt modelId="{158479E3-49DA-46C5-8A45-FF5AEE56E213}" type="pres">
      <dgm:prSet presAssocID="{9C6D739D-FDF3-432B-9B57-B1C3F0130279}" presName="rootConnector3" presStyleLbl="asst4" presStyleIdx="1" presStyleCnt="13"/>
      <dgm:spPr/>
    </dgm:pt>
    <dgm:pt modelId="{51007D73-B49B-42BD-B1BC-F44858B153DC}" type="pres">
      <dgm:prSet presAssocID="{9C6D739D-FDF3-432B-9B57-B1C3F0130279}" presName="hierChild6" presStyleCnt="0"/>
      <dgm:spPr/>
    </dgm:pt>
    <dgm:pt modelId="{4EC89F4A-495E-4D3E-A67B-3B57E3B6E334}" type="pres">
      <dgm:prSet presAssocID="{9C6D739D-FDF3-432B-9B57-B1C3F0130279}" presName="hierChild7" presStyleCnt="0"/>
      <dgm:spPr/>
    </dgm:pt>
    <dgm:pt modelId="{563456C3-7D20-49D2-8812-2C50EFB59AC0}" type="pres">
      <dgm:prSet presAssocID="{07E2DAEB-DB1C-4AA1-9A36-4643F29FC949}" presName="Name111" presStyleLbl="parChTrans1D4" presStyleIdx="22" presStyleCnt="46"/>
      <dgm:spPr/>
    </dgm:pt>
    <dgm:pt modelId="{5838F5F9-8F67-4E1D-8129-381EAFD6EC1E}" type="pres">
      <dgm:prSet presAssocID="{56818E51-8737-42AC-9A2E-DA18A1EB27ED}" presName="hierRoot3" presStyleCnt="0">
        <dgm:presLayoutVars>
          <dgm:hierBranch val="init"/>
        </dgm:presLayoutVars>
      </dgm:prSet>
      <dgm:spPr/>
    </dgm:pt>
    <dgm:pt modelId="{CFC434FA-A548-4098-A1CD-D83FDF158EBE}" type="pres">
      <dgm:prSet presAssocID="{56818E51-8737-42AC-9A2E-DA18A1EB27ED}" presName="rootComposite3" presStyleCnt="0"/>
      <dgm:spPr/>
    </dgm:pt>
    <dgm:pt modelId="{403627C9-E4B5-4B6D-AE63-40EA75798C3D}" type="pres">
      <dgm:prSet presAssocID="{56818E51-8737-42AC-9A2E-DA18A1EB27ED}" presName="rootText3" presStyleLbl="asst4" presStyleIdx="2" presStyleCnt="13" custScaleX="280211" custScaleY="228768" custLinFactX="-200000" custLinFactY="315417" custLinFactNeighborX="-288977" custLinFactNeighborY="400000">
        <dgm:presLayoutVars>
          <dgm:chPref val="3"/>
        </dgm:presLayoutVars>
      </dgm:prSet>
      <dgm:spPr/>
    </dgm:pt>
    <dgm:pt modelId="{2C71D135-52B2-4F8E-BE05-983FD7B5FE69}" type="pres">
      <dgm:prSet presAssocID="{56818E51-8737-42AC-9A2E-DA18A1EB27ED}" presName="rootConnector3" presStyleLbl="asst4" presStyleIdx="2" presStyleCnt="13"/>
      <dgm:spPr/>
    </dgm:pt>
    <dgm:pt modelId="{8D4317F2-3BE6-40C0-9887-A3D3DFF0C064}" type="pres">
      <dgm:prSet presAssocID="{56818E51-8737-42AC-9A2E-DA18A1EB27ED}" presName="hierChild6" presStyleCnt="0"/>
      <dgm:spPr/>
    </dgm:pt>
    <dgm:pt modelId="{E87C6F9E-AA27-4783-BD7B-E410E3710E6C}" type="pres">
      <dgm:prSet presAssocID="{56818E51-8737-42AC-9A2E-DA18A1EB27ED}" presName="hierChild7" presStyleCnt="0"/>
      <dgm:spPr/>
    </dgm:pt>
    <dgm:pt modelId="{898072E0-69AB-4418-B221-F53B1D0F742B}" type="pres">
      <dgm:prSet presAssocID="{D8BA67B1-B35E-49BC-B3B8-6BD7B63C65A3}" presName="Name111" presStyleLbl="parChTrans1D4" presStyleIdx="23" presStyleCnt="46"/>
      <dgm:spPr/>
    </dgm:pt>
    <dgm:pt modelId="{1160DE11-C9BB-4AF2-ACAB-77709B640EDA}" type="pres">
      <dgm:prSet presAssocID="{09EDC582-5112-4D83-86C6-39790A2FCA5F}" presName="hierRoot3" presStyleCnt="0">
        <dgm:presLayoutVars>
          <dgm:hierBranch val="init"/>
        </dgm:presLayoutVars>
      </dgm:prSet>
      <dgm:spPr/>
    </dgm:pt>
    <dgm:pt modelId="{967FF130-AAD7-474F-AF2D-C5DA3C14B56A}" type="pres">
      <dgm:prSet presAssocID="{09EDC582-5112-4D83-86C6-39790A2FCA5F}" presName="rootComposite3" presStyleCnt="0"/>
      <dgm:spPr/>
    </dgm:pt>
    <dgm:pt modelId="{1F85019B-792F-4F42-A60A-2572D12F66A5}" type="pres">
      <dgm:prSet presAssocID="{09EDC582-5112-4D83-86C6-39790A2FCA5F}" presName="rootText3" presStyleLbl="asst4" presStyleIdx="3" presStyleCnt="13" custAng="10800000" custFlipVert="1" custScaleX="283341" custScaleY="213795" custLinFactX="-86201" custLinFactY="346458" custLinFactNeighborX="-100000" custLinFactNeighborY="400000">
        <dgm:presLayoutVars>
          <dgm:chPref val="3"/>
        </dgm:presLayoutVars>
      </dgm:prSet>
      <dgm:spPr/>
    </dgm:pt>
    <dgm:pt modelId="{D1794465-53C3-4539-991F-7F57F485B69D}" type="pres">
      <dgm:prSet presAssocID="{09EDC582-5112-4D83-86C6-39790A2FCA5F}" presName="rootConnector3" presStyleLbl="asst4" presStyleIdx="3" presStyleCnt="13"/>
      <dgm:spPr/>
    </dgm:pt>
    <dgm:pt modelId="{1F57BAB3-0609-491E-A87B-C2FF0347DF9A}" type="pres">
      <dgm:prSet presAssocID="{09EDC582-5112-4D83-86C6-39790A2FCA5F}" presName="hierChild6" presStyleCnt="0"/>
      <dgm:spPr/>
    </dgm:pt>
    <dgm:pt modelId="{A51C495D-5F09-42E8-AAAC-3CB17EB84392}" type="pres">
      <dgm:prSet presAssocID="{09EDC582-5112-4D83-86C6-39790A2FCA5F}" presName="hierChild7" presStyleCnt="0"/>
      <dgm:spPr/>
    </dgm:pt>
    <dgm:pt modelId="{AE9CFD33-FB98-41E7-A1E8-FD95C90E4339}" type="pres">
      <dgm:prSet presAssocID="{E36D632B-2601-4A24-9F75-486CCB9B55F5}" presName="Name111" presStyleLbl="parChTrans1D4" presStyleIdx="24" presStyleCnt="46"/>
      <dgm:spPr/>
    </dgm:pt>
    <dgm:pt modelId="{E67E440D-094C-4DFA-88E2-E37FE9ED4684}" type="pres">
      <dgm:prSet presAssocID="{514DC46C-7D88-4A5B-B4D4-B7B9A1B20BF2}" presName="hierRoot3" presStyleCnt="0">
        <dgm:presLayoutVars>
          <dgm:hierBranch val="init"/>
        </dgm:presLayoutVars>
      </dgm:prSet>
      <dgm:spPr/>
    </dgm:pt>
    <dgm:pt modelId="{EAB7E571-B277-4084-92A0-B174340C518A}" type="pres">
      <dgm:prSet presAssocID="{514DC46C-7D88-4A5B-B4D4-B7B9A1B20BF2}" presName="rootComposite3" presStyleCnt="0"/>
      <dgm:spPr/>
    </dgm:pt>
    <dgm:pt modelId="{3CE2C853-3A97-4E52-A71E-D34C02DBB7FC}" type="pres">
      <dgm:prSet presAssocID="{514DC46C-7D88-4A5B-B4D4-B7B9A1B20BF2}" presName="rootText3" presStyleLbl="asst4" presStyleIdx="4" presStyleCnt="13" custScaleX="273662" custScaleY="260818" custLinFactX="-200000" custLinFactY="497965" custLinFactNeighborX="-285703" custLinFactNeighborY="500000">
        <dgm:presLayoutVars>
          <dgm:chPref val="3"/>
        </dgm:presLayoutVars>
      </dgm:prSet>
      <dgm:spPr/>
    </dgm:pt>
    <dgm:pt modelId="{3F3ACBC9-4689-439F-91B3-854EF498D46C}" type="pres">
      <dgm:prSet presAssocID="{514DC46C-7D88-4A5B-B4D4-B7B9A1B20BF2}" presName="rootConnector3" presStyleLbl="asst4" presStyleIdx="4" presStyleCnt="13"/>
      <dgm:spPr/>
    </dgm:pt>
    <dgm:pt modelId="{A2F7A866-9FF0-4A1B-B3C3-6BCFBC39196E}" type="pres">
      <dgm:prSet presAssocID="{514DC46C-7D88-4A5B-B4D4-B7B9A1B20BF2}" presName="hierChild6" presStyleCnt="0"/>
      <dgm:spPr/>
    </dgm:pt>
    <dgm:pt modelId="{4F4E5042-0964-400A-83B3-66AD2F81D746}" type="pres">
      <dgm:prSet presAssocID="{514DC46C-7D88-4A5B-B4D4-B7B9A1B20BF2}" presName="hierChild7" presStyleCnt="0"/>
      <dgm:spPr/>
    </dgm:pt>
    <dgm:pt modelId="{DECC2681-70F7-4DC6-9FDB-560C06573244}" type="pres">
      <dgm:prSet presAssocID="{F1CE1A26-9222-44F2-94BD-AA4D11F3AFAE}" presName="Name111" presStyleLbl="parChTrans1D4" presStyleIdx="25" presStyleCnt="46"/>
      <dgm:spPr/>
    </dgm:pt>
    <dgm:pt modelId="{781C1A51-CC39-4413-AF4F-A6B4B1479375}" type="pres">
      <dgm:prSet presAssocID="{BD133164-75D3-4898-B157-6D75883501F1}" presName="hierRoot3" presStyleCnt="0">
        <dgm:presLayoutVars>
          <dgm:hierBranch val="init"/>
        </dgm:presLayoutVars>
      </dgm:prSet>
      <dgm:spPr/>
    </dgm:pt>
    <dgm:pt modelId="{09E82B60-66CF-4CEE-8500-9FA853FB2CE6}" type="pres">
      <dgm:prSet presAssocID="{BD133164-75D3-4898-B157-6D75883501F1}" presName="rootComposite3" presStyleCnt="0"/>
      <dgm:spPr/>
    </dgm:pt>
    <dgm:pt modelId="{02FD2CB6-2875-4628-873F-3E1AA1970BD9}" type="pres">
      <dgm:prSet presAssocID="{BD133164-75D3-4898-B157-6D75883501F1}" presName="rootText3" presStyleLbl="asst4" presStyleIdx="5" presStyleCnt="13" custScaleX="260284" custScaleY="169213" custLinFactX="76241" custLinFactY="417686" custLinFactNeighborX="100000" custLinFactNeighborY="500000">
        <dgm:presLayoutVars>
          <dgm:chPref val="3"/>
        </dgm:presLayoutVars>
      </dgm:prSet>
      <dgm:spPr/>
    </dgm:pt>
    <dgm:pt modelId="{9A581F46-465B-4C50-A078-012D0823EA41}" type="pres">
      <dgm:prSet presAssocID="{BD133164-75D3-4898-B157-6D75883501F1}" presName="rootConnector3" presStyleLbl="asst4" presStyleIdx="5" presStyleCnt="13"/>
      <dgm:spPr/>
    </dgm:pt>
    <dgm:pt modelId="{D5310C49-2675-4813-9F2C-8753B6731661}" type="pres">
      <dgm:prSet presAssocID="{BD133164-75D3-4898-B157-6D75883501F1}" presName="hierChild6" presStyleCnt="0"/>
      <dgm:spPr/>
    </dgm:pt>
    <dgm:pt modelId="{F4FD2CE0-3184-4E90-9340-01DB34B218C8}" type="pres">
      <dgm:prSet presAssocID="{BD133164-75D3-4898-B157-6D75883501F1}" presName="hierChild7" presStyleCnt="0"/>
      <dgm:spPr/>
    </dgm:pt>
    <dgm:pt modelId="{12D0509A-0657-4873-AE79-5E92C7293B5C}" type="pres">
      <dgm:prSet presAssocID="{448CFD66-60E8-4E29-8E42-472949E294E6}" presName="Name111" presStyleLbl="parChTrans1D4" presStyleIdx="26" presStyleCnt="46"/>
      <dgm:spPr/>
    </dgm:pt>
    <dgm:pt modelId="{59C12A5A-43EB-4480-8808-ABDF16CA2A59}" type="pres">
      <dgm:prSet presAssocID="{B37A9699-42AC-4446-9BA7-FFD5749938E0}" presName="hierRoot3" presStyleCnt="0">
        <dgm:presLayoutVars>
          <dgm:hierBranch val="init"/>
        </dgm:presLayoutVars>
      </dgm:prSet>
      <dgm:spPr/>
    </dgm:pt>
    <dgm:pt modelId="{DF5D2F18-F112-4103-A9D0-5AC302751E80}" type="pres">
      <dgm:prSet presAssocID="{B37A9699-42AC-4446-9BA7-FFD5749938E0}" presName="rootComposite3" presStyleCnt="0"/>
      <dgm:spPr/>
    </dgm:pt>
    <dgm:pt modelId="{31D9166E-5129-491D-BC5A-C534A2E1D5AB}" type="pres">
      <dgm:prSet presAssocID="{B37A9699-42AC-4446-9BA7-FFD5749938E0}" presName="rootText3" presStyleLbl="asst4" presStyleIdx="6" presStyleCnt="13" custScaleX="281121" custScaleY="235694" custLinFactX="-200000" custLinFactY="496957" custLinFactNeighborX="-289432" custLinFactNeighborY="500000">
        <dgm:presLayoutVars>
          <dgm:chPref val="3"/>
        </dgm:presLayoutVars>
      </dgm:prSet>
      <dgm:spPr/>
    </dgm:pt>
    <dgm:pt modelId="{ACCF5DD9-D105-487B-9945-B45EA5A3DB8C}" type="pres">
      <dgm:prSet presAssocID="{B37A9699-42AC-4446-9BA7-FFD5749938E0}" presName="rootConnector3" presStyleLbl="asst4" presStyleIdx="6" presStyleCnt="13"/>
      <dgm:spPr/>
    </dgm:pt>
    <dgm:pt modelId="{B26B4A03-8AF3-4DAE-8048-456B0CBED495}" type="pres">
      <dgm:prSet presAssocID="{B37A9699-42AC-4446-9BA7-FFD5749938E0}" presName="hierChild6" presStyleCnt="0"/>
      <dgm:spPr/>
    </dgm:pt>
    <dgm:pt modelId="{E13C217A-A270-4C87-933C-6E20EDDE3A0C}" type="pres">
      <dgm:prSet presAssocID="{B37A9699-42AC-4446-9BA7-FFD5749938E0}" presName="hierChild7" presStyleCnt="0"/>
      <dgm:spPr/>
    </dgm:pt>
    <dgm:pt modelId="{E715AE57-B8DE-4E70-BBAD-6AE0487FEEB8}" type="pres">
      <dgm:prSet presAssocID="{8633DD5B-3461-4AB1-AD9D-BC05AC2ADFC9}" presName="Name111" presStyleLbl="parChTrans1D4" presStyleIdx="27" presStyleCnt="46"/>
      <dgm:spPr/>
    </dgm:pt>
    <dgm:pt modelId="{C947820F-1BBF-4AF1-849E-00C7586CD117}" type="pres">
      <dgm:prSet presAssocID="{6ED3CD1C-1802-4A8A-83A5-F38968F7B4DA}" presName="hierRoot3" presStyleCnt="0">
        <dgm:presLayoutVars>
          <dgm:hierBranch val="init"/>
        </dgm:presLayoutVars>
      </dgm:prSet>
      <dgm:spPr/>
    </dgm:pt>
    <dgm:pt modelId="{5D245AE4-D997-4228-9658-509AF080291E}" type="pres">
      <dgm:prSet presAssocID="{6ED3CD1C-1802-4A8A-83A5-F38968F7B4DA}" presName="rootComposite3" presStyleCnt="0"/>
      <dgm:spPr/>
    </dgm:pt>
    <dgm:pt modelId="{FB02AD17-F4E8-4EF5-A61E-001474D4CB8F}" type="pres">
      <dgm:prSet presAssocID="{6ED3CD1C-1802-4A8A-83A5-F38968F7B4DA}" presName="rootText3" presStyleLbl="asst4" presStyleIdx="7" presStyleCnt="13" custScaleX="289501" custScaleY="184253" custLinFactX="-83374" custLinFactY="-300000" custLinFactNeighborX="-100000" custLinFactNeighborY="-396023">
        <dgm:presLayoutVars>
          <dgm:chPref val="3"/>
        </dgm:presLayoutVars>
      </dgm:prSet>
      <dgm:spPr/>
    </dgm:pt>
    <dgm:pt modelId="{C90BA153-A498-49CB-ADC3-4EC1F9B6982A}" type="pres">
      <dgm:prSet presAssocID="{6ED3CD1C-1802-4A8A-83A5-F38968F7B4DA}" presName="rootConnector3" presStyleLbl="asst4" presStyleIdx="7" presStyleCnt="13"/>
      <dgm:spPr/>
    </dgm:pt>
    <dgm:pt modelId="{B987BDD4-381F-4064-AC3A-9AB18F830CBE}" type="pres">
      <dgm:prSet presAssocID="{6ED3CD1C-1802-4A8A-83A5-F38968F7B4DA}" presName="hierChild6" presStyleCnt="0"/>
      <dgm:spPr/>
    </dgm:pt>
    <dgm:pt modelId="{AA3FFBA1-7E32-4A3E-8F6F-7D9FEC044BDF}" type="pres">
      <dgm:prSet presAssocID="{6ED3CD1C-1802-4A8A-83A5-F38968F7B4DA}" presName="hierChild7" presStyleCnt="0"/>
      <dgm:spPr/>
    </dgm:pt>
    <dgm:pt modelId="{C6685916-B4FC-4DD0-AFF5-006675A6DD93}" type="pres">
      <dgm:prSet presAssocID="{EFD9BC90-FB93-4395-BAD7-CA7A2A524392}" presName="Name35" presStyleLbl="parChTrans1D4" presStyleIdx="28" presStyleCnt="46"/>
      <dgm:spPr/>
    </dgm:pt>
    <dgm:pt modelId="{B4F5DD7F-2032-4E46-AD42-F6019A8B73B7}" type="pres">
      <dgm:prSet presAssocID="{4E4A14D8-CFF2-4357-83BA-3901552B787F}" presName="hierRoot2" presStyleCnt="0">
        <dgm:presLayoutVars>
          <dgm:hierBranch val="init"/>
        </dgm:presLayoutVars>
      </dgm:prSet>
      <dgm:spPr/>
    </dgm:pt>
    <dgm:pt modelId="{598C7E24-DCF8-4EAF-8B40-27B8E8E40A2C}" type="pres">
      <dgm:prSet presAssocID="{4E4A14D8-CFF2-4357-83BA-3901552B787F}" presName="rootComposite" presStyleCnt="0"/>
      <dgm:spPr/>
    </dgm:pt>
    <dgm:pt modelId="{FA786C10-9ADA-4BCB-8EC3-E8E7DD07088C}" type="pres">
      <dgm:prSet presAssocID="{4E4A14D8-CFF2-4357-83BA-3901552B787F}" presName="rootText" presStyleLbl="node4" presStyleIdx="20" presStyleCnt="32" custScaleX="298276" custScaleY="275417" custLinFactX="153333" custLinFactY="4901" custLinFactNeighborX="200000" custLinFactNeighborY="100000">
        <dgm:presLayoutVars>
          <dgm:chPref val="3"/>
        </dgm:presLayoutVars>
      </dgm:prSet>
      <dgm:spPr/>
    </dgm:pt>
    <dgm:pt modelId="{EF8DFE79-6452-4E0A-91CC-3CE8D065F08F}" type="pres">
      <dgm:prSet presAssocID="{4E4A14D8-CFF2-4357-83BA-3901552B787F}" presName="rootConnector" presStyleLbl="node4" presStyleIdx="20" presStyleCnt="32"/>
      <dgm:spPr/>
    </dgm:pt>
    <dgm:pt modelId="{DBB9C720-7523-4A30-BB09-77E1467F0D80}" type="pres">
      <dgm:prSet presAssocID="{4E4A14D8-CFF2-4357-83BA-3901552B787F}" presName="hierChild4" presStyleCnt="0"/>
      <dgm:spPr/>
    </dgm:pt>
    <dgm:pt modelId="{1F5F4BB0-F8F0-4484-B3C4-394F0797AA76}" type="pres">
      <dgm:prSet presAssocID="{198C0C60-EC8E-4424-A850-FD3B5ECA8285}" presName="Name37" presStyleLbl="parChTrans1D4" presStyleIdx="29" presStyleCnt="46"/>
      <dgm:spPr/>
    </dgm:pt>
    <dgm:pt modelId="{8BD74FE2-9A60-4707-BDE8-AF30454B3C17}" type="pres">
      <dgm:prSet presAssocID="{A010E032-E28D-4A2E-9BE4-ED3DA5FAA7A4}" presName="hierRoot2" presStyleCnt="0">
        <dgm:presLayoutVars>
          <dgm:hierBranch val="init"/>
        </dgm:presLayoutVars>
      </dgm:prSet>
      <dgm:spPr/>
    </dgm:pt>
    <dgm:pt modelId="{9016F09F-F8BF-45F7-8D2F-211001D7D7C2}" type="pres">
      <dgm:prSet presAssocID="{A010E032-E28D-4A2E-9BE4-ED3DA5FAA7A4}" presName="rootComposite" presStyleCnt="0"/>
      <dgm:spPr/>
    </dgm:pt>
    <dgm:pt modelId="{8FF4BE2E-5EE5-414C-B89D-0211E9B1C4DB}" type="pres">
      <dgm:prSet presAssocID="{A010E032-E28D-4A2E-9BE4-ED3DA5FAA7A4}" presName="rootText" presStyleLbl="node4" presStyleIdx="21" presStyleCnt="32" custScaleX="297877" custScaleY="201792" custLinFactX="170824" custLinFactY="65189" custLinFactNeighborX="200000" custLinFactNeighborY="100000">
        <dgm:presLayoutVars>
          <dgm:chPref val="3"/>
        </dgm:presLayoutVars>
      </dgm:prSet>
      <dgm:spPr/>
    </dgm:pt>
    <dgm:pt modelId="{DB6B3DE1-AD94-42F6-9074-A9492C691CF1}" type="pres">
      <dgm:prSet presAssocID="{A010E032-E28D-4A2E-9BE4-ED3DA5FAA7A4}" presName="rootConnector" presStyleLbl="node4" presStyleIdx="21" presStyleCnt="32"/>
      <dgm:spPr/>
    </dgm:pt>
    <dgm:pt modelId="{6B7A6224-9516-431B-8FF3-B03B3C32F484}" type="pres">
      <dgm:prSet presAssocID="{A010E032-E28D-4A2E-9BE4-ED3DA5FAA7A4}" presName="hierChild4" presStyleCnt="0"/>
      <dgm:spPr/>
    </dgm:pt>
    <dgm:pt modelId="{9DE6A814-B1CB-42DD-99E9-910FF003B5C6}" type="pres">
      <dgm:prSet presAssocID="{A010E032-E28D-4A2E-9BE4-ED3DA5FAA7A4}" presName="hierChild5" presStyleCnt="0"/>
      <dgm:spPr/>
    </dgm:pt>
    <dgm:pt modelId="{EF35960F-9093-4DE3-A550-4C664BD0FFB5}" type="pres">
      <dgm:prSet presAssocID="{4E4A14D8-CFF2-4357-83BA-3901552B787F}" presName="hierChild5" presStyleCnt="0"/>
      <dgm:spPr/>
    </dgm:pt>
    <dgm:pt modelId="{0FFD2736-0B8C-4A56-889F-171D6E6AAD87}" type="pres">
      <dgm:prSet presAssocID="{6CC6542A-16B6-4A5F-80D7-77C362057650}" presName="Name35" presStyleLbl="parChTrans1D4" presStyleIdx="30" presStyleCnt="46"/>
      <dgm:spPr/>
    </dgm:pt>
    <dgm:pt modelId="{BE5E2E01-8A8C-4C77-8EB0-18C514246A25}" type="pres">
      <dgm:prSet presAssocID="{DB22560F-4EA9-48D5-AC76-936F0EBEA0CF}" presName="hierRoot2" presStyleCnt="0">
        <dgm:presLayoutVars>
          <dgm:hierBranch val="init"/>
        </dgm:presLayoutVars>
      </dgm:prSet>
      <dgm:spPr/>
    </dgm:pt>
    <dgm:pt modelId="{1C49EDD5-6C12-47D4-A856-DB4BF97A884D}" type="pres">
      <dgm:prSet presAssocID="{DB22560F-4EA9-48D5-AC76-936F0EBEA0CF}" presName="rootComposite" presStyleCnt="0"/>
      <dgm:spPr/>
    </dgm:pt>
    <dgm:pt modelId="{07E71E78-BAAC-44F4-8462-A3BCACE5EAFB}" type="pres">
      <dgm:prSet presAssocID="{DB22560F-4EA9-48D5-AC76-936F0EBEA0CF}" presName="rootText" presStyleLbl="node4" presStyleIdx="22" presStyleCnt="32" custScaleX="331533" custScaleY="311569" custLinFactX="-166649" custLinFactY="4902" custLinFactNeighborX="-200000" custLinFactNeighborY="100000">
        <dgm:presLayoutVars>
          <dgm:chPref val="3"/>
        </dgm:presLayoutVars>
      </dgm:prSet>
      <dgm:spPr/>
    </dgm:pt>
    <dgm:pt modelId="{9694E745-A596-4B24-9D80-9FA3D0A9D835}" type="pres">
      <dgm:prSet presAssocID="{DB22560F-4EA9-48D5-AC76-936F0EBEA0CF}" presName="rootConnector" presStyleLbl="node4" presStyleIdx="22" presStyleCnt="32"/>
      <dgm:spPr/>
    </dgm:pt>
    <dgm:pt modelId="{1857FEDC-461A-4D1F-8114-F05A967E6059}" type="pres">
      <dgm:prSet presAssocID="{DB22560F-4EA9-48D5-AC76-936F0EBEA0CF}" presName="hierChild4" presStyleCnt="0"/>
      <dgm:spPr/>
    </dgm:pt>
    <dgm:pt modelId="{D9FD4E53-7340-4CCE-8F29-96C57F94F76F}" type="pres">
      <dgm:prSet presAssocID="{D499286C-1CA5-44F5-89DF-19D5727201FB}" presName="Name37" presStyleLbl="parChTrans1D4" presStyleIdx="31" presStyleCnt="46"/>
      <dgm:spPr/>
    </dgm:pt>
    <dgm:pt modelId="{BF6F9973-EA6B-4FB3-9FEE-5B3E20F1E6BD}" type="pres">
      <dgm:prSet presAssocID="{800C662B-F85F-4577-B296-46EE0C055DA1}" presName="hierRoot2" presStyleCnt="0">
        <dgm:presLayoutVars>
          <dgm:hierBranch val="init"/>
        </dgm:presLayoutVars>
      </dgm:prSet>
      <dgm:spPr/>
    </dgm:pt>
    <dgm:pt modelId="{EBBD1AB5-7730-4591-AA56-45B9DDDFBAB0}" type="pres">
      <dgm:prSet presAssocID="{800C662B-F85F-4577-B296-46EE0C055DA1}" presName="rootComposite" presStyleCnt="0"/>
      <dgm:spPr/>
    </dgm:pt>
    <dgm:pt modelId="{BCDDCBF4-FDB9-4DE0-A5EF-6838B3EB2D19}" type="pres">
      <dgm:prSet presAssocID="{800C662B-F85F-4577-B296-46EE0C055DA1}" presName="rootText" presStyleLbl="node4" presStyleIdx="23" presStyleCnt="32" custScaleX="330980" custScaleY="214505" custLinFactX="-199444" custLinFactY="152390" custLinFactNeighborX="-200000" custLinFactNeighborY="200000">
        <dgm:presLayoutVars>
          <dgm:chPref val="3"/>
        </dgm:presLayoutVars>
      </dgm:prSet>
      <dgm:spPr/>
    </dgm:pt>
    <dgm:pt modelId="{123C4B7A-2092-4B6A-8556-D4034061DC9F}" type="pres">
      <dgm:prSet presAssocID="{800C662B-F85F-4577-B296-46EE0C055DA1}" presName="rootConnector" presStyleLbl="node4" presStyleIdx="23" presStyleCnt="32"/>
      <dgm:spPr/>
    </dgm:pt>
    <dgm:pt modelId="{450A42F5-D36E-4EB3-90C9-47AC48329CAD}" type="pres">
      <dgm:prSet presAssocID="{800C662B-F85F-4577-B296-46EE0C055DA1}" presName="hierChild4" presStyleCnt="0"/>
      <dgm:spPr/>
    </dgm:pt>
    <dgm:pt modelId="{C6F1DCFF-82B5-4272-942D-9A285D3ABF8A}" type="pres">
      <dgm:prSet presAssocID="{800C662B-F85F-4577-B296-46EE0C055DA1}" presName="hierChild5" presStyleCnt="0"/>
      <dgm:spPr/>
    </dgm:pt>
    <dgm:pt modelId="{89E87264-061B-4277-A9E2-F3A2B729E45E}" type="pres">
      <dgm:prSet presAssocID="{CBC71645-68DA-471E-88B8-AC032711F7C3}" presName="Name37" presStyleLbl="parChTrans1D4" presStyleIdx="32" presStyleCnt="46"/>
      <dgm:spPr/>
    </dgm:pt>
    <dgm:pt modelId="{B34A5B08-24EB-4645-A3F7-13B8532E28E3}" type="pres">
      <dgm:prSet presAssocID="{3ABC80C5-2407-4A77-8BB0-51F676703AE2}" presName="hierRoot2" presStyleCnt="0">
        <dgm:presLayoutVars>
          <dgm:hierBranch val="init"/>
        </dgm:presLayoutVars>
      </dgm:prSet>
      <dgm:spPr/>
    </dgm:pt>
    <dgm:pt modelId="{79984128-E6B4-4B21-A94F-31B261A9865F}" type="pres">
      <dgm:prSet presAssocID="{3ABC80C5-2407-4A77-8BB0-51F676703AE2}" presName="rootComposite" presStyleCnt="0"/>
      <dgm:spPr/>
    </dgm:pt>
    <dgm:pt modelId="{B015DE8C-C8DF-40C6-895C-3FC0D595F9F2}" type="pres">
      <dgm:prSet presAssocID="{3ABC80C5-2407-4A77-8BB0-51F676703AE2}" presName="rootText" presStyleLbl="node4" presStyleIdx="24" presStyleCnt="32" custFlipVert="0" custScaleX="337837" custScaleY="175460" custLinFactX="-199444" custLinFactY="196415" custLinFactNeighborX="-200000" custLinFactNeighborY="200000">
        <dgm:presLayoutVars>
          <dgm:chPref val="3"/>
        </dgm:presLayoutVars>
      </dgm:prSet>
      <dgm:spPr/>
    </dgm:pt>
    <dgm:pt modelId="{84EAA69F-C1DB-459F-A206-4242EB6C2437}" type="pres">
      <dgm:prSet presAssocID="{3ABC80C5-2407-4A77-8BB0-51F676703AE2}" presName="rootConnector" presStyleLbl="node4" presStyleIdx="24" presStyleCnt="32"/>
      <dgm:spPr/>
    </dgm:pt>
    <dgm:pt modelId="{09700471-E415-4435-9869-9982C4B39B20}" type="pres">
      <dgm:prSet presAssocID="{3ABC80C5-2407-4A77-8BB0-51F676703AE2}" presName="hierChild4" presStyleCnt="0"/>
      <dgm:spPr/>
    </dgm:pt>
    <dgm:pt modelId="{A11BE66E-52B3-4E7B-889D-E392FEE51E80}" type="pres">
      <dgm:prSet presAssocID="{3ABC80C5-2407-4A77-8BB0-51F676703AE2}" presName="hierChild5" presStyleCnt="0"/>
      <dgm:spPr/>
    </dgm:pt>
    <dgm:pt modelId="{CF3598E9-FF54-4031-866A-736FDAD1C4D6}" type="pres">
      <dgm:prSet presAssocID="{32F4AA0D-76B4-45BD-A401-788703E880D2}" presName="Name37" presStyleLbl="parChTrans1D4" presStyleIdx="33" presStyleCnt="46"/>
      <dgm:spPr/>
    </dgm:pt>
    <dgm:pt modelId="{373BA23C-BD28-48FF-AECE-AC83B6CB3FCD}" type="pres">
      <dgm:prSet presAssocID="{6B68B41A-056E-45BA-8E77-87CAE4331217}" presName="hierRoot2" presStyleCnt="0">
        <dgm:presLayoutVars>
          <dgm:hierBranch val="init"/>
        </dgm:presLayoutVars>
      </dgm:prSet>
      <dgm:spPr/>
    </dgm:pt>
    <dgm:pt modelId="{D9DA3EE3-73C5-430B-9518-35EA5CC13E64}" type="pres">
      <dgm:prSet presAssocID="{6B68B41A-056E-45BA-8E77-87CAE4331217}" presName="rootComposite" presStyleCnt="0"/>
      <dgm:spPr/>
    </dgm:pt>
    <dgm:pt modelId="{8522912A-A015-424C-B31D-A08A279E423A}" type="pres">
      <dgm:prSet presAssocID="{6B68B41A-056E-45BA-8E77-87CAE4331217}" presName="rootText" presStyleLbl="node4" presStyleIdx="25" presStyleCnt="32" custScaleX="328190" custScaleY="158893" custLinFactX="-199444" custLinFactY="329925" custLinFactNeighborX="-200000" custLinFactNeighborY="400000">
        <dgm:presLayoutVars>
          <dgm:chPref val="3"/>
        </dgm:presLayoutVars>
      </dgm:prSet>
      <dgm:spPr/>
    </dgm:pt>
    <dgm:pt modelId="{F36F23D6-DBFC-4947-A66A-7241C7048F2D}" type="pres">
      <dgm:prSet presAssocID="{6B68B41A-056E-45BA-8E77-87CAE4331217}" presName="rootConnector" presStyleLbl="node4" presStyleIdx="25" presStyleCnt="32"/>
      <dgm:spPr/>
    </dgm:pt>
    <dgm:pt modelId="{97DAC8A0-6070-4504-85B4-5B5FFBE47B22}" type="pres">
      <dgm:prSet presAssocID="{6B68B41A-056E-45BA-8E77-87CAE4331217}" presName="hierChild4" presStyleCnt="0"/>
      <dgm:spPr/>
    </dgm:pt>
    <dgm:pt modelId="{C3884145-3ECE-4CE7-919D-8E73B341939A}" type="pres">
      <dgm:prSet presAssocID="{6B68B41A-056E-45BA-8E77-87CAE4331217}" presName="hierChild5" presStyleCnt="0"/>
      <dgm:spPr/>
    </dgm:pt>
    <dgm:pt modelId="{32C93852-F36A-4ABA-B8F9-FF4703430193}" type="pres">
      <dgm:prSet presAssocID="{F93A5A5A-4B6C-4D3E-85C9-D9F64940704D}" presName="Name37" presStyleLbl="parChTrans1D4" presStyleIdx="34" presStyleCnt="46"/>
      <dgm:spPr/>
    </dgm:pt>
    <dgm:pt modelId="{DEF5B09B-295C-426A-B912-C7268638A489}" type="pres">
      <dgm:prSet presAssocID="{6CB9033F-D378-405A-B02E-8D6C166B4906}" presName="hierRoot2" presStyleCnt="0">
        <dgm:presLayoutVars>
          <dgm:hierBranch val="init"/>
        </dgm:presLayoutVars>
      </dgm:prSet>
      <dgm:spPr/>
    </dgm:pt>
    <dgm:pt modelId="{AE1A6922-C436-439C-9A06-F1ABAC0D5C4B}" type="pres">
      <dgm:prSet presAssocID="{6CB9033F-D378-405A-B02E-8D6C166B4906}" presName="rootComposite" presStyleCnt="0"/>
      <dgm:spPr/>
    </dgm:pt>
    <dgm:pt modelId="{AFC1A226-5D61-4ECD-85F5-E40620CAD988}" type="pres">
      <dgm:prSet presAssocID="{6CB9033F-D378-405A-B02E-8D6C166B4906}" presName="rootText" presStyleLbl="node4" presStyleIdx="26" presStyleCnt="32" custScaleX="333766" custScaleY="151297" custLinFactX="-199444" custLinFactY="-272908" custLinFactNeighborX="-200000" custLinFactNeighborY="-300000">
        <dgm:presLayoutVars>
          <dgm:chPref val="3"/>
        </dgm:presLayoutVars>
      </dgm:prSet>
      <dgm:spPr/>
    </dgm:pt>
    <dgm:pt modelId="{00981D6E-B649-48D0-82CD-CF015CE82D52}" type="pres">
      <dgm:prSet presAssocID="{6CB9033F-D378-405A-B02E-8D6C166B4906}" presName="rootConnector" presStyleLbl="node4" presStyleIdx="26" presStyleCnt="32"/>
      <dgm:spPr/>
    </dgm:pt>
    <dgm:pt modelId="{A73B6F94-4844-4F52-8F8A-EA1F8BFF45B5}" type="pres">
      <dgm:prSet presAssocID="{6CB9033F-D378-405A-B02E-8D6C166B4906}" presName="hierChild4" presStyleCnt="0"/>
      <dgm:spPr/>
    </dgm:pt>
    <dgm:pt modelId="{B0D053C2-FF1A-494E-9698-54AF6FAC86D4}" type="pres">
      <dgm:prSet presAssocID="{6CB9033F-D378-405A-B02E-8D6C166B4906}" presName="hierChild5" presStyleCnt="0"/>
      <dgm:spPr/>
    </dgm:pt>
    <dgm:pt modelId="{1C6D217F-D701-4491-97C3-4B04F6AC8673}" type="pres">
      <dgm:prSet presAssocID="{A863056C-3012-4B82-9953-444F2A843692}" presName="Name37" presStyleLbl="parChTrans1D4" presStyleIdx="35" presStyleCnt="46"/>
      <dgm:spPr/>
    </dgm:pt>
    <dgm:pt modelId="{891EAC2E-8178-45F6-8CBF-7AED883C8F76}" type="pres">
      <dgm:prSet presAssocID="{93205B6C-5FF8-475B-8426-088FB2B87375}" presName="hierRoot2" presStyleCnt="0">
        <dgm:presLayoutVars>
          <dgm:hierBranch val="init"/>
        </dgm:presLayoutVars>
      </dgm:prSet>
      <dgm:spPr/>
    </dgm:pt>
    <dgm:pt modelId="{0A5B3D44-2721-491B-A0DA-344F2B5FE2F3}" type="pres">
      <dgm:prSet presAssocID="{93205B6C-5FF8-475B-8426-088FB2B87375}" presName="rootComposite" presStyleCnt="0"/>
      <dgm:spPr/>
    </dgm:pt>
    <dgm:pt modelId="{3FAC9A7B-F4BC-4FFA-9130-9CF7D008EBA7}" type="pres">
      <dgm:prSet presAssocID="{93205B6C-5FF8-475B-8426-088FB2B87375}" presName="rootText" presStyleLbl="node4" presStyleIdx="27" presStyleCnt="32" custScaleX="304252" custScaleY="202125" custLinFactX="-199444" custLinFactNeighborX="-200000" custLinFactNeighborY="35206">
        <dgm:presLayoutVars>
          <dgm:chPref val="3"/>
        </dgm:presLayoutVars>
      </dgm:prSet>
      <dgm:spPr/>
    </dgm:pt>
    <dgm:pt modelId="{6247DBF1-0CE7-4E42-8787-7CF869226AA9}" type="pres">
      <dgm:prSet presAssocID="{93205B6C-5FF8-475B-8426-088FB2B87375}" presName="rootConnector" presStyleLbl="node4" presStyleIdx="27" presStyleCnt="32"/>
      <dgm:spPr/>
    </dgm:pt>
    <dgm:pt modelId="{4825683D-292B-4407-AEF9-F8643BDCCDAA}" type="pres">
      <dgm:prSet presAssocID="{93205B6C-5FF8-475B-8426-088FB2B87375}" presName="hierChild4" presStyleCnt="0"/>
      <dgm:spPr/>
    </dgm:pt>
    <dgm:pt modelId="{86E625B4-D854-4C9E-8F56-F8E35727BB13}" type="pres">
      <dgm:prSet presAssocID="{93205B6C-5FF8-475B-8426-088FB2B87375}" presName="hierChild5" presStyleCnt="0"/>
      <dgm:spPr/>
    </dgm:pt>
    <dgm:pt modelId="{A2F5E537-B2A5-4EAD-83D2-6D25AE107196}" type="pres">
      <dgm:prSet presAssocID="{A8D8E2D2-007D-43D2-B05C-AE35183DA9BD}" presName="Name37" presStyleLbl="parChTrans1D4" presStyleIdx="36" presStyleCnt="46"/>
      <dgm:spPr/>
    </dgm:pt>
    <dgm:pt modelId="{0BBA47BA-57B3-40A9-90BE-B5D19E1D5F8A}" type="pres">
      <dgm:prSet presAssocID="{524CECC4-9636-4D12-BED6-6B07998E857E}" presName="hierRoot2" presStyleCnt="0">
        <dgm:presLayoutVars>
          <dgm:hierBranch val="init"/>
        </dgm:presLayoutVars>
      </dgm:prSet>
      <dgm:spPr/>
    </dgm:pt>
    <dgm:pt modelId="{93BF757D-4B21-4918-B441-10B57D3B3F63}" type="pres">
      <dgm:prSet presAssocID="{524CECC4-9636-4D12-BED6-6B07998E857E}" presName="rootComposite" presStyleCnt="0"/>
      <dgm:spPr/>
    </dgm:pt>
    <dgm:pt modelId="{785DCEBD-F896-4581-933F-5225F392A249}" type="pres">
      <dgm:prSet presAssocID="{524CECC4-9636-4D12-BED6-6B07998E857E}" presName="rootText" presStyleLbl="node4" presStyleIdx="28" presStyleCnt="32" custAng="10800000" custFlipVert="1" custScaleX="333635" custScaleY="268893" custLinFactX="-180407" custLinFactY="296966" custLinFactNeighborX="-200000" custLinFactNeighborY="300000">
        <dgm:presLayoutVars>
          <dgm:chPref val="3"/>
        </dgm:presLayoutVars>
      </dgm:prSet>
      <dgm:spPr/>
    </dgm:pt>
    <dgm:pt modelId="{8E266EDC-209F-4EBB-8086-8B7C4FFA1C98}" type="pres">
      <dgm:prSet presAssocID="{524CECC4-9636-4D12-BED6-6B07998E857E}" presName="rootConnector" presStyleLbl="node4" presStyleIdx="28" presStyleCnt="32"/>
      <dgm:spPr/>
    </dgm:pt>
    <dgm:pt modelId="{9FE5D3A6-7198-4FB2-B5EA-9C732400863C}" type="pres">
      <dgm:prSet presAssocID="{524CECC4-9636-4D12-BED6-6B07998E857E}" presName="hierChild4" presStyleCnt="0"/>
      <dgm:spPr/>
    </dgm:pt>
    <dgm:pt modelId="{A415F08D-F19F-432E-9496-4B521D57F74F}" type="pres">
      <dgm:prSet presAssocID="{524CECC4-9636-4D12-BED6-6B07998E857E}" presName="hierChild5" presStyleCnt="0"/>
      <dgm:spPr/>
    </dgm:pt>
    <dgm:pt modelId="{2B419293-FF3B-4D85-9FA3-09B4827A3883}" type="pres">
      <dgm:prSet presAssocID="{EC37DFC2-B7B2-4F63-A04F-C2B07A49CAA0}" presName="Name37" presStyleLbl="parChTrans1D4" presStyleIdx="37" presStyleCnt="46"/>
      <dgm:spPr/>
    </dgm:pt>
    <dgm:pt modelId="{A64493EE-46A3-44EA-8E6F-E9316F880121}" type="pres">
      <dgm:prSet presAssocID="{208567AC-6BAE-4FBE-AB32-B44F47221227}" presName="hierRoot2" presStyleCnt="0">
        <dgm:presLayoutVars>
          <dgm:hierBranch val="init"/>
        </dgm:presLayoutVars>
      </dgm:prSet>
      <dgm:spPr/>
    </dgm:pt>
    <dgm:pt modelId="{FD1A82F9-62F7-466F-A449-61F49A3409A8}" type="pres">
      <dgm:prSet presAssocID="{208567AC-6BAE-4FBE-AB32-B44F47221227}" presName="rootComposite" presStyleCnt="0"/>
      <dgm:spPr/>
    </dgm:pt>
    <dgm:pt modelId="{1565392B-4D35-4E0A-99B3-2DD6F5BB9476}" type="pres">
      <dgm:prSet presAssocID="{208567AC-6BAE-4FBE-AB32-B44F47221227}" presName="rootText" presStyleLbl="node4" presStyleIdx="29" presStyleCnt="32" custScaleX="306682" custScaleY="179817" custLinFactX="-180407" custLinFactNeighborX="-200000" custLinFactNeighborY="-4414">
        <dgm:presLayoutVars>
          <dgm:chPref val="3"/>
        </dgm:presLayoutVars>
      </dgm:prSet>
      <dgm:spPr/>
    </dgm:pt>
    <dgm:pt modelId="{645F216B-AA93-4A12-99DB-B5EC8B0DFE1E}" type="pres">
      <dgm:prSet presAssocID="{208567AC-6BAE-4FBE-AB32-B44F47221227}" presName="rootConnector" presStyleLbl="node4" presStyleIdx="29" presStyleCnt="32"/>
      <dgm:spPr/>
    </dgm:pt>
    <dgm:pt modelId="{D46D011B-48F8-4DC9-9E80-CA75CF775BCC}" type="pres">
      <dgm:prSet presAssocID="{208567AC-6BAE-4FBE-AB32-B44F47221227}" presName="hierChild4" presStyleCnt="0"/>
      <dgm:spPr/>
    </dgm:pt>
    <dgm:pt modelId="{6C10C6EA-5F50-46A1-9FF6-8EDBCAAF01F1}" type="pres">
      <dgm:prSet presAssocID="{208567AC-6BAE-4FBE-AB32-B44F47221227}" presName="hierChild5" presStyleCnt="0"/>
      <dgm:spPr/>
    </dgm:pt>
    <dgm:pt modelId="{F430859A-2A1D-476C-9F91-43EB1B099CB7}" type="pres">
      <dgm:prSet presAssocID="{F5D4FA6C-5EC9-4F60-B2ED-23B3776AF808}" presName="Name37" presStyleLbl="parChTrans1D4" presStyleIdx="38" presStyleCnt="46"/>
      <dgm:spPr/>
    </dgm:pt>
    <dgm:pt modelId="{26E89BA8-439C-4614-B986-0954882D97A3}" type="pres">
      <dgm:prSet presAssocID="{6BED3417-0845-4BEE-9B48-D2A5D2F0F026}" presName="hierRoot2" presStyleCnt="0">
        <dgm:presLayoutVars>
          <dgm:hierBranch val="init"/>
        </dgm:presLayoutVars>
      </dgm:prSet>
      <dgm:spPr/>
    </dgm:pt>
    <dgm:pt modelId="{446D6B81-8A9D-42ED-B2A0-D860F9020D90}" type="pres">
      <dgm:prSet presAssocID="{6BED3417-0845-4BEE-9B48-D2A5D2F0F026}" presName="rootComposite" presStyleCnt="0"/>
      <dgm:spPr/>
    </dgm:pt>
    <dgm:pt modelId="{1D0DF75D-144D-4E6F-B397-540F13C44436}" type="pres">
      <dgm:prSet presAssocID="{6BED3417-0845-4BEE-9B48-D2A5D2F0F026}" presName="rootText" presStyleLbl="node4" presStyleIdx="30" presStyleCnt="32" custAng="10800000" custFlipVert="1" custScaleX="336480" custScaleY="154393" custLinFactX="-180407" custLinFactY="200000" custLinFactNeighborX="-200000" custLinFactNeighborY="270937">
        <dgm:presLayoutVars>
          <dgm:chPref val="3"/>
        </dgm:presLayoutVars>
      </dgm:prSet>
      <dgm:spPr/>
    </dgm:pt>
    <dgm:pt modelId="{E5E46129-3340-4F60-BA26-0F69588C8D0B}" type="pres">
      <dgm:prSet presAssocID="{6BED3417-0845-4BEE-9B48-D2A5D2F0F026}" presName="rootConnector" presStyleLbl="node4" presStyleIdx="30" presStyleCnt="32"/>
      <dgm:spPr/>
    </dgm:pt>
    <dgm:pt modelId="{B33630F5-2413-471A-BFDC-8E2C8238F94C}" type="pres">
      <dgm:prSet presAssocID="{6BED3417-0845-4BEE-9B48-D2A5D2F0F026}" presName="hierChild4" presStyleCnt="0"/>
      <dgm:spPr/>
    </dgm:pt>
    <dgm:pt modelId="{E7FC3BFF-A5EF-42A8-881E-AB99EE7CBA9B}" type="pres">
      <dgm:prSet presAssocID="{6BED3417-0845-4BEE-9B48-D2A5D2F0F026}" presName="hierChild5" presStyleCnt="0"/>
      <dgm:spPr/>
    </dgm:pt>
    <dgm:pt modelId="{01EA8837-B093-49D0-AFD5-B60C8B194E11}" type="pres">
      <dgm:prSet presAssocID="{DB22560F-4EA9-48D5-AC76-936F0EBEA0CF}" presName="hierChild5" presStyleCnt="0"/>
      <dgm:spPr/>
    </dgm:pt>
    <dgm:pt modelId="{9C877EFC-A3AA-4400-AC8B-B42652364A47}" type="pres">
      <dgm:prSet presAssocID="{51DB8EE9-DD18-409B-9E78-65EE9C847133}" presName="Name35" presStyleLbl="parChTrans1D4" presStyleIdx="39" presStyleCnt="46"/>
      <dgm:spPr/>
    </dgm:pt>
    <dgm:pt modelId="{A215232A-DCA0-4E42-90B7-60B9721D93B0}" type="pres">
      <dgm:prSet presAssocID="{69651A39-1BF0-4BBC-9A1C-567602A69505}" presName="hierRoot2" presStyleCnt="0">
        <dgm:presLayoutVars>
          <dgm:hierBranch val="init"/>
        </dgm:presLayoutVars>
      </dgm:prSet>
      <dgm:spPr/>
    </dgm:pt>
    <dgm:pt modelId="{A01C59D1-70C6-43D3-A83F-81BC2D68C6A7}" type="pres">
      <dgm:prSet presAssocID="{69651A39-1BF0-4BBC-9A1C-567602A69505}" presName="rootComposite" presStyleCnt="0"/>
      <dgm:spPr/>
    </dgm:pt>
    <dgm:pt modelId="{ECD3643A-F207-4196-9664-223A90416C79}" type="pres">
      <dgm:prSet presAssocID="{69651A39-1BF0-4BBC-9A1C-567602A69505}" presName="rootText" presStyleLbl="node4" presStyleIdx="31" presStyleCnt="32" custScaleX="408296" custScaleY="283288" custLinFactY="4901" custLinFactNeighborX="-94408" custLinFactNeighborY="100000">
        <dgm:presLayoutVars>
          <dgm:chPref val="3"/>
        </dgm:presLayoutVars>
      </dgm:prSet>
      <dgm:spPr/>
    </dgm:pt>
    <dgm:pt modelId="{C2CDD51C-3DB2-49EA-9A98-F7D0583150AE}" type="pres">
      <dgm:prSet presAssocID="{69651A39-1BF0-4BBC-9A1C-567602A69505}" presName="rootConnector" presStyleLbl="node4" presStyleIdx="31" presStyleCnt="32"/>
      <dgm:spPr/>
    </dgm:pt>
    <dgm:pt modelId="{6E1511FB-B316-4897-8BE1-79D651527D56}" type="pres">
      <dgm:prSet presAssocID="{69651A39-1BF0-4BBC-9A1C-567602A69505}" presName="hierChild4" presStyleCnt="0"/>
      <dgm:spPr/>
    </dgm:pt>
    <dgm:pt modelId="{AE000500-244D-4380-A058-DB1E21A97C84}" type="pres">
      <dgm:prSet presAssocID="{69651A39-1BF0-4BBC-9A1C-567602A69505}" presName="hierChild5" presStyleCnt="0"/>
      <dgm:spPr/>
    </dgm:pt>
    <dgm:pt modelId="{F5195F31-636C-4DEC-8204-850F5C9DBA47}" type="pres">
      <dgm:prSet presAssocID="{85CE1914-DE24-4B3C-963C-9555EF41EA4B}" presName="Name111" presStyleLbl="parChTrans1D4" presStyleIdx="40" presStyleCnt="46"/>
      <dgm:spPr/>
    </dgm:pt>
    <dgm:pt modelId="{0B44FBB3-4C0B-4B11-9C86-A2F59DB20CEB}" type="pres">
      <dgm:prSet presAssocID="{78707663-0A6C-4FBC-8E9F-8836333BC6DA}" presName="hierRoot3" presStyleCnt="0">
        <dgm:presLayoutVars>
          <dgm:hierBranch val="init"/>
        </dgm:presLayoutVars>
      </dgm:prSet>
      <dgm:spPr/>
    </dgm:pt>
    <dgm:pt modelId="{43CC8DBF-5CFD-45D0-8C2E-DC47782BD2EC}" type="pres">
      <dgm:prSet presAssocID="{78707663-0A6C-4FBC-8E9F-8836333BC6DA}" presName="rootComposite3" presStyleCnt="0"/>
      <dgm:spPr/>
    </dgm:pt>
    <dgm:pt modelId="{95060C38-C374-45C9-AB5C-CF8C45053164}" type="pres">
      <dgm:prSet presAssocID="{78707663-0A6C-4FBC-8E9F-8836333BC6DA}" presName="rootText3" presStyleLbl="asst4" presStyleIdx="8" presStyleCnt="13" custScaleX="231626" custScaleY="184254" custLinFactX="100000" custLinFactNeighborX="146860" custLinFactNeighborY="80142">
        <dgm:presLayoutVars>
          <dgm:chPref val="3"/>
        </dgm:presLayoutVars>
      </dgm:prSet>
      <dgm:spPr/>
    </dgm:pt>
    <dgm:pt modelId="{85B1ECD0-473A-413E-8E57-E14173376021}" type="pres">
      <dgm:prSet presAssocID="{78707663-0A6C-4FBC-8E9F-8836333BC6DA}" presName="rootConnector3" presStyleLbl="asst4" presStyleIdx="8" presStyleCnt="13"/>
      <dgm:spPr/>
    </dgm:pt>
    <dgm:pt modelId="{87FFADB0-67C2-4B4C-8151-578324CFFB1F}" type="pres">
      <dgm:prSet presAssocID="{78707663-0A6C-4FBC-8E9F-8836333BC6DA}" presName="hierChild6" presStyleCnt="0"/>
      <dgm:spPr/>
    </dgm:pt>
    <dgm:pt modelId="{1126A575-786B-486C-91F4-A81ADF56E2E6}" type="pres">
      <dgm:prSet presAssocID="{78707663-0A6C-4FBC-8E9F-8836333BC6DA}" presName="hierChild7" presStyleCnt="0"/>
      <dgm:spPr/>
    </dgm:pt>
    <dgm:pt modelId="{A5D97E86-BA51-4FEA-8F1B-5EDD36627CB2}" type="pres">
      <dgm:prSet presAssocID="{4C5BCF2B-7740-4FB7-B810-0CA3903D141C}" presName="Name111" presStyleLbl="parChTrans1D4" presStyleIdx="41" presStyleCnt="46"/>
      <dgm:spPr/>
    </dgm:pt>
    <dgm:pt modelId="{D298B833-285A-4732-B309-6BF75764B9A9}" type="pres">
      <dgm:prSet presAssocID="{0B0EDA95-6E05-4DB1-803E-350646FC3AA1}" presName="hierRoot3" presStyleCnt="0">
        <dgm:presLayoutVars>
          <dgm:hierBranch val="init"/>
        </dgm:presLayoutVars>
      </dgm:prSet>
      <dgm:spPr/>
    </dgm:pt>
    <dgm:pt modelId="{D2B7CE56-3F39-45FC-9C6B-B00B7471713D}" type="pres">
      <dgm:prSet presAssocID="{0B0EDA95-6E05-4DB1-803E-350646FC3AA1}" presName="rootComposite3" presStyleCnt="0"/>
      <dgm:spPr/>
    </dgm:pt>
    <dgm:pt modelId="{BCC3BBA4-5D02-4D3B-A244-AEE75C0F4DFF}" type="pres">
      <dgm:prSet presAssocID="{0B0EDA95-6E05-4DB1-803E-350646FC3AA1}" presName="rootText3" presStyleLbl="asst4" presStyleIdx="9" presStyleCnt="13" custScaleX="260194" custScaleY="188595" custLinFactY="180672" custLinFactNeighborX="-30194" custLinFactNeighborY="200000">
        <dgm:presLayoutVars>
          <dgm:chPref val="3"/>
        </dgm:presLayoutVars>
      </dgm:prSet>
      <dgm:spPr/>
    </dgm:pt>
    <dgm:pt modelId="{D735451B-2A57-42E5-9290-1D775E181AB3}" type="pres">
      <dgm:prSet presAssocID="{0B0EDA95-6E05-4DB1-803E-350646FC3AA1}" presName="rootConnector3" presStyleLbl="asst4" presStyleIdx="9" presStyleCnt="13"/>
      <dgm:spPr/>
    </dgm:pt>
    <dgm:pt modelId="{A4BD84F1-8ABD-4339-A54F-9B990ED13724}" type="pres">
      <dgm:prSet presAssocID="{0B0EDA95-6E05-4DB1-803E-350646FC3AA1}" presName="hierChild6" presStyleCnt="0"/>
      <dgm:spPr/>
    </dgm:pt>
    <dgm:pt modelId="{A09CA676-4B77-42B5-A8DF-7DEEBE57D726}" type="pres">
      <dgm:prSet presAssocID="{0B0EDA95-6E05-4DB1-803E-350646FC3AA1}" presName="hierChild7" presStyleCnt="0"/>
      <dgm:spPr/>
    </dgm:pt>
    <dgm:pt modelId="{22359677-C786-43C6-9878-1B77431D69B5}" type="pres">
      <dgm:prSet presAssocID="{430D658A-E837-4AAE-8864-A6C1C5B3900C}" presName="Name111" presStyleLbl="parChTrans1D4" presStyleIdx="42" presStyleCnt="46"/>
      <dgm:spPr/>
    </dgm:pt>
    <dgm:pt modelId="{62EA1F5B-2F93-4E43-8C49-252BA26D6A98}" type="pres">
      <dgm:prSet presAssocID="{84B6A928-E527-49E2-97C7-FABEB20462B2}" presName="hierRoot3" presStyleCnt="0">
        <dgm:presLayoutVars>
          <dgm:hierBranch val="init"/>
        </dgm:presLayoutVars>
      </dgm:prSet>
      <dgm:spPr/>
    </dgm:pt>
    <dgm:pt modelId="{183576A1-82FA-4D70-A0BA-44CFD7D7585D}" type="pres">
      <dgm:prSet presAssocID="{84B6A928-E527-49E2-97C7-FABEB20462B2}" presName="rootComposite3" presStyleCnt="0"/>
      <dgm:spPr/>
    </dgm:pt>
    <dgm:pt modelId="{CB141D9D-6988-4D85-AFB7-7779A1C40B7B}" type="pres">
      <dgm:prSet presAssocID="{84B6A928-E527-49E2-97C7-FABEB20462B2}" presName="rootText3" presStyleLbl="asst4" presStyleIdx="10" presStyleCnt="13" custFlipVert="0" custScaleX="246992" custScaleY="193982" custLinFactX="100000" custLinFactY="200000" custLinFactNeighborX="146860" custLinFactNeighborY="200517">
        <dgm:presLayoutVars>
          <dgm:chPref val="3"/>
        </dgm:presLayoutVars>
      </dgm:prSet>
      <dgm:spPr/>
    </dgm:pt>
    <dgm:pt modelId="{155D9164-B4EE-4BF3-815A-D19D6C28CB47}" type="pres">
      <dgm:prSet presAssocID="{84B6A928-E527-49E2-97C7-FABEB20462B2}" presName="rootConnector3" presStyleLbl="asst4" presStyleIdx="10" presStyleCnt="13"/>
      <dgm:spPr/>
    </dgm:pt>
    <dgm:pt modelId="{B3F531FD-B9AF-4DDC-8870-C400E21D0B0E}" type="pres">
      <dgm:prSet presAssocID="{84B6A928-E527-49E2-97C7-FABEB20462B2}" presName="hierChild6" presStyleCnt="0"/>
      <dgm:spPr/>
    </dgm:pt>
    <dgm:pt modelId="{B81B2745-836C-4AD0-BBB5-42B8A62E9E6E}" type="pres">
      <dgm:prSet presAssocID="{84B6A928-E527-49E2-97C7-FABEB20462B2}" presName="hierChild7" presStyleCnt="0"/>
      <dgm:spPr/>
    </dgm:pt>
    <dgm:pt modelId="{268CA029-8DFC-40BE-9CA2-0D020901DB01}" type="pres">
      <dgm:prSet presAssocID="{E9A92737-0C84-482A-8684-FFD64CE686AF}" presName="Name111" presStyleLbl="parChTrans1D4" presStyleIdx="43" presStyleCnt="46"/>
      <dgm:spPr/>
    </dgm:pt>
    <dgm:pt modelId="{A6912E68-8CF1-4811-81FB-11B2462485F9}" type="pres">
      <dgm:prSet presAssocID="{277068FF-3AD4-4714-B9D6-212A1E63324D}" presName="hierRoot3" presStyleCnt="0">
        <dgm:presLayoutVars>
          <dgm:hierBranch val="init"/>
        </dgm:presLayoutVars>
      </dgm:prSet>
      <dgm:spPr/>
    </dgm:pt>
    <dgm:pt modelId="{8E5C6313-0FC1-438F-A7DB-1DC05B1452C1}" type="pres">
      <dgm:prSet presAssocID="{277068FF-3AD4-4714-B9D6-212A1E63324D}" presName="rootComposite3" presStyleCnt="0"/>
      <dgm:spPr/>
    </dgm:pt>
    <dgm:pt modelId="{A6CB973B-837A-4678-832E-90EF0A402B11}" type="pres">
      <dgm:prSet presAssocID="{277068FF-3AD4-4714-B9D6-212A1E63324D}" presName="rootText3" presStyleLbl="asst4" presStyleIdx="11" presStyleCnt="13" custScaleX="247912" custScaleY="195826" custLinFactY="301046" custLinFactNeighborX="-30194" custLinFactNeighborY="400000">
        <dgm:presLayoutVars>
          <dgm:chPref val="3"/>
        </dgm:presLayoutVars>
      </dgm:prSet>
      <dgm:spPr/>
    </dgm:pt>
    <dgm:pt modelId="{CC0899EA-CAD8-415D-97BD-63A48C4F4321}" type="pres">
      <dgm:prSet presAssocID="{277068FF-3AD4-4714-B9D6-212A1E63324D}" presName="rootConnector3" presStyleLbl="asst4" presStyleIdx="11" presStyleCnt="13"/>
      <dgm:spPr/>
    </dgm:pt>
    <dgm:pt modelId="{578F6FE2-4B81-4A4A-BED7-F853C822CA53}" type="pres">
      <dgm:prSet presAssocID="{277068FF-3AD4-4714-B9D6-212A1E63324D}" presName="hierChild6" presStyleCnt="0"/>
      <dgm:spPr/>
    </dgm:pt>
    <dgm:pt modelId="{31E46B91-E8EC-4BD1-8174-B354B7716878}" type="pres">
      <dgm:prSet presAssocID="{277068FF-3AD4-4714-B9D6-212A1E63324D}" presName="hierChild7" presStyleCnt="0"/>
      <dgm:spPr/>
    </dgm:pt>
    <dgm:pt modelId="{65B27A48-4989-4371-AD60-31056E331581}" type="pres">
      <dgm:prSet presAssocID="{FC637323-1D0D-45F1-B496-04C7ED5381C3}" presName="Name111" presStyleLbl="parChTrans1D4" presStyleIdx="44" presStyleCnt="46"/>
      <dgm:spPr/>
    </dgm:pt>
    <dgm:pt modelId="{91D05D2C-5EFB-4EAE-8989-5B1518A465C2}" type="pres">
      <dgm:prSet presAssocID="{FC3197EF-2DF7-4F28-B921-4BDBCB135AEE}" presName="hierRoot3" presStyleCnt="0">
        <dgm:presLayoutVars>
          <dgm:hierBranch val="init"/>
        </dgm:presLayoutVars>
      </dgm:prSet>
      <dgm:spPr/>
    </dgm:pt>
    <dgm:pt modelId="{454C7E4E-97E2-49B7-B4DF-3532DF579DD4}" type="pres">
      <dgm:prSet presAssocID="{FC3197EF-2DF7-4F28-B921-4BDBCB135AEE}" presName="rootComposite3" presStyleCnt="0"/>
      <dgm:spPr/>
    </dgm:pt>
    <dgm:pt modelId="{B185F162-D4B1-400C-AF9C-4EA4602D4E63}" type="pres">
      <dgm:prSet presAssocID="{FC3197EF-2DF7-4F28-B921-4BDBCB135AEE}" presName="rootText3" presStyleLbl="asst4" presStyleIdx="12" presStyleCnt="13" custAng="10800000" custFlipVert="1" custScaleX="256054" custScaleY="200925" custLinFactX="100000" custLinFactY="400000" custLinFactNeighborX="146860" custLinFactNeighborY="413838">
        <dgm:presLayoutVars>
          <dgm:chPref val="3"/>
        </dgm:presLayoutVars>
      </dgm:prSet>
      <dgm:spPr/>
    </dgm:pt>
    <dgm:pt modelId="{DB2166C6-CCB4-4D4E-9CC4-357677BAC381}" type="pres">
      <dgm:prSet presAssocID="{FC3197EF-2DF7-4F28-B921-4BDBCB135AEE}" presName="rootConnector3" presStyleLbl="asst4" presStyleIdx="12" presStyleCnt="13"/>
      <dgm:spPr/>
    </dgm:pt>
    <dgm:pt modelId="{F7FA679C-0741-4286-9AD2-8BF58530F7FB}" type="pres">
      <dgm:prSet presAssocID="{FC3197EF-2DF7-4F28-B921-4BDBCB135AEE}" presName="hierChild6" presStyleCnt="0"/>
      <dgm:spPr/>
    </dgm:pt>
    <dgm:pt modelId="{61A14B16-F71F-4C9B-839A-F36DEF2ED955}" type="pres">
      <dgm:prSet presAssocID="{FC3197EF-2DF7-4F28-B921-4BDBCB135AEE}" presName="hierChild7" presStyleCnt="0"/>
      <dgm:spPr/>
    </dgm:pt>
    <dgm:pt modelId="{3FC61E8C-D2F6-4576-BAC8-D1E4FE681B48}" type="pres">
      <dgm:prSet presAssocID="{BD51F100-461E-4DA6-940B-D1CBB17004F0}" presName="hierChild5" presStyleCnt="0"/>
      <dgm:spPr/>
    </dgm:pt>
    <dgm:pt modelId="{A22DB8A1-E222-416D-B46D-1C07B4CC7914}" type="pres">
      <dgm:prSet presAssocID="{A2DF23DB-6BF0-4C53-A561-30E0A351203A}" presName="Name111" presStyleLbl="parChTrans1D4" presStyleIdx="45" presStyleCnt="46"/>
      <dgm:spPr/>
    </dgm:pt>
    <dgm:pt modelId="{75FE959A-127A-4FF1-97DA-5325790E9E58}" type="pres">
      <dgm:prSet presAssocID="{8DDC387A-86F2-4CA4-9927-0A1F07CF9D03}" presName="hierRoot3" presStyleCnt="0">
        <dgm:presLayoutVars>
          <dgm:hierBranch val="init"/>
        </dgm:presLayoutVars>
      </dgm:prSet>
      <dgm:spPr/>
    </dgm:pt>
    <dgm:pt modelId="{09C2EF07-DADA-434F-8E50-10F3D5DF81C4}" type="pres">
      <dgm:prSet presAssocID="{8DDC387A-86F2-4CA4-9927-0A1F07CF9D03}" presName="rootComposite3" presStyleCnt="0"/>
      <dgm:spPr/>
    </dgm:pt>
    <dgm:pt modelId="{040D4483-4E6D-4887-9195-78B2556CDCFC}" type="pres">
      <dgm:prSet presAssocID="{8DDC387A-86F2-4CA4-9927-0A1F07CF9D03}" presName="rootText3" presStyleLbl="asst3" presStyleIdx="0" presStyleCnt="1" custScaleX="331105" custScaleY="273366">
        <dgm:presLayoutVars>
          <dgm:chPref val="3"/>
        </dgm:presLayoutVars>
      </dgm:prSet>
      <dgm:spPr/>
    </dgm:pt>
    <dgm:pt modelId="{70799A6B-83E8-44E7-B3D5-6590A817D9B1}" type="pres">
      <dgm:prSet presAssocID="{8DDC387A-86F2-4CA4-9927-0A1F07CF9D03}" presName="rootConnector3" presStyleLbl="asst3" presStyleIdx="0" presStyleCnt="1"/>
      <dgm:spPr/>
    </dgm:pt>
    <dgm:pt modelId="{BD33D12C-296E-4655-ABF9-7A3AADBB818E}" type="pres">
      <dgm:prSet presAssocID="{8DDC387A-86F2-4CA4-9927-0A1F07CF9D03}" presName="hierChild6" presStyleCnt="0"/>
      <dgm:spPr/>
    </dgm:pt>
    <dgm:pt modelId="{CE6AE399-34FA-4993-B07C-41C64576A18F}" type="pres">
      <dgm:prSet presAssocID="{8DDC387A-86F2-4CA4-9927-0A1F07CF9D03}" presName="hierChild7" presStyleCnt="0"/>
      <dgm:spPr/>
    </dgm:pt>
    <dgm:pt modelId="{5BD089C7-F103-4DF5-AD29-34604D5FE6CD}" type="pres">
      <dgm:prSet presAssocID="{52DDA637-5085-495F-93F8-5C509A51D5F2}" presName="hierChild5" presStyleCnt="0"/>
      <dgm:spPr/>
    </dgm:pt>
    <dgm:pt modelId="{32A24099-FAF5-4FA7-823B-3A12A5479C9E}" type="pres">
      <dgm:prSet presAssocID="{BF04FB3E-468D-46F8-A74A-DE5C4A814EAD}" presName="hierChild3" presStyleCnt="0"/>
      <dgm:spPr/>
    </dgm:pt>
  </dgm:ptLst>
  <dgm:cxnLst>
    <dgm:cxn modelId="{D26C9B01-E088-4119-B63C-A6B6D476D398}" srcId="{BD51F100-461E-4DA6-940B-D1CBB17004F0}" destId="{8CA61E14-3F7D-4E50-9946-79B4A752B5A8}" srcOrd="1" destOrd="0" parTransId="{0D31FAA0-B995-4912-8E1B-255DD8D8A95C}" sibTransId="{F39AFD0E-25D3-43F4-93FD-5FDD67955544}"/>
    <dgm:cxn modelId="{E5CCA201-3A7D-4C9F-83E4-CB9C9A24E420}" type="presOf" srcId="{CBC71645-68DA-471E-88B8-AC032711F7C3}" destId="{89E87264-061B-4277-A9E2-F3A2B729E45E}" srcOrd="0" destOrd="0" presId="urn:microsoft.com/office/officeart/2005/8/layout/orgChart1"/>
    <dgm:cxn modelId="{7DC8E801-0247-43C0-A5AC-FFAB49F06060}" srcId="{8CA61E14-3F7D-4E50-9946-79B4A752B5A8}" destId="{B37A9699-42AC-4446-9BA7-FFD5749938E0}" srcOrd="10" destOrd="0" parTransId="{448CFD66-60E8-4E29-8E42-472949E294E6}" sibTransId="{6A475568-A848-4D5D-A137-6EA3A9C0A886}"/>
    <dgm:cxn modelId="{FE131203-E6C7-4B30-B5DB-983E16DF0D5E}" type="presOf" srcId="{208567AC-6BAE-4FBE-AB32-B44F47221227}" destId="{1565392B-4D35-4E0A-99B3-2DD6F5BB9476}" srcOrd="0" destOrd="0" presId="urn:microsoft.com/office/officeart/2005/8/layout/orgChart1"/>
    <dgm:cxn modelId="{793A2503-3F29-4E0D-9C2C-20BB3E645E95}" type="presOf" srcId="{8633DD5B-3461-4AB1-AD9D-BC05AC2ADFC9}" destId="{E715AE57-B8DE-4E70-BBAD-6AE0487FEEB8}" srcOrd="0" destOrd="0" presId="urn:microsoft.com/office/officeart/2005/8/layout/orgChart1"/>
    <dgm:cxn modelId="{4E40B303-F2E5-4ADC-8609-53AA2A0627F5}" srcId="{DB22560F-4EA9-48D5-AC76-936F0EBEA0CF}" destId="{800C662B-F85F-4577-B296-46EE0C055DA1}" srcOrd="0" destOrd="0" parTransId="{D499286C-1CA5-44F5-89DF-19D5727201FB}" sibTransId="{13A71469-2FC0-4090-ADAE-EA2F7201C172}"/>
    <dgm:cxn modelId="{AAFFB303-3C90-43D8-9AF4-4903082E9EDF}" srcId="{8CA61E14-3F7D-4E50-9946-79B4A752B5A8}" destId="{6ED3CD1C-1802-4A8A-83A5-F38968F7B4DA}" srcOrd="16" destOrd="0" parTransId="{8633DD5B-3461-4AB1-AD9D-BC05AC2ADFC9}" sibTransId="{37E4C052-C559-42E6-9F7B-5A5E5489F298}"/>
    <dgm:cxn modelId="{5E45F906-DC83-4A20-BE04-0A3367CC0B68}" srcId="{8CA61E14-3F7D-4E50-9946-79B4A752B5A8}" destId="{F2979ABF-6BDE-412A-A122-62228DE7195C}" srcOrd="4" destOrd="0" parTransId="{DA4526A4-5DFB-4DBB-B773-CFAF572FFFB2}" sibTransId="{78B3F16C-8B2E-4080-B497-37CBD1FC8767}"/>
    <dgm:cxn modelId="{C75CFA06-20E9-4A38-8241-8FE84039EAB7}" type="presOf" srcId="{800C662B-F85F-4577-B296-46EE0C055DA1}" destId="{BCDDCBF4-FDB9-4DE0-A5EF-6838B3EB2D19}" srcOrd="0" destOrd="0" presId="urn:microsoft.com/office/officeart/2005/8/layout/orgChart1"/>
    <dgm:cxn modelId="{5D38EE07-8E78-4E67-8ADF-91D1A9DA6776}" type="presOf" srcId="{56818E51-8737-42AC-9A2E-DA18A1EB27ED}" destId="{403627C9-E4B5-4B6D-AE63-40EA75798C3D}" srcOrd="0" destOrd="0" presId="urn:microsoft.com/office/officeart/2005/8/layout/orgChart1"/>
    <dgm:cxn modelId="{1F0C7D08-F80A-40FA-BAB5-2395FA9AAA47}" type="presOf" srcId="{A7FCC9DA-BEB4-4DAF-BB75-61160EC1E63C}" destId="{D3082C41-7B15-4891-8EAE-FA19D9098E72}" srcOrd="0" destOrd="0" presId="urn:microsoft.com/office/officeart/2005/8/layout/orgChart1"/>
    <dgm:cxn modelId="{7726B608-4FBA-4898-8AE6-AB1B76E373FF}" type="presOf" srcId="{4DC96F3D-0E76-46B5-BE59-A93F1060B17B}" destId="{AB56E122-C6ED-4E3F-841D-335DBF1DEBA9}" srcOrd="0" destOrd="0" presId="urn:microsoft.com/office/officeart/2005/8/layout/orgChart1"/>
    <dgm:cxn modelId="{5FD77209-98E5-40B3-87AA-0ED7C4C73F8D}" srcId="{05D80BE1-579D-4ECC-8CB4-E156138897DD}" destId="{4CFDC444-5DDC-4585-90F8-4A5B6DDF8D57}" srcOrd="4" destOrd="0" parTransId="{68EA2BB0-A809-4354-8279-231D8D46AB61}" sibTransId="{A9A5DDA9-D631-4169-A3E1-5888412CADC2}"/>
    <dgm:cxn modelId="{C0FE740B-9B44-4176-8C84-CBBCE3337917}" type="presOf" srcId="{BC8EA416-2D83-4617-94AF-083AB0AF386B}" destId="{8B0A1936-C528-4C75-8F94-79B3623949D4}" srcOrd="0" destOrd="0" presId="urn:microsoft.com/office/officeart/2005/8/layout/orgChart1"/>
    <dgm:cxn modelId="{35E6430E-9C8B-4437-AD16-85C77EF28ECD}" type="presOf" srcId="{F62DA996-E194-4A38-9F37-50E298CD4613}" destId="{8B8C35FC-E26F-4361-8991-AD198BB1B14D}" srcOrd="1" destOrd="0" presId="urn:microsoft.com/office/officeart/2005/8/layout/orgChart1"/>
    <dgm:cxn modelId="{9A62A211-186F-40C3-B009-010D46BD0105}" type="presOf" srcId="{78707663-0A6C-4FBC-8E9F-8836333BC6DA}" destId="{95060C38-C374-45C9-AB5C-CF8C45053164}" srcOrd="0" destOrd="0" presId="urn:microsoft.com/office/officeart/2005/8/layout/orgChart1"/>
    <dgm:cxn modelId="{92AAA312-8C09-4370-A09F-373D6C5E0056}" srcId="{DB22560F-4EA9-48D5-AC76-936F0EBEA0CF}" destId="{93205B6C-5FF8-475B-8426-088FB2B87375}" srcOrd="4" destOrd="0" parTransId="{A863056C-3012-4B82-9953-444F2A843692}" sibTransId="{BD37B229-6BCB-47BF-AE08-0D96224FB1D3}"/>
    <dgm:cxn modelId="{3F8B6213-FA0A-418D-8E72-87B76345EDFF}" type="presOf" srcId="{0A8D0A85-DDE7-4CEE-BBA6-C6CF4D935218}" destId="{4261A254-60E3-4872-A9DC-1FBE8252E397}" srcOrd="1" destOrd="0" presId="urn:microsoft.com/office/officeart/2005/8/layout/orgChart1"/>
    <dgm:cxn modelId="{D2551A15-57D3-41F5-AD4B-526A1CB1B1AC}" srcId="{BD51F100-461E-4DA6-940B-D1CBB17004F0}" destId="{DB22560F-4EA9-48D5-AC76-936F0EBEA0CF}" srcOrd="3" destOrd="0" parTransId="{6CC6542A-16B6-4A5F-80D7-77C362057650}" sibTransId="{C400B472-C9A8-41B6-A0CC-45022400A6C8}"/>
    <dgm:cxn modelId="{77C08215-4409-4F71-AAAD-6E7E2CEF8FD8}" type="presOf" srcId="{E36D632B-2601-4A24-9F75-486CCB9B55F5}" destId="{AE9CFD33-FB98-41E7-A1E8-FD95C90E4339}" srcOrd="0" destOrd="0" presId="urn:microsoft.com/office/officeart/2005/8/layout/orgChart1"/>
    <dgm:cxn modelId="{BBADCD15-6652-41E7-8239-5567A718575C}" type="presOf" srcId="{27B732DE-B315-4784-A682-3AE59998811E}" destId="{E6433597-6DA7-456D-BA38-46C143012F61}" srcOrd="0" destOrd="0" presId="urn:microsoft.com/office/officeart/2005/8/layout/orgChart1"/>
    <dgm:cxn modelId="{F1421017-9C13-42CD-95E4-7440F89F2A3E}" type="presOf" srcId="{8CA61E14-3F7D-4E50-9946-79B4A752B5A8}" destId="{6AB80FD7-F171-46D0-961F-F27414E7B9A9}" srcOrd="0" destOrd="0" presId="urn:microsoft.com/office/officeart/2005/8/layout/orgChart1"/>
    <dgm:cxn modelId="{2A216F17-4DC5-41EE-B8EB-EBED48F9AABC}" type="presOf" srcId="{DB22560F-4EA9-48D5-AC76-936F0EBEA0CF}" destId="{9694E745-A596-4B24-9D80-9FA3D0A9D835}" srcOrd="1" destOrd="0" presId="urn:microsoft.com/office/officeart/2005/8/layout/orgChart1"/>
    <dgm:cxn modelId="{47D68818-4C80-4E11-ABAD-D491DC17AE0D}" type="presOf" srcId="{8CA61E14-3F7D-4E50-9946-79B4A752B5A8}" destId="{1F7FA62A-E89A-4E03-9974-2FB88311EB6E}" srcOrd="1" destOrd="0" presId="urn:microsoft.com/office/officeart/2005/8/layout/orgChart1"/>
    <dgm:cxn modelId="{8356921A-8D1E-4ACF-B889-44D21F7A95A9}" type="presOf" srcId="{430D658A-E837-4AAE-8864-A6C1C5B3900C}" destId="{22359677-C786-43C6-9878-1B77431D69B5}" srcOrd="0" destOrd="0" presId="urn:microsoft.com/office/officeart/2005/8/layout/orgChart1"/>
    <dgm:cxn modelId="{B02BED1A-069A-495B-811A-E02D25B60E76}" type="presOf" srcId="{514DC46C-7D88-4A5B-B4D4-B7B9A1B20BF2}" destId="{3F3ACBC9-4689-439F-91B3-854EF498D46C}" srcOrd="1" destOrd="0" presId="urn:microsoft.com/office/officeart/2005/8/layout/orgChart1"/>
    <dgm:cxn modelId="{F110551B-C109-40C3-90F5-8C0EFAF34986}" type="presOf" srcId="{8F08C3D4-7EBD-4DB6-8706-B6F063912E92}" destId="{164B3206-0019-45B8-9BEE-A54204890935}" srcOrd="0" destOrd="0" presId="urn:microsoft.com/office/officeart/2005/8/layout/orgChart1"/>
    <dgm:cxn modelId="{4BCDCE1E-CED7-4682-8B22-CAB3DDA24343}" type="presOf" srcId="{FC3197EF-2DF7-4F28-B921-4BDBCB135AEE}" destId="{DB2166C6-CCB4-4D4E-9CC4-357677BAC381}" srcOrd="1" destOrd="0" presId="urn:microsoft.com/office/officeart/2005/8/layout/orgChart1"/>
    <dgm:cxn modelId="{314D5220-1D72-4E1D-85AD-114D22FD5C6F}" type="presOf" srcId="{F93A5A5A-4B6C-4D3E-85C9-D9F64940704D}" destId="{32C93852-F36A-4ABA-B8F9-FF4703430193}" srcOrd="0" destOrd="0" presId="urn:microsoft.com/office/officeart/2005/8/layout/orgChart1"/>
    <dgm:cxn modelId="{45529821-55A9-4D4F-A64A-4B5A3C5E66E8}" type="presOf" srcId="{052A9F59-1137-4145-94B7-C6ADF9676A42}" destId="{C187AE47-D64E-45E8-8DEC-F6829118A232}" srcOrd="0" destOrd="0" presId="urn:microsoft.com/office/officeart/2005/8/layout/orgChart1"/>
    <dgm:cxn modelId="{F1FAA321-971C-40B1-8A46-0905B46B2410}" type="presOf" srcId="{3CB73907-21D2-4719-97C1-5EB91619BD1B}" destId="{57A5C0D4-D980-4A3A-88F5-15556F8BDA8C}" srcOrd="1" destOrd="0" presId="urn:microsoft.com/office/officeart/2005/8/layout/orgChart1"/>
    <dgm:cxn modelId="{02A6F623-AE1C-42CE-869C-9EA3DC9E03E8}" type="presOf" srcId="{F4D0486B-B543-4646-876C-14011F05C6FB}" destId="{9CF5185F-FE4C-442D-8BED-121D0DC53832}" srcOrd="1" destOrd="0" presId="urn:microsoft.com/office/officeart/2005/8/layout/orgChart1"/>
    <dgm:cxn modelId="{4EB9E626-2D2E-49CB-9656-C29063F8CECD}" srcId="{05D80BE1-579D-4ECC-8CB4-E156138897DD}" destId="{5B83F647-30A4-4374-9A41-0CF65630148D}" srcOrd="5" destOrd="0" parTransId="{8694A531-19DB-4ACD-9EE3-9C0EC13E05EE}" sibTransId="{FF0E36D9-FC04-4AE7-8598-D51E3520C70E}"/>
    <dgm:cxn modelId="{3E6B1C28-BE4C-41C6-A975-1489BB2A0B77}" srcId="{DB22560F-4EA9-48D5-AC76-936F0EBEA0CF}" destId="{3ABC80C5-2407-4A77-8BB0-51F676703AE2}" srcOrd="1" destOrd="0" parTransId="{CBC71645-68DA-471E-88B8-AC032711F7C3}" sibTransId="{3952DE77-693E-45A4-AC47-3E494DD9F992}"/>
    <dgm:cxn modelId="{E82FE42B-18F8-40B5-B2B2-9CDCB81ED5FB}" type="presOf" srcId="{94482CF9-6958-48EA-9199-29328340097F}" destId="{85490DC6-6594-486C-9ED2-467E55BDFC68}" srcOrd="0" destOrd="0" presId="urn:microsoft.com/office/officeart/2005/8/layout/orgChart1"/>
    <dgm:cxn modelId="{42987B2E-8382-4ACA-80CA-2F53EB688647}" type="presOf" srcId="{0B0EDA95-6E05-4DB1-803E-350646FC3AA1}" destId="{BCC3BBA4-5D02-4D3B-A244-AEE75C0F4DFF}" srcOrd="0" destOrd="0" presId="urn:microsoft.com/office/officeart/2005/8/layout/orgChart1"/>
    <dgm:cxn modelId="{AEC18231-D89A-4757-82F1-EA1D1C874C22}" srcId="{DB22560F-4EA9-48D5-AC76-936F0EBEA0CF}" destId="{6BED3417-0845-4BEE-9B48-D2A5D2F0F026}" srcOrd="7" destOrd="0" parTransId="{F5D4FA6C-5EC9-4F60-B2ED-23B3776AF808}" sibTransId="{F06FAEED-76B3-453C-95BB-9C1CE0891921}"/>
    <dgm:cxn modelId="{E752EC32-188B-497B-A3E1-578BC26289DF}" type="presOf" srcId="{4E20E5FE-C912-4B38-B5E4-8703CAC61928}" destId="{25BFE2A4-2537-447D-8400-A3E43E5762CB}" srcOrd="0" destOrd="0" presId="urn:microsoft.com/office/officeart/2005/8/layout/orgChart1"/>
    <dgm:cxn modelId="{09B75937-0726-4109-9F9D-EF6A79EC7F5E}" type="presOf" srcId="{D8BA67B1-B35E-49BC-B3B8-6BD7B63C65A3}" destId="{898072E0-69AB-4418-B221-F53B1D0F742B}" srcOrd="0" destOrd="0" presId="urn:microsoft.com/office/officeart/2005/8/layout/orgChart1"/>
    <dgm:cxn modelId="{A697FC39-28F9-4FB8-A1B1-B50C17793CAB}" type="presOf" srcId="{EA3CB485-6BAE-4202-9158-BF2F232AA489}" destId="{1A05BFD0-7DE1-43A2-8178-C3DAA046A1E1}" srcOrd="0" destOrd="0" presId="urn:microsoft.com/office/officeart/2005/8/layout/orgChart1"/>
    <dgm:cxn modelId="{5B93A93A-1F2C-40BC-931B-1FB1A9ACC669}" srcId="{4E4A14D8-CFF2-4357-83BA-3901552B787F}" destId="{A010E032-E28D-4A2E-9BE4-ED3DA5FAA7A4}" srcOrd="0" destOrd="0" parTransId="{198C0C60-EC8E-4424-A850-FD3B5ECA8285}" sibTransId="{4B09BBA8-B8FF-42C5-AFDF-89AAF34B9F55}"/>
    <dgm:cxn modelId="{CFC6B23A-BAE0-4682-86B7-7361B346235E}" type="presOf" srcId="{B37A9699-42AC-4446-9BA7-FFD5749938E0}" destId="{ACCF5DD9-D105-487B-9945-B45EA5A3DB8C}" srcOrd="1" destOrd="0" presId="urn:microsoft.com/office/officeart/2005/8/layout/orgChart1"/>
    <dgm:cxn modelId="{2A11893B-147A-4B70-B493-3536C5FF9470}" type="presOf" srcId="{D499286C-1CA5-44F5-89DF-19D5727201FB}" destId="{D9FD4E53-7340-4CCE-8F29-96C57F94F76F}" srcOrd="0" destOrd="0" presId="urn:microsoft.com/office/officeart/2005/8/layout/orgChart1"/>
    <dgm:cxn modelId="{0C10683C-F17A-44C2-9E14-F9C9D05F17BE}" type="presOf" srcId="{BD51F100-461E-4DA6-940B-D1CBB17004F0}" destId="{20DF5B5E-3BF4-4CC7-9026-80F183CD42BF}" srcOrd="0" destOrd="0" presId="urn:microsoft.com/office/officeart/2005/8/layout/orgChart1"/>
    <dgm:cxn modelId="{1EE67F3D-3ED2-4FEB-BED0-07EDEA4DE1C4}" type="presOf" srcId="{F2979ABF-6BDE-412A-A122-62228DE7195C}" destId="{10DA2BEC-3BE0-461D-BA1C-546D15398268}" srcOrd="1" destOrd="0" presId="urn:microsoft.com/office/officeart/2005/8/layout/orgChart1"/>
    <dgm:cxn modelId="{07C7B13E-B9F9-4052-9977-C1A1BDA55BD1}" type="presOf" srcId="{2BE4D4C5-53AB-4A9C-87BB-157D7DF54CF3}" destId="{4C7E412E-1C41-4A9E-9920-CA12C4002439}" srcOrd="1" destOrd="0" presId="urn:microsoft.com/office/officeart/2005/8/layout/orgChart1"/>
    <dgm:cxn modelId="{7EDDAD5B-7370-4EA1-AECD-053DD58D239E}" type="presOf" srcId="{FC3197EF-2DF7-4F28-B921-4BDBCB135AEE}" destId="{B185F162-D4B1-400C-AF9C-4EA4602D4E63}" srcOrd="0" destOrd="0" presId="urn:microsoft.com/office/officeart/2005/8/layout/orgChart1"/>
    <dgm:cxn modelId="{BDF31E5C-EF85-4A13-9098-D543E0B8446C}" type="presOf" srcId="{328C04B8-C937-494D-A397-5D938A2F4FE5}" destId="{39613C05-419F-4C60-9844-697CB35E383E}" srcOrd="0" destOrd="0" presId="urn:microsoft.com/office/officeart/2005/8/layout/orgChart1"/>
    <dgm:cxn modelId="{FEFCB45C-A862-4C8B-A0DC-E63344E49129}" type="presOf" srcId="{A8D8E2D2-007D-43D2-B05C-AE35183DA9BD}" destId="{A2F5E537-B2A5-4EAD-83D2-6D25AE107196}" srcOrd="0" destOrd="0" presId="urn:microsoft.com/office/officeart/2005/8/layout/orgChart1"/>
    <dgm:cxn modelId="{FFAB515D-763C-440A-98EC-85DC1A6B4AAC}" type="presOf" srcId="{07E2DAEB-DB1C-4AA1-9A36-4643F29FC949}" destId="{563456C3-7D20-49D2-8812-2C50EFB59AC0}" srcOrd="0" destOrd="0" presId="urn:microsoft.com/office/officeart/2005/8/layout/orgChart1"/>
    <dgm:cxn modelId="{4E5AF65D-ED61-46F4-A130-C1A8991E2CA2}" srcId="{8CA61E14-3F7D-4E50-9946-79B4A752B5A8}" destId="{3CB73907-21D2-4719-97C1-5EB91619BD1B}" srcOrd="3" destOrd="0" parTransId="{47799031-5A9D-4339-AAA8-5CCEC8C47A69}" sibTransId="{003524C2-775A-4DB8-858A-902A9E198F1E}"/>
    <dgm:cxn modelId="{E0A34A5F-166E-4D5B-AD8C-0B308C819B65}" type="presOf" srcId="{93A5FECD-A8DD-4F5F-A498-314695EF08CD}" destId="{6F7C5629-4EA2-4D84-BD7E-96C24358B624}" srcOrd="1" destOrd="0" presId="urn:microsoft.com/office/officeart/2005/8/layout/orgChart1"/>
    <dgm:cxn modelId="{7A047141-81AA-4F21-BB48-DEBE1FA83276}" type="presOf" srcId="{6CB9033F-D378-405A-B02E-8D6C166B4906}" destId="{AFC1A226-5D61-4ECD-85F5-E40620CAD988}" srcOrd="0" destOrd="0" presId="urn:microsoft.com/office/officeart/2005/8/layout/orgChart1"/>
    <dgm:cxn modelId="{A2A28542-30E6-4022-B298-AC0F4372CD89}" type="presOf" srcId="{163DB297-4A1C-46A5-8B96-83963947AE6D}" destId="{62CE479D-D13B-4141-B26F-D88735D352F8}" srcOrd="0" destOrd="0" presId="urn:microsoft.com/office/officeart/2005/8/layout/orgChart1"/>
    <dgm:cxn modelId="{14D95363-B9A5-471F-9BD4-2E1D6C357D2B}" type="presOf" srcId="{6CC6542A-16B6-4A5F-80D7-77C362057650}" destId="{0FFD2736-0B8C-4A56-889F-171D6E6AAD87}" srcOrd="0" destOrd="0" presId="urn:microsoft.com/office/officeart/2005/8/layout/orgChart1"/>
    <dgm:cxn modelId="{874F7844-2C41-462A-8449-A0B6871CE20D}" type="presOf" srcId="{84B6A928-E527-49E2-97C7-FABEB20462B2}" destId="{155D9164-B4EE-4BF3-815A-D19D6C28CB47}" srcOrd="1" destOrd="0" presId="urn:microsoft.com/office/officeart/2005/8/layout/orgChart1"/>
    <dgm:cxn modelId="{6BB51045-F730-4013-9E27-A1F5B42F2608}" srcId="{052A9F59-1137-4145-94B7-C6ADF9676A42}" destId="{BF04FB3E-468D-46F8-A74A-DE5C4A814EAD}" srcOrd="0" destOrd="0" parTransId="{14060D05-A359-4F66-9848-51706740299F}" sibTransId="{0626F7DE-28CF-4472-99F6-2C614210CBD0}"/>
    <dgm:cxn modelId="{FF113A45-26FE-45A6-A6B4-20DA86D67BE3}" type="presOf" srcId="{E9A92737-0C84-482A-8684-FFD64CE686AF}" destId="{268CA029-8DFC-40BE-9CA2-0D020901DB01}" srcOrd="0" destOrd="0" presId="urn:microsoft.com/office/officeart/2005/8/layout/orgChart1"/>
    <dgm:cxn modelId="{79095E46-0310-4A96-8B26-8FBFFAF52243}" srcId="{05D80BE1-579D-4ECC-8CB4-E156138897DD}" destId="{938419C5-0529-4528-BC01-1EF93B6DB96B}" srcOrd="0" destOrd="0" parTransId="{18D43690-0025-4C55-9F6F-1C1368F08873}" sibTransId="{0A1DAE4A-B706-4284-8FD8-3D4F5974B9BE}"/>
    <dgm:cxn modelId="{C04ABC47-A3C0-4818-BA2D-2CFDA3988262}" type="presOf" srcId="{A010E032-E28D-4A2E-9BE4-ED3DA5FAA7A4}" destId="{8FF4BE2E-5EE5-414C-B89D-0211E9B1C4DB}" srcOrd="0" destOrd="0" presId="urn:microsoft.com/office/officeart/2005/8/layout/orgChart1"/>
    <dgm:cxn modelId="{CCA4766C-ED00-44C5-B164-4395528120F0}" type="presOf" srcId="{52DDA637-5085-495F-93F8-5C509A51D5F2}" destId="{E4CDAB65-685F-4553-9C52-5B5258F10BF6}" srcOrd="0" destOrd="0" presId="urn:microsoft.com/office/officeart/2005/8/layout/orgChart1"/>
    <dgm:cxn modelId="{8177516E-8C66-45EB-A578-1D9D4000280E}" srcId="{BD51F100-461E-4DA6-940B-D1CBB17004F0}" destId="{4E4A14D8-CFF2-4357-83BA-3901552B787F}" srcOrd="2" destOrd="0" parTransId="{EFD9BC90-FB93-4395-BAD7-CA7A2A524392}" sibTransId="{2BD5B97B-F787-4D4F-818B-242B25197F2C}"/>
    <dgm:cxn modelId="{191CA64E-89CC-4C8B-AA20-C977CCB208A5}" srcId="{05D80BE1-579D-4ECC-8CB4-E156138897DD}" destId="{F4D0486B-B543-4646-876C-14011F05C6FB}" srcOrd="6" destOrd="0" parTransId="{94482CF9-6958-48EA-9199-29328340097F}" sibTransId="{1E7AE4ED-A327-4E30-A52E-D871324C8A2B}"/>
    <dgm:cxn modelId="{2729434F-9937-44D9-BE30-BA360F79A8D3}" type="presOf" srcId="{8DDC387A-86F2-4CA4-9927-0A1F07CF9D03}" destId="{70799A6B-83E8-44E7-B3D5-6590A817D9B1}" srcOrd="1" destOrd="0" presId="urn:microsoft.com/office/officeart/2005/8/layout/orgChart1"/>
    <dgm:cxn modelId="{F454A76F-1169-4B08-BB4E-436BF0B72A6F}" type="presOf" srcId="{69651A39-1BF0-4BBC-9A1C-567602A69505}" destId="{C2CDD51C-3DB2-49EA-9A98-F7D0583150AE}" srcOrd="1" destOrd="0" presId="urn:microsoft.com/office/officeart/2005/8/layout/orgChart1"/>
    <dgm:cxn modelId="{A4562550-A78C-43AA-8113-BFAAAB0DABBB}" type="presOf" srcId="{68EA2BB0-A809-4354-8279-231D8D46AB61}" destId="{83A46347-61D6-41C8-B058-B78A1FE2971E}" srcOrd="0" destOrd="0" presId="urn:microsoft.com/office/officeart/2005/8/layout/orgChart1"/>
    <dgm:cxn modelId="{07E77370-DA8F-427C-9D16-F1D9C23F8E51}" srcId="{8CA61E14-3F7D-4E50-9946-79B4A752B5A8}" destId="{514DC46C-7D88-4A5B-B4D4-B7B9A1B20BF2}" srcOrd="8" destOrd="0" parTransId="{E36D632B-2601-4A24-9F75-486CCB9B55F5}" sibTransId="{96BBFF19-C24E-4309-B365-5F3E8003EC11}"/>
    <dgm:cxn modelId="{22733B51-FE05-4883-8C0F-96690825221B}" type="presOf" srcId="{448CFD66-60E8-4E29-8E42-472949E294E6}" destId="{12D0509A-0657-4873-AE79-5E92C7293B5C}" srcOrd="0" destOrd="0" presId="urn:microsoft.com/office/officeart/2005/8/layout/orgChart1"/>
    <dgm:cxn modelId="{DD76E573-0C09-4491-9659-1DD93E1AED54}" type="presOf" srcId="{1315E003-9E47-4904-8687-E05435FA37E7}" destId="{6BCCC3E7-5C84-4CD5-A6E0-18056CF2F06B}" srcOrd="0" destOrd="0" presId="urn:microsoft.com/office/officeart/2005/8/layout/orgChart1"/>
    <dgm:cxn modelId="{FF871054-554F-445C-8A91-9755A2ECE709}" type="presOf" srcId="{3CB73907-21D2-4719-97C1-5EB91619BD1B}" destId="{08DB7AF0-C2C2-4E52-A21D-837BD2D98472}" srcOrd="0" destOrd="0" presId="urn:microsoft.com/office/officeart/2005/8/layout/orgChart1"/>
    <dgm:cxn modelId="{0148FD74-9332-4990-B398-8531580C99F4}" type="presOf" srcId="{4288613D-A05C-43E2-AA40-42044D978CE8}" destId="{6F9CB365-F8C1-4430-8499-836BD132F0B4}" srcOrd="1" destOrd="0" presId="urn:microsoft.com/office/officeart/2005/8/layout/orgChart1"/>
    <dgm:cxn modelId="{8FA32975-71E9-463A-8502-F00A8C66B962}" type="presOf" srcId="{514DC46C-7D88-4A5B-B4D4-B7B9A1B20BF2}" destId="{3CE2C853-3A97-4E52-A71E-D34C02DBB7FC}" srcOrd="0" destOrd="0" presId="urn:microsoft.com/office/officeart/2005/8/layout/orgChart1"/>
    <dgm:cxn modelId="{4E530176-9A54-4D04-B405-A2663C091558}" srcId="{8CA61E14-3F7D-4E50-9946-79B4A752B5A8}" destId="{09EDC582-5112-4D83-86C6-39790A2FCA5F}" srcOrd="7" destOrd="0" parTransId="{D8BA67B1-B35E-49BC-B3B8-6BD7B63C65A3}" sibTransId="{78E5FC7C-AA7C-4A57-A5C4-8B64AEA740F8}"/>
    <dgm:cxn modelId="{CEF07956-55A2-4E40-9552-89072D66E19D}" type="presOf" srcId="{6ED3CD1C-1802-4A8A-83A5-F38968F7B4DA}" destId="{C90BA153-A498-49CB-ADC3-4EC1F9B6982A}" srcOrd="1" destOrd="0" presId="urn:microsoft.com/office/officeart/2005/8/layout/orgChart1"/>
    <dgm:cxn modelId="{0754CB56-54B5-4393-AC01-A8D8A50A5416}" type="presOf" srcId="{69651A39-1BF0-4BBC-9A1C-567602A69505}" destId="{ECD3643A-F207-4196-9664-223A90416C79}" srcOrd="0" destOrd="0" presId="urn:microsoft.com/office/officeart/2005/8/layout/orgChart1"/>
    <dgm:cxn modelId="{448C4F77-5E8E-462E-8589-4A5B8428BCCF}" type="presOf" srcId="{A863056C-3012-4B82-9953-444F2A843692}" destId="{1C6D217F-D701-4491-97C3-4B04F6AC8673}" srcOrd="0" destOrd="0" presId="urn:microsoft.com/office/officeart/2005/8/layout/orgChart1"/>
    <dgm:cxn modelId="{D2A84F58-533A-496A-8F17-CA71DD9402FF}" type="presOf" srcId="{0B0EDA95-6E05-4DB1-803E-350646FC3AA1}" destId="{D735451B-2A57-42E5-9290-1D775E181AB3}" srcOrd="1" destOrd="0" presId="urn:microsoft.com/office/officeart/2005/8/layout/orgChart1"/>
    <dgm:cxn modelId="{3A43C658-BE4E-4843-93A7-4C5BE30FB3B8}" type="presOf" srcId="{45D54086-6966-43DF-A438-907ED27DA7BA}" destId="{EBEB4F55-07C0-43B1-BFF4-08D0D33AF516}" srcOrd="0" destOrd="0" presId="urn:microsoft.com/office/officeart/2005/8/layout/orgChart1"/>
    <dgm:cxn modelId="{CD771A79-2D8E-42C8-A5C9-EBAACF10BA4D}" type="presOf" srcId="{AE6BA9CF-6436-4ACA-AAA5-3DD5AAA3DF7E}" destId="{4DD7AD7B-1955-4880-8A4F-E58B3C59412A}" srcOrd="0" destOrd="0" presId="urn:microsoft.com/office/officeart/2005/8/layout/orgChart1"/>
    <dgm:cxn modelId="{37B4A959-B657-4CAB-8944-4FC36C1D364B}" type="presOf" srcId="{524CECC4-9636-4D12-BED6-6B07998E857E}" destId="{8E266EDC-209F-4EBB-8086-8B7C4FFA1C98}" srcOrd="1" destOrd="0" presId="urn:microsoft.com/office/officeart/2005/8/layout/orgChart1"/>
    <dgm:cxn modelId="{3376BD59-FEC4-4D7B-AC55-89F67A08A71D}" type="presOf" srcId="{93A5FECD-A8DD-4F5F-A498-314695EF08CD}" destId="{43CA2DAC-4951-44F0-94EF-ED212C6D34C9}" srcOrd="0" destOrd="0" presId="urn:microsoft.com/office/officeart/2005/8/layout/orgChart1"/>
    <dgm:cxn modelId="{A7B9AA5A-45B0-40F6-BC25-9F7A2D1EE52B}" srcId="{05D80BE1-579D-4ECC-8CB4-E156138897DD}" destId="{163DB297-4A1C-46A5-8B96-83963947AE6D}" srcOrd="3" destOrd="0" parTransId="{CC85EF83-94D5-46E9-80FD-98C24D66E8EE}" sibTransId="{52B47EB0-F975-42D7-8A47-ACECC7B61DD2}"/>
    <dgm:cxn modelId="{6A54B27B-F2C1-4EAE-AD0B-3F5ADBBE58D1}" type="presOf" srcId="{EFD9BC90-FB93-4395-BAD7-CA7A2A524392}" destId="{C6685916-B4FC-4DD0-AFF5-006675A6DD93}" srcOrd="0" destOrd="0" presId="urn:microsoft.com/office/officeart/2005/8/layout/orgChart1"/>
    <dgm:cxn modelId="{D7BD437C-C3DB-4569-ACB1-BB869E163F53}" type="presOf" srcId="{51DB8EE9-DD18-409B-9E78-65EE9C847133}" destId="{9C877EFC-A3AA-4400-AC8B-B42652364A47}" srcOrd="0" destOrd="0" presId="urn:microsoft.com/office/officeart/2005/8/layout/orgChart1"/>
    <dgm:cxn modelId="{CFA0977D-9FD0-4134-A8E8-7A3C53D04EF5}" type="presOf" srcId="{BF04FB3E-468D-46F8-A74A-DE5C4A814EAD}" destId="{FEF10241-6ECE-4577-9408-47E72A6A03CE}" srcOrd="1" destOrd="0" presId="urn:microsoft.com/office/officeart/2005/8/layout/orgChart1"/>
    <dgm:cxn modelId="{D8A4977E-6DC5-4933-88F7-2526008768C5}" type="presOf" srcId="{6BED3417-0845-4BEE-9B48-D2A5D2F0F026}" destId="{1D0DF75D-144D-4E6F-B397-540F13C44436}" srcOrd="0" destOrd="0" presId="urn:microsoft.com/office/officeart/2005/8/layout/orgChart1"/>
    <dgm:cxn modelId="{50C1CC7F-15F1-4196-BACD-DB04D9FF733C}" srcId="{05D80BE1-579D-4ECC-8CB4-E156138897DD}" destId="{93A5FECD-A8DD-4F5F-A498-314695EF08CD}" srcOrd="7" destOrd="0" parTransId="{1315E003-9E47-4904-8687-E05435FA37E7}" sibTransId="{B3984F21-5849-4436-B9DE-B40127627D6A}"/>
    <dgm:cxn modelId="{009F4583-12CE-4E47-ABA4-A498B040CD26}" type="presOf" srcId="{6BED3417-0845-4BEE-9B48-D2A5D2F0F026}" destId="{E5E46129-3340-4F60-BA26-0F69588C8D0B}" srcOrd="1" destOrd="0" presId="urn:microsoft.com/office/officeart/2005/8/layout/orgChart1"/>
    <dgm:cxn modelId="{BC477983-0907-4B7F-BEB2-33978FA48D22}" type="presOf" srcId="{DA4526A4-5DFB-4DBB-B773-CFAF572FFFB2}" destId="{6C920BD0-255B-468C-AAB2-C21E9B01AD32}" srcOrd="0" destOrd="0" presId="urn:microsoft.com/office/officeart/2005/8/layout/orgChart1"/>
    <dgm:cxn modelId="{C91F0D86-BF73-4838-8198-C941E0B3D2BA}" srcId="{8CA61E14-3F7D-4E50-9946-79B4A752B5A8}" destId="{BD133164-75D3-4898-B157-6D75883501F1}" srcOrd="9" destOrd="0" parTransId="{F1CE1A26-9222-44F2-94BD-AA4D11F3AFAE}" sibTransId="{2ACB80F9-997C-46A0-B5B9-C451B78559E4}"/>
    <dgm:cxn modelId="{5C4B0587-CEF6-4072-AB4B-74CD039B49CF}" type="presOf" srcId="{524CECC4-9636-4D12-BED6-6B07998E857E}" destId="{785DCEBD-F896-4581-933F-5225F392A249}" srcOrd="0" destOrd="0" presId="urn:microsoft.com/office/officeart/2005/8/layout/orgChart1"/>
    <dgm:cxn modelId="{55933788-C46B-41B3-8A71-9467850259A8}" srcId="{69651A39-1BF0-4BBC-9A1C-567602A69505}" destId="{0B0EDA95-6E05-4DB1-803E-350646FC3AA1}" srcOrd="1" destOrd="0" parTransId="{4C5BCF2B-7740-4FB7-B810-0CA3903D141C}" sibTransId="{14EAA947-B42C-49D8-BF58-7EADA7C4C8E3}"/>
    <dgm:cxn modelId="{DEEB1F89-339D-4B34-A779-349823A406AC}" type="presOf" srcId="{32F4AA0D-76B4-45BD-A401-788703E880D2}" destId="{CF3598E9-FF54-4031-866A-736FDAD1C4D6}" srcOrd="0" destOrd="0" presId="urn:microsoft.com/office/officeart/2005/8/layout/orgChart1"/>
    <dgm:cxn modelId="{E4835B89-3D62-4EA7-812E-6EF32C7191E5}" type="presOf" srcId="{85CE1914-DE24-4B3C-963C-9555EF41EA4B}" destId="{F5195F31-636C-4DEC-8204-850F5C9DBA47}" srcOrd="0" destOrd="0" presId="urn:microsoft.com/office/officeart/2005/8/layout/orgChart1"/>
    <dgm:cxn modelId="{B05D4D89-D50A-4AAA-98F8-76F02423CFAA}" type="presOf" srcId="{6B68B41A-056E-45BA-8E77-87CAE4331217}" destId="{F36F23D6-DBFC-4947-A66A-7241C7048F2D}" srcOrd="1" destOrd="0" presId="urn:microsoft.com/office/officeart/2005/8/layout/orgChart1"/>
    <dgm:cxn modelId="{9EBB9A8C-456F-4B2C-803E-2A421A96C0FA}" type="presOf" srcId="{3ABC80C5-2407-4A77-8BB0-51F676703AE2}" destId="{84EAA69F-C1DB-459F-A206-4242EB6C2437}" srcOrd="1" destOrd="0" presId="urn:microsoft.com/office/officeart/2005/8/layout/orgChart1"/>
    <dgm:cxn modelId="{DADC198D-1168-4E8F-A877-054BD486E506}" type="presOf" srcId="{52DDA637-5085-495F-93F8-5C509A51D5F2}" destId="{EF3A5A65-FBA4-428B-84E4-27C849D8EFFB}" srcOrd="1" destOrd="0" presId="urn:microsoft.com/office/officeart/2005/8/layout/orgChart1"/>
    <dgm:cxn modelId="{235DD08E-F99B-46A9-904D-5C095AC6EED1}" type="presOf" srcId="{93205B6C-5FF8-475B-8426-088FB2B87375}" destId="{6247DBF1-0CE7-4E42-8787-7CF869226AA9}" srcOrd="1" destOrd="0" presId="urn:microsoft.com/office/officeart/2005/8/layout/orgChart1"/>
    <dgm:cxn modelId="{7C182490-723E-4EFE-B880-28E979FE5B95}" type="presOf" srcId="{F4D0486B-B543-4646-876C-14011F05C6FB}" destId="{D606429C-ABD9-4251-874D-AD9655EC0EEA}" srcOrd="0" destOrd="0" presId="urn:microsoft.com/office/officeart/2005/8/layout/orgChart1"/>
    <dgm:cxn modelId="{F9864192-4761-4608-83AA-FAB19150830F}" type="presOf" srcId="{8DDC387A-86F2-4CA4-9927-0A1F07CF9D03}" destId="{040D4483-4E6D-4887-9195-78B2556CDCFC}" srcOrd="0" destOrd="0" presId="urn:microsoft.com/office/officeart/2005/8/layout/orgChart1"/>
    <dgm:cxn modelId="{7C375092-6261-42CB-ABB7-A66FFEAB0B36}" type="presOf" srcId="{0A8D0A85-DDE7-4CEE-BBA6-C6CF4D935218}" destId="{E8031FCB-097D-428D-A0EB-5C4ABFEA0FBA}" srcOrd="0" destOrd="0" presId="urn:microsoft.com/office/officeart/2005/8/layout/orgChart1"/>
    <dgm:cxn modelId="{120B9992-DD34-496B-BF9C-2900351A46DE}" type="presOf" srcId="{FC637323-1D0D-45F1-B496-04C7ED5381C3}" destId="{65B27A48-4989-4371-AD60-31056E331581}" srcOrd="0" destOrd="0" presId="urn:microsoft.com/office/officeart/2005/8/layout/orgChart1"/>
    <dgm:cxn modelId="{8B2E7193-D801-4C1A-A355-86322CA73C6C}" srcId="{69651A39-1BF0-4BBC-9A1C-567602A69505}" destId="{FC3197EF-2DF7-4F28-B921-4BDBCB135AEE}" srcOrd="4" destOrd="0" parTransId="{FC637323-1D0D-45F1-B496-04C7ED5381C3}" sibTransId="{4709DCAD-457D-4186-9D6F-066B636C1AA6}"/>
    <dgm:cxn modelId="{CD441994-844D-46F3-9CA7-26D5C9097BEC}" type="presOf" srcId="{938419C5-0529-4528-BC01-1EF93B6DB96B}" destId="{E82D3D9F-1099-43C3-9B24-64714C9FC131}" srcOrd="1" destOrd="0" presId="urn:microsoft.com/office/officeart/2005/8/layout/orgChart1"/>
    <dgm:cxn modelId="{A5AEA895-FC31-4652-8554-42090D5430E3}" type="presOf" srcId="{47799031-5A9D-4339-AAA8-5CCEC8C47A69}" destId="{99F927D7-1D79-4AD9-82F9-49C4F90D2DB7}" srcOrd="0" destOrd="0" presId="urn:microsoft.com/office/officeart/2005/8/layout/orgChart1"/>
    <dgm:cxn modelId="{FC6ADD95-2698-43CA-BA89-150EFAE3F0C6}" type="presOf" srcId="{6B68B41A-056E-45BA-8E77-87CAE4331217}" destId="{8522912A-A015-424C-B31D-A08A279E423A}" srcOrd="0" destOrd="0" presId="urn:microsoft.com/office/officeart/2005/8/layout/orgChart1"/>
    <dgm:cxn modelId="{E2CF2C96-4B25-4844-B5AD-01283A290EDC}" type="presOf" srcId="{F2979ABF-6BDE-412A-A122-62228DE7195C}" destId="{834ADEAE-4B6F-4E75-8861-167567AB4AF3}" srcOrd="0" destOrd="0" presId="urn:microsoft.com/office/officeart/2005/8/layout/orgChart1"/>
    <dgm:cxn modelId="{E719E198-D8AB-4231-892F-86DDCE2603E5}" srcId="{05D80BE1-579D-4ECC-8CB4-E156138897DD}" destId="{B83A6897-6C2C-4BB4-AFC4-077AE290B5F9}" srcOrd="8" destOrd="0" parTransId="{27B732DE-B315-4784-A682-3AE59998811E}" sibTransId="{BC1C4778-E1D0-4006-9E82-87FE80E63321}"/>
    <dgm:cxn modelId="{C880809A-A06A-4696-93C2-732F48FD9540}" type="presOf" srcId="{EA3CB485-6BAE-4202-9158-BF2F232AA489}" destId="{69870AB4-829B-445A-BC5C-9FDE8862AB67}" srcOrd="1" destOrd="0" presId="urn:microsoft.com/office/officeart/2005/8/layout/orgChart1"/>
    <dgm:cxn modelId="{CBA63D9C-AC6E-49A1-B5A0-B36B471C7E05}" srcId="{BD51F100-461E-4DA6-940B-D1CBB17004F0}" destId="{8DDC387A-86F2-4CA4-9927-0A1F07CF9D03}" srcOrd="5" destOrd="0" parTransId="{A2DF23DB-6BF0-4C53-A561-30E0A351203A}" sibTransId="{9ECDEBBD-6AC2-4BF4-A8BB-BCE25F7197FC}"/>
    <dgm:cxn modelId="{0BB2CE9C-45AB-409B-AC2C-79870A4DC6D3}" type="presOf" srcId="{B83A6897-6C2C-4BB4-AFC4-077AE290B5F9}" destId="{56DAAD33-D52E-4194-BE6B-05EC8018DE16}" srcOrd="0" destOrd="0" presId="urn:microsoft.com/office/officeart/2005/8/layout/orgChart1"/>
    <dgm:cxn modelId="{B40E8DA0-A969-4AB5-8857-1228B1ADA7C2}" type="presOf" srcId="{938419C5-0529-4528-BC01-1EF93B6DB96B}" destId="{51839F4F-9D1C-4218-929D-1642392D360F}" srcOrd="0" destOrd="0" presId="urn:microsoft.com/office/officeart/2005/8/layout/orgChart1"/>
    <dgm:cxn modelId="{E02BC7A0-DA82-42B5-ABB4-E3511D9DF1E8}" srcId="{8CA61E14-3F7D-4E50-9946-79B4A752B5A8}" destId="{22434818-F1F5-4B9D-87FA-556DA06C91AC}" srcOrd="0" destOrd="0" parTransId="{A73449EE-0E43-4F6E-ADDF-50C3102626DD}" sibTransId="{1325C243-5A23-480E-A653-93F6C030C882}"/>
    <dgm:cxn modelId="{48AD7AA1-761B-4F68-8429-1BD7BF5AD0FB}" srcId="{8CA61E14-3F7D-4E50-9946-79B4A752B5A8}" destId="{AE6BA9CF-6436-4ACA-AAA5-3DD5AAA3DF7E}" srcOrd="2" destOrd="0" parTransId="{EF5B9FF7-2BCE-4182-BF90-2988C1C5D32F}" sibTransId="{A3BA5014-5ADB-488D-A261-177EF6D55939}"/>
    <dgm:cxn modelId="{C415F9A1-D898-41CF-9E1F-CA578B10B97A}" srcId="{8CA61E14-3F7D-4E50-9946-79B4A752B5A8}" destId="{9C6D739D-FDF3-432B-9B57-B1C3F0130279}" srcOrd="5" destOrd="0" parTransId="{D97895D6-0C94-4C52-A526-9F8C98A7A2CC}" sibTransId="{9555240B-64A4-46D7-88B4-2B8DDA3D316C}"/>
    <dgm:cxn modelId="{7FCC8CA2-BBEA-4F7A-B647-29CA943D4998}" type="presOf" srcId="{EC37DFC2-B7B2-4F63-A04F-C2B07A49CAA0}" destId="{2B419293-FF3B-4D85-9FA3-09B4827A3883}" srcOrd="0" destOrd="0" presId="urn:microsoft.com/office/officeart/2005/8/layout/orgChart1"/>
    <dgm:cxn modelId="{90A4C3A6-1C2F-4335-8B06-708F7CCC0AEB}" type="presOf" srcId="{1D8B80EC-44A4-4F8F-818C-B4D0583A5A12}" destId="{5328B93F-809E-4050-BD59-12FF0BEC169F}" srcOrd="0" destOrd="0" presId="urn:microsoft.com/office/officeart/2005/8/layout/orgChart1"/>
    <dgm:cxn modelId="{204DA8A7-A392-40E0-9F08-D36E31F01BA1}" srcId="{69651A39-1BF0-4BBC-9A1C-567602A69505}" destId="{277068FF-3AD4-4714-B9D6-212A1E63324D}" srcOrd="3" destOrd="0" parTransId="{E9A92737-0C84-482A-8684-FFD64CE686AF}" sibTransId="{CBD8A5C7-0073-4364-B6B9-B406BB5D311B}"/>
    <dgm:cxn modelId="{5307CEA9-5629-459C-BE09-6C12AF4B6222}" type="presOf" srcId="{F5D4FA6C-5EC9-4F60-B2ED-23B3776AF808}" destId="{F430859A-2A1D-476C-9F91-43EB1B099CB7}" srcOrd="0" destOrd="0" presId="urn:microsoft.com/office/officeart/2005/8/layout/orgChart1"/>
    <dgm:cxn modelId="{CF35D8A9-8E70-4661-83E4-82E14B9146B6}" type="presOf" srcId="{22434818-F1F5-4B9D-87FA-556DA06C91AC}" destId="{6196218D-640F-4FC0-8D24-A038A33C4AB6}" srcOrd="0" destOrd="0" presId="urn:microsoft.com/office/officeart/2005/8/layout/orgChart1"/>
    <dgm:cxn modelId="{90401CAC-4A5B-43AA-89EB-7E51D15E9C25}" type="presOf" srcId="{198C0C60-EC8E-4424-A850-FD3B5ECA8285}" destId="{1F5F4BB0-F8F0-4484-B3C4-394F0797AA76}" srcOrd="0" destOrd="0" presId="urn:microsoft.com/office/officeart/2005/8/layout/orgChart1"/>
    <dgm:cxn modelId="{14F97AAC-EB6C-4C1F-B87A-70B9E91D342C}" srcId="{BD51F100-461E-4DA6-940B-D1CBB17004F0}" destId="{05D80BE1-579D-4ECC-8CB4-E156138897DD}" srcOrd="0" destOrd="0" parTransId="{ABF3BF0D-B643-4870-8A0D-4CE81BFFBD7C}" sibTransId="{B3BE4351-347D-4920-B0D0-255BD218CA57}"/>
    <dgm:cxn modelId="{4E0CA1AC-65A5-4843-AD9D-550C6115C583}" type="presOf" srcId="{BD133164-75D3-4898-B157-6D75883501F1}" destId="{02FD2CB6-2875-4628-873F-3E1AA1970BD9}" srcOrd="0" destOrd="0" presId="urn:microsoft.com/office/officeart/2005/8/layout/orgChart1"/>
    <dgm:cxn modelId="{5769FCAF-F6E0-413C-A229-ABB7658EAF10}" type="presOf" srcId="{4DC96F3D-0E76-46B5-BE59-A93F1060B17B}" destId="{21C9BCBF-B162-4BE3-907F-0B4B47294B27}" srcOrd="1" destOrd="0" presId="urn:microsoft.com/office/officeart/2005/8/layout/orgChart1"/>
    <dgm:cxn modelId="{6A174AB0-DE96-4B52-9354-37DBEF74673B}" type="presOf" srcId="{6ED3CD1C-1802-4A8A-83A5-F38968F7B4DA}" destId="{FB02AD17-F4E8-4EF5-A61E-001474D4CB8F}" srcOrd="0" destOrd="0" presId="urn:microsoft.com/office/officeart/2005/8/layout/orgChart1"/>
    <dgm:cxn modelId="{035995B0-9580-4D9D-82D3-8F3BA42FFDBE}" type="presOf" srcId="{84B6A928-E527-49E2-97C7-FABEB20462B2}" destId="{CB141D9D-6988-4D85-AFB7-7779A1C40B7B}" srcOrd="0" destOrd="0" presId="urn:microsoft.com/office/officeart/2005/8/layout/orgChart1"/>
    <dgm:cxn modelId="{5D05AAB0-86BF-47B6-990F-E957C90EFD9E}" type="presOf" srcId="{952CF5C9-4B98-417B-9094-7BD1E067BC73}" destId="{2F682E3E-3D55-4CEC-9F37-B7C640B2C7E5}" srcOrd="1" destOrd="0" presId="urn:microsoft.com/office/officeart/2005/8/layout/orgChart1"/>
    <dgm:cxn modelId="{77A171B2-A83F-417C-B176-7BEB8ADA6B3B}" type="presOf" srcId="{5B83F647-30A4-4374-9A41-0CF65630148D}" destId="{AFEFF765-ED01-47DD-A44E-56B796FD67CE}" srcOrd="1" destOrd="0" presId="urn:microsoft.com/office/officeart/2005/8/layout/orgChart1"/>
    <dgm:cxn modelId="{D61CE7B2-1AAD-4157-8D0F-67C46CDC5039}" type="presOf" srcId="{8694A531-19DB-4ACD-9EE3-9C0EC13E05EE}" destId="{B6005A34-E007-4AF6-A2E2-1FD4CFD5B40D}" srcOrd="0" destOrd="0" presId="urn:microsoft.com/office/officeart/2005/8/layout/orgChart1"/>
    <dgm:cxn modelId="{2AB33AB3-0F9D-45CC-84DE-064C492B3AF2}" type="presOf" srcId="{D97895D6-0C94-4C52-A526-9F8C98A7A2CC}" destId="{0A0A1CAD-4397-41F9-A8EF-2314091FA308}" srcOrd="0" destOrd="0" presId="urn:microsoft.com/office/officeart/2005/8/layout/orgChart1"/>
    <dgm:cxn modelId="{0CDC71B3-7B78-40B7-B1CD-7F865CCDFDDC}" type="presOf" srcId="{18D43690-0025-4C55-9F6F-1C1368F08873}" destId="{A0941B73-F663-44E3-A4A2-1299C4A9CC9C}" srcOrd="0" destOrd="0" presId="urn:microsoft.com/office/officeart/2005/8/layout/orgChart1"/>
    <dgm:cxn modelId="{B4AFACB3-D8B0-4C61-A5E1-61B236883673}" type="presOf" srcId="{88A9E29A-7FBE-409E-879B-A0185E31AF56}" destId="{039CF6B3-C422-4A88-A0EF-652765E09585}" srcOrd="0" destOrd="0" presId="urn:microsoft.com/office/officeart/2005/8/layout/orgChart1"/>
    <dgm:cxn modelId="{9A96C1B4-AED8-42D6-A956-3F082B6ABAE3}" srcId="{DB22560F-4EA9-48D5-AC76-936F0EBEA0CF}" destId="{6CB9033F-D378-405A-B02E-8D6C166B4906}" srcOrd="3" destOrd="0" parTransId="{F93A5A5A-4B6C-4D3E-85C9-D9F64940704D}" sibTransId="{F36847EF-0A24-42A0-89EC-515475799045}"/>
    <dgm:cxn modelId="{64C39AB6-08FC-40D7-9DC7-5C9BA6669D7D}" srcId="{69651A39-1BF0-4BBC-9A1C-567602A69505}" destId="{78707663-0A6C-4FBC-8E9F-8836333BC6DA}" srcOrd="0" destOrd="0" parTransId="{85CE1914-DE24-4B3C-963C-9555EF41EA4B}" sibTransId="{DD121054-017B-499E-8A0B-3FB40364F4A3}"/>
    <dgm:cxn modelId="{C0A0B2B8-5BDD-4924-94DB-EC093B24A3FD}" srcId="{8CA61E14-3F7D-4E50-9946-79B4A752B5A8}" destId="{56818E51-8737-42AC-9A2E-DA18A1EB27ED}" srcOrd="6" destOrd="0" parTransId="{07E2DAEB-DB1C-4AA1-9A36-4643F29FC949}" sibTransId="{FC739360-31CB-4A3D-9646-5ED567EB5B44}"/>
    <dgm:cxn modelId="{C7FE0DB9-256B-4A7E-B79D-056743116D5E}" type="presOf" srcId="{D46550FA-2285-4560-AFF0-EE2085B3A4AD}" destId="{322A5791-FEB5-4C60-B073-D37A6A666D29}" srcOrd="0" destOrd="0" presId="urn:microsoft.com/office/officeart/2005/8/layout/orgChart1"/>
    <dgm:cxn modelId="{5D35BBB9-EB4F-4F43-9F64-50E23A99B31C}" type="presOf" srcId="{F1CE1A26-9222-44F2-94BD-AA4D11F3AFAE}" destId="{DECC2681-70F7-4DC6-9FDB-560C06573244}" srcOrd="0" destOrd="0" presId="urn:microsoft.com/office/officeart/2005/8/layout/orgChart1"/>
    <dgm:cxn modelId="{11A59CBA-ECDB-419B-84B4-D4CD5B1A052B}" type="presOf" srcId="{4288613D-A05C-43E2-AA40-42044D978CE8}" destId="{AC07DAEC-996E-415B-B3CB-6C75C48E825D}" srcOrd="0" destOrd="0" presId="urn:microsoft.com/office/officeart/2005/8/layout/orgChart1"/>
    <dgm:cxn modelId="{7C24DDBA-8440-4E8A-B7C1-D50F3C3647F3}" type="presOf" srcId="{5B83F647-30A4-4374-9A41-0CF65630148D}" destId="{7721374A-F5BF-43A2-993F-C2C2F6C61A51}" srcOrd="0" destOrd="0" presId="urn:microsoft.com/office/officeart/2005/8/layout/orgChart1"/>
    <dgm:cxn modelId="{F85774BB-52C5-409B-AACD-4C4A992E2C3B}" type="presOf" srcId="{277068FF-3AD4-4714-B9D6-212A1E63324D}" destId="{CC0899EA-CAD8-415D-97BD-63A48C4F4321}" srcOrd="1" destOrd="0" presId="urn:microsoft.com/office/officeart/2005/8/layout/orgChart1"/>
    <dgm:cxn modelId="{7B6C02BE-F4EF-4BE5-8A58-B157F1D3D38E}" type="presOf" srcId="{09EDC582-5112-4D83-86C6-39790A2FCA5F}" destId="{1F85019B-792F-4F42-A60A-2572D12F66A5}" srcOrd="0" destOrd="0" presId="urn:microsoft.com/office/officeart/2005/8/layout/orgChart1"/>
    <dgm:cxn modelId="{6172BABF-FA2C-470A-B981-CCE12B68BB0A}" type="presOf" srcId="{163DB297-4A1C-46A5-8B96-83963947AE6D}" destId="{87B7DDB4-E115-4A53-8B85-E9521142D990}" srcOrd="1" destOrd="0" presId="urn:microsoft.com/office/officeart/2005/8/layout/orgChart1"/>
    <dgm:cxn modelId="{79623AC0-5BBD-4EAC-9562-B47CC1EDE094}" type="presOf" srcId="{0D31FAA0-B995-4912-8E1B-255DD8D8A95C}" destId="{5FC49CB6-3B23-49CE-9CA6-9F8EAE41F73C}" srcOrd="0" destOrd="0" presId="urn:microsoft.com/office/officeart/2005/8/layout/orgChart1"/>
    <dgm:cxn modelId="{107999C0-DEBE-4B8F-84B1-D0DB56948B1F}" type="presOf" srcId="{3ABC80C5-2407-4A77-8BB0-51F676703AE2}" destId="{B015DE8C-C8DF-40C6-895C-3FC0D595F9F2}" srcOrd="0" destOrd="0" presId="urn:microsoft.com/office/officeart/2005/8/layout/orgChart1"/>
    <dgm:cxn modelId="{4ACAA7C0-CDE7-4699-A271-02E288DC5A9B}" srcId="{05D80BE1-579D-4ECC-8CB4-E156138897DD}" destId="{0A8D0A85-DDE7-4CEE-BBA6-C6CF4D935218}" srcOrd="1" destOrd="0" parTransId="{BC8EA416-2D83-4617-94AF-083AB0AF386B}" sibTransId="{9637293E-7576-4080-9B35-AFCA41739B25}"/>
    <dgm:cxn modelId="{EBB5BEC1-F086-4F8D-BFAC-475D72FD287C}" srcId="{8CA61E14-3F7D-4E50-9946-79B4A752B5A8}" destId="{952CF5C9-4B98-417B-9094-7BD1E067BC73}" srcOrd="1" destOrd="0" parTransId="{45D54086-6966-43DF-A438-907ED27DA7BA}" sibTransId="{1D49A38C-3A29-4D87-ACE9-CAD0FB4D2464}"/>
    <dgm:cxn modelId="{E28331C2-E96E-4E14-BD2C-9012689C90E8}" srcId="{DB22560F-4EA9-48D5-AC76-936F0EBEA0CF}" destId="{524CECC4-9636-4D12-BED6-6B07998E857E}" srcOrd="5" destOrd="0" parTransId="{A8D8E2D2-007D-43D2-B05C-AE35183DA9BD}" sibTransId="{96DE65E2-33FB-44BE-8A1F-3A3165C19B8D}"/>
    <dgm:cxn modelId="{584DA3C2-607A-4251-82BB-EDB544CFFFEA}" type="presOf" srcId="{B83A6897-6C2C-4BB4-AFC4-077AE290B5F9}" destId="{356642BD-7623-454E-81F5-EFEF6F6FF36F}" srcOrd="1" destOrd="0" presId="urn:microsoft.com/office/officeart/2005/8/layout/orgChart1"/>
    <dgm:cxn modelId="{BC4B87C3-BF8B-4AC2-900C-A3C408CDD2AB}" srcId="{8CA61E14-3F7D-4E50-9946-79B4A752B5A8}" destId="{2BE4D4C5-53AB-4A9C-87BB-157D7DF54CF3}" srcOrd="15" destOrd="0" parTransId="{A7FCC9DA-BEB4-4DAF-BB75-61160EC1E63C}" sibTransId="{F136A134-60D9-4349-99D8-4E9455D51D5D}"/>
    <dgm:cxn modelId="{4C5EA4C3-7492-40E9-A053-58A1122C57E3}" type="presOf" srcId="{208567AC-6BAE-4FBE-AB32-B44F47221227}" destId="{645F216B-AA93-4A12-99DB-B5EC8B0DFE1E}" srcOrd="1" destOrd="0" presId="urn:microsoft.com/office/officeart/2005/8/layout/orgChart1"/>
    <dgm:cxn modelId="{F18A88C5-D069-42AE-B83C-75083FA0C356}" type="presOf" srcId="{22434818-F1F5-4B9D-87FA-556DA06C91AC}" destId="{C3BABFEE-07B0-4AAB-AF84-3813830534BB}" srcOrd="1" destOrd="0" presId="urn:microsoft.com/office/officeart/2005/8/layout/orgChart1"/>
    <dgm:cxn modelId="{8C5ECAC5-DBAD-4D2F-A41E-65EC7AC5FA4B}" type="presOf" srcId="{4CFDC444-5DDC-4585-90F8-4A5B6DDF8D57}" destId="{1DD73438-7CEA-4ECF-BE76-C31666D9E981}" srcOrd="0" destOrd="0" presId="urn:microsoft.com/office/officeart/2005/8/layout/orgChart1"/>
    <dgm:cxn modelId="{89165CC8-EE36-4761-9B0F-094537CD52E2}" type="presOf" srcId="{2BE4D4C5-53AB-4A9C-87BB-157D7DF54CF3}" destId="{BC86CCCA-CED4-431F-B59B-71385F9F2BF5}" srcOrd="0" destOrd="0" presId="urn:microsoft.com/office/officeart/2005/8/layout/orgChart1"/>
    <dgm:cxn modelId="{D7BDAEC8-FF1D-40C9-B748-A6A7A79AE099}" srcId="{8CA61E14-3F7D-4E50-9946-79B4A752B5A8}" destId="{EA3CB485-6BAE-4202-9158-BF2F232AA489}" srcOrd="11" destOrd="0" parTransId="{D46550FA-2285-4560-AFF0-EE2085B3A4AD}" sibTransId="{348CFAF0-B7BF-42C2-A126-E5A3C873FC1F}"/>
    <dgm:cxn modelId="{B6F9D7CA-1F8C-40F7-B15D-E157BE56B1E1}" type="presOf" srcId="{BD51F100-461E-4DA6-940B-D1CBB17004F0}" destId="{482AEB91-0E1D-45B5-8F40-E3F412D7A561}" srcOrd="1" destOrd="0" presId="urn:microsoft.com/office/officeart/2005/8/layout/orgChart1"/>
    <dgm:cxn modelId="{CDF042CC-3FCC-43F7-BCFA-18CF19068EAC}" type="presOf" srcId="{4E4A14D8-CFF2-4357-83BA-3901552B787F}" destId="{EF8DFE79-6452-4E0A-91CC-3CE8D065F08F}" srcOrd="1" destOrd="0" presId="urn:microsoft.com/office/officeart/2005/8/layout/orgChart1"/>
    <dgm:cxn modelId="{FC408CCD-1A5E-4A51-9EC9-C5E375CDD21F}" type="presOf" srcId="{277068FF-3AD4-4714-B9D6-212A1E63324D}" destId="{A6CB973B-837A-4678-832E-90EF0A402B11}" srcOrd="0" destOrd="0" presId="urn:microsoft.com/office/officeart/2005/8/layout/orgChart1"/>
    <dgm:cxn modelId="{D773CECE-A6DB-41FD-9E9E-B84200F771B4}" type="presOf" srcId="{6CB9033F-D378-405A-B02E-8D6C166B4906}" destId="{00981D6E-B649-48D0-82CD-CF015CE82D52}" srcOrd="1" destOrd="0" presId="urn:microsoft.com/office/officeart/2005/8/layout/orgChart1"/>
    <dgm:cxn modelId="{A4D865CF-B6A3-4B83-A45E-F845CCBC1BBC}" type="presOf" srcId="{ABF3BF0D-B643-4870-8A0D-4CE81BFFBD7C}" destId="{4C312A95-2522-4EC1-A003-2E20062156D7}" srcOrd="0" destOrd="0" presId="urn:microsoft.com/office/officeart/2005/8/layout/orgChart1"/>
    <dgm:cxn modelId="{0A840ED0-CFF6-4D15-9E50-55E427C60D04}" type="presOf" srcId="{952CF5C9-4B98-417B-9094-7BD1E067BC73}" destId="{D9316635-E1F2-4F4B-A2D6-DBB2150A6FE3}" srcOrd="0" destOrd="0" presId="urn:microsoft.com/office/officeart/2005/8/layout/orgChart1"/>
    <dgm:cxn modelId="{E289F6D0-71BA-4A6C-8971-50416620B0BD}" type="presOf" srcId="{1D8B80EC-44A4-4F8F-818C-B4D0583A5A12}" destId="{14375276-253D-4E37-842E-7F2D1D8DDD91}" srcOrd="1" destOrd="0" presId="urn:microsoft.com/office/officeart/2005/8/layout/orgChart1"/>
    <dgm:cxn modelId="{32728ED1-6FF5-485F-B0FD-095A1921B61D}" type="presOf" srcId="{B37A9699-42AC-4446-9BA7-FFD5749938E0}" destId="{31D9166E-5129-491D-BC5A-C534A2E1D5AB}" srcOrd="0" destOrd="0" presId="urn:microsoft.com/office/officeart/2005/8/layout/orgChart1"/>
    <dgm:cxn modelId="{288FD3D2-FEEE-44A8-B0A7-AC795D21403E}" srcId="{69651A39-1BF0-4BBC-9A1C-567602A69505}" destId="{84B6A928-E527-49E2-97C7-FABEB20462B2}" srcOrd="2" destOrd="0" parTransId="{430D658A-E837-4AAE-8864-A6C1C5B3900C}" sibTransId="{AA20E72A-9FB2-4E94-A423-FFAF6897FFA6}"/>
    <dgm:cxn modelId="{3D206AD4-9D30-430C-87DC-A60A613C8265}" type="presOf" srcId="{F62DA996-E194-4A38-9F37-50E298CD4613}" destId="{67D68336-3BF4-4870-B0BD-B93140848081}" srcOrd="0" destOrd="0" presId="urn:microsoft.com/office/officeart/2005/8/layout/orgChart1"/>
    <dgm:cxn modelId="{C158F8D7-D490-4891-A29F-414C7B66FB6F}" type="presOf" srcId="{AE6BA9CF-6436-4ACA-AAA5-3DD5AAA3DF7E}" destId="{40091847-67F4-4F8B-B5E9-6EE1A6D4CF01}" srcOrd="1" destOrd="0" presId="urn:microsoft.com/office/officeart/2005/8/layout/orgChart1"/>
    <dgm:cxn modelId="{3D5F00D8-8F05-4033-B4C6-9BB80AF97F59}" type="presOf" srcId="{78707663-0A6C-4FBC-8E9F-8836333BC6DA}" destId="{85B1ECD0-473A-413E-8E57-E14173376021}" srcOrd="1" destOrd="0" presId="urn:microsoft.com/office/officeart/2005/8/layout/orgChart1"/>
    <dgm:cxn modelId="{9A90FBD9-A057-4935-8600-1E95AC9A6175}" type="presOf" srcId="{4E4A14D8-CFF2-4357-83BA-3901552B787F}" destId="{FA786C10-9ADA-4BCB-8EC3-E8E7DD07088C}" srcOrd="0" destOrd="0" presId="urn:microsoft.com/office/officeart/2005/8/layout/orgChart1"/>
    <dgm:cxn modelId="{9D5CC5DA-397C-430B-9A27-28185CFCC180}" srcId="{8CA61E14-3F7D-4E50-9946-79B4A752B5A8}" destId="{1D8B80EC-44A4-4F8F-818C-B4D0583A5A12}" srcOrd="13" destOrd="0" parTransId="{4E20E5FE-C912-4B38-B5E4-8703CAC61928}" sibTransId="{7FBFE2FB-4BD2-4A80-8A75-B61008EF9281}"/>
    <dgm:cxn modelId="{C2BBFEDA-1E75-4E7D-8575-52CADC9A7F62}" type="presOf" srcId="{09EDC582-5112-4D83-86C6-39790A2FCA5F}" destId="{D1794465-53C3-4539-991F-7F57F485B69D}" srcOrd="1" destOrd="0" presId="urn:microsoft.com/office/officeart/2005/8/layout/orgChart1"/>
    <dgm:cxn modelId="{C05343DC-E0B8-4B90-9C93-717660D0766A}" type="presOf" srcId="{9C6D739D-FDF3-432B-9B57-B1C3F0130279}" destId="{158479E3-49DA-46C5-8A45-FF5AEE56E213}" srcOrd="1" destOrd="0" presId="urn:microsoft.com/office/officeart/2005/8/layout/orgChart1"/>
    <dgm:cxn modelId="{7FF617DF-1CA7-49B5-816F-7E17BFA2D18B}" type="presOf" srcId="{BD133164-75D3-4898-B157-6D75883501F1}" destId="{9A581F46-465B-4C50-A078-012D0823EA41}" srcOrd="1" destOrd="0" presId="urn:microsoft.com/office/officeart/2005/8/layout/orgChart1"/>
    <dgm:cxn modelId="{C29018E1-E3E5-4DB9-A61A-7FA6BD26F626}" srcId="{8CA61E14-3F7D-4E50-9946-79B4A752B5A8}" destId="{F62DA996-E194-4A38-9F37-50E298CD4613}" srcOrd="14" destOrd="0" parTransId="{8F08C3D4-7EBD-4DB6-8706-B6F063912E92}" sibTransId="{4F3CF18E-FBC9-4957-AF18-5F080D9E1C66}"/>
    <dgm:cxn modelId="{02AF1FE1-D0F2-474F-BF7F-0C40F81F3D51}" type="presOf" srcId="{05D80BE1-579D-4ECC-8CB4-E156138897DD}" destId="{CF58C48F-90EF-4B94-B198-2DCABFE0B718}" srcOrd="1" destOrd="0" presId="urn:microsoft.com/office/officeart/2005/8/layout/orgChart1"/>
    <dgm:cxn modelId="{880B47E1-F456-4C9B-89C6-3AFF993BCEBA}" type="presOf" srcId="{F8794B96-CD7C-49C0-B796-C3BD86ED570D}" destId="{E921F2AB-59C9-4330-8AB5-84637E650A8E}" srcOrd="0" destOrd="0" presId="urn:microsoft.com/office/officeart/2005/8/layout/orgChart1"/>
    <dgm:cxn modelId="{D71837E2-3C02-4D25-A52F-FCDE89C287B3}" srcId="{8CA61E14-3F7D-4E50-9946-79B4A752B5A8}" destId="{4288613D-A05C-43E2-AA40-42044D978CE8}" srcOrd="12" destOrd="0" parTransId="{328C04B8-C937-494D-A397-5D938A2F4FE5}" sibTransId="{B4647DB4-BDF3-4AF2-BA67-12BB78F5EBEC}"/>
    <dgm:cxn modelId="{CE71AEE6-3C3A-4334-833B-AE96ED7F125F}" type="presOf" srcId="{EF5B9FF7-2BCE-4182-BF90-2988C1C5D32F}" destId="{F34C51F8-DE86-4A6A-BA81-A61AE82B2A99}" srcOrd="0" destOrd="0" presId="urn:microsoft.com/office/officeart/2005/8/layout/orgChart1"/>
    <dgm:cxn modelId="{C8C9A8E7-5433-480A-A492-F1ACD37B35C6}" srcId="{BD51F100-461E-4DA6-940B-D1CBB17004F0}" destId="{69651A39-1BF0-4BBC-9A1C-567602A69505}" srcOrd="4" destOrd="0" parTransId="{51DB8EE9-DD18-409B-9E78-65EE9C847133}" sibTransId="{9E74EF4E-8652-4E12-BCFE-6158ECFA0BD5}"/>
    <dgm:cxn modelId="{7E9EE1E8-4934-4271-8B2E-F90917EF5166}" srcId="{BF04FB3E-468D-46F8-A74A-DE5C4A814EAD}" destId="{52DDA637-5085-495F-93F8-5C509A51D5F2}" srcOrd="0" destOrd="0" parTransId="{F8794B96-CD7C-49C0-B796-C3BD86ED570D}" sibTransId="{E728ED44-6E4F-4A34-A7FA-03129EF9B2F8}"/>
    <dgm:cxn modelId="{DD4F35EA-ED88-4B95-83CA-ED9C155F530B}" type="presOf" srcId="{4CFDC444-5DDC-4585-90F8-4A5B6DDF8D57}" destId="{902FF417-5C91-47EF-95CF-C8C08416E432}" srcOrd="1" destOrd="0" presId="urn:microsoft.com/office/officeart/2005/8/layout/orgChart1"/>
    <dgm:cxn modelId="{FB505BEA-A549-4A2B-9B0D-804E156130C9}" type="presOf" srcId="{6AC1F10C-5A6B-4A96-A4E3-C533760681D5}" destId="{E4E2C5DA-8EBF-409F-9812-23B71444DE46}" srcOrd="0" destOrd="0" presId="urn:microsoft.com/office/officeart/2005/8/layout/orgChart1"/>
    <dgm:cxn modelId="{EE732FEB-8A3D-4587-B0AD-54A6B61AA7B2}" type="presOf" srcId="{05D80BE1-579D-4ECC-8CB4-E156138897DD}" destId="{33F05F8A-94A3-42A2-9E96-48CD205B9E74}" srcOrd="0" destOrd="0" presId="urn:microsoft.com/office/officeart/2005/8/layout/orgChart1"/>
    <dgm:cxn modelId="{7342CDEB-A360-43FF-A67C-61D6CCA72D33}" type="presOf" srcId="{9C6D739D-FDF3-432B-9B57-B1C3F0130279}" destId="{00A846AB-0BD4-4D0D-BA8F-889FD35BA030}" srcOrd="0" destOrd="0" presId="urn:microsoft.com/office/officeart/2005/8/layout/orgChart1"/>
    <dgm:cxn modelId="{01D42AEC-96EB-4E06-A7D1-F9D6E2D3F463}" srcId="{05D80BE1-579D-4ECC-8CB4-E156138897DD}" destId="{4DC96F3D-0E76-46B5-BE59-A93F1060B17B}" srcOrd="2" destOrd="0" parTransId="{6AC1F10C-5A6B-4A96-A4E3-C533760681D5}" sibTransId="{D205CF9F-B1E3-4FAD-BF56-B1FF91D78AFD}"/>
    <dgm:cxn modelId="{7096A2EF-33D5-4510-873B-E687DFD648D8}" type="presOf" srcId="{56818E51-8737-42AC-9A2E-DA18A1EB27ED}" destId="{2C71D135-52B2-4F8E-BE05-983FD7B5FE69}" srcOrd="1" destOrd="0" presId="urn:microsoft.com/office/officeart/2005/8/layout/orgChart1"/>
    <dgm:cxn modelId="{DC0A85F2-0EDF-48A4-8769-9FF78DD8DC91}" type="presOf" srcId="{BF04FB3E-468D-46F8-A74A-DE5C4A814EAD}" destId="{4A4A64DB-2B57-4673-86F8-D2AAEFEC4DA2}" srcOrd="0" destOrd="0" presId="urn:microsoft.com/office/officeart/2005/8/layout/orgChart1"/>
    <dgm:cxn modelId="{886796F3-B6D7-418D-A324-D6D9819BB17E}" type="presOf" srcId="{A73449EE-0E43-4F6E-ADDF-50C3102626DD}" destId="{207FE766-1CE9-464F-A075-6E07CCD42B84}" srcOrd="0" destOrd="0" presId="urn:microsoft.com/office/officeart/2005/8/layout/orgChart1"/>
    <dgm:cxn modelId="{883AB4F5-DBD7-4A1F-BEEB-24B08566DA85}" type="presOf" srcId="{4C5BCF2B-7740-4FB7-B810-0CA3903D141C}" destId="{A5D97E86-BA51-4FEA-8F1B-5EDD36627CB2}" srcOrd="0" destOrd="0" presId="urn:microsoft.com/office/officeart/2005/8/layout/orgChart1"/>
    <dgm:cxn modelId="{09407DF6-B9A1-4111-8432-ACFB77BA0059}" type="presOf" srcId="{CC85EF83-94D5-46E9-80FD-98C24D66E8EE}" destId="{421287D4-8F7F-46F4-B763-06167B462257}" srcOrd="0" destOrd="0" presId="urn:microsoft.com/office/officeart/2005/8/layout/orgChart1"/>
    <dgm:cxn modelId="{ABCDCFF8-1547-412E-9EA5-BD05B94F7CD5}" srcId="{DB22560F-4EA9-48D5-AC76-936F0EBEA0CF}" destId="{208567AC-6BAE-4FBE-AB32-B44F47221227}" srcOrd="6" destOrd="0" parTransId="{EC37DFC2-B7B2-4F63-A04F-C2B07A49CAA0}" sibTransId="{A144AB5A-A5AA-436F-87ED-0F70153F3315}"/>
    <dgm:cxn modelId="{899E33FA-8A6F-432E-9239-F543E1FF7122}" type="presOf" srcId="{800C662B-F85F-4577-B296-46EE0C055DA1}" destId="{123C4B7A-2092-4B6A-8556-D4034061DC9F}" srcOrd="1" destOrd="0" presId="urn:microsoft.com/office/officeart/2005/8/layout/orgChart1"/>
    <dgm:cxn modelId="{EB07E3FA-1F12-4EAA-9F02-DDF4E1E7224C}" type="presOf" srcId="{A010E032-E28D-4A2E-9BE4-ED3DA5FAA7A4}" destId="{DB6B3DE1-AD94-42F6-9074-A9492C691CF1}" srcOrd="1" destOrd="0" presId="urn:microsoft.com/office/officeart/2005/8/layout/orgChart1"/>
    <dgm:cxn modelId="{835F9CFB-4515-43C1-9309-74A663C91E85}" srcId="{DB22560F-4EA9-48D5-AC76-936F0EBEA0CF}" destId="{6B68B41A-056E-45BA-8E77-87CAE4331217}" srcOrd="2" destOrd="0" parTransId="{32F4AA0D-76B4-45BD-A401-788703E880D2}" sibTransId="{9200BE46-6A88-4B23-B561-766E98FC3C19}"/>
    <dgm:cxn modelId="{6DDA14FC-7DE0-4DB7-8B8F-FA3A7ECD5AC8}" type="presOf" srcId="{DB22560F-4EA9-48D5-AC76-936F0EBEA0CF}" destId="{07E71E78-BAAC-44F4-8462-A3BCACE5EAFB}" srcOrd="0" destOrd="0" presId="urn:microsoft.com/office/officeart/2005/8/layout/orgChart1"/>
    <dgm:cxn modelId="{8DDDA8FC-999C-4F6B-B127-092A2FAF3CB3}" type="presOf" srcId="{93205B6C-5FF8-475B-8426-088FB2B87375}" destId="{3FAC9A7B-F4BC-4FFA-9130-9CF7D008EBA7}" srcOrd="0" destOrd="0" presId="urn:microsoft.com/office/officeart/2005/8/layout/orgChart1"/>
    <dgm:cxn modelId="{EA8011FE-4CA3-45B0-8027-8FFFC52BDB7F}" srcId="{52DDA637-5085-495F-93F8-5C509A51D5F2}" destId="{BD51F100-461E-4DA6-940B-D1CBB17004F0}" srcOrd="0" destOrd="0" parTransId="{88A9E29A-7FBE-409E-879B-A0185E31AF56}" sibTransId="{22DC3E5B-C2E1-42B6-9875-3F218312F3C8}"/>
    <dgm:cxn modelId="{DAE770FF-E8C4-4B4D-A339-C7B0CFD09FE7}" type="presOf" srcId="{A2DF23DB-6BF0-4C53-A561-30E0A351203A}" destId="{A22DB8A1-E222-416D-B46D-1C07B4CC7914}" srcOrd="0" destOrd="0" presId="urn:microsoft.com/office/officeart/2005/8/layout/orgChart1"/>
    <dgm:cxn modelId="{D570C5C5-DA84-4E64-A811-B148DA063696}" type="presParOf" srcId="{C187AE47-D64E-45E8-8DEC-F6829118A232}" destId="{FA82D853-22A7-4171-96B8-95E45FE58877}" srcOrd="0" destOrd="0" presId="urn:microsoft.com/office/officeart/2005/8/layout/orgChart1"/>
    <dgm:cxn modelId="{C95C5167-1F3A-49F9-BC02-F90BCCEAC3DC}" type="presParOf" srcId="{FA82D853-22A7-4171-96B8-95E45FE58877}" destId="{9370C62D-813A-43D0-BE5E-25545DD8948D}" srcOrd="0" destOrd="0" presId="urn:microsoft.com/office/officeart/2005/8/layout/orgChart1"/>
    <dgm:cxn modelId="{69B6258E-0E95-425B-A135-DE771B073669}" type="presParOf" srcId="{9370C62D-813A-43D0-BE5E-25545DD8948D}" destId="{4A4A64DB-2B57-4673-86F8-D2AAEFEC4DA2}" srcOrd="0" destOrd="0" presId="urn:microsoft.com/office/officeart/2005/8/layout/orgChart1"/>
    <dgm:cxn modelId="{67206A14-7670-4C99-A11C-60CC214E037E}" type="presParOf" srcId="{9370C62D-813A-43D0-BE5E-25545DD8948D}" destId="{FEF10241-6ECE-4577-9408-47E72A6A03CE}" srcOrd="1" destOrd="0" presId="urn:microsoft.com/office/officeart/2005/8/layout/orgChart1"/>
    <dgm:cxn modelId="{F1AAB012-B347-49FB-BF5A-8C6942262ECA}" type="presParOf" srcId="{FA82D853-22A7-4171-96B8-95E45FE58877}" destId="{59D4475E-573E-4676-9392-4A08C7555B27}" srcOrd="1" destOrd="0" presId="urn:microsoft.com/office/officeart/2005/8/layout/orgChart1"/>
    <dgm:cxn modelId="{C0B79F20-CBF2-441B-BC59-E7AB44A5D19C}" type="presParOf" srcId="{59D4475E-573E-4676-9392-4A08C7555B27}" destId="{E921F2AB-59C9-4330-8AB5-84637E650A8E}" srcOrd="0" destOrd="0" presId="urn:microsoft.com/office/officeart/2005/8/layout/orgChart1"/>
    <dgm:cxn modelId="{F0EF8936-4E53-4623-A7F5-2544C9E0371C}" type="presParOf" srcId="{59D4475E-573E-4676-9392-4A08C7555B27}" destId="{3EB05EEB-6362-4B16-BF84-3CFDE5E1DA18}" srcOrd="1" destOrd="0" presId="urn:microsoft.com/office/officeart/2005/8/layout/orgChart1"/>
    <dgm:cxn modelId="{5B155C7B-14F0-4C82-88A1-2ED315058E71}" type="presParOf" srcId="{3EB05EEB-6362-4B16-BF84-3CFDE5E1DA18}" destId="{C1B9FF5E-27C3-4F8F-B1B2-71F7F2659E2B}" srcOrd="0" destOrd="0" presId="urn:microsoft.com/office/officeart/2005/8/layout/orgChart1"/>
    <dgm:cxn modelId="{006D420D-730C-497E-8039-1675350EC3D7}" type="presParOf" srcId="{C1B9FF5E-27C3-4F8F-B1B2-71F7F2659E2B}" destId="{E4CDAB65-685F-4553-9C52-5B5258F10BF6}" srcOrd="0" destOrd="0" presId="urn:microsoft.com/office/officeart/2005/8/layout/orgChart1"/>
    <dgm:cxn modelId="{3BAA8754-E5CE-4D9E-BD29-3412EEB7AA19}" type="presParOf" srcId="{C1B9FF5E-27C3-4F8F-B1B2-71F7F2659E2B}" destId="{EF3A5A65-FBA4-428B-84E4-27C849D8EFFB}" srcOrd="1" destOrd="0" presId="urn:microsoft.com/office/officeart/2005/8/layout/orgChart1"/>
    <dgm:cxn modelId="{2F0CDFE6-3EBB-4C17-B86B-B3DA83A4D5D3}" type="presParOf" srcId="{3EB05EEB-6362-4B16-BF84-3CFDE5E1DA18}" destId="{2CFF4280-4317-448A-9B5C-140B8071FD24}" srcOrd="1" destOrd="0" presId="urn:microsoft.com/office/officeart/2005/8/layout/orgChart1"/>
    <dgm:cxn modelId="{14D3B33E-E927-42C6-9945-A4C44D289413}" type="presParOf" srcId="{2CFF4280-4317-448A-9B5C-140B8071FD24}" destId="{039CF6B3-C422-4A88-A0EF-652765E09585}" srcOrd="0" destOrd="0" presId="urn:microsoft.com/office/officeart/2005/8/layout/orgChart1"/>
    <dgm:cxn modelId="{4DF27434-FE73-4E9B-8F23-B8C0FD64D033}" type="presParOf" srcId="{2CFF4280-4317-448A-9B5C-140B8071FD24}" destId="{DAF5FA3C-E885-41FF-BDEE-CF5FC4CC50DA}" srcOrd="1" destOrd="0" presId="urn:microsoft.com/office/officeart/2005/8/layout/orgChart1"/>
    <dgm:cxn modelId="{4348561D-AEF5-425E-B3C7-806E5AF5EB7E}" type="presParOf" srcId="{DAF5FA3C-E885-41FF-BDEE-CF5FC4CC50DA}" destId="{FA1F9BA5-F32A-4A9B-A945-3C3012E9744A}" srcOrd="0" destOrd="0" presId="urn:microsoft.com/office/officeart/2005/8/layout/orgChart1"/>
    <dgm:cxn modelId="{89EC0AD4-6566-4B12-B8D7-BF43965516BC}" type="presParOf" srcId="{FA1F9BA5-F32A-4A9B-A945-3C3012E9744A}" destId="{20DF5B5E-3BF4-4CC7-9026-80F183CD42BF}" srcOrd="0" destOrd="0" presId="urn:microsoft.com/office/officeart/2005/8/layout/orgChart1"/>
    <dgm:cxn modelId="{BADD8366-C56D-4CB8-BBB2-0B54E6C4A4B5}" type="presParOf" srcId="{FA1F9BA5-F32A-4A9B-A945-3C3012E9744A}" destId="{482AEB91-0E1D-45B5-8F40-E3F412D7A561}" srcOrd="1" destOrd="0" presId="urn:microsoft.com/office/officeart/2005/8/layout/orgChart1"/>
    <dgm:cxn modelId="{80277393-13C5-4AA1-AD0B-934F042587AE}" type="presParOf" srcId="{DAF5FA3C-E885-41FF-BDEE-CF5FC4CC50DA}" destId="{A00577D8-C917-455A-A928-E2FBB9C40709}" srcOrd="1" destOrd="0" presId="urn:microsoft.com/office/officeart/2005/8/layout/orgChart1"/>
    <dgm:cxn modelId="{5BB1AB65-CE07-460B-A68E-5B21AFB3B05A}" type="presParOf" srcId="{A00577D8-C917-455A-A928-E2FBB9C40709}" destId="{4C312A95-2522-4EC1-A003-2E20062156D7}" srcOrd="0" destOrd="0" presId="urn:microsoft.com/office/officeart/2005/8/layout/orgChart1"/>
    <dgm:cxn modelId="{AC62CDB6-A4A9-4744-8534-C5FB3C2E869E}" type="presParOf" srcId="{A00577D8-C917-455A-A928-E2FBB9C40709}" destId="{87DAD5BE-CEC8-4BA9-B804-6E3D22CF3009}" srcOrd="1" destOrd="0" presId="urn:microsoft.com/office/officeart/2005/8/layout/orgChart1"/>
    <dgm:cxn modelId="{36DC1D60-276A-4E77-9D96-7E0D48426659}" type="presParOf" srcId="{87DAD5BE-CEC8-4BA9-B804-6E3D22CF3009}" destId="{4E15F65E-5574-4CDF-AAB3-97CFDE78AB39}" srcOrd="0" destOrd="0" presId="urn:microsoft.com/office/officeart/2005/8/layout/orgChart1"/>
    <dgm:cxn modelId="{2E0ED108-7E34-4397-AA89-F079094F71F3}" type="presParOf" srcId="{4E15F65E-5574-4CDF-AAB3-97CFDE78AB39}" destId="{33F05F8A-94A3-42A2-9E96-48CD205B9E74}" srcOrd="0" destOrd="0" presId="urn:microsoft.com/office/officeart/2005/8/layout/orgChart1"/>
    <dgm:cxn modelId="{2F0E080E-6091-4ACE-A145-A62B990CD582}" type="presParOf" srcId="{4E15F65E-5574-4CDF-AAB3-97CFDE78AB39}" destId="{CF58C48F-90EF-4B94-B198-2DCABFE0B718}" srcOrd="1" destOrd="0" presId="urn:microsoft.com/office/officeart/2005/8/layout/orgChart1"/>
    <dgm:cxn modelId="{7282F7BF-27B1-44CC-9944-B31EE5520F96}" type="presParOf" srcId="{87DAD5BE-CEC8-4BA9-B804-6E3D22CF3009}" destId="{5BCB3065-B0D6-40FA-80DE-31600AE4CD37}" srcOrd="1" destOrd="0" presId="urn:microsoft.com/office/officeart/2005/8/layout/orgChart1"/>
    <dgm:cxn modelId="{12FBBF17-C84D-4FF2-A2F5-1006FCB6D08F}" type="presParOf" srcId="{5BCB3065-B0D6-40FA-80DE-31600AE4CD37}" destId="{A0941B73-F663-44E3-A4A2-1299C4A9CC9C}" srcOrd="0" destOrd="0" presId="urn:microsoft.com/office/officeart/2005/8/layout/orgChart1"/>
    <dgm:cxn modelId="{A8994F24-5055-4944-9F39-83E6146D7AC3}" type="presParOf" srcId="{5BCB3065-B0D6-40FA-80DE-31600AE4CD37}" destId="{6C7ECF18-6846-466C-B2EB-476B1C9E0CDD}" srcOrd="1" destOrd="0" presId="urn:microsoft.com/office/officeart/2005/8/layout/orgChart1"/>
    <dgm:cxn modelId="{46F5C0DB-218A-41DB-B5FF-4A310E84586A}" type="presParOf" srcId="{6C7ECF18-6846-466C-B2EB-476B1C9E0CDD}" destId="{F1337F17-6CB5-4593-A009-C0C799E0B4E4}" srcOrd="0" destOrd="0" presId="urn:microsoft.com/office/officeart/2005/8/layout/orgChart1"/>
    <dgm:cxn modelId="{8EB84D1A-FEF3-4A46-B804-F363D75E2715}" type="presParOf" srcId="{F1337F17-6CB5-4593-A009-C0C799E0B4E4}" destId="{51839F4F-9D1C-4218-929D-1642392D360F}" srcOrd="0" destOrd="0" presId="urn:microsoft.com/office/officeart/2005/8/layout/orgChart1"/>
    <dgm:cxn modelId="{8470290F-2B3B-423A-9432-EA11D7CA5DCC}" type="presParOf" srcId="{F1337F17-6CB5-4593-A009-C0C799E0B4E4}" destId="{E82D3D9F-1099-43C3-9B24-64714C9FC131}" srcOrd="1" destOrd="0" presId="urn:microsoft.com/office/officeart/2005/8/layout/orgChart1"/>
    <dgm:cxn modelId="{52E0038D-8F11-44B0-9742-0DF27D0D5402}" type="presParOf" srcId="{6C7ECF18-6846-466C-B2EB-476B1C9E0CDD}" destId="{698CE734-59FE-45EB-89B4-028AD0519021}" srcOrd="1" destOrd="0" presId="urn:microsoft.com/office/officeart/2005/8/layout/orgChart1"/>
    <dgm:cxn modelId="{01F290FB-E5B0-450E-9AF8-8CAF11FB7FE6}" type="presParOf" srcId="{6C7ECF18-6846-466C-B2EB-476B1C9E0CDD}" destId="{9CCE4EF7-FCEE-459E-8A17-086A9EEE46CF}" srcOrd="2" destOrd="0" presId="urn:microsoft.com/office/officeart/2005/8/layout/orgChart1"/>
    <dgm:cxn modelId="{AE2B014C-770C-49B9-B0F4-62F2A318F7C1}" type="presParOf" srcId="{5BCB3065-B0D6-40FA-80DE-31600AE4CD37}" destId="{8B0A1936-C528-4C75-8F94-79B3623949D4}" srcOrd="2" destOrd="0" presId="urn:microsoft.com/office/officeart/2005/8/layout/orgChart1"/>
    <dgm:cxn modelId="{0B93B16E-769B-4B62-A779-6F9BD5BCB70E}" type="presParOf" srcId="{5BCB3065-B0D6-40FA-80DE-31600AE4CD37}" destId="{308E7E99-D45F-4F2B-932C-CF9E2D08E22C}" srcOrd="3" destOrd="0" presId="urn:microsoft.com/office/officeart/2005/8/layout/orgChart1"/>
    <dgm:cxn modelId="{DC44034C-0B24-49B2-B2C7-BF28C8353F54}" type="presParOf" srcId="{308E7E99-D45F-4F2B-932C-CF9E2D08E22C}" destId="{B5E0B538-B56E-4CC2-8346-57B9FCB6EE0D}" srcOrd="0" destOrd="0" presId="urn:microsoft.com/office/officeart/2005/8/layout/orgChart1"/>
    <dgm:cxn modelId="{6CCAC01C-0318-4D7F-A129-7290114420C1}" type="presParOf" srcId="{B5E0B538-B56E-4CC2-8346-57B9FCB6EE0D}" destId="{E8031FCB-097D-428D-A0EB-5C4ABFEA0FBA}" srcOrd="0" destOrd="0" presId="urn:microsoft.com/office/officeart/2005/8/layout/orgChart1"/>
    <dgm:cxn modelId="{3583718E-E2C8-4772-903D-42D2BAF2C935}" type="presParOf" srcId="{B5E0B538-B56E-4CC2-8346-57B9FCB6EE0D}" destId="{4261A254-60E3-4872-A9DC-1FBE8252E397}" srcOrd="1" destOrd="0" presId="urn:microsoft.com/office/officeart/2005/8/layout/orgChart1"/>
    <dgm:cxn modelId="{D0121F4E-C20B-4A6D-9E4B-4F3A3B19DA82}" type="presParOf" srcId="{308E7E99-D45F-4F2B-932C-CF9E2D08E22C}" destId="{F88586CD-84D3-473F-87CD-BF2B18894236}" srcOrd="1" destOrd="0" presId="urn:microsoft.com/office/officeart/2005/8/layout/orgChart1"/>
    <dgm:cxn modelId="{6ACFBD53-EA02-4EE8-975D-F6500B84FFFC}" type="presParOf" srcId="{308E7E99-D45F-4F2B-932C-CF9E2D08E22C}" destId="{65996314-7028-41C7-AE5C-C47FFA6EB869}" srcOrd="2" destOrd="0" presId="urn:microsoft.com/office/officeart/2005/8/layout/orgChart1"/>
    <dgm:cxn modelId="{6A93162A-48BC-4D9D-B459-FD3A82DA8EAD}" type="presParOf" srcId="{5BCB3065-B0D6-40FA-80DE-31600AE4CD37}" destId="{E4E2C5DA-8EBF-409F-9812-23B71444DE46}" srcOrd="4" destOrd="0" presId="urn:microsoft.com/office/officeart/2005/8/layout/orgChart1"/>
    <dgm:cxn modelId="{9D84E6C8-A712-46B6-B5DC-508787EE0D75}" type="presParOf" srcId="{5BCB3065-B0D6-40FA-80DE-31600AE4CD37}" destId="{020A63AB-48E6-430D-93CB-BE981CAEA472}" srcOrd="5" destOrd="0" presId="urn:microsoft.com/office/officeart/2005/8/layout/orgChart1"/>
    <dgm:cxn modelId="{2679EA06-3B26-4D6E-AA14-674404242E57}" type="presParOf" srcId="{020A63AB-48E6-430D-93CB-BE981CAEA472}" destId="{CB5CA9D0-E446-4E8B-90E7-AE951E742763}" srcOrd="0" destOrd="0" presId="urn:microsoft.com/office/officeart/2005/8/layout/orgChart1"/>
    <dgm:cxn modelId="{F02DD692-820C-4A50-BFB4-64B932811F1C}" type="presParOf" srcId="{CB5CA9D0-E446-4E8B-90E7-AE951E742763}" destId="{AB56E122-C6ED-4E3F-841D-335DBF1DEBA9}" srcOrd="0" destOrd="0" presId="urn:microsoft.com/office/officeart/2005/8/layout/orgChart1"/>
    <dgm:cxn modelId="{825EB1A5-7B21-47B0-86A0-FC700DBE3938}" type="presParOf" srcId="{CB5CA9D0-E446-4E8B-90E7-AE951E742763}" destId="{21C9BCBF-B162-4BE3-907F-0B4B47294B27}" srcOrd="1" destOrd="0" presId="urn:microsoft.com/office/officeart/2005/8/layout/orgChart1"/>
    <dgm:cxn modelId="{4211E056-56B5-408C-85D1-B2FD84507FA8}" type="presParOf" srcId="{020A63AB-48E6-430D-93CB-BE981CAEA472}" destId="{A5CF5A12-E3C5-4F8C-9632-06AE74B7AAE9}" srcOrd="1" destOrd="0" presId="urn:microsoft.com/office/officeart/2005/8/layout/orgChart1"/>
    <dgm:cxn modelId="{E40E5B5C-20A7-4398-972F-5934BB94B705}" type="presParOf" srcId="{020A63AB-48E6-430D-93CB-BE981CAEA472}" destId="{4178DF02-DCF4-4934-B097-FB09BD3D0EB6}" srcOrd="2" destOrd="0" presId="urn:microsoft.com/office/officeart/2005/8/layout/orgChart1"/>
    <dgm:cxn modelId="{BB98DB4E-64F0-460D-A9C9-E0F4B7D95DD1}" type="presParOf" srcId="{5BCB3065-B0D6-40FA-80DE-31600AE4CD37}" destId="{83A46347-61D6-41C8-B058-B78A1FE2971E}" srcOrd="6" destOrd="0" presId="urn:microsoft.com/office/officeart/2005/8/layout/orgChart1"/>
    <dgm:cxn modelId="{5664763B-210B-4D51-8228-2B3A51012CB2}" type="presParOf" srcId="{5BCB3065-B0D6-40FA-80DE-31600AE4CD37}" destId="{B2820431-3351-4E2D-8963-3ADC195FF966}" srcOrd="7" destOrd="0" presId="urn:microsoft.com/office/officeart/2005/8/layout/orgChart1"/>
    <dgm:cxn modelId="{6A56F2CC-9AE2-4ADF-A7D9-2CF4E6C05EFF}" type="presParOf" srcId="{B2820431-3351-4E2D-8963-3ADC195FF966}" destId="{778F8559-0503-4E5F-834D-5B514E538575}" srcOrd="0" destOrd="0" presId="urn:microsoft.com/office/officeart/2005/8/layout/orgChart1"/>
    <dgm:cxn modelId="{68B1024E-9931-4F1C-B8B4-74D5ABAFC7E8}" type="presParOf" srcId="{778F8559-0503-4E5F-834D-5B514E538575}" destId="{1DD73438-7CEA-4ECF-BE76-C31666D9E981}" srcOrd="0" destOrd="0" presId="urn:microsoft.com/office/officeart/2005/8/layout/orgChart1"/>
    <dgm:cxn modelId="{032047B5-2C04-4DB3-83F7-048842C542CF}" type="presParOf" srcId="{778F8559-0503-4E5F-834D-5B514E538575}" destId="{902FF417-5C91-47EF-95CF-C8C08416E432}" srcOrd="1" destOrd="0" presId="urn:microsoft.com/office/officeart/2005/8/layout/orgChart1"/>
    <dgm:cxn modelId="{F3B7495F-5993-4422-8FCE-2C0AF12516E9}" type="presParOf" srcId="{B2820431-3351-4E2D-8963-3ADC195FF966}" destId="{CFC58C9F-FBC5-4BCA-857A-E272ED832615}" srcOrd="1" destOrd="0" presId="urn:microsoft.com/office/officeart/2005/8/layout/orgChart1"/>
    <dgm:cxn modelId="{B2CFDBB2-FCC9-4170-9A69-37A44E740E14}" type="presParOf" srcId="{B2820431-3351-4E2D-8963-3ADC195FF966}" destId="{2D6295F7-5F1B-4DFD-9269-4040BE4DEA5B}" srcOrd="2" destOrd="0" presId="urn:microsoft.com/office/officeart/2005/8/layout/orgChart1"/>
    <dgm:cxn modelId="{A768B654-3C52-4EFB-A3E8-EE8022B1F3B4}" type="presParOf" srcId="{5BCB3065-B0D6-40FA-80DE-31600AE4CD37}" destId="{B6005A34-E007-4AF6-A2E2-1FD4CFD5B40D}" srcOrd="8" destOrd="0" presId="urn:microsoft.com/office/officeart/2005/8/layout/orgChart1"/>
    <dgm:cxn modelId="{756966BF-4E66-4114-B9FB-7AB2C96DFC8F}" type="presParOf" srcId="{5BCB3065-B0D6-40FA-80DE-31600AE4CD37}" destId="{60E8CB2C-8C8D-4D38-9863-2EDB9E9C649D}" srcOrd="9" destOrd="0" presId="urn:microsoft.com/office/officeart/2005/8/layout/orgChart1"/>
    <dgm:cxn modelId="{35E79D0E-05F9-48C0-A3B0-E908A15D8F1D}" type="presParOf" srcId="{60E8CB2C-8C8D-4D38-9863-2EDB9E9C649D}" destId="{3ED63515-B300-4DE5-B262-EEEEAE949243}" srcOrd="0" destOrd="0" presId="urn:microsoft.com/office/officeart/2005/8/layout/orgChart1"/>
    <dgm:cxn modelId="{9132571A-2245-43C4-B8F9-AD99A12DE154}" type="presParOf" srcId="{3ED63515-B300-4DE5-B262-EEEEAE949243}" destId="{7721374A-F5BF-43A2-993F-C2C2F6C61A51}" srcOrd="0" destOrd="0" presId="urn:microsoft.com/office/officeart/2005/8/layout/orgChart1"/>
    <dgm:cxn modelId="{A3F6DB69-F265-4693-9D7D-84AFF0E1321A}" type="presParOf" srcId="{3ED63515-B300-4DE5-B262-EEEEAE949243}" destId="{AFEFF765-ED01-47DD-A44E-56B796FD67CE}" srcOrd="1" destOrd="0" presId="urn:microsoft.com/office/officeart/2005/8/layout/orgChart1"/>
    <dgm:cxn modelId="{873D6036-E50D-4095-841B-06E5CDD741E5}" type="presParOf" srcId="{60E8CB2C-8C8D-4D38-9863-2EDB9E9C649D}" destId="{F9504B96-BD7E-4225-BC86-6823526C4709}" srcOrd="1" destOrd="0" presId="urn:microsoft.com/office/officeart/2005/8/layout/orgChart1"/>
    <dgm:cxn modelId="{FC19BE8E-76EB-4F1D-A6CD-63EE8F3B3E6D}" type="presParOf" srcId="{60E8CB2C-8C8D-4D38-9863-2EDB9E9C649D}" destId="{ECBFBF99-C3E9-426F-9742-D8DFE3CF2717}" srcOrd="2" destOrd="0" presId="urn:microsoft.com/office/officeart/2005/8/layout/orgChart1"/>
    <dgm:cxn modelId="{76F1CE2C-BBDC-4368-969E-D18F7F6D4597}" type="presParOf" srcId="{5BCB3065-B0D6-40FA-80DE-31600AE4CD37}" destId="{85490DC6-6594-486C-9ED2-467E55BDFC68}" srcOrd="10" destOrd="0" presId="urn:microsoft.com/office/officeart/2005/8/layout/orgChart1"/>
    <dgm:cxn modelId="{98CF8E1C-8F9B-4378-A3EA-E3C1B7C78E9D}" type="presParOf" srcId="{5BCB3065-B0D6-40FA-80DE-31600AE4CD37}" destId="{5348178E-3172-4D37-B0B5-EBD70F68FF05}" srcOrd="11" destOrd="0" presId="urn:microsoft.com/office/officeart/2005/8/layout/orgChart1"/>
    <dgm:cxn modelId="{3DC78DAB-D37E-4ED7-99CA-A11F3040165D}" type="presParOf" srcId="{5348178E-3172-4D37-B0B5-EBD70F68FF05}" destId="{F4558D97-E15E-4891-A5CF-AFF069DAC416}" srcOrd="0" destOrd="0" presId="urn:microsoft.com/office/officeart/2005/8/layout/orgChart1"/>
    <dgm:cxn modelId="{091B8F01-5E1E-4F66-80BF-8E8989C0F305}" type="presParOf" srcId="{F4558D97-E15E-4891-A5CF-AFF069DAC416}" destId="{D606429C-ABD9-4251-874D-AD9655EC0EEA}" srcOrd="0" destOrd="0" presId="urn:microsoft.com/office/officeart/2005/8/layout/orgChart1"/>
    <dgm:cxn modelId="{F388A4E8-2877-48C8-AC06-01DF79028F83}" type="presParOf" srcId="{F4558D97-E15E-4891-A5CF-AFF069DAC416}" destId="{9CF5185F-FE4C-442D-8BED-121D0DC53832}" srcOrd="1" destOrd="0" presId="urn:microsoft.com/office/officeart/2005/8/layout/orgChart1"/>
    <dgm:cxn modelId="{98C88153-DCB8-4DF5-B965-83F0F1E46D85}" type="presParOf" srcId="{5348178E-3172-4D37-B0B5-EBD70F68FF05}" destId="{B2A93773-9110-4FA2-B4F7-B417B9AFA285}" srcOrd="1" destOrd="0" presId="urn:microsoft.com/office/officeart/2005/8/layout/orgChart1"/>
    <dgm:cxn modelId="{58AD69E8-1715-495B-A276-D1F95EBF1430}" type="presParOf" srcId="{5348178E-3172-4D37-B0B5-EBD70F68FF05}" destId="{B94F292B-D04E-471C-AB2B-94A2CAC938E5}" srcOrd="2" destOrd="0" presId="urn:microsoft.com/office/officeart/2005/8/layout/orgChart1"/>
    <dgm:cxn modelId="{CDFABE40-4D98-41FC-8200-D7A1E6DAD9C7}" type="presParOf" srcId="{5BCB3065-B0D6-40FA-80DE-31600AE4CD37}" destId="{6BCCC3E7-5C84-4CD5-A6E0-18056CF2F06B}" srcOrd="12" destOrd="0" presId="urn:microsoft.com/office/officeart/2005/8/layout/orgChart1"/>
    <dgm:cxn modelId="{F223AA42-6809-48C4-9D3B-C0FA61A85978}" type="presParOf" srcId="{5BCB3065-B0D6-40FA-80DE-31600AE4CD37}" destId="{A8CF2EB1-A22F-4936-BE2F-4FDE1888ED0A}" srcOrd="13" destOrd="0" presId="urn:microsoft.com/office/officeart/2005/8/layout/orgChart1"/>
    <dgm:cxn modelId="{290DF9C4-BD77-4783-B22D-804A2E9C7179}" type="presParOf" srcId="{A8CF2EB1-A22F-4936-BE2F-4FDE1888ED0A}" destId="{F36452C6-32A7-416F-BAAF-C781BF4ED38C}" srcOrd="0" destOrd="0" presId="urn:microsoft.com/office/officeart/2005/8/layout/orgChart1"/>
    <dgm:cxn modelId="{BF3A6E85-5781-4521-9BC5-B57CE71A57AD}" type="presParOf" srcId="{F36452C6-32A7-416F-BAAF-C781BF4ED38C}" destId="{43CA2DAC-4951-44F0-94EF-ED212C6D34C9}" srcOrd="0" destOrd="0" presId="urn:microsoft.com/office/officeart/2005/8/layout/orgChart1"/>
    <dgm:cxn modelId="{78BD8526-306D-414E-B157-7608F3BFAEDE}" type="presParOf" srcId="{F36452C6-32A7-416F-BAAF-C781BF4ED38C}" destId="{6F7C5629-4EA2-4D84-BD7E-96C24358B624}" srcOrd="1" destOrd="0" presId="urn:microsoft.com/office/officeart/2005/8/layout/orgChart1"/>
    <dgm:cxn modelId="{7FFF2680-A32B-4043-8F6C-9647E6031895}" type="presParOf" srcId="{A8CF2EB1-A22F-4936-BE2F-4FDE1888ED0A}" destId="{A6E94BE9-E257-4366-85BF-3B6ED5B18EA2}" srcOrd="1" destOrd="0" presId="urn:microsoft.com/office/officeart/2005/8/layout/orgChart1"/>
    <dgm:cxn modelId="{29E39DB3-FDD0-47A7-9D75-FE5747697BCA}" type="presParOf" srcId="{A8CF2EB1-A22F-4936-BE2F-4FDE1888ED0A}" destId="{A759D193-9CE5-4149-8FC3-C418BB87F99E}" srcOrd="2" destOrd="0" presId="urn:microsoft.com/office/officeart/2005/8/layout/orgChart1"/>
    <dgm:cxn modelId="{15FF3C06-8B5D-4D35-8FB6-B424B00D52A1}" type="presParOf" srcId="{5BCB3065-B0D6-40FA-80DE-31600AE4CD37}" destId="{E6433597-6DA7-456D-BA38-46C143012F61}" srcOrd="14" destOrd="0" presId="urn:microsoft.com/office/officeart/2005/8/layout/orgChart1"/>
    <dgm:cxn modelId="{016B2300-9FD6-42E7-BDC1-041C0E88362D}" type="presParOf" srcId="{5BCB3065-B0D6-40FA-80DE-31600AE4CD37}" destId="{EF1A6F37-F4A9-404D-8F99-D3A9D514EC81}" srcOrd="15" destOrd="0" presId="urn:microsoft.com/office/officeart/2005/8/layout/orgChart1"/>
    <dgm:cxn modelId="{11375F8D-A855-4F58-A056-A261B4EF8AAA}" type="presParOf" srcId="{EF1A6F37-F4A9-404D-8F99-D3A9D514EC81}" destId="{3AF0C46A-EB25-47C4-AC11-4003930778EF}" srcOrd="0" destOrd="0" presId="urn:microsoft.com/office/officeart/2005/8/layout/orgChart1"/>
    <dgm:cxn modelId="{144F68D4-60F5-40A5-B82E-BCE398A6B4CB}" type="presParOf" srcId="{3AF0C46A-EB25-47C4-AC11-4003930778EF}" destId="{56DAAD33-D52E-4194-BE6B-05EC8018DE16}" srcOrd="0" destOrd="0" presId="urn:microsoft.com/office/officeart/2005/8/layout/orgChart1"/>
    <dgm:cxn modelId="{501A0AF6-1755-4968-B0BF-9CF8D840FDB2}" type="presParOf" srcId="{3AF0C46A-EB25-47C4-AC11-4003930778EF}" destId="{356642BD-7623-454E-81F5-EFEF6F6FF36F}" srcOrd="1" destOrd="0" presId="urn:microsoft.com/office/officeart/2005/8/layout/orgChart1"/>
    <dgm:cxn modelId="{B29E47BF-84A6-478F-9409-7121628822E2}" type="presParOf" srcId="{EF1A6F37-F4A9-404D-8F99-D3A9D514EC81}" destId="{43CFE9F3-9766-40F9-92E0-74BD76FAF7A3}" srcOrd="1" destOrd="0" presId="urn:microsoft.com/office/officeart/2005/8/layout/orgChart1"/>
    <dgm:cxn modelId="{0C641499-1B92-44AC-B36F-49468A9DF485}" type="presParOf" srcId="{EF1A6F37-F4A9-404D-8F99-D3A9D514EC81}" destId="{7DB26DA8-0CB9-49A7-9BA2-BD00A429406F}" srcOrd="2" destOrd="0" presId="urn:microsoft.com/office/officeart/2005/8/layout/orgChart1"/>
    <dgm:cxn modelId="{ACF3EFC5-9959-40EB-AD4D-1C7397E400C8}" type="presParOf" srcId="{87DAD5BE-CEC8-4BA9-B804-6E3D22CF3009}" destId="{4DE14B36-7C9E-4B9B-9479-340F06D69C5D}" srcOrd="2" destOrd="0" presId="urn:microsoft.com/office/officeart/2005/8/layout/orgChart1"/>
    <dgm:cxn modelId="{58E1EEDD-4770-480B-97FF-FB66E84BFACC}" type="presParOf" srcId="{4DE14B36-7C9E-4B9B-9479-340F06D69C5D}" destId="{421287D4-8F7F-46F4-B763-06167B462257}" srcOrd="0" destOrd="0" presId="urn:microsoft.com/office/officeart/2005/8/layout/orgChart1"/>
    <dgm:cxn modelId="{5571420D-805A-4524-9D52-C37CFD115373}" type="presParOf" srcId="{4DE14B36-7C9E-4B9B-9479-340F06D69C5D}" destId="{02B8071A-016B-4A70-9036-6E8A1FFA9193}" srcOrd="1" destOrd="0" presId="urn:microsoft.com/office/officeart/2005/8/layout/orgChart1"/>
    <dgm:cxn modelId="{EF474394-DDFE-4516-98B2-B8EB51802A75}" type="presParOf" srcId="{02B8071A-016B-4A70-9036-6E8A1FFA9193}" destId="{78826F6B-3D93-4B09-802A-9F927F214A73}" srcOrd="0" destOrd="0" presId="urn:microsoft.com/office/officeart/2005/8/layout/orgChart1"/>
    <dgm:cxn modelId="{E07B2DBC-0DA2-43FB-85F4-54F48C5172E9}" type="presParOf" srcId="{78826F6B-3D93-4B09-802A-9F927F214A73}" destId="{62CE479D-D13B-4141-B26F-D88735D352F8}" srcOrd="0" destOrd="0" presId="urn:microsoft.com/office/officeart/2005/8/layout/orgChart1"/>
    <dgm:cxn modelId="{A3524212-75D7-475F-94F4-8C86F779F5E2}" type="presParOf" srcId="{78826F6B-3D93-4B09-802A-9F927F214A73}" destId="{87B7DDB4-E115-4A53-8B85-E9521142D990}" srcOrd="1" destOrd="0" presId="urn:microsoft.com/office/officeart/2005/8/layout/orgChart1"/>
    <dgm:cxn modelId="{40B639B6-591A-49C7-9CFE-41866977AFBD}" type="presParOf" srcId="{02B8071A-016B-4A70-9036-6E8A1FFA9193}" destId="{10546470-914A-4229-A3AD-B0E3307C4A65}" srcOrd="1" destOrd="0" presId="urn:microsoft.com/office/officeart/2005/8/layout/orgChart1"/>
    <dgm:cxn modelId="{2ECCB43F-6B1D-4CFC-8B67-0217AEC13EE7}" type="presParOf" srcId="{02B8071A-016B-4A70-9036-6E8A1FFA9193}" destId="{231F1D63-0F81-45DF-A7D3-84B86EE79F5B}" srcOrd="2" destOrd="0" presId="urn:microsoft.com/office/officeart/2005/8/layout/orgChart1"/>
    <dgm:cxn modelId="{B05A561D-E648-4869-8D3B-D3E53A6C577B}" type="presParOf" srcId="{A00577D8-C917-455A-A928-E2FBB9C40709}" destId="{5FC49CB6-3B23-49CE-9CA6-9F8EAE41F73C}" srcOrd="2" destOrd="0" presId="urn:microsoft.com/office/officeart/2005/8/layout/orgChart1"/>
    <dgm:cxn modelId="{39A0C6DC-F1D2-4401-88E6-6819BD215D6B}" type="presParOf" srcId="{A00577D8-C917-455A-A928-E2FBB9C40709}" destId="{0B6E69BC-7F9B-477A-B422-77E96A1EC90E}" srcOrd="3" destOrd="0" presId="urn:microsoft.com/office/officeart/2005/8/layout/orgChart1"/>
    <dgm:cxn modelId="{60AE637D-E507-40B1-8A7A-517D717015D0}" type="presParOf" srcId="{0B6E69BC-7F9B-477A-B422-77E96A1EC90E}" destId="{81F1C00B-5AB4-48A9-B020-6FB5E537D590}" srcOrd="0" destOrd="0" presId="urn:microsoft.com/office/officeart/2005/8/layout/orgChart1"/>
    <dgm:cxn modelId="{82AC01E1-5667-4955-AB06-B3861AAD17FE}" type="presParOf" srcId="{81F1C00B-5AB4-48A9-B020-6FB5E537D590}" destId="{6AB80FD7-F171-46D0-961F-F27414E7B9A9}" srcOrd="0" destOrd="0" presId="urn:microsoft.com/office/officeart/2005/8/layout/orgChart1"/>
    <dgm:cxn modelId="{9C5B057A-23C4-405F-91AF-FD72B7CF2B5A}" type="presParOf" srcId="{81F1C00B-5AB4-48A9-B020-6FB5E537D590}" destId="{1F7FA62A-E89A-4E03-9974-2FB88311EB6E}" srcOrd="1" destOrd="0" presId="urn:microsoft.com/office/officeart/2005/8/layout/orgChart1"/>
    <dgm:cxn modelId="{838C0064-8FAF-437D-A2B1-138544517834}" type="presParOf" srcId="{0B6E69BC-7F9B-477A-B422-77E96A1EC90E}" destId="{91492105-C9C5-453F-9127-2176AA842068}" srcOrd="1" destOrd="0" presId="urn:microsoft.com/office/officeart/2005/8/layout/orgChart1"/>
    <dgm:cxn modelId="{39D69BB1-8409-47BC-BB45-7E067F47D3D2}" type="presParOf" srcId="{91492105-C9C5-453F-9127-2176AA842068}" destId="{207FE766-1CE9-464F-A075-6E07CCD42B84}" srcOrd="0" destOrd="0" presId="urn:microsoft.com/office/officeart/2005/8/layout/orgChart1"/>
    <dgm:cxn modelId="{5B4139B1-9A6E-4810-9EA4-1C26E318AA2D}" type="presParOf" srcId="{91492105-C9C5-453F-9127-2176AA842068}" destId="{FD72F643-9344-4DBF-B174-59943D50ABDF}" srcOrd="1" destOrd="0" presId="urn:microsoft.com/office/officeart/2005/8/layout/orgChart1"/>
    <dgm:cxn modelId="{59FBCB7B-C5CE-4F3C-8361-7F69B89CDA1A}" type="presParOf" srcId="{FD72F643-9344-4DBF-B174-59943D50ABDF}" destId="{E506590E-0F75-4965-9C3C-60151167D21D}" srcOrd="0" destOrd="0" presId="urn:microsoft.com/office/officeart/2005/8/layout/orgChart1"/>
    <dgm:cxn modelId="{B1CB6302-1FBD-429A-984E-7DE19FFEBA10}" type="presParOf" srcId="{E506590E-0F75-4965-9C3C-60151167D21D}" destId="{6196218D-640F-4FC0-8D24-A038A33C4AB6}" srcOrd="0" destOrd="0" presId="urn:microsoft.com/office/officeart/2005/8/layout/orgChart1"/>
    <dgm:cxn modelId="{FB07C944-282D-4713-AB8C-618CD1BE794E}" type="presParOf" srcId="{E506590E-0F75-4965-9C3C-60151167D21D}" destId="{C3BABFEE-07B0-4AAB-AF84-3813830534BB}" srcOrd="1" destOrd="0" presId="urn:microsoft.com/office/officeart/2005/8/layout/orgChart1"/>
    <dgm:cxn modelId="{6EAF78C7-7B05-4372-ADC5-7DDF5B101A5B}" type="presParOf" srcId="{FD72F643-9344-4DBF-B174-59943D50ABDF}" destId="{F5316AC8-CAFC-4524-9337-BBDCEFFF466C}" srcOrd="1" destOrd="0" presId="urn:microsoft.com/office/officeart/2005/8/layout/orgChart1"/>
    <dgm:cxn modelId="{FA8EED11-C5CA-4345-B795-11B1C1767A3A}" type="presParOf" srcId="{FD72F643-9344-4DBF-B174-59943D50ABDF}" destId="{4B0AD496-289A-4354-B9FD-52937B251A1D}" srcOrd="2" destOrd="0" presId="urn:microsoft.com/office/officeart/2005/8/layout/orgChart1"/>
    <dgm:cxn modelId="{9E5B545E-88E0-417D-96D1-A208B6871990}" type="presParOf" srcId="{91492105-C9C5-453F-9127-2176AA842068}" destId="{EBEB4F55-07C0-43B1-BFF4-08D0D33AF516}" srcOrd="2" destOrd="0" presId="urn:microsoft.com/office/officeart/2005/8/layout/orgChart1"/>
    <dgm:cxn modelId="{DB2EADB7-3D38-4574-B395-6C6F4F7D478A}" type="presParOf" srcId="{91492105-C9C5-453F-9127-2176AA842068}" destId="{397B0CC1-2D93-4BC3-BF00-92E08E7A585C}" srcOrd="3" destOrd="0" presId="urn:microsoft.com/office/officeart/2005/8/layout/orgChart1"/>
    <dgm:cxn modelId="{C2B68F80-20E2-4FF5-9C10-D539808DE382}" type="presParOf" srcId="{397B0CC1-2D93-4BC3-BF00-92E08E7A585C}" destId="{BA195E75-9C0D-4EED-942E-55D94B20759B}" srcOrd="0" destOrd="0" presId="urn:microsoft.com/office/officeart/2005/8/layout/orgChart1"/>
    <dgm:cxn modelId="{DDDF48D3-8586-462C-89ED-FE89E1B4A6B1}" type="presParOf" srcId="{BA195E75-9C0D-4EED-942E-55D94B20759B}" destId="{D9316635-E1F2-4F4B-A2D6-DBB2150A6FE3}" srcOrd="0" destOrd="0" presId="urn:microsoft.com/office/officeart/2005/8/layout/orgChart1"/>
    <dgm:cxn modelId="{69B9394C-3B06-466E-9060-F601185D6532}" type="presParOf" srcId="{BA195E75-9C0D-4EED-942E-55D94B20759B}" destId="{2F682E3E-3D55-4CEC-9F37-B7C640B2C7E5}" srcOrd="1" destOrd="0" presId="urn:microsoft.com/office/officeart/2005/8/layout/orgChart1"/>
    <dgm:cxn modelId="{98E6F062-7A1A-485B-B08E-5C0B0F41CA39}" type="presParOf" srcId="{397B0CC1-2D93-4BC3-BF00-92E08E7A585C}" destId="{42F73BC7-0EE7-490C-85A6-D7E498BCB7C8}" srcOrd="1" destOrd="0" presId="urn:microsoft.com/office/officeart/2005/8/layout/orgChart1"/>
    <dgm:cxn modelId="{7A4D3EF4-B897-4BC0-A698-E0D7758E16ED}" type="presParOf" srcId="{397B0CC1-2D93-4BC3-BF00-92E08E7A585C}" destId="{8E7ED7AA-88DE-4D53-8A8E-8CC83930A7FC}" srcOrd="2" destOrd="0" presId="urn:microsoft.com/office/officeart/2005/8/layout/orgChart1"/>
    <dgm:cxn modelId="{90B91CFC-72C7-4A9C-8C80-72FA01F554F5}" type="presParOf" srcId="{91492105-C9C5-453F-9127-2176AA842068}" destId="{F34C51F8-DE86-4A6A-BA81-A61AE82B2A99}" srcOrd="4" destOrd="0" presId="urn:microsoft.com/office/officeart/2005/8/layout/orgChart1"/>
    <dgm:cxn modelId="{95B172FA-03CA-4667-A063-5154E8FF0254}" type="presParOf" srcId="{91492105-C9C5-453F-9127-2176AA842068}" destId="{1F7D93B3-160B-4B99-A9AD-2C5ED16EA49B}" srcOrd="5" destOrd="0" presId="urn:microsoft.com/office/officeart/2005/8/layout/orgChart1"/>
    <dgm:cxn modelId="{F8DC65E1-B670-4DEF-AAC1-F1FD4C298DB6}" type="presParOf" srcId="{1F7D93B3-160B-4B99-A9AD-2C5ED16EA49B}" destId="{BCAE06F9-A911-4BA2-BB4D-EB125F706C88}" srcOrd="0" destOrd="0" presId="urn:microsoft.com/office/officeart/2005/8/layout/orgChart1"/>
    <dgm:cxn modelId="{9A7219D4-EB17-4562-B723-31809CA67B91}" type="presParOf" srcId="{BCAE06F9-A911-4BA2-BB4D-EB125F706C88}" destId="{4DD7AD7B-1955-4880-8A4F-E58B3C59412A}" srcOrd="0" destOrd="0" presId="urn:microsoft.com/office/officeart/2005/8/layout/orgChart1"/>
    <dgm:cxn modelId="{ED402A39-EB32-4A14-AC8F-2D3ACF3883FA}" type="presParOf" srcId="{BCAE06F9-A911-4BA2-BB4D-EB125F706C88}" destId="{40091847-67F4-4F8B-B5E9-6EE1A6D4CF01}" srcOrd="1" destOrd="0" presId="urn:microsoft.com/office/officeart/2005/8/layout/orgChart1"/>
    <dgm:cxn modelId="{A848B374-F81F-47B4-B4DB-C7A92A7AC86F}" type="presParOf" srcId="{1F7D93B3-160B-4B99-A9AD-2C5ED16EA49B}" destId="{244F05ED-2950-4056-9436-7F99B701A974}" srcOrd="1" destOrd="0" presId="urn:microsoft.com/office/officeart/2005/8/layout/orgChart1"/>
    <dgm:cxn modelId="{84FA44EA-9B15-4FAF-9E56-849B681B7F1D}" type="presParOf" srcId="{1F7D93B3-160B-4B99-A9AD-2C5ED16EA49B}" destId="{8D222155-72C6-4ADC-9889-9D6A7F47B9DF}" srcOrd="2" destOrd="0" presId="urn:microsoft.com/office/officeart/2005/8/layout/orgChart1"/>
    <dgm:cxn modelId="{436C4185-C878-49AD-AE9A-336ACAFEF5FA}" type="presParOf" srcId="{91492105-C9C5-453F-9127-2176AA842068}" destId="{99F927D7-1D79-4AD9-82F9-49C4F90D2DB7}" srcOrd="6" destOrd="0" presId="urn:microsoft.com/office/officeart/2005/8/layout/orgChart1"/>
    <dgm:cxn modelId="{8A5FA495-0491-4595-AEAC-B45CA018BC56}" type="presParOf" srcId="{91492105-C9C5-453F-9127-2176AA842068}" destId="{CA51DF4E-4179-49BE-A5E6-C382077FBB4D}" srcOrd="7" destOrd="0" presId="urn:microsoft.com/office/officeart/2005/8/layout/orgChart1"/>
    <dgm:cxn modelId="{97AC71FD-D757-46B2-8899-135690562C32}" type="presParOf" srcId="{CA51DF4E-4179-49BE-A5E6-C382077FBB4D}" destId="{94846A15-7DFA-4984-9A2D-3E2F6D6D086E}" srcOrd="0" destOrd="0" presId="urn:microsoft.com/office/officeart/2005/8/layout/orgChart1"/>
    <dgm:cxn modelId="{AB912F39-4EA0-43CD-B315-4CE0C2AEF91C}" type="presParOf" srcId="{94846A15-7DFA-4984-9A2D-3E2F6D6D086E}" destId="{08DB7AF0-C2C2-4E52-A21D-837BD2D98472}" srcOrd="0" destOrd="0" presId="urn:microsoft.com/office/officeart/2005/8/layout/orgChart1"/>
    <dgm:cxn modelId="{88309070-4DFA-4D87-9784-452AACE385B5}" type="presParOf" srcId="{94846A15-7DFA-4984-9A2D-3E2F6D6D086E}" destId="{57A5C0D4-D980-4A3A-88F5-15556F8BDA8C}" srcOrd="1" destOrd="0" presId="urn:microsoft.com/office/officeart/2005/8/layout/orgChart1"/>
    <dgm:cxn modelId="{6E422221-3A1E-4E78-A5E7-705FC5B2CBA6}" type="presParOf" srcId="{CA51DF4E-4179-49BE-A5E6-C382077FBB4D}" destId="{E6B9C614-66D3-4DDF-A730-2E605DEAA3B0}" srcOrd="1" destOrd="0" presId="urn:microsoft.com/office/officeart/2005/8/layout/orgChart1"/>
    <dgm:cxn modelId="{5E279409-D0D0-4BFB-B6F3-969D93A7134F}" type="presParOf" srcId="{CA51DF4E-4179-49BE-A5E6-C382077FBB4D}" destId="{040D6F99-6438-4ED0-A533-E8D86D78BBB8}" srcOrd="2" destOrd="0" presId="urn:microsoft.com/office/officeart/2005/8/layout/orgChart1"/>
    <dgm:cxn modelId="{22003E99-2C42-48CC-B813-0F988CB26646}" type="presParOf" srcId="{91492105-C9C5-453F-9127-2176AA842068}" destId="{6C920BD0-255B-468C-AAB2-C21E9B01AD32}" srcOrd="8" destOrd="0" presId="urn:microsoft.com/office/officeart/2005/8/layout/orgChart1"/>
    <dgm:cxn modelId="{02769780-CC05-43CE-B4CC-F78FC2A52E32}" type="presParOf" srcId="{91492105-C9C5-453F-9127-2176AA842068}" destId="{CA95A89D-FA99-47EB-B187-F032772CF362}" srcOrd="9" destOrd="0" presId="urn:microsoft.com/office/officeart/2005/8/layout/orgChart1"/>
    <dgm:cxn modelId="{833495EB-A72B-45E9-9514-C66E793F5809}" type="presParOf" srcId="{CA95A89D-FA99-47EB-B187-F032772CF362}" destId="{D4FF1B18-0FB0-4699-9ED5-10F0A9CA813F}" srcOrd="0" destOrd="0" presId="urn:microsoft.com/office/officeart/2005/8/layout/orgChart1"/>
    <dgm:cxn modelId="{4D6FA8C5-3462-44BC-823F-BA35422593E3}" type="presParOf" srcId="{D4FF1B18-0FB0-4699-9ED5-10F0A9CA813F}" destId="{834ADEAE-4B6F-4E75-8861-167567AB4AF3}" srcOrd="0" destOrd="0" presId="urn:microsoft.com/office/officeart/2005/8/layout/orgChart1"/>
    <dgm:cxn modelId="{63EC179B-B238-4A28-8250-9203FA6C104A}" type="presParOf" srcId="{D4FF1B18-0FB0-4699-9ED5-10F0A9CA813F}" destId="{10DA2BEC-3BE0-461D-BA1C-546D15398268}" srcOrd="1" destOrd="0" presId="urn:microsoft.com/office/officeart/2005/8/layout/orgChart1"/>
    <dgm:cxn modelId="{6D4156CA-EF27-4051-9B66-9F8362805CE9}" type="presParOf" srcId="{CA95A89D-FA99-47EB-B187-F032772CF362}" destId="{9353DBEC-0BCE-4878-A7E9-944855199A83}" srcOrd="1" destOrd="0" presId="urn:microsoft.com/office/officeart/2005/8/layout/orgChart1"/>
    <dgm:cxn modelId="{7E77F33E-51DA-440C-8E33-F6E0A8B4EEE8}" type="presParOf" srcId="{CA95A89D-FA99-47EB-B187-F032772CF362}" destId="{68EAF601-48EE-42BA-9DB9-54F162C153BA}" srcOrd="2" destOrd="0" presId="urn:microsoft.com/office/officeart/2005/8/layout/orgChart1"/>
    <dgm:cxn modelId="{6AB6977B-EFB2-4443-832C-7DA3F7F5A395}" type="presParOf" srcId="{91492105-C9C5-453F-9127-2176AA842068}" destId="{322A5791-FEB5-4C60-B073-D37A6A666D29}" srcOrd="10" destOrd="0" presId="urn:microsoft.com/office/officeart/2005/8/layout/orgChart1"/>
    <dgm:cxn modelId="{145CFB9D-E107-4094-8831-3245882083A8}" type="presParOf" srcId="{91492105-C9C5-453F-9127-2176AA842068}" destId="{AC7B3252-DC40-4BCE-A8B7-AE7E5EBA60C6}" srcOrd="11" destOrd="0" presId="urn:microsoft.com/office/officeart/2005/8/layout/orgChart1"/>
    <dgm:cxn modelId="{15FABA77-CD5B-48DE-8FAF-CFF9B7BF5FFB}" type="presParOf" srcId="{AC7B3252-DC40-4BCE-A8B7-AE7E5EBA60C6}" destId="{96A86CF3-2816-411B-A4D1-FFB2C232C0B0}" srcOrd="0" destOrd="0" presId="urn:microsoft.com/office/officeart/2005/8/layout/orgChart1"/>
    <dgm:cxn modelId="{383D563C-A86F-4C2B-B969-48294EF4B10C}" type="presParOf" srcId="{96A86CF3-2816-411B-A4D1-FFB2C232C0B0}" destId="{1A05BFD0-7DE1-43A2-8178-C3DAA046A1E1}" srcOrd="0" destOrd="0" presId="urn:microsoft.com/office/officeart/2005/8/layout/orgChart1"/>
    <dgm:cxn modelId="{BA996150-BE79-44C5-A62E-57721736507B}" type="presParOf" srcId="{96A86CF3-2816-411B-A4D1-FFB2C232C0B0}" destId="{69870AB4-829B-445A-BC5C-9FDE8862AB67}" srcOrd="1" destOrd="0" presId="urn:microsoft.com/office/officeart/2005/8/layout/orgChart1"/>
    <dgm:cxn modelId="{622027C7-FEEB-47A7-B0FD-7EADF60661EA}" type="presParOf" srcId="{AC7B3252-DC40-4BCE-A8B7-AE7E5EBA60C6}" destId="{2A23EDE2-9215-4F2C-9012-FFC61A0D12B4}" srcOrd="1" destOrd="0" presId="urn:microsoft.com/office/officeart/2005/8/layout/orgChart1"/>
    <dgm:cxn modelId="{E50F5235-6968-4280-9CC3-DF8AD8A2E419}" type="presParOf" srcId="{AC7B3252-DC40-4BCE-A8B7-AE7E5EBA60C6}" destId="{3259F17A-B4D2-403B-B104-7C4B103D88BB}" srcOrd="2" destOrd="0" presId="urn:microsoft.com/office/officeart/2005/8/layout/orgChart1"/>
    <dgm:cxn modelId="{2B5563BC-CDB9-437C-A480-FCC53AAD3B76}" type="presParOf" srcId="{91492105-C9C5-453F-9127-2176AA842068}" destId="{39613C05-419F-4C60-9844-697CB35E383E}" srcOrd="12" destOrd="0" presId="urn:microsoft.com/office/officeart/2005/8/layout/orgChart1"/>
    <dgm:cxn modelId="{2D6427E8-E2B8-4456-8968-C4F71CE4C797}" type="presParOf" srcId="{91492105-C9C5-453F-9127-2176AA842068}" destId="{4574C5E2-CF09-45C0-BBCB-17B9F5D87897}" srcOrd="13" destOrd="0" presId="urn:microsoft.com/office/officeart/2005/8/layout/orgChart1"/>
    <dgm:cxn modelId="{CC00F0F5-6C07-47B6-9748-39EBC80F41CE}" type="presParOf" srcId="{4574C5E2-CF09-45C0-BBCB-17B9F5D87897}" destId="{94F2FB04-E132-4BFD-9F29-CC0FC97FA195}" srcOrd="0" destOrd="0" presId="urn:microsoft.com/office/officeart/2005/8/layout/orgChart1"/>
    <dgm:cxn modelId="{7D19629B-1B84-4CDB-8CAF-D6BC55603E5A}" type="presParOf" srcId="{94F2FB04-E132-4BFD-9F29-CC0FC97FA195}" destId="{AC07DAEC-996E-415B-B3CB-6C75C48E825D}" srcOrd="0" destOrd="0" presId="urn:microsoft.com/office/officeart/2005/8/layout/orgChart1"/>
    <dgm:cxn modelId="{F212502E-1194-4C02-B981-75504EF2B310}" type="presParOf" srcId="{94F2FB04-E132-4BFD-9F29-CC0FC97FA195}" destId="{6F9CB365-F8C1-4430-8499-836BD132F0B4}" srcOrd="1" destOrd="0" presId="urn:microsoft.com/office/officeart/2005/8/layout/orgChart1"/>
    <dgm:cxn modelId="{5F92A5D4-E170-4891-8B16-0C8602CE9C86}" type="presParOf" srcId="{4574C5E2-CF09-45C0-BBCB-17B9F5D87897}" destId="{E42B1868-00F0-443B-AD2E-C3EC958DB04E}" srcOrd="1" destOrd="0" presId="urn:microsoft.com/office/officeart/2005/8/layout/orgChart1"/>
    <dgm:cxn modelId="{E76D9C57-FFFE-4ABB-8D38-0F89C4C0344D}" type="presParOf" srcId="{4574C5E2-CF09-45C0-BBCB-17B9F5D87897}" destId="{0DF6A73D-EFE6-4649-8BD9-DC74218B23A4}" srcOrd="2" destOrd="0" presId="urn:microsoft.com/office/officeart/2005/8/layout/orgChart1"/>
    <dgm:cxn modelId="{70C0C02B-42F2-4345-8778-A545874C02DF}" type="presParOf" srcId="{91492105-C9C5-453F-9127-2176AA842068}" destId="{25BFE2A4-2537-447D-8400-A3E43E5762CB}" srcOrd="14" destOrd="0" presId="urn:microsoft.com/office/officeart/2005/8/layout/orgChart1"/>
    <dgm:cxn modelId="{CC87169F-BED3-4BDD-996B-3E733512D19B}" type="presParOf" srcId="{91492105-C9C5-453F-9127-2176AA842068}" destId="{0B3AB0DA-5944-480A-8DD6-4871C3A7395A}" srcOrd="15" destOrd="0" presId="urn:microsoft.com/office/officeart/2005/8/layout/orgChart1"/>
    <dgm:cxn modelId="{1BAAF2EB-CC35-414F-A72F-0F63D627EEF7}" type="presParOf" srcId="{0B3AB0DA-5944-480A-8DD6-4871C3A7395A}" destId="{DB4BB157-C654-4E56-B6DD-22C79C085B5F}" srcOrd="0" destOrd="0" presId="urn:microsoft.com/office/officeart/2005/8/layout/orgChart1"/>
    <dgm:cxn modelId="{D27F70E4-12DC-40F9-80F0-4D464D0B3DB4}" type="presParOf" srcId="{DB4BB157-C654-4E56-B6DD-22C79C085B5F}" destId="{5328B93F-809E-4050-BD59-12FF0BEC169F}" srcOrd="0" destOrd="0" presId="urn:microsoft.com/office/officeart/2005/8/layout/orgChart1"/>
    <dgm:cxn modelId="{68076673-F241-4959-B787-3296B5D24E61}" type="presParOf" srcId="{DB4BB157-C654-4E56-B6DD-22C79C085B5F}" destId="{14375276-253D-4E37-842E-7F2D1D8DDD91}" srcOrd="1" destOrd="0" presId="urn:microsoft.com/office/officeart/2005/8/layout/orgChart1"/>
    <dgm:cxn modelId="{71AAB32B-A6E3-4946-96FE-5AA134575628}" type="presParOf" srcId="{0B3AB0DA-5944-480A-8DD6-4871C3A7395A}" destId="{4BBD7100-FFBA-44CC-9A0B-49DD898CA00C}" srcOrd="1" destOrd="0" presId="urn:microsoft.com/office/officeart/2005/8/layout/orgChart1"/>
    <dgm:cxn modelId="{34AC2751-30FE-49A8-9A07-542055814B90}" type="presParOf" srcId="{0B3AB0DA-5944-480A-8DD6-4871C3A7395A}" destId="{D18C8A81-CA44-4EEF-B7AC-34AE05D1F85F}" srcOrd="2" destOrd="0" presId="urn:microsoft.com/office/officeart/2005/8/layout/orgChart1"/>
    <dgm:cxn modelId="{F9F0CFF8-274E-4101-87C2-6288AFF40BF5}" type="presParOf" srcId="{91492105-C9C5-453F-9127-2176AA842068}" destId="{164B3206-0019-45B8-9BEE-A54204890935}" srcOrd="16" destOrd="0" presId="urn:microsoft.com/office/officeart/2005/8/layout/orgChart1"/>
    <dgm:cxn modelId="{92CE1148-6935-4D1F-B681-49C3CBBFD3DC}" type="presParOf" srcId="{91492105-C9C5-453F-9127-2176AA842068}" destId="{42333E86-4882-48F2-8AE6-6EF24133B23B}" srcOrd="17" destOrd="0" presId="urn:microsoft.com/office/officeart/2005/8/layout/orgChart1"/>
    <dgm:cxn modelId="{56821DE2-D9D5-4F5C-A3CE-65950E626880}" type="presParOf" srcId="{42333E86-4882-48F2-8AE6-6EF24133B23B}" destId="{E83F3E90-CFC2-4F30-8354-9FA3A10C26FE}" srcOrd="0" destOrd="0" presId="urn:microsoft.com/office/officeart/2005/8/layout/orgChart1"/>
    <dgm:cxn modelId="{1B8CDFFB-7B7F-491E-9860-9F82875AE857}" type="presParOf" srcId="{E83F3E90-CFC2-4F30-8354-9FA3A10C26FE}" destId="{67D68336-3BF4-4870-B0BD-B93140848081}" srcOrd="0" destOrd="0" presId="urn:microsoft.com/office/officeart/2005/8/layout/orgChart1"/>
    <dgm:cxn modelId="{8F8AC6F8-0E79-4033-A148-DA950773FB21}" type="presParOf" srcId="{E83F3E90-CFC2-4F30-8354-9FA3A10C26FE}" destId="{8B8C35FC-E26F-4361-8991-AD198BB1B14D}" srcOrd="1" destOrd="0" presId="urn:microsoft.com/office/officeart/2005/8/layout/orgChart1"/>
    <dgm:cxn modelId="{0973D2AF-40BD-4482-9159-98E053538C85}" type="presParOf" srcId="{42333E86-4882-48F2-8AE6-6EF24133B23B}" destId="{94E61D36-D9AF-4FE2-9823-C91E47FD9DB5}" srcOrd="1" destOrd="0" presId="urn:microsoft.com/office/officeart/2005/8/layout/orgChart1"/>
    <dgm:cxn modelId="{6B8887EF-08C1-4521-BF54-2D8BC7132F15}" type="presParOf" srcId="{42333E86-4882-48F2-8AE6-6EF24133B23B}" destId="{0259069C-ADF2-412B-888B-E3B1E6A8C0C7}" srcOrd="2" destOrd="0" presId="urn:microsoft.com/office/officeart/2005/8/layout/orgChart1"/>
    <dgm:cxn modelId="{5D399E19-2CF5-49D0-A88A-D95804942CD5}" type="presParOf" srcId="{91492105-C9C5-453F-9127-2176AA842068}" destId="{D3082C41-7B15-4891-8EAE-FA19D9098E72}" srcOrd="18" destOrd="0" presId="urn:microsoft.com/office/officeart/2005/8/layout/orgChart1"/>
    <dgm:cxn modelId="{C7E042BC-D82E-4FFB-A31B-71632088B777}" type="presParOf" srcId="{91492105-C9C5-453F-9127-2176AA842068}" destId="{3354D78F-05C1-4E6E-9BD4-F6ADDD406082}" srcOrd="19" destOrd="0" presId="urn:microsoft.com/office/officeart/2005/8/layout/orgChart1"/>
    <dgm:cxn modelId="{DAA0410E-6635-4E80-9EAC-44A74D939BA9}" type="presParOf" srcId="{3354D78F-05C1-4E6E-9BD4-F6ADDD406082}" destId="{DB53D8FA-5E59-4091-8B22-B7FA051DD5F8}" srcOrd="0" destOrd="0" presId="urn:microsoft.com/office/officeart/2005/8/layout/orgChart1"/>
    <dgm:cxn modelId="{8E0166E0-B0E1-4FBB-A131-664F806325BB}" type="presParOf" srcId="{DB53D8FA-5E59-4091-8B22-B7FA051DD5F8}" destId="{BC86CCCA-CED4-431F-B59B-71385F9F2BF5}" srcOrd="0" destOrd="0" presId="urn:microsoft.com/office/officeart/2005/8/layout/orgChart1"/>
    <dgm:cxn modelId="{E48BDE19-4FD8-4DA6-8FC3-342F5962D82D}" type="presParOf" srcId="{DB53D8FA-5E59-4091-8B22-B7FA051DD5F8}" destId="{4C7E412E-1C41-4A9E-9920-CA12C4002439}" srcOrd="1" destOrd="0" presId="urn:microsoft.com/office/officeart/2005/8/layout/orgChart1"/>
    <dgm:cxn modelId="{4393A4DE-F04D-4F68-B526-F269D2AABF30}" type="presParOf" srcId="{3354D78F-05C1-4E6E-9BD4-F6ADDD406082}" destId="{EBAB7870-DBF3-4C07-AE76-5DB36E0ABFB8}" srcOrd="1" destOrd="0" presId="urn:microsoft.com/office/officeart/2005/8/layout/orgChart1"/>
    <dgm:cxn modelId="{BE35EB85-37A0-4A76-8387-6DF270A07F63}" type="presParOf" srcId="{3354D78F-05C1-4E6E-9BD4-F6ADDD406082}" destId="{1C63C424-2B04-4EAD-9E09-F7195D6312FA}" srcOrd="2" destOrd="0" presId="urn:microsoft.com/office/officeart/2005/8/layout/orgChart1"/>
    <dgm:cxn modelId="{30717F20-A832-4C5E-A89C-5ADC202671CB}" type="presParOf" srcId="{0B6E69BC-7F9B-477A-B422-77E96A1EC90E}" destId="{906741AB-6B03-444F-8733-031B95F35F75}" srcOrd="2" destOrd="0" presId="urn:microsoft.com/office/officeart/2005/8/layout/orgChart1"/>
    <dgm:cxn modelId="{4710B74D-B623-461A-B982-CAAE3A4775AD}" type="presParOf" srcId="{906741AB-6B03-444F-8733-031B95F35F75}" destId="{0A0A1CAD-4397-41F9-A8EF-2314091FA308}" srcOrd="0" destOrd="0" presId="urn:microsoft.com/office/officeart/2005/8/layout/orgChart1"/>
    <dgm:cxn modelId="{258F60BE-9B55-4E34-AB73-C598EB84DA0D}" type="presParOf" srcId="{906741AB-6B03-444F-8733-031B95F35F75}" destId="{3E7FBCF1-B5ED-44A5-9B13-8C9FF02E19C7}" srcOrd="1" destOrd="0" presId="urn:microsoft.com/office/officeart/2005/8/layout/orgChart1"/>
    <dgm:cxn modelId="{16CBABD8-6C66-4301-8894-7B13BAD86B8A}" type="presParOf" srcId="{3E7FBCF1-B5ED-44A5-9B13-8C9FF02E19C7}" destId="{665E1E1D-33F3-4C0C-90BE-6F481E7A684E}" srcOrd="0" destOrd="0" presId="urn:microsoft.com/office/officeart/2005/8/layout/orgChart1"/>
    <dgm:cxn modelId="{36145545-1DBC-480E-AAE4-94636FF1EDE0}" type="presParOf" srcId="{665E1E1D-33F3-4C0C-90BE-6F481E7A684E}" destId="{00A846AB-0BD4-4D0D-BA8F-889FD35BA030}" srcOrd="0" destOrd="0" presId="urn:microsoft.com/office/officeart/2005/8/layout/orgChart1"/>
    <dgm:cxn modelId="{4BD78782-726F-4022-AEC2-61F6B130985D}" type="presParOf" srcId="{665E1E1D-33F3-4C0C-90BE-6F481E7A684E}" destId="{158479E3-49DA-46C5-8A45-FF5AEE56E213}" srcOrd="1" destOrd="0" presId="urn:microsoft.com/office/officeart/2005/8/layout/orgChart1"/>
    <dgm:cxn modelId="{30FEB2AE-BD22-469A-B97D-97C95927E891}" type="presParOf" srcId="{3E7FBCF1-B5ED-44A5-9B13-8C9FF02E19C7}" destId="{51007D73-B49B-42BD-B1BC-F44858B153DC}" srcOrd="1" destOrd="0" presId="urn:microsoft.com/office/officeart/2005/8/layout/orgChart1"/>
    <dgm:cxn modelId="{64B8E9D8-6C6E-488A-A1F8-66ADB705A36A}" type="presParOf" srcId="{3E7FBCF1-B5ED-44A5-9B13-8C9FF02E19C7}" destId="{4EC89F4A-495E-4D3E-A67B-3B57E3B6E334}" srcOrd="2" destOrd="0" presId="urn:microsoft.com/office/officeart/2005/8/layout/orgChart1"/>
    <dgm:cxn modelId="{56B9B2B4-B968-4F16-ADF8-A4FFC39B28F1}" type="presParOf" srcId="{906741AB-6B03-444F-8733-031B95F35F75}" destId="{563456C3-7D20-49D2-8812-2C50EFB59AC0}" srcOrd="2" destOrd="0" presId="urn:microsoft.com/office/officeart/2005/8/layout/orgChart1"/>
    <dgm:cxn modelId="{A2CCAE8A-1C26-435B-830C-2D6CC000C967}" type="presParOf" srcId="{906741AB-6B03-444F-8733-031B95F35F75}" destId="{5838F5F9-8F67-4E1D-8129-381EAFD6EC1E}" srcOrd="3" destOrd="0" presId="urn:microsoft.com/office/officeart/2005/8/layout/orgChart1"/>
    <dgm:cxn modelId="{99D35C12-EC03-4D2A-AEFA-582B8CF711F1}" type="presParOf" srcId="{5838F5F9-8F67-4E1D-8129-381EAFD6EC1E}" destId="{CFC434FA-A548-4098-A1CD-D83FDF158EBE}" srcOrd="0" destOrd="0" presId="urn:microsoft.com/office/officeart/2005/8/layout/orgChart1"/>
    <dgm:cxn modelId="{F179C69F-F12C-4A46-BAB3-FFF78497913D}" type="presParOf" srcId="{CFC434FA-A548-4098-A1CD-D83FDF158EBE}" destId="{403627C9-E4B5-4B6D-AE63-40EA75798C3D}" srcOrd="0" destOrd="0" presId="urn:microsoft.com/office/officeart/2005/8/layout/orgChart1"/>
    <dgm:cxn modelId="{E3AADC1B-A65E-4CD3-BD56-DADE9F2F43D9}" type="presParOf" srcId="{CFC434FA-A548-4098-A1CD-D83FDF158EBE}" destId="{2C71D135-52B2-4F8E-BE05-983FD7B5FE69}" srcOrd="1" destOrd="0" presId="urn:microsoft.com/office/officeart/2005/8/layout/orgChart1"/>
    <dgm:cxn modelId="{064FC7C7-4C84-4104-AC0D-A0F017BCCE1B}" type="presParOf" srcId="{5838F5F9-8F67-4E1D-8129-381EAFD6EC1E}" destId="{8D4317F2-3BE6-40C0-9887-A3D3DFF0C064}" srcOrd="1" destOrd="0" presId="urn:microsoft.com/office/officeart/2005/8/layout/orgChart1"/>
    <dgm:cxn modelId="{C3EA4388-EE07-4D49-B250-6ABBA1855183}" type="presParOf" srcId="{5838F5F9-8F67-4E1D-8129-381EAFD6EC1E}" destId="{E87C6F9E-AA27-4783-BD7B-E410E3710E6C}" srcOrd="2" destOrd="0" presId="urn:microsoft.com/office/officeart/2005/8/layout/orgChart1"/>
    <dgm:cxn modelId="{E919A8D5-9BD2-4956-AE5A-035FE7CC0ED1}" type="presParOf" srcId="{906741AB-6B03-444F-8733-031B95F35F75}" destId="{898072E0-69AB-4418-B221-F53B1D0F742B}" srcOrd="4" destOrd="0" presId="urn:microsoft.com/office/officeart/2005/8/layout/orgChart1"/>
    <dgm:cxn modelId="{3D9D05A8-2406-4874-A7F9-561814017F37}" type="presParOf" srcId="{906741AB-6B03-444F-8733-031B95F35F75}" destId="{1160DE11-C9BB-4AF2-ACAB-77709B640EDA}" srcOrd="5" destOrd="0" presId="urn:microsoft.com/office/officeart/2005/8/layout/orgChart1"/>
    <dgm:cxn modelId="{E11B39D5-03D1-4D33-B3FC-23678BEED8AB}" type="presParOf" srcId="{1160DE11-C9BB-4AF2-ACAB-77709B640EDA}" destId="{967FF130-AAD7-474F-AF2D-C5DA3C14B56A}" srcOrd="0" destOrd="0" presId="urn:microsoft.com/office/officeart/2005/8/layout/orgChart1"/>
    <dgm:cxn modelId="{47E843C1-B5A8-4CF6-B032-4B3F6165A791}" type="presParOf" srcId="{967FF130-AAD7-474F-AF2D-C5DA3C14B56A}" destId="{1F85019B-792F-4F42-A60A-2572D12F66A5}" srcOrd="0" destOrd="0" presId="urn:microsoft.com/office/officeart/2005/8/layout/orgChart1"/>
    <dgm:cxn modelId="{F115CDCA-4C5C-46AD-A853-01848218C9AE}" type="presParOf" srcId="{967FF130-AAD7-474F-AF2D-C5DA3C14B56A}" destId="{D1794465-53C3-4539-991F-7F57F485B69D}" srcOrd="1" destOrd="0" presId="urn:microsoft.com/office/officeart/2005/8/layout/orgChart1"/>
    <dgm:cxn modelId="{20E023CF-FA1D-43E8-AAF1-55FBEB7715D2}" type="presParOf" srcId="{1160DE11-C9BB-4AF2-ACAB-77709B640EDA}" destId="{1F57BAB3-0609-491E-A87B-C2FF0347DF9A}" srcOrd="1" destOrd="0" presId="urn:microsoft.com/office/officeart/2005/8/layout/orgChart1"/>
    <dgm:cxn modelId="{62AADC41-679D-4A5E-A76B-464115DBD4A6}" type="presParOf" srcId="{1160DE11-C9BB-4AF2-ACAB-77709B640EDA}" destId="{A51C495D-5F09-42E8-AAAC-3CB17EB84392}" srcOrd="2" destOrd="0" presId="urn:microsoft.com/office/officeart/2005/8/layout/orgChart1"/>
    <dgm:cxn modelId="{D95683FF-A66A-41D9-87CA-9AC2228863C4}" type="presParOf" srcId="{906741AB-6B03-444F-8733-031B95F35F75}" destId="{AE9CFD33-FB98-41E7-A1E8-FD95C90E4339}" srcOrd="6" destOrd="0" presId="urn:microsoft.com/office/officeart/2005/8/layout/orgChart1"/>
    <dgm:cxn modelId="{C1228F6F-809F-42D5-8D6B-FC31D304F3FD}" type="presParOf" srcId="{906741AB-6B03-444F-8733-031B95F35F75}" destId="{E67E440D-094C-4DFA-88E2-E37FE9ED4684}" srcOrd="7" destOrd="0" presId="urn:microsoft.com/office/officeart/2005/8/layout/orgChart1"/>
    <dgm:cxn modelId="{26DD679B-DF6D-4352-AD65-E76482ED2778}" type="presParOf" srcId="{E67E440D-094C-4DFA-88E2-E37FE9ED4684}" destId="{EAB7E571-B277-4084-92A0-B174340C518A}" srcOrd="0" destOrd="0" presId="urn:microsoft.com/office/officeart/2005/8/layout/orgChart1"/>
    <dgm:cxn modelId="{BB3E0882-BB27-4F72-BF79-79D55F3E441C}" type="presParOf" srcId="{EAB7E571-B277-4084-92A0-B174340C518A}" destId="{3CE2C853-3A97-4E52-A71E-D34C02DBB7FC}" srcOrd="0" destOrd="0" presId="urn:microsoft.com/office/officeart/2005/8/layout/orgChart1"/>
    <dgm:cxn modelId="{3CD44183-B477-477E-91E1-BF97320076ED}" type="presParOf" srcId="{EAB7E571-B277-4084-92A0-B174340C518A}" destId="{3F3ACBC9-4689-439F-91B3-854EF498D46C}" srcOrd="1" destOrd="0" presId="urn:microsoft.com/office/officeart/2005/8/layout/orgChart1"/>
    <dgm:cxn modelId="{C5A2325B-EEC2-4580-9493-012BBFFA3762}" type="presParOf" srcId="{E67E440D-094C-4DFA-88E2-E37FE9ED4684}" destId="{A2F7A866-9FF0-4A1B-B3C3-6BCFBC39196E}" srcOrd="1" destOrd="0" presId="urn:microsoft.com/office/officeart/2005/8/layout/orgChart1"/>
    <dgm:cxn modelId="{35A7CBE7-A390-4846-AF2D-5E5BEB472209}" type="presParOf" srcId="{E67E440D-094C-4DFA-88E2-E37FE9ED4684}" destId="{4F4E5042-0964-400A-83B3-66AD2F81D746}" srcOrd="2" destOrd="0" presId="urn:microsoft.com/office/officeart/2005/8/layout/orgChart1"/>
    <dgm:cxn modelId="{B4A80D48-D8F1-4D57-841D-3DE8D67B4945}" type="presParOf" srcId="{906741AB-6B03-444F-8733-031B95F35F75}" destId="{DECC2681-70F7-4DC6-9FDB-560C06573244}" srcOrd="8" destOrd="0" presId="urn:microsoft.com/office/officeart/2005/8/layout/orgChart1"/>
    <dgm:cxn modelId="{064A46B0-F92D-433C-91F6-013ECC19D589}" type="presParOf" srcId="{906741AB-6B03-444F-8733-031B95F35F75}" destId="{781C1A51-CC39-4413-AF4F-A6B4B1479375}" srcOrd="9" destOrd="0" presId="urn:microsoft.com/office/officeart/2005/8/layout/orgChart1"/>
    <dgm:cxn modelId="{34AAA667-FDDA-4A44-A69D-C84D0551F36F}" type="presParOf" srcId="{781C1A51-CC39-4413-AF4F-A6B4B1479375}" destId="{09E82B60-66CF-4CEE-8500-9FA853FB2CE6}" srcOrd="0" destOrd="0" presId="urn:microsoft.com/office/officeart/2005/8/layout/orgChart1"/>
    <dgm:cxn modelId="{D20EC5C4-E32B-4025-BA7D-6355DFA54F0D}" type="presParOf" srcId="{09E82B60-66CF-4CEE-8500-9FA853FB2CE6}" destId="{02FD2CB6-2875-4628-873F-3E1AA1970BD9}" srcOrd="0" destOrd="0" presId="urn:microsoft.com/office/officeart/2005/8/layout/orgChart1"/>
    <dgm:cxn modelId="{FC80FD97-392F-40FC-A511-6F99A74846C9}" type="presParOf" srcId="{09E82B60-66CF-4CEE-8500-9FA853FB2CE6}" destId="{9A581F46-465B-4C50-A078-012D0823EA41}" srcOrd="1" destOrd="0" presId="urn:microsoft.com/office/officeart/2005/8/layout/orgChart1"/>
    <dgm:cxn modelId="{3ED92660-F33F-4F03-9DB5-CEC10D734BAB}" type="presParOf" srcId="{781C1A51-CC39-4413-AF4F-A6B4B1479375}" destId="{D5310C49-2675-4813-9F2C-8753B6731661}" srcOrd="1" destOrd="0" presId="urn:microsoft.com/office/officeart/2005/8/layout/orgChart1"/>
    <dgm:cxn modelId="{9765052F-5DE0-472D-8436-F604311FB8E0}" type="presParOf" srcId="{781C1A51-CC39-4413-AF4F-A6B4B1479375}" destId="{F4FD2CE0-3184-4E90-9340-01DB34B218C8}" srcOrd="2" destOrd="0" presId="urn:microsoft.com/office/officeart/2005/8/layout/orgChart1"/>
    <dgm:cxn modelId="{3727B7F4-2F51-4AB7-B0F3-7B0F3D432ECC}" type="presParOf" srcId="{906741AB-6B03-444F-8733-031B95F35F75}" destId="{12D0509A-0657-4873-AE79-5E92C7293B5C}" srcOrd="10" destOrd="0" presId="urn:microsoft.com/office/officeart/2005/8/layout/orgChart1"/>
    <dgm:cxn modelId="{CDBDF77B-82EE-4655-9644-4308FF392416}" type="presParOf" srcId="{906741AB-6B03-444F-8733-031B95F35F75}" destId="{59C12A5A-43EB-4480-8808-ABDF16CA2A59}" srcOrd="11" destOrd="0" presId="urn:microsoft.com/office/officeart/2005/8/layout/orgChart1"/>
    <dgm:cxn modelId="{B9A78A3B-55BE-407A-960F-6FDE36A7CAF4}" type="presParOf" srcId="{59C12A5A-43EB-4480-8808-ABDF16CA2A59}" destId="{DF5D2F18-F112-4103-A9D0-5AC302751E80}" srcOrd="0" destOrd="0" presId="urn:microsoft.com/office/officeart/2005/8/layout/orgChart1"/>
    <dgm:cxn modelId="{7B36D690-7790-4EBF-A24F-06AAB9F74641}" type="presParOf" srcId="{DF5D2F18-F112-4103-A9D0-5AC302751E80}" destId="{31D9166E-5129-491D-BC5A-C534A2E1D5AB}" srcOrd="0" destOrd="0" presId="urn:microsoft.com/office/officeart/2005/8/layout/orgChart1"/>
    <dgm:cxn modelId="{361B0008-D500-4FF5-A703-2C4B0A030DF1}" type="presParOf" srcId="{DF5D2F18-F112-4103-A9D0-5AC302751E80}" destId="{ACCF5DD9-D105-487B-9945-B45EA5A3DB8C}" srcOrd="1" destOrd="0" presId="urn:microsoft.com/office/officeart/2005/8/layout/orgChart1"/>
    <dgm:cxn modelId="{7FC71403-6AF1-45EE-90DA-3652A983EF97}" type="presParOf" srcId="{59C12A5A-43EB-4480-8808-ABDF16CA2A59}" destId="{B26B4A03-8AF3-4DAE-8048-456B0CBED495}" srcOrd="1" destOrd="0" presId="urn:microsoft.com/office/officeart/2005/8/layout/orgChart1"/>
    <dgm:cxn modelId="{9EF17AF8-5772-4174-A7BF-BA26616BCAAC}" type="presParOf" srcId="{59C12A5A-43EB-4480-8808-ABDF16CA2A59}" destId="{E13C217A-A270-4C87-933C-6E20EDDE3A0C}" srcOrd="2" destOrd="0" presId="urn:microsoft.com/office/officeart/2005/8/layout/orgChart1"/>
    <dgm:cxn modelId="{2F5D782E-600A-4DFA-ABD9-E0450E8770FB}" type="presParOf" srcId="{906741AB-6B03-444F-8733-031B95F35F75}" destId="{E715AE57-B8DE-4E70-BBAD-6AE0487FEEB8}" srcOrd="12" destOrd="0" presId="urn:microsoft.com/office/officeart/2005/8/layout/orgChart1"/>
    <dgm:cxn modelId="{71232F6A-670F-4938-8347-40E69E87D20B}" type="presParOf" srcId="{906741AB-6B03-444F-8733-031B95F35F75}" destId="{C947820F-1BBF-4AF1-849E-00C7586CD117}" srcOrd="13" destOrd="0" presId="urn:microsoft.com/office/officeart/2005/8/layout/orgChart1"/>
    <dgm:cxn modelId="{6905ECF3-EF15-440E-B6A6-58D01B49545C}" type="presParOf" srcId="{C947820F-1BBF-4AF1-849E-00C7586CD117}" destId="{5D245AE4-D997-4228-9658-509AF080291E}" srcOrd="0" destOrd="0" presId="urn:microsoft.com/office/officeart/2005/8/layout/orgChart1"/>
    <dgm:cxn modelId="{0D500A4C-8E53-4F5A-82C0-CC7BAAC80D7D}" type="presParOf" srcId="{5D245AE4-D997-4228-9658-509AF080291E}" destId="{FB02AD17-F4E8-4EF5-A61E-001474D4CB8F}" srcOrd="0" destOrd="0" presId="urn:microsoft.com/office/officeart/2005/8/layout/orgChart1"/>
    <dgm:cxn modelId="{02F550FC-11A0-4D66-BF94-E18598DA6154}" type="presParOf" srcId="{5D245AE4-D997-4228-9658-509AF080291E}" destId="{C90BA153-A498-49CB-ADC3-4EC1F9B6982A}" srcOrd="1" destOrd="0" presId="urn:microsoft.com/office/officeart/2005/8/layout/orgChart1"/>
    <dgm:cxn modelId="{AD15CE3A-BA74-4256-8E6F-981256D247CE}" type="presParOf" srcId="{C947820F-1BBF-4AF1-849E-00C7586CD117}" destId="{B987BDD4-381F-4064-AC3A-9AB18F830CBE}" srcOrd="1" destOrd="0" presId="urn:microsoft.com/office/officeart/2005/8/layout/orgChart1"/>
    <dgm:cxn modelId="{F0516093-7195-4399-9CFC-436BB3FF9CBF}" type="presParOf" srcId="{C947820F-1BBF-4AF1-849E-00C7586CD117}" destId="{AA3FFBA1-7E32-4A3E-8F6F-7D9FEC044BDF}" srcOrd="2" destOrd="0" presId="urn:microsoft.com/office/officeart/2005/8/layout/orgChart1"/>
    <dgm:cxn modelId="{9E5970AF-0640-4051-8DE9-8952113C3222}" type="presParOf" srcId="{A00577D8-C917-455A-A928-E2FBB9C40709}" destId="{C6685916-B4FC-4DD0-AFF5-006675A6DD93}" srcOrd="4" destOrd="0" presId="urn:microsoft.com/office/officeart/2005/8/layout/orgChart1"/>
    <dgm:cxn modelId="{4D014F52-F787-4EE5-9777-45CD7B8F7BC4}" type="presParOf" srcId="{A00577D8-C917-455A-A928-E2FBB9C40709}" destId="{B4F5DD7F-2032-4E46-AD42-F6019A8B73B7}" srcOrd="5" destOrd="0" presId="urn:microsoft.com/office/officeart/2005/8/layout/orgChart1"/>
    <dgm:cxn modelId="{C252873E-7F99-4D33-BA7D-179716FCA1D9}" type="presParOf" srcId="{B4F5DD7F-2032-4E46-AD42-F6019A8B73B7}" destId="{598C7E24-DCF8-4EAF-8B40-27B8E8E40A2C}" srcOrd="0" destOrd="0" presId="urn:microsoft.com/office/officeart/2005/8/layout/orgChart1"/>
    <dgm:cxn modelId="{12A964B8-2C35-4EEB-A24E-37CD8C2BCBB0}" type="presParOf" srcId="{598C7E24-DCF8-4EAF-8B40-27B8E8E40A2C}" destId="{FA786C10-9ADA-4BCB-8EC3-E8E7DD07088C}" srcOrd="0" destOrd="0" presId="urn:microsoft.com/office/officeart/2005/8/layout/orgChart1"/>
    <dgm:cxn modelId="{540A3794-4F3B-4B9B-9FF3-A8A421973B74}" type="presParOf" srcId="{598C7E24-DCF8-4EAF-8B40-27B8E8E40A2C}" destId="{EF8DFE79-6452-4E0A-91CC-3CE8D065F08F}" srcOrd="1" destOrd="0" presId="urn:microsoft.com/office/officeart/2005/8/layout/orgChart1"/>
    <dgm:cxn modelId="{06D2ECF6-3535-4FBB-B853-8735058F57D6}" type="presParOf" srcId="{B4F5DD7F-2032-4E46-AD42-F6019A8B73B7}" destId="{DBB9C720-7523-4A30-BB09-77E1467F0D80}" srcOrd="1" destOrd="0" presId="urn:microsoft.com/office/officeart/2005/8/layout/orgChart1"/>
    <dgm:cxn modelId="{06C73265-3E45-48C8-862F-9EDC9CE4F4F5}" type="presParOf" srcId="{DBB9C720-7523-4A30-BB09-77E1467F0D80}" destId="{1F5F4BB0-F8F0-4484-B3C4-394F0797AA76}" srcOrd="0" destOrd="0" presId="urn:microsoft.com/office/officeart/2005/8/layout/orgChart1"/>
    <dgm:cxn modelId="{63FBB80B-10F5-42CA-9188-61CF6A3C35E5}" type="presParOf" srcId="{DBB9C720-7523-4A30-BB09-77E1467F0D80}" destId="{8BD74FE2-9A60-4707-BDE8-AF30454B3C17}" srcOrd="1" destOrd="0" presId="urn:microsoft.com/office/officeart/2005/8/layout/orgChart1"/>
    <dgm:cxn modelId="{F9158793-2661-459D-A566-B03835DDB229}" type="presParOf" srcId="{8BD74FE2-9A60-4707-BDE8-AF30454B3C17}" destId="{9016F09F-F8BF-45F7-8D2F-211001D7D7C2}" srcOrd="0" destOrd="0" presId="urn:microsoft.com/office/officeart/2005/8/layout/orgChart1"/>
    <dgm:cxn modelId="{82497346-6821-49C8-8558-A9649350BA9C}" type="presParOf" srcId="{9016F09F-F8BF-45F7-8D2F-211001D7D7C2}" destId="{8FF4BE2E-5EE5-414C-B89D-0211E9B1C4DB}" srcOrd="0" destOrd="0" presId="urn:microsoft.com/office/officeart/2005/8/layout/orgChart1"/>
    <dgm:cxn modelId="{16D5F671-4527-4EA8-8912-4A3448198C5E}" type="presParOf" srcId="{9016F09F-F8BF-45F7-8D2F-211001D7D7C2}" destId="{DB6B3DE1-AD94-42F6-9074-A9492C691CF1}" srcOrd="1" destOrd="0" presId="urn:microsoft.com/office/officeart/2005/8/layout/orgChart1"/>
    <dgm:cxn modelId="{0B844252-D852-42CD-A836-1EDCB74C0F7F}" type="presParOf" srcId="{8BD74FE2-9A60-4707-BDE8-AF30454B3C17}" destId="{6B7A6224-9516-431B-8FF3-B03B3C32F484}" srcOrd="1" destOrd="0" presId="urn:microsoft.com/office/officeart/2005/8/layout/orgChart1"/>
    <dgm:cxn modelId="{73F137D0-5841-4165-9728-500C589CD444}" type="presParOf" srcId="{8BD74FE2-9A60-4707-BDE8-AF30454B3C17}" destId="{9DE6A814-B1CB-42DD-99E9-910FF003B5C6}" srcOrd="2" destOrd="0" presId="urn:microsoft.com/office/officeart/2005/8/layout/orgChart1"/>
    <dgm:cxn modelId="{19F61A0A-F530-4CC1-A744-AA0D0B9E4632}" type="presParOf" srcId="{B4F5DD7F-2032-4E46-AD42-F6019A8B73B7}" destId="{EF35960F-9093-4DE3-A550-4C664BD0FFB5}" srcOrd="2" destOrd="0" presId="urn:microsoft.com/office/officeart/2005/8/layout/orgChart1"/>
    <dgm:cxn modelId="{4411F9AD-618B-42DE-87B5-86EA03B5E5D4}" type="presParOf" srcId="{A00577D8-C917-455A-A928-E2FBB9C40709}" destId="{0FFD2736-0B8C-4A56-889F-171D6E6AAD87}" srcOrd="6" destOrd="0" presId="urn:microsoft.com/office/officeart/2005/8/layout/orgChart1"/>
    <dgm:cxn modelId="{3F081ADA-3C27-467A-AAD5-F9007B7F70C1}" type="presParOf" srcId="{A00577D8-C917-455A-A928-E2FBB9C40709}" destId="{BE5E2E01-8A8C-4C77-8EB0-18C514246A25}" srcOrd="7" destOrd="0" presId="urn:microsoft.com/office/officeart/2005/8/layout/orgChart1"/>
    <dgm:cxn modelId="{E69D948B-B34E-47CE-B8F3-8A2C91A2DF56}" type="presParOf" srcId="{BE5E2E01-8A8C-4C77-8EB0-18C514246A25}" destId="{1C49EDD5-6C12-47D4-A856-DB4BF97A884D}" srcOrd="0" destOrd="0" presId="urn:microsoft.com/office/officeart/2005/8/layout/orgChart1"/>
    <dgm:cxn modelId="{A84B7EC1-182F-4E92-A265-3B4E89C65455}" type="presParOf" srcId="{1C49EDD5-6C12-47D4-A856-DB4BF97A884D}" destId="{07E71E78-BAAC-44F4-8462-A3BCACE5EAFB}" srcOrd="0" destOrd="0" presId="urn:microsoft.com/office/officeart/2005/8/layout/orgChart1"/>
    <dgm:cxn modelId="{191C6AC9-8897-4A9B-BC61-66896E156E87}" type="presParOf" srcId="{1C49EDD5-6C12-47D4-A856-DB4BF97A884D}" destId="{9694E745-A596-4B24-9D80-9FA3D0A9D835}" srcOrd="1" destOrd="0" presId="urn:microsoft.com/office/officeart/2005/8/layout/orgChart1"/>
    <dgm:cxn modelId="{339FAE1E-1A79-4B5B-AD9E-A053E8CC0403}" type="presParOf" srcId="{BE5E2E01-8A8C-4C77-8EB0-18C514246A25}" destId="{1857FEDC-461A-4D1F-8114-F05A967E6059}" srcOrd="1" destOrd="0" presId="urn:microsoft.com/office/officeart/2005/8/layout/orgChart1"/>
    <dgm:cxn modelId="{E3D70AD6-A1EE-4E97-91E4-07F8F289DAEB}" type="presParOf" srcId="{1857FEDC-461A-4D1F-8114-F05A967E6059}" destId="{D9FD4E53-7340-4CCE-8F29-96C57F94F76F}" srcOrd="0" destOrd="0" presId="urn:microsoft.com/office/officeart/2005/8/layout/orgChart1"/>
    <dgm:cxn modelId="{6582597F-B34C-4BE0-89E5-877BF7FED816}" type="presParOf" srcId="{1857FEDC-461A-4D1F-8114-F05A967E6059}" destId="{BF6F9973-EA6B-4FB3-9FEE-5B3E20F1E6BD}" srcOrd="1" destOrd="0" presId="urn:microsoft.com/office/officeart/2005/8/layout/orgChart1"/>
    <dgm:cxn modelId="{CC159EE6-2F29-4EDB-9D6D-92354AD6FC58}" type="presParOf" srcId="{BF6F9973-EA6B-4FB3-9FEE-5B3E20F1E6BD}" destId="{EBBD1AB5-7730-4591-AA56-45B9DDDFBAB0}" srcOrd="0" destOrd="0" presId="urn:microsoft.com/office/officeart/2005/8/layout/orgChart1"/>
    <dgm:cxn modelId="{9E6223E6-27B5-49FB-9792-CA1AD3BF01B2}" type="presParOf" srcId="{EBBD1AB5-7730-4591-AA56-45B9DDDFBAB0}" destId="{BCDDCBF4-FDB9-4DE0-A5EF-6838B3EB2D19}" srcOrd="0" destOrd="0" presId="urn:microsoft.com/office/officeart/2005/8/layout/orgChart1"/>
    <dgm:cxn modelId="{4C396E26-A35D-4E21-98F5-FE972ECE18BC}" type="presParOf" srcId="{EBBD1AB5-7730-4591-AA56-45B9DDDFBAB0}" destId="{123C4B7A-2092-4B6A-8556-D4034061DC9F}" srcOrd="1" destOrd="0" presId="urn:microsoft.com/office/officeart/2005/8/layout/orgChart1"/>
    <dgm:cxn modelId="{A6308128-6C5B-420B-AAE7-DC7DEFC93440}" type="presParOf" srcId="{BF6F9973-EA6B-4FB3-9FEE-5B3E20F1E6BD}" destId="{450A42F5-D36E-4EB3-90C9-47AC48329CAD}" srcOrd="1" destOrd="0" presId="urn:microsoft.com/office/officeart/2005/8/layout/orgChart1"/>
    <dgm:cxn modelId="{63352709-E205-483C-B663-90902EF1AB4B}" type="presParOf" srcId="{BF6F9973-EA6B-4FB3-9FEE-5B3E20F1E6BD}" destId="{C6F1DCFF-82B5-4272-942D-9A285D3ABF8A}" srcOrd="2" destOrd="0" presId="urn:microsoft.com/office/officeart/2005/8/layout/orgChart1"/>
    <dgm:cxn modelId="{7827583E-7E4F-4E89-84C1-09199753786F}" type="presParOf" srcId="{1857FEDC-461A-4D1F-8114-F05A967E6059}" destId="{89E87264-061B-4277-A9E2-F3A2B729E45E}" srcOrd="2" destOrd="0" presId="urn:microsoft.com/office/officeart/2005/8/layout/orgChart1"/>
    <dgm:cxn modelId="{7A651361-FA59-458F-8851-C320E98EE037}" type="presParOf" srcId="{1857FEDC-461A-4D1F-8114-F05A967E6059}" destId="{B34A5B08-24EB-4645-A3F7-13B8532E28E3}" srcOrd="3" destOrd="0" presId="urn:microsoft.com/office/officeart/2005/8/layout/orgChart1"/>
    <dgm:cxn modelId="{946D1FEC-ED6C-48D5-BAE4-96BDCF2388A6}" type="presParOf" srcId="{B34A5B08-24EB-4645-A3F7-13B8532E28E3}" destId="{79984128-E6B4-4B21-A94F-31B261A9865F}" srcOrd="0" destOrd="0" presId="urn:microsoft.com/office/officeart/2005/8/layout/orgChart1"/>
    <dgm:cxn modelId="{1BB56218-48CC-4F24-826D-9CDB35DC6C84}" type="presParOf" srcId="{79984128-E6B4-4B21-A94F-31B261A9865F}" destId="{B015DE8C-C8DF-40C6-895C-3FC0D595F9F2}" srcOrd="0" destOrd="0" presId="urn:microsoft.com/office/officeart/2005/8/layout/orgChart1"/>
    <dgm:cxn modelId="{23F279B2-8403-4BFC-999E-0B2994122C1A}" type="presParOf" srcId="{79984128-E6B4-4B21-A94F-31B261A9865F}" destId="{84EAA69F-C1DB-459F-A206-4242EB6C2437}" srcOrd="1" destOrd="0" presId="urn:microsoft.com/office/officeart/2005/8/layout/orgChart1"/>
    <dgm:cxn modelId="{7452E8BB-83F8-41C0-A437-C529FA3BB79A}" type="presParOf" srcId="{B34A5B08-24EB-4645-A3F7-13B8532E28E3}" destId="{09700471-E415-4435-9869-9982C4B39B20}" srcOrd="1" destOrd="0" presId="urn:microsoft.com/office/officeart/2005/8/layout/orgChart1"/>
    <dgm:cxn modelId="{0B6D1B5A-2F64-47F8-9EB0-F0B5675B59F2}" type="presParOf" srcId="{B34A5B08-24EB-4645-A3F7-13B8532E28E3}" destId="{A11BE66E-52B3-4E7B-889D-E392FEE51E80}" srcOrd="2" destOrd="0" presId="urn:microsoft.com/office/officeart/2005/8/layout/orgChart1"/>
    <dgm:cxn modelId="{139D0C0F-C5EF-4F69-A6A6-8A493252ABED}" type="presParOf" srcId="{1857FEDC-461A-4D1F-8114-F05A967E6059}" destId="{CF3598E9-FF54-4031-866A-736FDAD1C4D6}" srcOrd="4" destOrd="0" presId="urn:microsoft.com/office/officeart/2005/8/layout/orgChart1"/>
    <dgm:cxn modelId="{87B8041C-00A1-4B95-8DA4-EC251D8C145C}" type="presParOf" srcId="{1857FEDC-461A-4D1F-8114-F05A967E6059}" destId="{373BA23C-BD28-48FF-AECE-AC83B6CB3FCD}" srcOrd="5" destOrd="0" presId="urn:microsoft.com/office/officeart/2005/8/layout/orgChart1"/>
    <dgm:cxn modelId="{6191C22D-9177-4F7E-9C12-D875D64A9291}" type="presParOf" srcId="{373BA23C-BD28-48FF-AECE-AC83B6CB3FCD}" destId="{D9DA3EE3-73C5-430B-9518-35EA5CC13E64}" srcOrd="0" destOrd="0" presId="urn:microsoft.com/office/officeart/2005/8/layout/orgChart1"/>
    <dgm:cxn modelId="{38A79EE3-567C-483F-9C37-9C60F4A5B2BD}" type="presParOf" srcId="{D9DA3EE3-73C5-430B-9518-35EA5CC13E64}" destId="{8522912A-A015-424C-B31D-A08A279E423A}" srcOrd="0" destOrd="0" presId="urn:microsoft.com/office/officeart/2005/8/layout/orgChart1"/>
    <dgm:cxn modelId="{B59AE49E-4202-4CD8-BBF6-ED89BBF9D164}" type="presParOf" srcId="{D9DA3EE3-73C5-430B-9518-35EA5CC13E64}" destId="{F36F23D6-DBFC-4947-A66A-7241C7048F2D}" srcOrd="1" destOrd="0" presId="urn:microsoft.com/office/officeart/2005/8/layout/orgChart1"/>
    <dgm:cxn modelId="{BE37E319-F2DD-4C60-9294-A0239B142B64}" type="presParOf" srcId="{373BA23C-BD28-48FF-AECE-AC83B6CB3FCD}" destId="{97DAC8A0-6070-4504-85B4-5B5FFBE47B22}" srcOrd="1" destOrd="0" presId="urn:microsoft.com/office/officeart/2005/8/layout/orgChart1"/>
    <dgm:cxn modelId="{9151533B-A98B-4499-A123-0CF0259F6A04}" type="presParOf" srcId="{373BA23C-BD28-48FF-AECE-AC83B6CB3FCD}" destId="{C3884145-3ECE-4CE7-919D-8E73B341939A}" srcOrd="2" destOrd="0" presId="urn:microsoft.com/office/officeart/2005/8/layout/orgChart1"/>
    <dgm:cxn modelId="{7D3F925C-3470-4596-9681-29264FA9AE3E}" type="presParOf" srcId="{1857FEDC-461A-4D1F-8114-F05A967E6059}" destId="{32C93852-F36A-4ABA-B8F9-FF4703430193}" srcOrd="6" destOrd="0" presId="urn:microsoft.com/office/officeart/2005/8/layout/orgChart1"/>
    <dgm:cxn modelId="{F9527CBA-37ED-483B-B81D-ACFAE4420D52}" type="presParOf" srcId="{1857FEDC-461A-4D1F-8114-F05A967E6059}" destId="{DEF5B09B-295C-426A-B912-C7268638A489}" srcOrd="7" destOrd="0" presId="urn:microsoft.com/office/officeart/2005/8/layout/orgChart1"/>
    <dgm:cxn modelId="{961AE62C-F822-4F14-BC1C-1853BAFFA95B}" type="presParOf" srcId="{DEF5B09B-295C-426A-B912-C7268638A489}" destId="{AE1A6922-C436-439C-9A06-F1ABAC0D5C4B}" srcOrd="0" destOrd="0" presId="urn:microsoft.com/office/officeart/2005/8/layout/orgChart1"/>
    <dgm:cxn modelId="{0CD7B308-F25F-49C2-B0DB-D6DA26A708AD}" type="presParOf" srcId="{AE1A6922-C436-439C-9A06-F1ABAC0D5C4B}" destId="{AFC1A226-5D61-4ECD-85F5-E40620CAD988}" srcOrd="0" destOrd="0" presId="urn:microsoft.com/office/officeart/2005/8/layout/orgChart1"/>
    <dgm:cxn modelId="{59AC3EC3-CD98-45F2-ADE2-E936D78F471E}" type="presParOf" srcId="{AE1A6922-C436-439C-9A06-F1ABAC0D5C4B}" destId="{00981D6E-B649-48D0-82CD-CF015CE82D52}" srcOrd="1" destOrd="0" presId="urn:microsoft.com/office/officeart/2005/8/layout/orgChart1"/>
    <dgm:cxn modelId="{2F327934-AC60-4647-A543-10954EC01EDB}" type="presParOf" srcId="{DEF5B09B-295C-426A-B912-C7268638A489}" destId="{A73B6F94-4844-4F52-8F8A-EA1F8BFF45B5}" srcOrd="1" destOrd="0" presId="urn:microsoft.com/office/officeart/2005/8/layout/orgChart1"/>
    <dgm:cxn modelId="{10CA365C-EFD5-42BA-B311-B1AA1A00A6BA}" type="presParOf" srcId="{DEF5B09B-295C-426A-B912-C7268638A489}" destId="{B0D053C2-FF1A-494E-9698-54AF6FAC86D4}" srcOrd="2" destOrd="0" presId="urn:microsoft.com/office/officeart/2005/8/layout/orgChart1"/>
    <dgm:cxn modelId="{E2947954-911B-4E6E-AD5E-9934C4839235}" type="presParOf" srcId="{1857FEDC-461A-4D1F-8114-F05A967E6059}" destId="{1C6D217F-D701-4491-97C3-4B04F6AC8673}" srcOrd="8" destOrd="0" presId="urn:microsoft.com/office/officeart/2005/8/layout/orgChart1"/>
    <dgm:cxn modelId="{8DA03707-B84D-4023-9FF8-754E04BEE24B}" type="presParOf" srcId="{1857FEDC-461A-4D1F-8114-F05A967E6059}" destId="{891EAC2E-8178-45F6-8CBF-7AED883C8F76}" srcOrd="9" destOrd="0" presId="urn:microsoft.com/office/officeart/2005/8/layout/orgChart1"/>
    <dgm:cxn modelId="{D23FAECD-5FF6-4045-B6F6-0062E714F068}" type="presParOf" srcId="{891EAC2E-8178-45F6-8CBF-7AED883C8F76}" destId="{0A5B3D44-2721-491B-A0DA-344F2B5FE2F3}" srcOrd="0" destOrd="0" presId="urn:microsoft.com/office/officeart/2005/8/layout/orgChart1"/>
    <dgm:cxn modelId="{48B5AD10-94F5-43DF-A014-97C2CE40ABE7}" type="presParOf" srcId="{0A5B3D44-2721-491B-A0DA-344F2B5FE2F3}" destId="{3FAC9A7B-F4BC-4FFA-9130-9CF7D008EBA7}" srcOrd="0" destOrd="0" presId="urn:microsoft.com/office/officeart/2005/8/layout/orgChart1"/>
    <dgm:cxn modelId="{C924E791-4FAE-4BCC-B53E-7478C0EC43ED}" type="presParOf" srcId="{0A5B3D44-2721-491B-A0DA-344F2B5FE2F3}" destId="{6247DBF1-0CE7-4E42-8787-7CF869226AA9}" srcOrd="1" destOrd="0" presId="urn:microsoft.com/office/officeart/2005/8/layout/orgChart1"/>
    <dgm:cxn modelId="{3F85F3CF-32B1-4ABC-81CC-2B0F32F57085}" type="presParOf" srcId="{891EAC2E-8178-45F6-8CBF-7AED883C8F76}" destId="{4825683D-292B-4407-AEF9-F8643BDCCDAA}" srcOrd="1" destOrd="0" presId="urn:microsoft.com/office/officeart/2005/8/layout/orgChart1"/>
    <dgm:cxn modelId="{60389D00-982E-46B3-B2F3-ED198B676300}" type="presParOf" srcId="{891EAC2E-8178-45F6-8CBF-7AED883C8F76}" destId="{86E625B4-D854-4C9E-8F56-F8E35727BB13}" srcOrd="2" destOrd="0" presId="urn:microsoft.com/office/officeart/2005/8/layout/orgChart1"/>
    <dgm:cxn modelId="{CBA669AF-756A-4190-89F7-B94D6DDDA89A}" type="presParOf" srcId="{1857FEDC-461A-4D1F-8114-F05A967E6059}" destId="{A2F5E537-B2A5-4EAD-83D2-6D25AE107196}" srcOrd="10" destOrd="0" presId="urn:microsoft.com/office/officeart/2005/8/layout/orgChart1"/>
    <dgm:cxn modelId="{C74FE134-0320-4B73-A8F9-0087964D22B7}" type="presParOf" srcId="{1857FEDC-461A-4D1F-8114-F05A967E6059}" destId="{0BBA47BA-57B3-40A9-90BE-B5D19E1D5F8A}" srcOrd="11" destOrd="0" presId="urn:microsoft.com/office/officeart/2005/8/layout/orgChart1"/>
    <dgm:cxn modelId="{1AE29701-A872-4ECC-AF04-820D338FABB4}" type="presParOf" srcId="{0BBA47BA-57B3-40A9-90BE-B5D19E1D5F8A}" destId="{93BF757D-4B21-4918-B441-10B57D3B3F63}" srcOrd="0" destOrd="0" presId="urn:microsoft.com/office/officeart/2005/8/layout/orgChart1"/>
    <dgm:cxn modelId="{9ED3F381-9072-4127-BB59-9A439DB2A490}" type="presParOf" srcId="{93BF757D-4B21-4918-B441-10B57D3B3F63}" destId="{785DCEBD-F896-4581-933F-5225F392A249}" srcOrd="0" destOrd="0" presId="urn:microsoft.com/office/officeart/2005/8/layout/orgChart1"/>
    <dgm:cxn modelId="{4F0B90FD-F2F2-4F43-B013-67DBCD5E7847}" type="presParOf" srcId="{93BF757D-4B21-4918-B441-10B57D3B3F63}" destId="{8E266EDC-209F-4EBB-8086-8B7C4FFA1C98}" srcOrd="1" destOrd="0" presId="urn:microsoft.com/office/officeart/2005/8/layout/orgChart1"/>
    <dgm:cxn modelId="{00FA7949-C9C2-4AA4-9637-6B31E0E999CE}" type="presParOf" srcId="{0BBA47BA-57B3-40A9-90BE-B5D19E1D5F8A}" destId="{9FE5D3A6-7198-4FB2-B5EA-9C732400863C}" srcOrd="1" destOrd="0" presId="urn:microsoft.com/office/officeart/2005/8/layout/orgChart1"/>
    <dgm:cxn modelId="{B2AB286E-826A-43A5-9C21-CA3CCC1B0250}" type="presParOf" srcId="{0BBA47BA-57B3-40A9-90BE-B5D19E1D5F8A}" destId="{A415F08D-F19F-432E-9496-4B521D57F74F}" srcOrd="2" destOrd="0" presId="urn:microsoft.com/office/officeart/2005/8/layout/orgChart1"/>
    <dgm:cxn modelId="{EDEAFE04-3768-4404-8798-93F91CCCB66A}" type="presParOf" srcId="{1857FEDC-461A-4D1F-8114-F05A967E6059}" destId="{2B419293-FF3B-4D85-9FA3-09B4827A3883}" srcOrd="12" destOrd="0" presId="urn:microsoft.com/office/officeart/2005/8/layout/orgChart1"/>
    <dgm:cxn modelId="{032D0ECB-8487-49D6-8AA7-6B599060095E}" type="presParOf" srcId="{1857FEDC-461A-4D1F-8114-F05A967E6059}" destId="{A64493EE-46A3-44EA-8E6F-E9316F880121}" srcOrd="13" destOrd="0" presId="urn:microsoft.com/office/officeart/2005/8/layout/orgChart1"/>
    <dgm:cxn modelId="{33F5808E-BD8A-4ACC-8CB2-DEAD3164F880}" type="presParOf" srcId="{A64493EE-46A3-44EA-8E6F-E9316F880121}" destId="{FD1A82F9-62F7-466F-A449-61F49A3409A8}" srcOrd="0" destOrd="0" presId="urn:microsoft.com/office/officeart/2005/8/layout/orgChart1"/>
    <dgm:cxn modelId="{F7786BCF-39B1-4204-9EBF-4561A6DAF215}" type="presParOf" srcId="{FD1A82F9-62F7-466F-A449-61F49A3409A8}" destId="{1565392B-4D35-4E0A-99B3-2DD6F5BB9476}" srcOrd="0" destOrd="0" presId="urn:microsoft.com/office/officeart/2005/8/layout/orgChart1"/>
    <dgm:cxn modelId="{14AF032F-624B-4CDE-B0AD-EB2D9A9C3885}" type="presParOf" srcId="{FD1A82F9-62F7-466F-A449-61F49A3409A8}" destId="{645F216B-AA93-4A12-99DB-B5EC8B0DFE1E}" srcOrd="1" destOrd="0" presId="urn:microsoft.com/office/officeart/2005/8/layout/orgChart1"/>
    <dgm:cxn modelId="{F23A5B1A-371D-458C-B783-F8DA8DE57A8C}" type="presParOf" srcId="{A64493EE-46A3-44EA-8E6F-E9316F880121}" destId="{D46D011B-48F8-4DC9-9E80-CA75CF775BCC}" srcOrd="1" destOrd="0" presId="urn:microsoft.com/office/officeart/2005/8/layout/orgChart1"/>
    <dgm:cxn modelId="{26B95A80-736C-495E-9789-7D013BFED9FB}" type="presParOf" srcId="{A64493EE-46A3-44EA-8E6F-E9316F880121}" destId="{6C10C6EA-5F50-46A1-9FF6-8EDBCAAF01F1}" srcOrd="2" destOrd="0" presId="urn:microsoft.com/office/officeart/2005/8/layout/orgChart1"/>
    <dgm:cxn modelId="{78B2DC9B-38F1-4B57-AFBC-B97882F9F94A}" type="presParOf" srcId="{1857FEDC-461A-4D1F-8114-F05A967E6059}" destId="{F430859A-2A1D-476C-9F91-43EB1B099CB7}" srcOrd="14" destOrd="0" presId="urn:microsoft.com/office/officeart/2005/8/layout/orgChart1"/>
    <dgm:cxn modelId="{0D928E13-9983-4E33-A7CF-C4DDE11AF884}" type="presParOf" srcId="{1857FEDC-461A-4D1F-8114-F05A967E6059}" destId="{26E89BA8-439C-4614-B986-0954882D97A3}" srcOrd="15" destOrd="0" presId="urn:microsoft.com/office/officeart/2005/8/layout/orgChart1"/>
    <dgm:cxn modelId="{ADEAB0BD-5CD4-45A9-8A01-876B6574B10E}" type="presParOf" srcId="{26E89BA8-439C-4614-B986-0954882D97A3}" destId="{446D6B81-8A9D-42ED-B2A0-D860F9020D90}" srcOrd="0" destOrd="0" presId="urn:microsoft.com/office/officeart/2005/8/layout/orgChart1"/>
    <dgm:cxn modelId="{D49C9882-6B97-4CFB-8C57-355D12A6F3B3}" type="presParOf" srcId="{446D6B81-8A9D-42ED-B2A0-D860F9020D90}" destId="{1D0DF75D-144D-4E6F-B397-540F13C44436}" srcOrd="0" destOrd="0" presId="urn:microsoft.com/office/officeart/2005/8/layout/orgChart1"/>
    <dgm:cxn modelId="{9DFFB0A4-A5E8-408F-B83F-B678D6B74763}" type="presParOf" srcId="{446D6B81-8A9D-42ED-B2A0-D860F9020D90}" destId="{E5E46129-3340-4F60-BA26-0F69588C8D0B}" srcOrd="1" destOrd="0" presId="urn:microsoft.com/office/officeart/2005/8/layout/orgChart1"/>
    <dgm:cxn modelId="{B14DE249-4B1C-4C91-8F6C-C4444788A43D}" type="presParOf" srcId="{26E89BA8-439C-4614-B986-0954882D97A3}" destId="{B33630F5-2413-471A-BFDC-8E2C8238F94C}" srcOrd="1" destOrd="0" presId="urn:microsoft.com/office/officeart/2005/8/layout/orgChart1"/>
    <dgm:cxn modelId="{1625A8F0-5216-4752-9854-D5857549EDB8}" type="presParOf" srcId="{26E89BA8-439C-4614-B986-0954882D97A3}" destId="{E7FC3BFF-A5EF-42A8-881E-AB99EE7CBA9B}" srcOrd="2" destOrd="0" presId="urn:microsoft.com/office/officeart/2005/8/layout/orgChart1"/>
    <dgm:cxn modelId="{70196283-D384-4508-B326-16E08B34DB5B}" type="presParOf" srcId="{BE5E2E01-8A8C-4C77-8EB0-18C514246A25}" destId="{01EA8837-B093-49D0-AFD5-B60C8B194E11}" srcOrd="2" destOrd="0" presId="urn:microsoft.com/office/officeart/2005/8/layout/orgChart1"/>
    <dgm:cxn modelId="{A13B9163-AE11-4B6C-8D25-01333E254124}" type="presParOf" srcId="{A00577D8-C917-455A-A928-E2FBB9C40709}" destId="{9C877EFC-A3AA-4400-AC8B-B42652364A47}" srcOrd="8" destOrd="0" presId="urn:microsoft.com/office/officeart/2005/8/layout/orgChart1"/>
    <dgm:cxn modelId="{385ED9BC-F220-4ED5-8728-CA517EA707C6}" type="presParOf" srcId="{A00577D8-C917-455A-A928-E2FBB9C40709}" destId="{A215232A-DCA0-4E42-90B7-60B9721D93B0}" srcOrd="9" destOrd="0" presId="urn:microsoft.com/office/officeart/2005/8/layout/orgChart1"/>
    <dgm:cxn modelId="{A1568A60-A137-46B6-91EB-5403D1EFC89F}" type="presParOf" srcId="{A215232A-DCA0-4E42-90B7-60B9721D93B0}" destId="{A01C59D1-70C6-43D3-A83F-81BC2D68C6A7}" srcOrd="0" destOrd="0" presId="urn:microsoft.com/office/officeart/2005/8/layout/orgChart1"/>
    <dgm:cxn modelId="{A1F8568B-B30D-459F-9548-BA9EA647C5F1}" type="presParOf" srcId="{A01C59D1-70C6-43D3-A83F-81BC2D68C6A7}" destId="{ECD3643A-F207-4196-9664-223A90416C79}" srcOrd="0" destOrd="0" presId="urn:microsoft.com/office/officeart/2005/8/layout/orgChart1"/>
    <dgm:cxn modelId="{49DA8610-3A1F-4C02-BEFC-BA2C9F5E8980}" type="presParOf" srcId="{A01C59D1-70C6-43D3-A83F-81BC2D68C6A7}" destId="{C2CDD51C-3DB2-49EA-9A98-F7D0583150AE}" srcOrd="1" destOrd="0" presId="urn:microsoft.com/office/officeart/2005/8/layout/orgChart1"/>
    <dgm:cxn modelId="{10C13D11-E3C4-4461-A8F2-11B3108E2F15}" type="presParOf" srcId="{A215232A-DCA0-4E42-90B7-60B9721D93B0}" destId="{6E1511FB-B316-4897-8BE1-79D651527D56}" srcOrd="1" destOrd="0" presId="urn:microsoft.com/office/officeart/2005/8/layout/orgChart1"/>
    <dgm:cxn modelId="{87A04011-3E9E-4ADB-B4C6-4B9C442845CC}" type="presParOf" srcId="{A215232A-DCA0-4E42-90B7-60B9721D93B0}" destId="{AE000500-244D-4380-A058-DB1E21A97C84}" srcOrd="2" destOrd="0" presId="urn:microsoft.com/office/officeart/2005/8/layout/orgChart1"/>
    <dgm:cxn modelId="{BEA19EBF-5D4D-43A8-BFF5-A059901A9AFA}" type="presParOf" srcId="{AE000500-244D-4380-A058-DB1E21A97C84}" destId="{F5195F31-636C-4DEC-8204-850F5C9DBA47}" srcOrd="0" destOrd="0" presId="urn:microsoft.com/office/officeart/2005/8/layout/orgChart1"/>
    <dgm:cxn modelId="{E6548845-7991-48F6-A94E-290C54A00AC0}" type="presParOf" srcId="{AE000500-244D-4380-A058-DB1E21A97C84}" destId="{0B44FBB3-4C0B-4B11-9C86-A2F59DB20CEB}" srcOrd="1" destOrd="0" presId="urn:microsoft.com/office/officeart/2005/8/layout/orgChart1"/>
    <dgm:cxn modelId="{6B7AD776-FAC0-43F6-A213-DF56BEEA95CC}" type="presParOf" srcId="{0B44FBB3-4C0B-4B11-9C86-A2F59DB20CEB}" destId="{43CC8DBF-5CFD-45D0-8C2E-DC47782BD2EC}" srcOrd="0" destOrd="0" presId="urn:microsoft.com/office/officeart/2005/8/layout/orgChart1"/>
    <dgm:cxn modelId="{6D81A665-6223-4D63-A57D-82DACF360192}" type="presParOf" srcId="{43CC8DBF-5CFD-45D0-8C2E-DC47782BD2EC}" destId="{95060C38-C374-45C9-AB5C-CF8C45053164}" srcOrd="0" destOrd="0" presId="urn:microsoft.com/office/officeart/2005/8/layout/orgChart1"/>
    <dgm:cxn modelId="{0154F0DA-75E2-4D2B-AC3F-FE3B74345E06}" type="presParOf" srcId="{43CC8DBF-5CFD-45D0-8C2E-DC47782BD2EC}" destId="{85B1ECD0-473A-413E-8E57-E14173376021}" srcOrd="1" destOrd="0" presId="urn:microsoft.com/office/officeart/2005/8/layout/orgChart1"/>
    <dgm:cxn modelId="{F4274637-7FC4-4D1F-93FC-E19244C5A8A3}" type="presParOf" srcId="{0B44FBB3-4C0B-4B11-9C86-A2F59DB20CEB}" destId="{87FFADB0-67C2-4B4C-8151-578324CFFB1F}" srcOrd="1" destOrd="0" presId="urn:microsoft.com/office/officeart/2005/8/layout/orgChart1"/>
    <dgm:cxn modelId="{322E6289-C3DD-4745-83A9-8E3F4CECFF0C}" type="presParOf" srcId="{0B44FBB3-4C0B-4B11-9C86-A2F59DB20CEB}" destId="{1126A575-786B-486C-91F4-A81ADF56E2E6}" srcOrd="2" destOrd="0" presId="urn:microsoft.com/office/officeart/2005/8/layout/orgChart1"/>
    <dgm:cxn modelId="{BEC39B06-E6CB-42DC-9DC6-762600BB9C48}" type="presParOf" srcId="{AE000500-244D-4380-A058-DB1E21A97C84}" destId="{A5D97E86-BA51-4FEA-8F1B-5EDD36627CB2}" srcOrd="2" destOrd="0" presId="urn:microsoft.com/office/officeart/2005/8/layout/orgChart1"/>
    <dgm:cxn modelId="{B554C7DB-8160-44F4-A735-60F988A6D075}" type="presParOf" srcId="{AE000500-244D-4380-A058-DB1E21A97C84}" destId="{D298B833-285A-4732-B309-6BF75764B9A9}" srcOrd="3" destOrd="0" presId="urn:microsoft.com/office/officeart/2005/8/layout/orgChart1"/>
    <dgm:cxn modelId="{29E63E16-3EC0-467C-B017-D6F9BA887DA2}" type="presParOf" srcId="{D298B833-285A-4732-B309-6BF75764B9A9}" destId="{D2B7CE56-3F39-45FC-9C6B-B00B7471713D}" srcOrd="0" destOrd="0" presId="urn:microsoft.com/office/officeart/2005/8/layout/orgChart1"/>
    <dgm:cxn modelId="{9435E912-4F4C-403B-AC5E-627F54CA6C70}" type="presParOf" srcId="{D2B7CE56-3F39-45FC-9C6B-B00B7471713D}" destId="{BCC3BBA4-5D02-4D3B-A244-AEE75C0F4DFF}" srcOrd="0" destOrd="0" presId="urn:microsoft.com/office/officeart/2005/8/layout/orgChart1"/>
    <dgm:cxn modelId="{2C40E699-63E3-4D1A-99AC-8DB6959D533F}" type="presParOf" srcId="{D2B7CE56-3F39-45FC-9C6B-B00B7471713D}" destId="{D735451B-2A57-42E5-9290-1D775E181AB3}" srcOrd="1" destOrd="0" presId="urn:microsoft.com/office/officeart/2005/8/layout/orgChart1"/>
    <dgm:cxn modelId="{2EF127BA-FC4A-4173-BDA6-F1A2F9D408B2}" type="presParOf" srcId="{D298B833-285A-4732-B309-6BF75764B9A9}" destId="{A4BD84F1-8ABD-4339-A54F-9B990ED13724}" srcOrd="1" destOrd="0" presId="urn:microsoft.com/office/officeart/2005/8/layout/orgChart1"/>
    <dgm:cxn modelId="{56536712-ACD2-4E48-8AAA-7A2408183737}" type="presParOf" srcId="{D298B833-285A-4732-B309-6BF75764B9A9}" destId="{A09CA676-4B77-42B5-A8DF-7DEEBE57D726}" srcOrd="2" destOrd="0" presId="urn:microsoft.com/office/officeart/2005/8/layout/orgChart1"/>
    <dgm:cxn modelId="{14D2D7B6-C3AB-4D05-A6CD-CDDDB0E8E296}" type="presParOf" srcId="{AE000500-244D-4380-A058-DB1E21A97C84}" destId="{22359677-C786-43C6-9878-1B77431D69B5}" srcOrd="4" destOrd="0" presId="urn:microsoft.com/office/officeart/2005/8/layout/orgChart1"/>
    <dgm:cxn modelId="{7F7698B1-483A-4690-B41B-36772B0A2455}" type="presParOf" srcId="{AE000500-244D-4380-A058-DB1E21A97C84}" destId="{62EA1F5B-2F93-4E43-8C49-252BA26D6A98}" srcOrd="5" destOrd="0" presId="urn:microsoft.com/office/officeart/2005/8/layout/orgChart1"/>
    <dgm:cxn modelId="{EFF98244-CE5F-4ECD-960F-2794DE0084AD}" type="presParOf" srcId="{62EA1F5B-2F93-4E43-8C49-252BA26D6A98}" destId="{183576A1-82FA-4D70-A0BA-44CFD7D7585D}" srcOrd="0" destOrd="0" presId="urn:microsoft.com/office/officeart/2005/8/layout/orgChart1"/>
    <dgm:cxn modelId="{60948E9B-2DF1-4F06-AC76-C3B5B1D7FB23}" type="presParOf" srcId="{183576A1-82FA-4D70-A0BA-44CFD7D7585D}" destId="{CB141D9D-6988-4D85-AFB7-7779A1C40B7B}" srcOrd="0" destOrd="0" presId="urn:microsoft.com/office/officeart/2005/8/layout/orgChart1"/>
    <dgm:cxn modelId="{F59A664D-7AA0-4316-A81D-DC683D787DD2}" type="presParOf" srcId="{183576A1-82FA-4D70-A0BA-44CFD7D7585D}" destId="{155D9164-B4EE-4BF3-815A-D19D6C28CB47}" srcOrd="1" destOrd="0" presId="urn:microsoft.com/office/officeart/2005/8/layout/orgChart1"/>
    <dgm:cxn modelId="{DA65E8EC-2E4E-479B-998F-7CA22FDBA434}" type="presParOf" srcId="{62EA1F5B-2F93-4E43-8C49-252BA26D6A98}" destId="{B3F531FD-B9AF-4DDC-8870-C400E21D0B0E}" srcOrd="1" destOrd="0" presId="urn:microsoft.com/office/officeart/2005/8/layout/orgChart1"/>
    <dgm:cxn modelId="{AC6A4763-A8F2-4147-B568-98EAD7136C44}" type="presParOf" srcId="{62EA1F5B-2F93-4E43-8C49-252BA26D6A98}" destId="{B81B2745-836C-4AD0-BBB5-42B8A62E9E6E}" srcOrd="2" destOrd="0" presId="urn:microsoft.com/office/officeart/2005/8/layout/orgChart1"/>
    <dgm:cxn modelId="{A98E5740-81E9-48DD-AE98-40DFA06729F1}" type="presParOf" srcId="{AE000500-244D-4380-A058-DB1E21A97C84}" destId="{268CA029-8DFC-40BE-9CA2-0D020901DB01}" srcOrd="6" destOrd="0" presId="urn:microsoft.com/office/officeart/2005/8/layout/orgChart1"/>
    <dgm:cxn modelId="{D6517AC2-B22C-45D7-AB87-65763B9D4B94}" type="presParOf" srcId="{AE000500-244D-4380-A058-DB1E21A97C84}" destId="{A6912E68-8CF1-4811-81FB-11B2462485F9}" srcOrd="7" destOrd="0" presId="urn:microsoft.com/office/officeart/2005/8/layout/orgChart1"/>
    <dgm:cxn modelId="{E9F4763E-00D8-4273-BE89-6FE1B91AE903}" type="presParOf" srcId="{A6912E68-8CF1-4811-81FB-11B2462485F9}" destId="{8E5C6313-0FC1-438F-A7DB-1DC05B1452C1}" srcOrd="0" destOrd="0" presId="urn:microsoft.com/office/officeart/2005/8/layout/orgChart1"/>
    <dgm:cxn modelId="{AE586F5E-B655-468F-9E5D-D6D3F1D188F2}" type="presParOf" srcId="{8E5C6313-0FC1-438F-A7DB-1DC05B1452C1}" destId="{A6CB973B-837A-4678-832E-90EF0A402B11}" srcOrd="0" destOrd="0" presId="urn:microsoft.com/office/officeart/2005/8/layout/orgChart1"/>
    <dgm:cxn modelId="{8A674854-863E-4871-B251-A9AB2223CCC4}" type="presParOf" srcId="{8E5C6313-0FC1-438F-A7DB-1DC05B1452C1}" destId="{CC0899EA-CAD8-415D-97BD-63A48C4F4321}" srcOrd="1" destOrd="0" presId="urn:microsoft.com/office/officeart/2005/8/layout/orgChart1"/>
    <dgm:cxn modelId="{9C042054-B2F0-4073-8238-11223A36599F}" type="presParOf" srcId="{A6912E68-8CF1-4811-81FB-11B2462485F9}" destId="{578F6FE2-4B81-4A4A-BED7-F853C822CA53}" srcOrd="1" destOrd="0" presId="urn:microsoft.com/office/officeart/2005/8/layout/orgChart1"/>
    <dgm:cxn modelId="{C8CB892C-072E-48DD-96DC-B48E45AFF030}" type="presParOf" srcId="{A6912E68-8CF1-4811-81FB-11B2462485F9}" destId="{31E46B91-E8EC-4BD1-8174-B354B7716878}" srcOrd="2" destOrd="0" presId="urn:microsoft.com/office/officeart/2005/8/layout/orgChart1"/>
    <dgm:cxn modelId="{253B736C-50DD-4FC6-827F-905F7699F855}" type="presParOf" srcId="{AE000500-244D-4380-A058-DB1E21A97C84}" destId="{65B27A48-4989-4371-AD60-31056E331581}" srcOrd="8" destOrd="0" presId="urn:microsoft.com/office/officeart/2005/8/layout/orgChart1"/>
    <dgm:cxn modelId="{D094583F-1B30-4339-A3B4-23830BB751D1}" type="presParOf" srcId="{AE000500-244D-4380-A058-DB1E21A97C84}" destId="{91D05D2C-5EFB-4EAE-8989-5B1518A465C2}" srcOrd="9" destOrd="0" presId="urn:microsoft.com/office/officeart/2005/8/layout/orgChart1"/>
    <dgm:cxn modelId="{4F622D41-6DBA-4E71-9241-695E9A23B7E1}" type="presParOf" srcId="{91D05D2C-5EFB-4EAE-8989-5B1518A465C2}" destId="{454C7E4E-97E2-49B7-B4DF-3532DF579DD4}" srcOrd="0" destOrd="0" presId="urn:microsoft.com/office/officeart/2005/8/layout/orgChart1"/>
    <dgm:cxn modelId="{8F4677A5-970C-4C88-A63E-59BB4E35DBF9}" type="presParOf" srcId="{454C7E4E-97E2-49B7-B4DF-3532DF579DD4}" destId="{B185F162-D4B1-400C-AF9C-4EA4602D4E63}" srcOrd="0" destOrd="0" presId="urn:microsoft.com/office/officeart/2005/8/layout/orgChart1"/>
    <dgm:cxn modelId="{4E2C2F04-001D-47C3-BE25-4AB981B25B91}" type="presParOf" srcId="{454C7E4E-97E2-49B7-B4DF-3532DF579DD4}" destId="{DB2166C6-CCB4-4D4E-9CC4-357677BAC381}" srcOrd="1" destOrd="0" presId="urn:microsoft.com/office/officeart/2005/8/layout/orgChart1"/>
    <dgm:cxn modelId="{A7883647-D0F0-4863-B738-05FD4C170B4A}" type="presParOf" srcId="{91D05D2C-5EFB-4EAE-8989-5B1518A465C2}" destId="{F7FA679C-0741-4286-9AD2-8BF58530F7FB}" srcOrd="1" destOrd="0" presId="urn:microsoft.com/office/officeart/2005/8/layout/orgChart1"/>
    <dgm:cxn modelId="{47387383-68B0-4611-B987-6185353D1569}" type="presParOf" srcId="{91D05D2C-5EFB-4EAE-8989-5B1518A465C2}" destId="{61A14B16-F71F-4C9B-839A-F36DEF2ED955}" srcOrd="2" destOrd="0" presId="urn:microsoft.com/office/officeart/2005/8/layout/orgChart1"/>
    <dgm:cxn modelId="{E247FB0D-E2A5-4058-B492-8BF886FF954B}" type="presParOf" srcId="{DAF5FA3C-E885-41FF-BDEE-CF5FC4CC50DA}" destId="{3FC61E8C-D2F6-4576-BAC8-D1E4FE681B48}" srcOrd="2" destOrd="0" presId="urn:microsoft.com/office/officeart/2005/8/layout/orgChart1"/>
    <dgm:cxn modelId="{DE61997E-932B-4CE9-86A4-F4CB4C549846}" type="presParOf" srcId="{3FC61E8C-D2F6-4576-BAC8-D1E4FE681B48}" destId="{A22DB8A1-E222-416D-B46D-1C07B4CC7914}" srcOrd="0" destOrd="0" presId="urn:microsoft.com/office/officeart/2005/8/layout/orgChart1"/>
    <dgm:cxn modelId="{88616F6A-B75C-4226-AB49-F73F8B396665}" type="presParOf" srcId="{3FC61E8C-D2F6-4576-BAC8-D1E4FE681B48}" destId="{75FE959A-127A-4FF1-97DA-5325790E9E58}" srcOrd="1" destOrd="0" presId="urn:microsoft.com/office/officeart/2005/8/layout/orgChart1"/>
    <dgm:cxn modelId="{FF7372D0-20BB-470B-9B31-B0DA752218CC}" type="presParOf" srcId="{75FE959A-127A-4FF1-97DA-5325790E9E58}" destId="{09C2EF07-DADA-434F-8E50-10F3D5DF81C4}" srcOrd="0" destOrd="0" presId="urn:microsoft.com/office/officeart/2005/8/layout/orgChart1"/>
    <dgm:cxn modelId="{5EABE3F6-0FC7-4046-BD87-031870B50135}" type="presParOf" srcId="{09C2EF07-DADA-434F-8E50-10F3D5DF81C4}" destId="{040D4483-4E6D-4887-9195-78B2556CDCFC}" srcOrd="0" destOrd="0" presId="urn:microsoft.com/office/officeart/2005/8/layout/orgChart1"/>
    <dgm:cxn modelId="{A6E15E3C-97C4-4F0C-8845-1251E5878B69}" type="presParOf" srcId="{09C2EF07-DADA-434F-8E50-10F3D5DF81C4}" destId="{70799A6B-83E8-44E7-B3D5-6590A817D9B1}" srcOrd="1" destOrd="0" presId="urn:microsoft.com/office/officeart/2005/8/layout/orgChart1"/>
    <dgm:cxn modelId="{9E201134-353F-4852-ADDF-8B6C2780B77B}" type="presParOf" srcId="{75FE959A-127A-4FF1-97DA-5325790E9E58}" destId="{BD33D12C-296E-4655-ABF9-7A3AADBB818E}" srcOrd="1" destOrd="0" presId="urn:microsoft.com/office/officeart/2005/8/layout/orgChart1"/>
    <dgm:cxn modelId="{6C479B38-DA3A-46F9-8BB3-FCC7F5142353}" type="presParOf" srcId="{75FE959A-127A-4FF1-97DA-5325790E9E58}" destId="{CE6AE399-34FA-4993-B07C-41C64576A18F}" srcOrd="2" destOrd="0" presId="urn:microsoft.com/office/officeart/2005/8/layout/orgChart1"/>
    <dgm:cxn modelId="{3B49446B-4CA4-4B0A-92E6-2A3642BFFD76}" type="presParOf" srcId="{3EB05EEB-6362-4B16-BF84-3CFDE5E1DA18}" destId="{5BD089C7-F103-4DF5-AD29-34604D5FE6CD}" srcOrd="2" destOrd="0" presId="urn:microsoft.com/office/officeart/2005/8/layout/orgChart1"/>
    <dgm:cxn modelId="{074E4F8E-8B28-4F07-99F4-D63C75D68878}" type="presParOf" srcId="{FA82D853-22A7-4171-96B8-95E45FE58877}" destId="{32A24099-FAF5-4FA7-823B-3A12A5479C9E}" srcOrd="2" destOrd="0" presId="urn:microsoft.com/office/officeart/2005/8/layout/orgChart1"/>
  </dgm:cxnLst>
  <dgm:bg/>
  <dgm:whole>
    <a:ln>
      <a:prstDash val="sysDash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789100-E267-435B-9F23-9E4C9B49DE4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BAF980F-F1E0-42C8-88E1-7B7FA7D443D4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800" b="1" dirty="0"/>
            <a:t>Executive Director of Student Services                           </a:t>
          </a:r>
        </a:p>
        <a:p>
          <a:pPr>
            <a:spcAft>
              <a:spcPct val="35000"/>
            </a:spcAft>
          </a:pPr>
          <a:r>
            <a:rPr lang="en-US" sz="800" b="0" dirty="0"/>
            <a:t>K. Ammons</a:t>
          </a:r>
        </a:p>
      </dgm:t>
    </dgm:pt>
    <dgm:pt modelId="{CB4B8015-7D24-48F0-AEB9-9D9C7F69B103}" type="parTrans" cxnId="{4C94A619-82F0-4981-9802-285F64303875}">
      <dgm:prSet/>
      <dgm:spPr/>
      <dgm:t>
        <a:bodyPr/>
        <a:lstStyle/>
        <a:p>
          <a:endParaRPr lang="en-US" dirty="0"/>
        </a:p>
      </dgm:t>
    </dgm:pt>
    <dgm:pt modelId="{759AB694-8BB7-44A4-AE67-CF463B99C516}" type="sibTrans" cxnId="{4C94A619-82F0-4981-9802-285F64303875}">
      <dgm:prSet/>
      <dgm:spPr/>
      <dgm:t>
        <a:bodyPr/>
        <a:lstStyle/>
        <a:p>
          <a:endParaRPr lang="en-US"/>
        </a:p>
      </dgm:t>
    </dgm:pt>
    <dgm:pt modelId="{6A7CB7FC-759A-4C3B-BDD5-9BFEC493A7C5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600" b="1" dirty="0"/>
            <a:t>Success Coach</a:t>
          </a:r>
        </a:p>
        <a:p>
          <a:pPr>
            <a:spcAft>
              <a:spcPct val="35000"/>
            </a:spcAft>
          </a:pPr>
          <a:r>
            <a:rPr lang="en-US" sz="600" b="0" dirty="0"/>
            <a:t>TBN</a:t>
          </a:r>
        </a:p>
      </dgm:t>
    </dgm:pt>
    <dgm:pt modelId="{C752991D-9F2B-42BD-8B30-64CB747840ED}" type="parTrans" cxnId="{D7067954-D8A6-477D-BE34-962B5BF2A1E6}">
      <dgm:prSet/>
      <dgm:spPr/>
      <dgm:t>
        <a:bodyPr/>
        <a:lstStyle/>
        <a:p>
          <a:endParaRPr lang="en-US" dirty="0"/>
        </a:p>
      </dgm:t>
    </dgm:pt>
    <dgm:pt modelId="{7E4E1CF8-0FA2-4A1D-B307-6C4C812D1F21}" type="sibTrans" cxnId="{D7067954-D8A6-477D-BE34-962B5BF2A1E6}">
      <dgm:prSet/>
      <dgm:spPr/>
      <dgm:t>
        <a:bodyPr/>
        <a:lstStyle/>
        <a:p>
          <a:endParaRPr lang="en-US"/>
        </a:p>
      </dgm:t>
    </dgm:pt>
    <dgm:pt modelId="{30A35CE7-F114-4F2A-A0D8-235CD4A0811E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600" b="1" dirty="0"/>
            <a:t>Recruiting Coordinator                      </a:t>
          </a:r>
          <a:r>
            <a:rPr lang="en-US" sz="600" b="0" dirty="0"/>
            <a:t>K. Anthony</a:t>
          </a:r>
        </a:p>
      </dgm:t>
    </dgm:pt>
    <dgm:pt modelId="{C81F62F3-3EBF-4565-AED0-BC4CCC497F6C}" type="parTrans" cxnId="{53D13B0F-D1EB-4A7C-A0E2-A9F7FD8A7983}">
      <dgm:prSet/>
      <dgm:spPr/>
      <dgm:t>
        <a:bodyPr/>
        <a:lstStyle/>
        <a:p>
          <a:endParaRPr lang="en-US" dirty="0"/>
        </a:p>
      </dgm:t>
    </dgm:pt>
    <dgm:pt modelId="{36481FD4-3B00-49F0-AB97-60ECD8BD924D}" type="sibTrans" cxnId="{53D13B0F-D1EB-4A7C-A0E2-A9F7FD8A7983}">
      <dgm:prSet/>
      <dgm:spPr/>
      <dgm:t>
        <a:bodyPr/>
        <a:lstStyle/>
        <a:p>
          <a:endParaRPr lang="en-US"/>
        </a:p>
      </dgm:t>
    </dgm:pt>
    <dgm:pt modelId="{70E0F914-A817-4341-A2A1-A130CD45B274}">
      <dgm:prSet custT="1"/>
      <dgm:spPr/>
      <dgm:t>
        <a:bodyPr/>
        <a:lstStyle/>
        <a:p>
          <a:r>
            <a:rPr lang="en-US" sz="600" b="1" dirty="0"/>
            <a:t>Director of Financial Aid</a:t>
          </a:r>
        </a:p>
        <a:p>
          <a:r>
            <a:rPr lang="en-US" sz="600" b="0" dirty="0"/>
            <a:t>C. Goodwin                                  </a:t>
          </a:r>
        </a:p>
      </dgm:t>
    </dgm:pt>
    <dgm:pt modelId="{8F2D41A1-8C32-4DDD-8B91-10BD77A90229}" type="parTrans" cxnId="{6FFBCF9C-695A-4B52-8409-A4EE34BD44A5}">
      <dgm:prSet/>
      <dgm:spPr/>
      <dgm:t>
        <a:bodyPr/>
        <a:lstStyle/>
        <a:p>
          <a:endParaRPr lang="en-US" dirty="0"/>
        </a:p>
      </dgm:t>
    </dgm:pt>
    <dgm:pt modelId="{C2A69A76-67B2-4D36-B0D2-EC753D912050}" type="sibTrans" cxnId="{6FFBCF9C-695A-4B52-8409-A4EE34BD44A5}">
      <dgm:prSet/>
      <dgm:spPr/>
      <dgm:t>
        <a:bodyPr/>
        <a:lstStyle/>
        <a:p>
          <a:endParaRPr lang="en-US"/>
        </a:p>
      </dgm:t>
    </dgm:pt>
    <dgm:pt modelId="{0338E34C-467C-4051-BA27-D38BDA426877}">
      <dgm:prSet custT="1"/>
      <dgm:spPr/>
      <dgm:t>
        <a:bodyPr/>
        <a:lstStyle/>
        <a:p>
          <a:r>
            <a:rPr lang="en-US" sz="800" b="1" dirty="0"/>
            <a:t>President        </a:t>
          </a:r>
          <a:r>
            <a:rPr lang="en-US" sz="800" dirty="0"/>
            <a:t>                           </a:t>
          </a:r>
        </a:p>
        <a:p>
          <a:r>
            <a:rPr lang="en-US" sz="800" dirty="0"/>
            <a:t>Dr. Coretta Boykin</a:t>
          </a:r>
        </a:p>
      </dgm:t>
    </dgm:pt>
    <dgm:pt modelId="{8EE6A688-75BF-4DBF-ACC2-F24CAA8735DE}" type="parTrans" cxnId="{B8C337B1-B2E9-4D04-9467-EA71DD676C17}">
      <dgm:prSet/>
      <dgm:spPr/>
      <dgm:t>
        <a:bodyPr/>
        <a:lstStyle/>
        <a:p>
          <a:endParaRPr lang="en-US"/>
        </a:p>
      </dgm:t>
    </dgm:pt>
    <dgm:pt modelId="{62E0C33E-5C7C-4E6C-A2D2-974D561347BC}" type="sibTrans" cxnId="{B8C337B1-B2E9-4D04-9467-EA71DD676C17}">
      <dgm:prSet/>
      <dgm:spPr/>
      <dgm:t>
        <a:bodyPr/>
        <a:lstStyle/>
        <a:p>
          <a:endParaRPr lang="en-US"/>
        </a:p>
      </dgm:t>
    </dgm:pt>
    <dgm:pt modelId="{3E985AF7-E184-47BB-B7DF-81C663516BEF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600" b="1" dirty="0"/>
            <a:t>Student Services Specialist/Student Activities Coordinator</a:t>
          </a:r>
        </a:p>
        <a:p>
          <a:pPr>
            <a:spcAft>
              <a:spcPct val="35000"/>
            </a:spcAft>
          </a:pPr>
          <a:r>
            <a:rPr lang="en-US" sz="600" b="0" dirty="0"/>
            <a:t>TBN</a:t>
          </a:r>
        </a:p>
      </dgm:t>
    </dgm:pt>
    <dgm:pt modelId="{C2BFEA98-B21B-42E4-86F8-F816A8BF6C2E}" type="parTrans" cxnId="{63682F2A-299D-4417-A8E7-AEA4E5A46B79}">
      <dgm:prSet/>
      <dgm:spPr/>
      <dgm:t>
        <a:bodyPr/>
        <a:lstStyle/>
        <a:p>
          <a:endParaRPr lang="en-US"/>
        </a:p>
      </dgm:t>
    </dgm:pt>
    <dgm:pt modelId="{4A4A5D20-4781-44DE-BFBF-97358E9CFFA1}" type="sibTrans" cxnId="{63682F2A-299D-4417-A8E7-AEA4E5A46B79}">
      <dgm:prSet/>
      <dgm:spPr/>
      <dgm:t>
        <a:bodyPr/>
        <a:lstStyle/>
        <a:p>
          <a:endParaRPr lang="en-US"/>
        </a:p>
      </dgm:t>
    </dgm:pt>
    <dgm:pt modelId="{2A2378B9-F270-4295-A865-942EF45C757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600" b="1" dirty="0"/>
            <a:t>Registrar</a:t>
          </a:r>
        </a:p>
        <a:p>
          <a:pPr>
            <a:spcAft>
              <a:spcPts val="0"/>
            </a:spcAft>
          </a:pPr>
          <a:r>
            <a:rPr lang="en-US" sz="600" dirty="0"/>
            <a:t>V. Nicholson</a:t>
          </a:r>
        </a:p>
      </dgm:t>
    </dgm:pt>
    <dgm:pt modelId="{3DAF07D9-8278-4D2C-A168-76AE0B6E6A5C}" type="parTrans" cxnId="{4113ECD1-DB8B-4960-B34D-FBA0E45B045C}">
      <dgm:prSet/>
      <dgm:spPr/>
      <dgm:t>
        <a:bodyPr/>
        <a:lstStyle/>
        <a:p>
          <a:endParaRPr lang="en-US"/>
        </a:p>
      </dgm:t>
    </dgm:pt>
    <dgm:pt modelId="{DBC4B8BB-80C1-4EC3-8B31-5BAE4703F3B7}" type="sibTrans" cxnId="{4113ECD1-DB8B-4960-B34D-FBA0E45B045C}">
      <dgm:prSet/>
      <dgm:spPr/>
      <dgm:t>
        <a:bodyPr/>
        <a:lstStyle/>
        <a:p>
          <a:endParaRPr lang="en-US"/>
        </a:p>
      </dgm:t>
    </dgm:pt>
    <dgm:pt modelId="{B53C7E4C-FC9B-4409-A7C9-0C9DCBB9F577}">
      <dgm:prSet custT="1"/>
      <dgm:spPr/>
      <dgm:t>
        <a:bodyPr/>
        <a:lstStyle/>
        <a:p>
          <a:r>
            <a:rPr lang="en-US" sz="600" b="1" dirty="0"/>
            <a:t>Admission &amp; Records Clerk</a:t>
          </a:r>
        </a:p>
        <a:p>
          <a:r>
            <a:rPr lang="en-US" sz="600" b="0" dirty="0"/>
            <a:t>N. Darden-Ray</a:t>
          </a:r>
        </a:p>
      </dgm:t>
    </dgm:pt>
    <dgm:pt modelId="{90189CBE-3B04-405F-AA5E-3F5295E82A8A}" type="parTrans" cxnId="{C9CAD618-06AC-45D9-8AA5-0823D8210EE4}">
      <dgm:prSet/>
      <dgm:spPr/>
      <dgm:t>
        <a:bodyPr/>
        <a:lstStyle/>
        <a:p>
          <a:endParaRPr lang="en-US"/>
        </a:p>
      </dgm:t>
    </dgm:pt>
    <dgm:pt modelId="{470A8DDE-4EB9-48AE-89B4-A3236D8613A9}" type="sibTrans" cxnId="{C9CAD618-06AC-45D9-8AA5-0823D8210EE4}">
      <dgm:prSet/>
      <dgm:spPr/>
      <dgm:t>
        <a:bodyPr/>
        <a:lstStyle/>
        <a:p>
          <a:endParaRPr lang="en-US"/>
        </a:p>
      </dgm:t>
    </dgm:pt>
    <dgm:pt modelId="{CC23E0B6-839F-4DF3-95DA-650D008D0C01}" type="pres">
      <dgm:prSet presAssocID="{CB789100-E267-435B-9F23-9E4C9B49DE43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DC40CE23-60D9-41EF-8B03-2D16E1DF8E48}" type="pres">
      <dgm:prSet presAssocID="{0338E34C-467C-4051-BA27-D38BDA426877}" presName="hierRoot1" presStyleCnt="0">
        <dgm:presLayoutVars>
          <dgm:hierBranch val="init"/>
        </dgm:presLayoutVars>
      </dgm:prSet>
      <dgm:spPr/>
    </dgm:pt>
    <dgm:pt modelId="{3372D536-8500-4EA6-B637-A649F26CC046}" type="pres">
      <dgm:prSet presAssocID="{0338E34C-467C-4051-BA27-D38BDA426877}" presName="rootComposite1" presStyleCnt="0"/>
      <dgm:spPr/>
    </dgm:pt>
    <dgm:pt modelId="{5535C081-894A-4A57-8B1B-EC0399B6E0BB}" type="pres">
      <dgm:prSet presAssocID="{0338E34C-467C-4051-BA27-D38BDA426877}" presName="rootText1" presStyleLbl="node0" presStyleIdx="0" presStyleCnt="1" custScaleX="61263" custScaleY="75291" custLinFactNeighborX="9476" custLinFactNeighborY="47003">
        <dgm:presLayoutVars>
          <dgm:chPref val="3"/>
        </dgm:presLayoutVars>
      </dgm:prSet>
      <dgm:spPr/>
    </dgm:pt>
    <dgm:pt modelId="{D9978594-309B-4AAA-A01F-7AFED9BEB03F}" type="pres">
      <dgm:prSet presAssocID="{0338E34C-467C-4051-BA27-D38BDA426877}" presName="rootConnector1" presStyleLbl="node1" presStyleIdx="0" presStyleCnt="0"/>
      <dgm:spPr/>
    </dgm:pt>
    <dgm:pt modelId="{9B4ADC93-0B7D-4DF5-B86D-14EF62361B64}" type="pres">
      <dgm:prSet presAssocID="{0338E34C-467C-4051-BA27-D38BDA426877}" presName="hierChild2" presStyleCnt="0"/>
      <dgm:spPr/>
    </dgm:pt>
    <dgm:pt modelId="{C215107F-A602-406B-A6EC-9C2F1AA4CA7B}" type="pres">
      <dgm:prSet presAssocID="{CB4B8015-7D24-48F0-AEB9-9D9C7F69B103}" presName="Name37" presStyleLbl="parChTrans1D2" presStyleIdx="0" presStyleCnt="1"/>
      <dgm:spPr/>
    </dgm:pt>
    <dgm:pt modelId="{CA3F1DC5-0D5B-4E57-B590-9F828DB16C67}" type="pres">
      <dgm:prSet presAssocID="{CBAF980F-F1E0-42C8-88E1-7B7FA7D443D4}" presName="hierRoot2" presStyleCnt="0">
        <dgm:presLayoutVars>
          <dgm:hierBranch/>
        </dgm:presLayoutVars>
      </dgm:prSet>
      <dgm:spPr/>
    </dgm:pt>
    <dgm:pt modelId="{EA7F3F71-111B-4B44-8744-4E3773B5EE68}" type="pres">
      <dgm:prSet presAssocID="{CBAF980F-F1E0-42C8-88E1-7B7FA7D443D4}" presName="rootComposite" presStyleCnt="0"/>
      <dgm:spPr/>
    </dgm:pt>
    <dgm:pt modelId="{E457FBB6-EC8F-4C1B-9C76-90090756F6F2}" type="pres">
      <dgm:prSet presAssocID="{CBAF980F-F1E0-42C8-88E1-7B7FA7D443D4}" presName="rootText" presStyleLbl="node2" presStyleIdx="0" presStyleCnt="1" custScaleX="68053" custScaleY="52250" custLinFactNeighborX="9198" custLinFactNeighborY="29026">
        <dgm:presLayoutVars>
          <dgm:chPref val="3"/>
        </dgm:presLayoutVars>
      </dgm:prSet>
      <dgm:spPr/>
    </dgm:pt>
    <dgm:pt modelId="{E825DCCD-696F-4D56-AE97-B26385A3E3DE}" type="pres">
      <dgm:prSet presAssocID="{CBAF980F-F1E0-42C8-88E1-7B7FA7D443D4}" presName="rootConnector" presStyleLbl="node2" presStyleIdx="0" presStyleCnt="1"/>
      <dgm:spPr/>
    </dgm:pt>
    <dgm:pt modelId="{F63FD845-AA59-4D5E-9F61-9F97E8F6F1DA}" type="pres">
      <dgm:prSet presAssocID="{CBAF980F-F1E0-42C8-88E1-7B7FA7D443D4}" presName="hierChild4" presStyleCnt="0"/>
      <dgm:spPr/>
    </dgm:pt>
    <dgm:pt modelId="{17D039A0-4425-4F4B-A4DA-165449BE1DFF}" type="pres">
      <dgm:prSet presAssocID="{C752991D-9F2B-42BD-8B30-64CB747840ED}" presName="Name35" presStyleLbl="parChTrans1D3" presStyleIdx="0" presStyleCnt="6"/>
      <dgm:spPr/>
    </dgm:pt>
    <dgm:pt modelId="{B64A3187-ACD0-4FB6-8361-78BEBA8F4D8E}" type="pres">
      <dgm:prSet presAssocID="{6A7CB7FC-759A-4C3B-BDD5-9BFEC493A7C5}" presName="hierRoot2" presStyleCnt="0">
        <dgm:presLayoutVars>
          <dgm:hierBranch val="init"/>
        </dgm:presLayoutVars>
      </dgm:prSet>
      <dgm:spPr/>
    </dgm:pt>
    <dgm:pt modelId="{D6CBF2DE-4D8A-44B8-943F-4B1ACCA09C80}" type="pres">
      <dgm:prSet presAssocID="{6A7CB7FC-759A-4C3B-BDD5-9BFEC493A7C5}" presName="rootComposite" presStyleCnt="0"/>
      <dgm:spPr/>
    </dgm:pt>
    <dgm:pt modelId="{866555A8-A416-4AB4-9561-51F9C57EB985}" type="pres">
      <dgm:prSet presAssocID="{6A7CB7FC-759A-4C3B-BDD5-9BFEC493A7C5}" presName="rootText" presStyleLbl="node3" presStyleIdx="0" presStyleCnt="6" custScaleX="44554" custScaleY="64485" custLinFactNeighborX="-33360" custLinFactNeighborY="28688">
        <dgm:presLayoutVars>
          <dgm:chPref val="3"/>
        </dgm:presLayoutVars>
      </dgm:prSet>
      <dgm:spPr/>
    </dgm:pt>
    <dgm:pt modelId="{C42C9CAA-D7AE-48C3-811F-B91CE74AF5EF}" type="pres">
      <dgm:prSet presAssocID="{6A7CB7FC-759A-4C3B-BDD5-9BFEC493A7C5}" presName="rootConnector" presStyleLbl="node3" presStyleIdx="0" presStyleCnt="6"/>
      <dgm:spPr/>
    </dgm:pt>
    <dgm:pt modelId="{556BC8ED-CFFC-4E27-B4AB-AE2E4D06DB65}" type="pres">
      <dgm:prSet presAssocID="{6A7CB7FC-759A-4C3B-BDD5-9BFEC493A7C5}" presName="hierChild4" presStyleCnt="0"/>
      <dgm:spPr/>
    </dgm:pt>
    <dgm:pt modelId="{A0702842-2C7A-4FF5-9159-0BC23F4A1404}" type="pres">
      <dgm:prSet presAssocID="{6A7CB7FC-759A-4C3B-BDD5-9BFEC493A7C5}" presName="hierChild5" presStyleCnt="0"/>
      <dgm:spPr/>
    </dgm:pt>
    <dgm:pt modelId="{4DA4ED24-EA4A-4F59-9D82-CF39A28F9EF6}" type="pres">
      <dgm:prSet presAssocID="{C81F62F3-3EBF-4565-AED0-BC4CCC497F6C}" presName="Name35" presStyleLbl="parChTrans1D3" presStyleIdx="1" presStyleCnt="6"/>
      <dgm:spPr/>
    </dgm:pt>
    <dgm:pt modelId="{2A7E960F-A226-4C42-85F1-DE11A5505DB8}" type="pres">
      <dgm:prSet presAssocID="{30A35CE7-F114-4F2A-A0D8-235CD4A0811E}" presName="hierRoot2" presStyleCnt="0">
        <dgm:presLayoutVars>
          <dgm:hierBranch val="init"/>
        </dgm:presLayoutVars>
      </dgm:prSet>
      <dgm:spPr/>
    </dgm:pt>
    <dgm:pt modelId="{7F05A4F8-E9CD-4089-B842-8E1DEB9AF453}" type="pres">
      <dgm:prSet presAssocID="{30A35CE7-F114-4F2A-A0D8-235CD4A0811E}" presName="rootComposite" presStyleCnt="0"/>
      <dgm:spPr/>
    </dgm:pt>
    <dgm:pt modelId="{5889BF0B-928C-4749-A396-6C1710985B4B}" type="pres">
      <dgm:prSet presAssocID="{30A35CE7-F114-4F2A-A0D8-235CD4A0811E}" presName="rootText" presStyleLbl="node3" presStyleIdx="1" presStyleCnt="6" custScaleX="54476" custScaleY="65814" custLinFactX="-45364" custLinFactNeighborX="-100000" custLinFactNeighborY="28688">
        <dgm:presLayoutVars>
          <dgm:chPref val="3"/>
        </dgm:presLayoutVars>
      </dgm:prSet>
      <dgm:spPr/>
    </dgm:pt>
    <dgm:pt modelId="{7C60B53C-7B8B-4BA4-83F2-85A21171062E}" type="pres">
      <dgm:prSet presAssocID="{30A35CE7-F114-4F2A-A0D8-235CD4A0811E}" presName="rootConnector" presStyleLbl="node3" presStyleIdx="1" presStyleCnt="6"/>
      <dgm:spPr/>
    </dgm:pt>
    <dgm:pt modelId="{766A78E1-97A1-4E0B-87D9-524120639E08}" type="pres">
      <dgm:prSet presAssocID="{30A35CE7-F114-4F2A-A0D8-235CD4A0811E}" presName="hierChild4" presStyleCnt="0"/>
      <dgm:spPr/>
    </dgm:pt>
    <dgm:pt modelId="{136EA8E5-4AAD-44A3-A8E4-D4A39C0FE623}" type="pres">
      <dgm:prSet presAssocID="{30A35CE7-F114-4F2A-A0D8-235CD4A0811E}" presName="hierChild5" presStyleCnt="0"/>
      <dgm:spPr/>
    </dgm:pt>
    <dgm:pt modelId="{E6DF0B39-53F5-47C8-8B17-CA39FBFE64A6}" type="pres">
      <dgm:prSet presAssocID="{8F2D41A1-8C32-4DDD-8B91-10BD77A90229}" presName="Name35" presStyleLbl="parChTrans1D3" presStyleIdx="2" presStyleCnt="6"/>
      <dgm:spPr/>
    </dgm:pt>
    <dgm:pt modelId="{A56123E5-D21B-4E40-9BE6-698FCE93352E}" type="pres">
      <dgm:prSet presAssocID="{70E0F914-A817-4341-A2A1-A130CD45B274}" presName="hierRoot2" presStyleCnt="0">
        <dgm:presLayoutVars>
          <dgm:hierBranch val="init"/>
        </dgm:presLayoutVars>
      </dgm:prSet>
      <dgm:spPr/>
    </dgm:pt>
    <dgm:pt modelId="{8D55AC25-4E46-4516-8A78-D753E9478DDD}" type="pres">
      <dgm:prSet presAssocID="{70E0F914-A817-4341-A2A1-A130CD45B274}" presName="rootComposite" presStyleCnt="0"/>
      <dgm:spPr/>
    </dgm:pt>
    <dgm:pt modelId="{DCE1EEED-1029-4E6D-915B-CB320A4DCC69}" type="pres">
      <dgm:prSet presAssocID="{70E0F914-A817-4341-A2A1-A130CD45B274}" presName="rootText" presStyleLbl="node3" presStyleIdx="2" presStyleCnt="6" custScaleX="47507" custScaleY="63232" custLinFactX="-31539" custLinFactNeighborX="-100000" custLinFactNeighborY="28688">
        <dgm:presLayoutVars>
          <dgm:chPref val="3"/>
        </dgm:presLayoutVars>
      </dgm:prSet>
      <dgm:spPr/>
    </dgm:pt>
    <dgm:pt modelId="{3D035A2E-06AB-41E8-95DC-6BF1E8FBC2F3}" type="pres">
      <dgm:prSet presAssocID="{70E0F914-A817-4341-A2A1-A130CD45B274}" presName="rootConnector" presStyleLbl="node3" presStyleIdx="2" presStyleCnt="6"/>
      <dgm:spPr/>
    </dgm:pt>
    <dgm:pt modelId="{1EA2F5B0-6A3F-4262-9D57-9FE0BE77CF87}" type="pres">
      <dgm:prSet presAssocID="{70E0F914-A817-4341-A2A1-A130CD45B274}" presName="hierChild4" presStyleCnt="0"/>
      <dgm:spPr/>
    </dgm:pt>
    <dgm:pt modelId="{DFB29FCF-33A6-40F9-8B0E-757A3C12A8E9}" type="pres">
      <dgm:prSet presAssocID="{70E0F914-A817-4341-A2A1-A130CD45B274}" presName="hierChild5" presStyleCnt="0"/>
      <dgm:spPr/>
    </dgm:pt>
    <dgm:pt modelId="{6B1BEFE9-0A4E-4BC3-8608-D47542E19AC7}" type="pres">
      <dgm:prSet presAssocID="{C2BFEA98-B21B-42E4-86F8-F816A8BF6C2E}" presName="Name35" presStyleLbl="parChTrans1D3" presStyleIdx="3" presStyleCnt="6"/>
      <dgm:spPr/>
    </dgm:pt>
    <dgm:pt modelId="{F40E0583-22D2-499E-9031-45D858632E38}" type="pres">
      <dgm:prSet presAssocID="{3E985AF7-E184-47BB-B7DF-81C663516BEF}" presName="hierRoot2" presStyleCnt="0">
        <dgm:presLayoutVars>
          <dgm:hierBranch val="init"/>
        </dgm:presLayoutVars>
      </dgm:prSet>
      <dgm:spPr/>
    </dgm:pt>
    <dgm:pt modelId="{97DCB7E2-AFF5-4C70-AFA3-62FB04F779E1}" type="pres">
      <dgm:prSet presAssocID="{3E985AF7-E184-47BB-B7DF-81C663516BEF}" presName="rootComposite" presStyleCnt="0"/>
      <dgm:spPr/>
    </dgm:pt>
    <dgm:pt modelId="{24D145FC-6F93-4416-9B7F-308A467298B7}" type="pres">
      <dgm:prSet presAssocID="{3E985AF7-E184-47BB-B7DF-81C663516BEF}" presName="rootText" presStyleLbl="node3" presStyleIdx="3" presStyleCnt="6" custScaleX="53973" custScaleY="64760" custLinFactX="23103" custLinFactNeighborX="100000" custLinFactNeighborY="28688">
        <dgm:presLayoutVars>
          <dgm:chPref val="3"/>
        </dgm:presLayoutVars>
      </dgm:prSet>
      <dgm:spPr/>
    </dgm:pt>
    <dgm:pt modelId="{46289F1C-8EE1-4F5E-9806-E6549AE20B7D}" type="pres">
      <dgm:prSet presAssocID="{3E985AF7-E184-47BB-B7DF-81C663516BEF}" presName="rootConnector" presStyleLbl="node3" presStyleIdx="3" presStyleCnt="6"/>
      <dgm:spPr/>
    </dgm:pt>
    <dgm:pt modelId="{162D96D1-70AB-492D-BBEF-AF279D563976}" type="pres">
      <dgm:prSet presAssocID="{3E985AF7-E184-47BB-B7DF-81C663516BEF}" presName="hierChild4" presStyleCnt="0"/>
      <dgm:spPr/>
    </dgm:pt>
    <dgm:pt modelId="{9085E2AC-6D85-42F0-9B76-CCF53A27B6DD}" type="pres">
      <dgm:prSet presAssocID="{3E985AF7-E184-47BB-B7DF-81C663516BEF}" presName="hierChild5" presStyleCnt="0"/>
      <dgm:spPr/>
    </dgm:pt>
    <dgm:pt modelId="{F37286D3-B64E-4124-8E24-BA54815A0A6D}" type="pres">
      <dgm:prSet presAssocID="{3DAF07D9-8278-4D2C-A168-76AE0B6E6A5C}" presName="Name35" presStyleLbl="parChTrans1D3" presStyleIdx="4" presStyleCnt="6"/>
      <dgm:spPr/>
    </dgm:pt>
    <dgm:pt modelId="{5304BB97-8F45-4487-8D10-3AB5DA1C1039}" type="pres">
      <dgm:prSet presAssocID="{2A2378B9-F270-4295-A865-942EF45C7570}" presName="hierRoot2" presStyleCnt="0">
        <dgm:presLayoutVars>
          <dgm:hierBranch val="init"/>
        </dgm:presLayoutVars>
      </dgm:prSet>
      <dgm:spPr/>
    </dgm:pt>
    <dgm:pt modelId="{B563672C-ACE7-4E42-BFF9-9F65C9787E71}" type="pres">
      <dgm:prSet presAssocID="{2A2378B9-F270-4295-A865-942EF45C7570}" presName="rootComposite" presStyleCnt="0"/>
      <dgm:spPr/>
    </dgm:pt>
    <dgm:pt modelId="{31A0C198-B946-4DC1-8393-91FF27C866D4}" type="pres">
      <dgm:prSet presAssocID="{2A2378B9-F270-4295-A865-942EF45C7570}" presName="rootText" presStyleLbl="node3" presStyleIdx="4" presStyleCnt="6" custScaleX="52481" custScaleY="62646" custLinFactX="34090" custLinFactNeighborX="100000" custLinFactNeighborY="28688">
        <dgm:presLayoutVars>
          <dgm:chPref val="3"/>
        </dgm:presLayoutVars>
      </dgm:prSet>
      <dgm:spPr/>
    </dgm:pt>
    <dgm:pt modelId="{517F3FFC-9C79-4B1A-A5E7-EE38E8D6CA3E}" type="pres">
      <dgm:prSet presAssocID="{2A2378B9-F270-4295-A865-942EF45C7570}" presName="rootConnector" presStyleLbl="node3" presStyleIdx="4" presStyleCnt="6"/>
      <dgm:spPr/>
    </dgm:pt>
    <dgm:pt modelId="{30F8C0F4-6EE6-40F5-9826-999ECF828156}" type="pres">
      <dgm:prSet presAssocID="{2A2378B9-F270-4295-A865-942EF45C7570}" presName="hierChild4" presStyleCnt="0"/>
      <dgm:spPr/>
    </dgm:pt>
    <dgm:pt modelId="{7DACF36A-F54A-4BB4-84AC-487CFFB747F6}" type="pres">
      <dgm:prSet presAssocID="{2A2378B9-F270-4295-A865-942EF45C7570}" presName="hierChild5" presStyleCnt="0"/>
      <dgm:spPr/>
    </dgm:pt>
    <dgm:pt modelId="{193F9190-9C36-4B61-8218-73EBC794E73D}" type="pres">
      <dgm:prSet presAssocID="{90189CBE-3B04-405F-AA5E-3F5295E82A8A}" presName="Name35" presStyleLbl="parChTrans1D3" presStyleIdx="5" presStyleCnt="6"/>
      <dgm:spPr/>
    </dgm:pt>
    <dgm:pt modelId="{D87668D9-CE56-4AC0-99F1-F34232865035}" type="pres">
      <dgm:prSet presAssocID="{B53C7E4C-FC9B-4409-A7C9-0C9DCBB9F577}" presName="hierRoot2" presStyleCnt="0">
        <dgm:presLayoutVars>
          <dgm:hierBranch val="init"/>
        </dgm:presLayoutVars>
      </dgm:prSet>
      <dgm:spPr/>
    </dgm:pt>
    <dgm:pt modelId="{95416B76-A274-4D3A-8849-F416953C723F}" type="pres">
      <dgm:prSet presAssocID="{B53C7E4C-FC9B-4409-A7C9-0C9DCBB9F577}" presName="rootComposite" presStyleCnt="0"/>
      <dgm:spPr/>
    </dgm:pt>
    <dgm:pt modelId="{7DC465E4-2EAA-4EB5-A475-72503EBCD670}" type="pres">
      <dgm:prSet presAssocID="{B53C7E4C-FC9B-4409-A7C9-0C9DCBB9F577}" presName="rootText" presStyleLbl="node3" presStyleIdx="5" presStyleCnt="6" custScaleX="51716" custScaleY="61552" custLinFactNeighborX="23232" custLinFactNeighborY="28688">
        <dgm:presLayoutVars>
          <dgm:chPref val="3"/>
        </dgm:presLayoutVars>
      </dgm:prSet>
      <dgm:spPr/>
    </dgm:pt>
    <dgm:pt modelId="{7DC5974A-00D9-4284-B39F-0D89C45CE2EB}" type="pres">
      <dgm:prSet presAssocID="{B53C7E4C-FC9B-4409-A7C9-0C9DCBB9F577}" presName="rootConnector" presStyleLbl="node3" presStyleIdx="5" presStyleCnt="6"/>
      <dgm:spPr/>
    </dgm:pt>
    <dgm:pt modelId="{D70EDD39-1549-41AE-B126-0C04CF8E8D22}" type="pres">
      <dgm:prSet presAssocID="{B53C7E4C-FC9B-4409-A7C9-0C9DCBB9F577}" presName="hierChild4" presStyleCnt="0"/>
      <dgm:spPr/>
    </dgm:pt>
    <dgm:pt modelId="{475842F3-F9F2-440D-B458-431B4BCB09D4}" type="pres">
      <dgm:prSet presAssocID="{B53C7E4C-FC9B-4409-A7C9-0C9DCBB9F577}" presName="hierChild5" presStyleCnt="0"/>
      <dgm:spPr/>
    </dgm:pt>
    <dgm:pt modelId="{695FAF0C-91BA-4F02-88E3-04F6AF5EBD65}" type="pres">
      <dgm:prSet presAssocID="{CBAF980F-F1E0-42C8-88E1-7B7FA7D443D4}" presName="hierChild5" presStyleCnt="0"/>
      <dgm:spPr/>
    </dgm:pt>
    <dgm:pt modelId="{F210195A-85D0-4E1E-A101-19AD36BD2EDB}" type="pres">
      <dgm:prSet presAssocID="{0338E34C-467C-4051-BA27-D38BDA426877}" presName="hierChild3" presStyleCnt="0"/>
      <dgm:spPr/>
    </dgm:pt>
  </dgm:ptLst>
  <dgm:cxnLst>
    <dgm:cxn modelId="{37E42402-01C1-4428-B509-03C3980D4596}" type="presOf" srcId="{C2BFEA98-B21B-42E4-86F8-F816A8BF6C2E}" destId="{6B1BEFE9-0A4E-4BC3-8608-D47542E19AC7}" srcOrd="0" destOrd="0" presId="urn:microsoft.com/office/officeart/2005/8/layout/orgChart1"/>
    <dgm:cxn modelId="{53D13B0F-D1EB-4A7C-A0E2-A9F7FD8A7983}" srcId="{CBAF980F-F1E0-42C8-88E1-7B7FA7D443D4}" destId="{30A35CE7-F114-4F2A-A0D8-235CD4A0811E}" srcOrd="1" destOrd="0" parTransId="{C81F62F3-3EBF-4565-AED0-BC4CCC497F6C}" sibTransId="{36481FD4-3B00-49F0-AB97-60ECD8BD924D}"/>
    <dgm:cxn modelId="{C9CAD618-06AC-45D9-8AA5-0823D8210EE4}" srcId="{CBAF980F-F1E0-42C8-88E1-7B7FA7D443D4}" destId="{B53C7E4C-FC9B-4409-A7C9-0C9DCBB9F577}" srcOrd="5" destOrd="0" parTransId="{90189CBE-3B04-405F-AA5E-3F5295E82A8A}" sibTransId="{470A8DDE-4EB9-48AE-89B4-A3236D8613A9}"/>
    <dgm:cxn modelId="{4C94A619-82F0-4981-9802-285F64303875}" srcId="{0338E34C-467C-4051-BA27-D38BDA426877}" destId="{CBAF980F-F1E0-42C8-88E1-7B7FA7D443D4}" srcOrd="0" destOrd="0" parTransId="{CB4B8015-7D24-48F0-AEB9-9D9C7F69B103}" sibTransId="{759AB694-8BB7-44A4-AE67-CF463B99C516}"/>
    <dgm:cxn modelId="{63682F2A-299D-4417-A8E7-AEA4E5A46B79}" srcId="{CBAF980F-F1E0-42C8-88E1-7B7FA7D443D4}" destId="{3E985AF7-E184-47BB-B7DF-81C663516BEF}" srcOrd="3" destOrd="0" parTransId="{C2BFEA98-B21B-42E4-86F8-F816A8BF6C2E}" sibTransId="{4A4A5D20-4781-44DE-BFBF-97358E9CFFA1}"/>
    <dgm:cxn modelId="{C4D5725B-EB52-453B-9FE7-4EAB0274E8C5}" type="presOf" srcId="{30A35CE7-F114-4F2A-A0D8-235CD4A0811E}" destId="{7C60B53C-7B8B-4BA4-83F2-85A21171062E}" srcOrd="1" destOrd="0" presId="urn:microsoft.com/office/officeart/2005/8/layout/orgChart1"/>
    <dgm:cxn modelId="{9953CA5E-79F9-4F2D-BCC1-BE65F4BBD3C0}" type="presOf" srcId="{B53C7E4C-FC9B-4409-A7C9-0C9DCBB9F577}" destId="{7DC5974A-00D9-4284-B39F-0D89C45CE2EB}" srcOrd="1" destOrd="0" presId="urn:microsoft.com/office/officeart/2005/8/layout/orgChart1"/>
    <dgm:cxn modelId="{2A4BEB43-8F74-44A1-8582-52F9A24BC36C}" type="presOf" srcId="{6A7CB7FC-759A-4C3B-BDD5-9BFEC493A7C5}" destId="{C42C9CAA-D7AE-48C3-811F-B91CE74AF5EF}" srcOrd="1" destOrd="0" presId="urn:microsoft.com/office/officeart/2005/8/layout/orgChart1"/>
    <dgm:cxn modelId="{BF6EF949-B9E0-4DEB-AFAF-E62E9F961EEE}" type="presOf" srcId="{CB4B8015-7D24-48F0-AEB9-9D9C7F69B103}" destId="{C215107F-A602-406B-A6EC-9C2F1AA4CA7B}" srcOrd="0" destOrd="0" presId="urn:microsoft.com/office/officeart/2005/8/layout/orgChart1"/>
    <dgm:cxn modelId="{84D1414C-D2A2-4920-9259-438295D92DC9}" type="presOf" srcId="{CBAF980F-F1E0-42C8-88E1-7B7FA7D443D4}" destId="{E825DCCD-696F-4D56-AE97-B26385A3E3DE}" srcOrd="1" destOrd="0" presId="urn:microsoft.com/office/officeart/2005/8/layout/orgChart1"/>
    <dgm:cxn modelId="{437E1E6E-2E33-4FE1-A35F-F2E53C32EDBC}" type="presOf" srcId="{0338E34C-467C-4051-BA27-D38BDA426877}" destId="{D9978594-309B-4AAA-A01F-7AFED9BEB03F}" srcOrd="1" destOrd="0" presId="urn:microsoft.com/office/officeart/2005/8/layout/orgChart1"/>
    <dgm:cxn modelId="{D7067954-D8A6-477D-BE34-962B5BF2A1E6}" srcId="{CBAF980F-F1E0-42C8-88E1-7B7FA7D443D4}" destId="{6A7CB7FC-759A-4C3B-BDD5-9BFEC493A7C5}" srcOrd="0" destOrd="0" parTransId="{C752991D-9F2B-42BD-8B30-64CB747840ED}" sibTransId="{7E4E1CF8-0FA2-4A1D-B307-6C4C812D1F21}"/>
    <dgm:cxn modelId="{3BA0D682-2DC0-4B10-B004-FD540801FF3C}" type="presOf" srcId="{2A2378B9-F270-4295-A865-942EF45C7570}" destId="{31A0C198-B946-4DC1-8393-91FF27C866D4}" srcOrd="0" destOrd="0" presId="urn:microsoft.com/office/officeart/2005/8/layout/orgChart1"/>
    <dgm:cxn modelId="{30C9888D-9A5E-4086-90C9-192D9AB8E666}" type="presOf" srcId="{CBAF980F-F1E0-42C8-88E1-7B7FA7D443D4}" destId="{E457FBB6-EC8F-4C1B-9C76-90090756F6F2}" srcOrd="0" destOrd="0" presId="urn:microsoft.com/office/officeart/2005/8/layout/orgChart1"/>
    <dgm:cxn modelId="{6FFBCF9C-695A-4B52-8409-A4EE34BD44A5}" srcId="{CBAF980F-F1E0-42C8-88E1-7B7FA7D443D4}" destId="{70E0F914-A817-4341-A2A1-A130CD45B274}" srcOrd="2" destOrd="0" parTransId="{8F2D41A1-8C32-4DDD-8B91-10BD77A90229}" sibTransId="{C2A69A76-67B2-4D36-B0D2-EC753D912050}"/>
    <dgm:cxn modelId="{8DDCB89F-C4E3-4970-8750-718942F7CA92}" type="presOf" srcId="{70E0F914-A817-4341-A2A1-A130CD45B274}" destId="{3D035A2E-06AB-41E8-95DC-6BF1E8FBC2F3}" srcOrd="1" destOrd="0" presId="urn:microsoft.com/office/officeart/2005/8/layout/orgChart1"/>
    <dgm:cxn modelId="{FBA63DA0-E2AD-4965-BCB4-068F2EB573E5}" type="presOf" srcId="{70E0F914-A817-4341-A2A1-A130CD45B274}" destId="{DCE1EEED-1029-4E6D-915B-CB320A4DCC69}" srcOrd="0" destOrd="0" presId="urn:microsoft.com/office/officeart/2005/8/layout/orgChart1"/>
    <dgm:cxn modelId="{D9716FA1-C101-47F8-AF61-58BF15A66B17}" type="presOf" srcId="{2A2378B9-F270-4295-A865-942EF45C7570}" destId="{517F3FFC-9C79-4B1A-A5E7-EE38E8D6CA3E}" srcOrd="1" destOrd="0" presId="urn:microsoft.com/office/officeart/2005/8/layout/orgChart1"/>
    <dgm:cxn modelId="{2132E3AC-19F6-4221-8B4F-B0047A9B6247}" type="presOf" srcId="{3DAF07D9-8278-4D2C-A168-76AE0B6E6A5C}" destId="{F37286D3-B64E-4124-8E24-BA54815A0A6D}" srcOrd="0" destOrd="0" presId="urn:microsoft.com/office/officeart/2005/8/layout/orgChart1"/>
    <dgm:cxn modelId="{DEDA86B0-178B-463D-AA0F-21140425A7BE}" type="presOf" srcId="{C81F62F3-3EBF-4565-AED0-BC4CCC497F6C}" destId="{4DA4ED24-EA4A-4F59-9D82-CF39A28F9EF6}" srcOrd="0" destOrd="0" presId="urn:microsoft.com/office/officeart/2005/8/layout/orgChart1"/>
    <dgm:cxn modelId="{B8C337B1-B2E9-4D04-9467-EA71DD676C17}" srcId="{CB789100-E267-435B-9F23-9E4C9B49DE43}" destId="{0338E34C-467C-4051-BA27-D38BDA426877}" srcOrd="0" destOrd="0" parTransId="{8EE6A688-75BF-4DBF-ACC2-F24CAA8735DE}" sibTransId="{62E0C33E-5C7C-4E6C-A2D2-974D561347BC}"/>
    <dgm:cxn modelId="{1D0D0CBC-9161-4FD2-81B7-23A8342F36EA}" type="presOf" srcId="{90189CBE-3B04-405F-AA5E-3F5295E82A8A}" destId="{193F9190-9C36-4B61-8218-73EBC794E73D}" srcOrd="0" destOrd="0" presId="urn:microsoft.com/office/officeart/2005/8/layout/orgChart1"/>
    <dgm:cxn modelId="{6C6C94BE-65ED-4F27-A3BB-EDB300B947DC}" type="presOf" srcId="{3E985AF7-E184-47BB-B7DF-81C663516BEF}" destId="{24D145FC-6F93-4416-9B7F-308A467298B7}" srcOrd="0" destOrd="0" presId="urn:microsoft.com/office/officeart/2005/8/layout/orgChart1"/>
    <dgm:cxn modelId="{7107D3C1-DC0E-48AA-8B48-E0812B8AC343}" type="presOf" srcId="{30A35CE7-F114-4F2A-A0D8-235CD4A0811E}" destId="{5889BF0B-928C-4749-A396-6C1710985B4B}" srcOrd="0" destOrd="0" presId="urn:microsoft.com/office/officeart/2005/8/layout/orgChart1"/>
    <dgm:cxn modelId="{5AEE95C3-5AEF-41C6-9BD0-A9D12235C9CF}" type="presOf" srcId="{3E985AF7-E184-47BB-B7DF-81C663516BEF}" destId="{46289F1C-8EE1-4F5E-9806-E6549AE20B7D}" srcOrd="1" destOrd="0" presId="urn:microsoft.com/office/officeart/2005/8/layout/orgChart1"/>
    <dgm:cxn modelId="{D4AF8BC5-454F-4AA1-83B8-32700BD06502}" type="presOf" srcId="{0338E34C-467C-4051-BA27-D38BDA426877}" destId="{5535C081-894A-4A57-8B1B-EC0399B6E0BB}" srcOrd="0" destOrd="0" presId="urn:microsoft.com/office/officeart/2005/8/layout/orgChart1"/>
    <dgm:cxn modelId="{4113ECD1-DB8B-4960-B34D-FBA0E45B045C}" srcId="{CBAF980F-F1E0-42C8-88E1-7B7FA7D443D4}" destId="{2A2378B9-F270-4295-A865-942EF45C7570}" srcOrd="4" destOrd="0" parTransId="{3DAF07D9-8278-4D2C-A168-76AE0B6E6A5C}" sibTransId="{DBC4B8BB-80C1-4EC3-8B31-5BAE4703F3B7}"/>
    <dgm:cxn modelId="{3329B3DE-66F2-4BD4-A7E3-85FD0826F264}" type="presOf" srcId="{C752991D-9F2B-42BD-8B30-64CB747840ED}" destId="{17D039A0-4425-4F4B-A4DA-165449BE1DFF}" srcOrd="0" destOrd="0" presId="urn:microsoft.com/office/officeart/2005/8/layout/orgChart1"/>
    <dgm:cxn modelId="{FE252CEB-8BDE-41F2-89D3-0FC1872CB074}" type="presOf" srcId="{CB789100-E267-435B-9F23-9E4C9B49DE43}" destId="{CC23E0B6-839F-4DF3-95DA-650D008D0C01}" srcOrd="0" destOrd="0" presId="urn:microsoft.com/office/officeart/2005/8/layout/orgChart1"/>
    <dgm:cxn modelId="{53CB19ED-BA05-4981-995B-D2C698976437}" type="presOf" srcId="{8F2D41A1-8C32-4DDD-8B91-10BD77A90229}" destId="{E6DF0B39-53F5-47C8-8B17-CA39FBFE64A6}" srcOrd="0" destOrd="0" presId="urn:microsoft.com/office/officeart/2005/8/layout/orgChart1"/>
    <dgm:cxn modelId="{EB3F80ED-F96D-4F58-AEED-7A7FE848645F}" type="presOf" srcId="{6A7CB7FC-759A-4C3B-BDD5-9BFEC493A7C5}" destId="{866555A8-A416-4AB4-9561-51F9C57EB985}" srcOrd="0" destOrd="0" presId="urn:microsoft.com/office/officeart/2005/8/layout/orgChart1"/>
    <dgm:cxn modelId="{9A59EDF6-DF8C-4164-AEEB-668E8FDEC37E}" type="presOf" srcId="{B53C7E4C-FC9B-4409-A7C9-0C9DCBB9F577}" destId="{7DC465E4-2EAA-4EB5-A475-72503EBCD670}" srcOrd="0" destOrd="0" presId="urn:microsoft.com/office/officeart/2005/8/layout/orgChart1"/>
    <dgm:cxn modelId="{2CD90449-5BDB-4601-842C-CE1CEB0EF1DE}" type="presParOf" srcId="{CC23E0B6-839F-4DF3-95DA-650D008D0C01}" destId="{DC40CE23-60D9-41EF-8B03-2D16E1DF8E48}" srcOrd="0" destOrd="0" presId="urn:microsoft.com/office/officeart/2005/8/layout/orgChart1"/>
    <dgm:cxn modelId="{E2DACDF6-3CE4-4F97-A5B5-EC579E7C9B16}" type="presParOf" srcId="{DC40CE23-60D9-41EF-8B03-2D16E1DF8E48}" destId="{3372D536-8500-4EA6-B637-A649F26CC046}" srcOrd="0" destOrd="0" presId="urn:microsoft.com/office/officeart/2005/8/layout/orgChart1"/>
    <dgm:cxn modelId="{8B1D0F5A-0C07-4569-A62D-82717D9441D2}" type="presParOf" srcId="{3372D536-8500-4EA6-B637-A649F26CC046}" destId="{5535C081-894A-4A57-8B1B-EC0399B6E0BB}" srcOrd="0" destOrd="0" presId="urn:microsoft.com/office/officeart/2005/8/layout/orgChart1"/>
    <dgm:cxn modelId="{F9BC8AF2-2486-499F-96A4-793D3B54E2C1}" type="presParOf" srcId="{3372D536-8500-4EA6-B637-A649F26CC046}" destId="{D9978594-309B-4AAA-A01F-7AFED9BEB03F}" srcOrd="1" destOrd="0" presId="urn:microsoft.com/office/officeart/2005/8/layout/orgChart1"/>
    <dgm:cxn modelId="{F954C3F6-71E1-4477-8284-09D7C36A9409}" type="presParOf" srcId="{DC40CE23-60D9-41EF-8B03-2D16E1DF8E48}" destId="{9B4ADC93-0B7D-4DF5-B86D-14EF62361B64}" srcOrd="1" destOrd="0" presId="urn:microsoft.com/office/officeart/2005/8/layout/orgChart1"/>
    <dgm:cxn modelId="{DB2D2209-1C43-4FCB-AC4E-E48D854C5468}" type="presParOf" srcId="{9B4ADC93-0B7D-4DF5-B86D-14EF62361B64}" destId="{C215107F-A602-406B-A6EC-9C2F1AA4CA7B}" srcOrd="0" destOrd="0" presId="urn:microsoft.com/office/officeart/2005/8/layout/orgChart1"/>
    <dgm:cxn modelId="{70AC9933-7378-4984-91DD-5B6A7C7B339B}" type="presParOf" srcId="{9B4ADC93-0B7D-4DF5-B86D-14EF62361B64}" destId="{CA3F1DC5-0D5B-4E57-B590-9F828DB16C67}" srcOrd="1" destOrd="0" presId="urn:microsoft.com/office/officeart/2005/8/layout/orgChart1"/>
    <dgm:cxn modelId="{E3B1D99E-D5AB-404A-B3B2-AA563F803BB3}" type="presParOf" srcId="{CA3F1DC5-0D5B-4E57-B590-9F828DB16C67}" destId="{EA7F3F71-111B-4B44-8744-4E3773B5EE68}" srcOrd="0" destOrd="0" presId="urn:microsoft.com/office/officeart/2005/8/layout/orgChart1"/>
    <dgm:cxn modelId="{439CAF40-010A-4858-A81C-7DA09C1AA876}" type="presParOf" srcId="{EA7F3F71-111B-4B44-8744-4E3773B5EE68}" destId="{E457FBB6-EC8F-4C1B-9C76-90090756F6F2}" srcOrd="0" destOrd="0" presId="urn:microsoft.com/office/officeart/2005/8/layout/orgChart1"/>
    <dgm:cxn modelId="{55E7A89A-7130-43BC-8C24-AED4B7901F7A}" type="presParOf" srcId="{EA7F3F71-111B-4B44-8744-4E3773B5EE68}" destId="{E825DCCD-696F-4D56-AE97-B26385A3E3DE}" srcOrd="1" destOrd="0" presId="urn:microsoft.com/office/officeart/2005/8/layout/orgChart1"/>
    <dgm:cxn modelId="{38E31344-A42D-493C-84AF-CCF4042EE900}" type="presParOf" srcId="{CA3F1DC5-0D5B-4E57-B590-9F828DB16C67}" destId="{F63FD845-AA59-4D5E-9F61-9F97E8F6F1DA}" srcOrd="1" destOrd="0" presId="urn:microsoft.com/office/officeart/2005/8/layout/orgChart1"/>
    <dgm:cxn modelId="{BF669744-E2B8-456D-A78C-3FA278E06E9E}" type="presParOf" srcId="{F63FD845-AA59-4D5E-9F61-9F97E8F6F1DA}" destId="{17D039A0-4425-4F4B-A4DA-165449BE1DFF}" srcOrd="0" destOrd="0" presId="urn:microsoft.com/office/officeart/2005/8/layout/orgChart1"/>
    <dgm:cxn modelId="{46E1C9A0-3C4C-4D67-A052-662FBDBF3A22}" type="presParOf" srcId="{F63FD845-AA59-4D5E-9F61-9F97E8F6F1DA}" destId="{B64A3187-ACD0-4FB6-8361-78BEBA8F4D8E}" srcOrd="1" destOrd="0" presId="urn:microsoft.com/office/officeart/2005/8/layout/orgChart1"/>
    <dgm:cxn modelId="{1AA5F493-924D-4973-A3E9-97776846A10F}" type="presParOf" srcId="{B64A3187-ACD0-4FB6-8361-78BEBA8F4D8E}" destId="{D6CBF2DE-4D8A-44B8-943F-4B1ACCA09C80}" srcOrd="0" destOrd="0" presId="urn:microsoft.com/office/officeart/2005/8/layout/orgChart1"/>
    <dgm:cxn modelId="{FAE0098E-C561-44AC-8396-66C973D95925}" type="presParOf" srcId="{D6CBF2DE-4D8A-44B8-943F-4B1ACCA09C80}" destId="{866555A8-A416-4AB4-9561-51F9C57EB985}" srcOrd="0" destOrd="0" presId="urn:microsoft.com/office/officeart/2005/8/layout/orgChart1"/>
    <dgm:cxn modelId="{F763C360-C24D-4FEB-A78E-9C674A2F500F}" type="presParOf" srcId="{D6CBF2DE-4D8A-44B8-943F-4B1ACCA09C80}" destId="{C42C9CAA-D7AE-48C3-811F-B91CE74AF5EF}" srcOrd="1" destOrd="0" presId="urn:microsoft.com/office/officeart/2005/8/layout/orgChart1"/>
    <dgm:cxn modelId="{A0A7CA66-8134-43E2-83D7-F28E64391151}" type="presParOf" srcId="{B64A3187-ACD0-4FB6-8361-78BEBA8F4D8E}" destId="{556BC8ED-CFFC-4E27-B4AB-AE2E4D06DB65}" srcOrd="1" destOrd="0" presId="urn:microsoft.com/office/officeart/2005/8/layout/orgChart1"/>
    <dgm:cxn modelId="{E541A5F5-A092-4FC9-917A-FCB3E5753C83}" type="presParOf" srcId="{B64A3187-ACD0-4FB6-8361-78BEBA8F4D8E}" destId="{A0702842-2C7A-4FF5-9159-0BC23F4A1404}" srcOrd="2" destOrd="0" presId="urn:microsoft.com/office/officeart/2005/8/layout/orgChart1"/>
    <dgm:cxn modelId="{362D103B-CBF1-42AB-BB48-52E53A7F2FC9}" type="presParOf" srcId="{F63FD845-AA59-4D5E-9F61-9F97E8F6F1DA}" destId="{4DA4ED24-EA4A-4F59-9D82-CF39A28F9EF6}" srcOrd="2" destOrd="0" presId="urn:microsoft.com/office/officeart/2005/8/layout/orgChart1"/>
    <dgm:cxn modelId="{0EE2E8A6-26A4-4641-8463-07DFD7574549}" type="presParOf" srcId="{F63FD845-AA59-4D5E-9F61-9F97E8F6F1DA}" destId="{2A7E960F-A226-4C42-85F1-DE11A5505DB8}" srcOrd="3" destOrd="0" presId="urn:microsoft.com/office/officeart/2005/8/layout/orgChart1"/>
    <dgm:cxn modelId="{099D1400-4018-488B-82AA-FE27D7CA3519}" type="presParOf" srcId="{2A7E960F-A226-4C42-85F1-DE11A5505DB8}" destId="{7F05A4F8-E9CD-4089-B842-8E1DEB9AF453}" srcOrd="0" destOrd="0" presId="urn:microsoft.com/office/officeart/2005/8/layout/orgChart1"/>
    <dgm:cxn modelId="{3D885CD1-4DA5-41B8-A52C-9C3A56066C91}" type="presParOf" srcId="{7F05A4F8-E9CD-4089-B842-8E1DEB9AF453}" destId="{5889BF0B-928C-4749-A396-6C1710985B4B}" srcOrd="0" destOrd="0" presId="urn:microsoft.com/office/officeart/2005/8/layout/orgChart1"/>
    <dgm:cxn modelId="{80812DEF-770D-4B66-8942-CEB347937B9A}" type="presParOf" srcId="{7F05A4F8-E9CD-4089-B842-8E1DEB9AF453}" destId="{7C60B53C-7B8B-4BA4-83F2-85A21171062E}" srcOrd="1" destOrd="0" presId="urn:microsoft.com/office/officeart/2005/8/layout/orgChart1"/>
    <dgm:cxn modelId="{640AB195-3F03-40FB-9803-B087860CE764}" type="presParOf" srcId="{2A7E960F-A226-4C42-85F1-DE11A5505DB8}" destId="{766A78E1-97A1-4E0B-87D9-524120639E08}" srcOrd="1" destOrd="0" presId="urn:microsoft.com/office/officeart/2005/8/layout/orgChart1"/>
    <dgm:cxn modelId="{3CD5A62F-F409-4AF7-B4C8-A23C19C06DC2}" type="presParOf" srcId="{2A7E960F-A226-4C42-85F1-DE11A5505DB8}" destId="{136EA8E5-4AAD-44A3-A8E4-D4A39C0FE623}" srcOrd="2" destOrd="0" presId="urn:microsoft.com/office/officeart/2005/8/layout/orgChart1"/>
    <dgm:cxn modelId="{BA56CB31-B920-4267-949E-953DB62D3C99}" type="presParOf" srcId="{F63FD845-AA59-4D5E-9F61-9F97E8F6F1DA}" destId="{E6DF0B39-53F5-47C8-8B17-CA39FBFE64A6}" srcOrd="4" destOrd="0" presId="urn:microsoft.com/office/officeart/2005/8/layout/orgChart1"/>
    <dgm:cxn modelId="{6D5F8D36-D92E-4D18-B82C-DDE397DD0128}" type="presParOf" srcId="{F63FD845-AA59-4D5E-9F61-9F97E8F6F1DA}" destId="{A56123E5-D21B-4E40-9BE6-698FCE93352E}" srcOrd="5" destOrd="0" presId="urn:microsoft.com/office/officeart/2005/8/layout/orgChart1"/>
    <dgm:cxn modelId="{60D41B55-6D71-458C-90B4-B4A86F8664D7}" type="presParOf" srcId="{A56123E5-D21B-4E40-9BE6-698FCE93352E}" destId="{8D55AC25-4E46-4516-8A78-D753E9478DDD}" srcOrd="0" destOrd="0" presId="urn:microsoft.com/office/officeart/2005/8/layout/orgChart1"/>
    <dgm:cxn modelId="{CDD4A7E5-55C5-41D1-940D-4D35E3EE85C2}" type="presParOf" srcId="{8D55AC25-4E46-4516-8A78-D753E9478DDD}" destId="{DCE1EEED-1029-4E6D-915B-CB320A4DCC69}" srcOrd="0" destOrd="0" presId="urn:microsoft.com/office/officeart/2005/8/layout/orgChart1"/>
    <dgm:cxn modelId="{147D3FD9-1A6A-4DC9-B3CC-BAC5CD792228}" type="presParOf" srcId="{8D55AC25-4E46-4516-8A78-D753E9478DDD}" destId="{3D035A2E-06AB-41E8-95DC-6BF1E8FBC2F3}" srcOrd="1" destOrd="0" presId="urn:microsoft.com/office/officeart/2005/8/layout/orgChart1"/>
    <dgm:cxn modelId="{DD5116BF-94F0-4E85-8870-BBC992577056}" type="presParOf" srcId="{A56123E5-D21B-4E40-9BE6-698FCE93352E}" destId="{1EA2F5B0-6A3F-4262-9D57-9FE0BE77CF87}" srcOrd="1" destOrd="0" presId="urn:microsoft.com/office/officeart/2005/8/layout/orgChart1"/>
    <dgm:cxn modelId="{F0C44619-F19B-456A-8BE8-0977B2C26714}" type="presParOf" srcId="{A56123E5-D21B-4E40-9BE6-698FCE93352E}" destId="{DFB29FCF-33A6-40F9-8B0E-757A3C12A8E9}" srcOrd="2" destOrd="0" presId="urn:microsoft.com/office/officeart/2005/8/layout/orgChart1"/>
    <dgm:cxn modelId="{B9984C7A-92BC-4AB3-AEB7-42E362EC5857}" type="presParOf" srcId="{F63FD845-AA59-4D5E-9F61-9F97E8F6F1DA}" destId="{6B1BEFE9-0A4E-4BC3-8608-D47542E19AC7}" srcOrd="6" destOrd="0" presId="urn:microsoft.com/office/officeart/2005/8/layout/orgChart1"/>
    <dgm:cxn modelId="{E3B83C71-AAE2-4D94-9B36-BB8F7416FF08}" type="presParOf" srcId="{F63FD845-AA59-4D5E-9F61-9F97E8F6F1DA}" destId="{F40E0583-22D2-499E-9031-45D858632E38}" srcOrd="7" destOrd="0" presId="urn:microsoft.com/office/officeart/2005/8/layout/orgChart1"/>
    <dgm:cxn modelId="{6C9D0513-C36B-4AC1-BA59-905F21B256BB}" type="presParOf" srcId="{F40E0583-22D2-499E-9031-45D858632E38}" destId="{97DCB7E2-AFF5-4C70-AFA3-62FB04F779E1}" srcOrd="0" destOrd="0" presId="urn:microsoft.com/office/officeart/2005/8/layout/orgChart1"/>
    <dgm:cxn modelId="{84605E7D-029E-4AF1-A535-E91B22DE71A1}" type="presParOf" srcId="{97DCB7E2-AFF5-4C70-AFA3-62FB04F779E1}" destId="{24D145FC-6F93-4416-9B7F-308A467298B7}" srcOrd="0" destOrd="0" presId="urn:microsoft.com/office/officeart/2005/8/layout/orgChart1"/>
    <dgm:cxn modelId="{64E93134-D194-4267-83C0-F75430E0750A}" type="presParOf" srcId="{97DCB7E2-AFF5-4C70-AFA3-62FB04F779E1}" destId="{46289F1C-8EE1-4F5E-9806-E6549AE20B7D}" srcOrd="1" destOrd="0" presId="urn:microsoft.com/office/officeart/2005/8/layout/orgChart1"/>
    <dgm:cxn modelId="{BC6600D0-5C75-4E24-BBEF-E760D9E13BB0}" type="presParOf" srcId="{F40E0583-22D2-499E-9031-45D858632E38}" destId="{162D96D1-70AB-492D-BBEF-AF279D563976}" srcOrd="1" destOrd="0" presId="urn:microsoft.com/office/officeart/2005/8/layout/orgChart1"/>
    <dgm:cxn modelId="{DCC618E3-5363-4687-959E-3E0B4E7A31D8}" type="presParOf" srcId="{F40E0583-22D2-499E-9031-45D858632E38}" destId="{9085E2AC-6D85-42F0-9B76-CCF53A27B6DD}" srcOrd="2" destOrd="0" presId="urn:microsoft.com/office/officeart/2005/8/layout/orgChart1"/>
    <dgm:cxn modelId="{96441EBA-CDAE-47B0-9FEB-9BD019C50AFB}" type="presParOf" srcId="{F63FD845-AA59-4D5E-9F61-9F97E8F6F1DA}" destId="{F37286D3-B64E-4124-8E24-BA54815A0A6D}" srcOrd="8" destOrd="0" presId="urn:microsoft.com/office/officeart/2005/8/layout/orgChart1"/>
    <dgm:cxn modelId="{771D1DB4-D589-4302-9010-347CB0665BED}" type="presParOf" srcId="{F63FD845-AA59-4D5E-9F61-9F97E8F6F1DA}" destId="{5304BB97-8F45-4487-8D10-3AB5DA1C1039}" srcOrd="9" destOrd="0" presId="urn:microsoft.com/office/officeart/2005/8/layout/orgChart1"/>
    <dgm:cxn modelId="{EC390F3E-7481-49E7-B6B4-DE5F31E367C0}" type="presParOf" srcId="{5304BB97-8F45-4487-8D10-3AB5DA1C1039}" destId="{B563672C-ACE7-4E42-BFF9-9F65C9787E71}" srcOrd="0" destOrd="0" presId="urn:microsoft.com/office/officeart/2005/8/layout/orgChart1"/>
    <dgm:cxn modelId="{8E7DE880-DE17-49AB-8366-F011303A9FDE}" type="presParOf" srcId="{B563672C-ACE7-4E42-BFF9-9F65C9787E71}" destId="{31A0C198-B946-4DC1-8393-91FF27C866D4}" srcOrd="0" destOrd="0" presId="urn:microsoft.com/office/officeart/2005/8/layout/orgChart1"/>
    <dgm:cxn modelId="{66E71433-6921-428B-AEF0-3AC5846E651F}" type="presParOf" srcId="{B563672C-ACE7-4E42-BFF9-9F65C9787E71}" destId="{517F3FFC-9C79-4B1A-A5E7-EE38E8D6CA3E}" srcOrd="1" destOrd="0" presId="urn:microsoft.com/office/officeart/2005/8/layout/orgChart1"/>
    <dgm:cxn modelId="{A36C1E54-994E-41CD-B207-BC16666DA68C}" type="presParOf" srcId="{5304BB97-8F45-4487-8D10-3AB5DA1C1039}" destId="{30F8C0F4-6EE6-40F5-9826-999ECF828156}" srcOrd="1" destOrd="0" presId="urn:microsoft.com/office/officeart/2005/8/layout/orgChart1"/>
    <dgm:cxn modelId="{77647B2B-9E0A-41D9-9F56-3008B0AD1173}" type="presParOf" srcId="{5304BB97-8F45-4487-8D10-3AB5DA1C1039}" destId="{7DACF36A-F54A-4BB4-84AC-487CFFB747F6}" srcOrd="2" destOrd="0" presId="urn:microsoft.com/office/officeart/2005/8/layout/orgChart1"/>
    <dgm:cxn modelId="{7AA3E05D-7399-47BC-A572-D465CB545326}" type="presParOf" srcId="{F63FD845-AA59-4D5E-9F61-9F97E8F6F1DA}" destId="{193F9190-9C36-4B61-8218-73EBC794E73D}" srcOrd="10" destOrd="0" presId="urn:microsoft.com/office/officeart/2005/8/layout/orgChart1"/>
    <dgm:cxn modelId="{CF34A91C-453D-481D-9987-74775D6D8105}" type="presParOf" srcId="{F63FD845-AA59-4D5E-9F61-9F97E8F6F1DA}" destId="{D87668D9-CE56-4AC0-99F1-F34232865035}" srcOrd="11" destOrd="0" presId="urn:microsoft.com/office/officeart/2005/8/layout/orgChart1"/>
    <dgm:cxn modelId="{35D3355B-8532-4F21-944D-43DE391BF79D}" type="presParOf" srcId="{D87668D9-CE56-4AC0-99F1-F34232865035}" destId="{95416B76-A274-4D3A-8849-F416953C723F}" srcOrd="0" destOrd="0" presId="urn:microsoft.com/office/officeart/2005/8/layout/orgChart1"/>
    <dgm:cxn modelId="{F9C0D079-B48C-49BF-AE98-6A11F2ACA399}" type="presParOf" srcId="{95416B76-A274-4D3A-8849-F416953C723F}" destId="{7DC465E4-2EAA-4EB5-A475-72503EBCD670}" srcOrd="0" destOrd="0" presId="urn:microsoft.com/office/officeart/2005/8/layout/orgChart1"/>
    <dgm:cxn modelId="{8EB428AA-0F12-4D34-83DE-42C4C6753218}" type="presParOf" srcId="{95416B76-A274-4D3A-8849-F416953C723F}" destId="{7DC5974A-00D9-4284-B39F-0D89C45CE2EB}" srcOrd="1" destOrd="0" presId="urn:microsoft.com/office/officeart/2005/8/layout/orgChart1"/>
    <dgm:cxn modelId="{5522F5CD-21DF-4A8B-BA11-18F3791C455F}" type="presParOf" srcId="{D87668D9-CE56-4AC0-99F1-F34232865035}" destId="{D70EDD39-1549-41AE-B126-0C04CF8E8D22}" srcOrd="1" destOrd="0" presId="urn:microsoft.com/office/officeart/2005/8/layout/orgChart1"/>
    <dgm:cxn modelId="{14349988-2A00-4595-B3ED-C9671F974E6D}" type="presParOf" srcId="{D87668D9-CE56-4AC0-99F1-F34232865035}" destId="{475842F3-F9F2-440D-B458-431B4BCB09D4}" srcOrd="2" destOrd="0" presId="urn:microsoft.com/office/officeart/2005/8/layout/orgChart1"/>
    <dgm:cxn modelId="{66139998-BB3C-4EFD-B7CE-660EC64B5815}" type="presParOf" srcId="{CA3F1DC5-0D5B-4E57-B590-9F828DB16C67}" destId="{695FAF0C-91BA-4F02-88E3-04F6AF5EBD65}" srcOrd="2" destOrd="0" presId="urn:microsoft.com/office/officeart/2005/8/layout/orgChart1"/>
    <dgm:cxn modelId="{BDF0166C-36CE-4CA8-A02E-08A97F2EAF10}" type="presParOf" srcId="{DC40CE23-60D9-41EF-8B03-2D16E1DF8E48}" destId="{F210195A-85D0-4E1E-A101-19AD36BD2ED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9774E9-9C38-4BEA-A420-A7EAAF96ACE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A410277-AF79-494A-8A5C-6718AAA530BB}">
      <dgm:prSet phldrT="[Text]"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600" b="1" dirty="0"/>
            <a:t>Academic &amp; Human Services Division</a:t>
          </a:r>
        </a:p>
        <a:p>
          <a:pPr algn="ctr">
            <a:spcAft>
              <a:spcPts val="0"/>
            </a:spcAft>
          </a:pPr>
          <a:r>
            <a:rPr lang="en-US" sz="600" b="1" dirty="0"/>
            <a:t>Chairperson                              </a:t>
          </a:r>
          <a:r>
            <a:rPr lang="en-US" sz="600" b="0" dirty="0"/>
            <a:t>S. Preyear</a:t>
          </a:r>
        </a:p>
      </dgm:t>
    </dgm:pt>
    <dgm:pt modelId="{CDF4AD2D-4E76-4755-A698-344C015B5DDA}" type="parTrans" cxnId="{ABC28846-D298-4A47-BBE6-7B217F899957}">
      <dgm:prSet/>
      <dgm:spPr/>
      <dgm:t>
        <a:bodyPr/>
        <a:lstStyle/>
        <a:p>
          <a:pPr algn="ctr"/>
          <a:endParaRPr lang="en-US"/>
        </a:p>
      </dgm:t>
    </dgm:pt>
    <dgm:pt modelId="{0F64D2AE-1266-427D-B0A2-7D1A21AF4E7C}" type="sibTrans" cxnId="{ABC28846-D298-4A47-BBE6-7B217F899957}">
      <dgm:prSet/>
      <dgm:spPr/>
      <dgm:t>
        <a:bodyPr/>
        <a:lstStyle/>
        <a:p>
          <a:pPr algn="ctr"/>
          <a:endParaRPr lang="en-US"/>
        </a:p>
      </dgm:t>
    </dgm:pt>
    <dgm:pt modelId="{04F7E916-E43E-45FB-97FA-69431A516F16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600" b="1" dirty="0"/>
            <a:t>Health Careers Division</a:t>
          </a:r>
        </a:p>
        <a:p>
          <a:pPr algn="ctr">
            <a:spcAft>
              <a:spcPts val="0"/>
            </a:spcAft>
          </a:pPr>
          <a:r>
            <a:rPr lang="en-US" sz="600" b="1" dirty="0"/>
            <a:t>Chairperson                                </a:t>
          </a:r>
          <a:r>
            <a:rPr lang="en-US" sz="600" b="0" dirty="0"/>
            <a:t>Dr. R. Gray</a:t>
          </a:r>
        </a:p>
      </dgm:t>
    </dgm:pt>
    <dgm:pt modelId="{35D6CC6E-7A32-4212-B01A-80D9DC1E42BE}" type="parTrans" cxnId="{E24C14E1-1DB0-4F9F-ABDB-08E737B5F4BB}">
      <dgm:prSet/>
      <dgm:spPr/>
      <dgm:t>
        <a:bodyPr/>
        <a:lstStyle/>
        <a:p>
          <a:pPr algn="ctr"/>
          <a:endParaRPr lang="en-US"/>
        </a:p>
      </dgm:t>
    </dgm:pt>
    <dgm:pt modelId="{0FB40026-A72F-410E-B173-CD9A340833AF}" type="sibTrans" cxnId="{E24C14E1-1DB0-4F9F-ABDB-08E737B5F4BB}">
      <dgm:prSet/>
      <dgm:spPr/>
      <dgm:t>
        <a:bodyPr/>
        <a:lstStyle/>
        <a:p>
          <a:pPr algn="ctr"/>
          <a:endParaRPr lang="en-US"/>
        </a:p>
      </dgm:t>
    </dgm:pt>
    <dgm:pt modelId="{504978A3-632E-41DD-BF04-57F08AE43969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700" dirty="0"/>
            <a:t>President                                 </a:t>
          </a:r>
        </a:p>
        <a:p>
          <a:pPr algn="ctr">
            <a:spcAft>
              <a:spcPts val="0"/>
            </a:spcAft>
          </a:pPr>
          <a:r>
            <a:rPr lang="en-US" sz="700" dirty="0"/>
            <a:t>Dr. Coretta Boykin</a:t>
          </a:r>
        </a:p>
      </dgm:t>
    </dgm:pt>
    <dgm:pt modelId="{A3ECCF70-097B-42BC-B4D3-B86B6DA7FFAA}" type="parTrans" cxnId="{781BC5B2-879A-4B45-A77B-83BAF6CF07C1}">
      <dgm:prSet/>
      <dgm:spPr/>
      <dgm:t>
        <a:bodyPr/>
        <a:lstStyle/>
        <a:p>
          <a:pPr algn="ctr"/>
          <a:endParaRPr lang="en-US"/>
        </a:p>
      </dgm:t>
    </dgm:pt>
    <dgm:pt modelId="{3C8F520C-6024-4A02-A38B-A7B265BC7670}" type="sibTrans" cxnId="{781BC5B2-879A-4B45-A77B-83BAF6CF07C1}">
      <dgm:prSet/>
      <dgm:spPr/>
      <dgm:t>
        <a:bodyPr/>
        <a:lstStyle/>
        <a:p>
          <a:pPr algn="ctr"/>
          <a:endParaRPr lang="en-US"/>
        </a:p>
      </dgm:t>
    </dgm:pt>
    <dgm:pt modelId="{EADE5D58-4C7D-4010-A8A7-6B094AB377AC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600" b="1" dirty="0"/>
            <a:t>Technical Programs Division</a:t>
          </a:r>
        </a:p>
        <a:p>
          <a:pPr algn="ctr">
            <a:spcAft>
              <a:spcPts val="0"/>
            </a:spcAft>
          </a:pPr>
          <a:r>
            <a:rPr lang="en-US" sz="600" b="1" dirty="0"/>
            <a:t>Chairperson </a:t>
          </a:r>
          <a:r>
            <a:rPr lang="en-US" sz="600" dirty="0"/>
            <a:t>                                 </a:t>
          </a:r>
        </a:p>
        <a:p>
          <a:pPr algn="ctr">
            <a:spcAft>
              <a:spcPts val="0"/>
            </a:spcAft>
          </a:pPr>
          <a:r>
            <a:rPr lang="en-US" sz="600" dirty="0"/>
            <a:t> D. Lett</a:t>
          </a:r>
        </a:p>
      </dgm:t>
    </dgm:pt>
    <dgm:pt modelId="{AFB37F81-D975-4C19-AB2D-5C9D9F1E9DA3}" type="parTrans" cxnId="{84858656-4ABB-40EF-B045-10772EA7D36D}">
      <dgm:prSet/>
      <dgm:spPr/>
      <dgm:t>
        <a:bodyPr/>
        <a:lstStyle/>
        <a:p>
          <a:pPr algn="ctr"/>
          <a:endParaRPr lang="en-US"/>
        </a:p>
      </dgm:t>
    </dgm:pt>
    <dgm:pt modelId="{8E3EAC02-1A8F-4A34-9B18-600969D92DF7}" type="sibTrans" cxnId="{84858656-4ABB-40EF-B045-10772EA7D36D}">
      <dgm:prSet/>
      <dgm:spPr/>
      <dgm:t>
        <a:bodyPr/>
        <a:lstStyle/>
        <a:p>
          <a:pPr algn="ctr"/>
          <a:endParaRPr lang="en-US"/>
        </a:p>
      </dgm:t>
    </dgm:pt>
    <dgm:pt modelId="{DD62D4B2-37D4-4D0E-942C-349218E1A600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600" b="1" dirty="0"/>
            <a:t>Commercial Truck</a:t>
          </a:r>
        </a:p>
        <a:p>
          <a:pPr algn="ctr">
            <a:spcAft>
              <a:spcPts val="0"/>
            </a:spcAft>
          </a:pPr>
          <a:r>
            <a:rPr lang="en-US" sz="600" b="1" dirty="0"/>
            <a:t> Driving</a:t>
          </a:r>
        </a:p>
        <a:p>
          <a:pPr algn="ctr">
            <a:spcAft>
              <a:spcPts val="0"/>
            </a:spcAft>
          </a:pPr>
          <a:r>
            <a:rPr lang="en-US" sz="600" dirty="0"/>
            <a:t>W. Richerson (I)</a:t>
          </a:r>
        </a:p>
        <a:p>
          <a:pPr algn="ctr">
            <a:spcAft>
              <a:spcPts val="0"/>
            </a:spcAft>
          </a:pPr>
          <a:r>
            <a:rPr lang="en-US" sz="600" dirty="0"/>
            <a:t>C. Jerkins (Monroeville Site)</a:t>
          </a:r>
        </a:p>
      </dgm:t>
    </dgm:pt>
    <dgm:pt modelId="{8915FAF4-9104-4D3E-A093-BC73CA49FDB1}" type="parTrans" cxnId="{7F15325A-D821-4B56-8014-9209440BD664}">
      <dgm:prSet/>
      <dgm:spPr/>
      <dgm:t>
        <a:bodyPr/>
        <a:lstStyle/>
        <a:p>
          <a:pPr algn="ctr"/>
          <a:endParaRPr lang="en-US"/>
        </a:p>
      </dgm:t>
    </dgm:pt>
    <dgm:pt modelId="{F9C011A9-6BB3-473E-933B-87FF6528B1D2}" type="sibTrans" cxnId="{7F15325A-D821-4B56-8014-9209440BD664}">
      <dgm:prSet/>
      <dgm:spPr/>
      <dgm:t>
        <a:bodyPr/>
        <a:lstStyle/>
        <a:p>
          <a:pPr algn="ctr"/>
          <a:endParaRPr lang="en-US"/>
        </a:p>
      </dgm:t>
    </dgm:pt>
    <dgm:pt modelId="{7A8F8F9E-DDEC-4C5F-BFB8-A6252DCC523A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600" b="1" dirty="0"/>
            <a:t>Industrial Electricity/</a:t>
          </a:r>
        </a:p>
        <a:p>
          <a:pPr algn="ctr">
            <a:spcAft>
              <a:spcPts val="0"/>
            </a:spcAft>
          </a:pPr>
          <a:r>
            <a:rPr lang="en-US" sz="600" b="1" dirty="0"/>
            <a:t>Electronics</a:t>
          </a:r>
        </a:p>
        <a:p>
          <a:pPr algn="ctr">
            <a:spcAft>
              <a:spcPts val="0"/>
            </a:spcAft>
          </a:pPr>
          <a:r>
            <a:rPr lang="en-US" sz="600" b="1" dirty="0"/>
            <a:t>Industrial Maintenance</a:t>
          </a:r>
        </a:p>
        <a:p>
          <a:pPr algn="ctr">
            <a:spcAft>
              <a:spcPts val="0"/>
            </a:spcAft>
          </a:pPr>
          <a:r>
            <a:rPr lang="en-US" sz="600" dirty="0"/>
            <a:t>J. Williamson (I)</a:t>
          </a:r>
        </a:p>
        <a:p>
          <a:pPr algn="ctr">
            <a:spcAft>
              <a:spcPts val="0"/>
            </a:spcAft>
          </a:pPr>
          <a:r>
            <a:rPr lang="en-US" sz="600" dirty="0"/>
            <a:t>W. Blackburn (I)</a:t>
          </a:r>
        </a:p>
        <a:p>
          <a:pPr algn="ctr">
            <a:spcAft>
              <a:spcPts val="0"/>
            </a:spcAft>
          </a:pPr>
          <a:r>
            <a:rPr lang="en-US" sz="600" dirty="0"/>
            <a:t>D. Cole  (Adjunct)</a:t>
          </a:r>
        </a:p>
        <a:p>
          <a:pPr algn="ctr">
            <a:spcAft>
              <a:spcPts val="0"/>
            </a:spcAft>
          </a:pPr>
          <a:r>
            <a:rPr lang="en-US" sz="600" dirty="0"/>
            <a:t>A. Wilson   (Adjunct)</a:t>
          </a:r>
        </a:p>
        <a:p>
          <a:pPr algn="ctr">
            <a:spcAft>
              <a:spcPts val="0"/>
            </a:spcAft>
          </a:pPr>
          <a:endParaRPr lang="en-US" sz="600" dirty="0"/>
        </a:p>
      </dgm:t>
    </dgm:pt>
    <dgm:pt modelId="{0EF88D72-9150-40B8-8CA4-798B4A8A271B}" type="parTrans" cxnId="{10735DD5-4EAF-4033-AEC1-EB9949B96C5E}">
      <dgm:prSet/>
      <dgm:spPr/>
      <dgm:t>
        <a:bodyPr/>
        <a:lstStyle/>
        <a:p>
          <a:pPr algn="ctr"/>
          <a:endParaRPr lang="en-US"/>
        </a:p>
      </dgm:t>
    </dgm:pt>
    <dgm:pt modelId="{53B659CE-1725-4024-8A27-5CBD42FB8EF6}" type="sibTrans" cxnId="{10735DD5-4EAF-4033-AEC1-EB9949B96C5E}">
      <dgm:prSet/>
      <dgm:spPr/>
      <dgm:t>
        <a:bodyPr/>
        <a:lstStyle/>
        <a:p>
          <a:pPr algn="ctr"/>
          <a:endParaRPr lang="en-US"/>
        </a:p>
      </dgm:t>
    </dgm:pt>
    <dgm:pt modelId="{1380D8F1-8565-4540-9CA1-3CE1F0D8456C}">
      <dgm:prSet custT="1"/>
      <dgm:spPr/>
      <dgm:t>
        <a:bodyPr/>
        <a:lstStyle/>
        <a:p>
          <a:pPr algn="ctr">
            <a:spcAft>
              <a:spcPts val="0"/>
            </a:spcAft>
          </a:pPr>
          <a:endParaRPr lang="en-US" sz="700" dirty="0"/>
        </a:p>
        <a:p>
          <a:pPr algn="ctr">
            <a:spcAft>
              <a:spcPts val="0"/>
            </a:spcAft>
          </a:pPr>
          <a:r>
            <a:rPr lang="en-US" sz="600" b="1" dirty="0"/>
            <a:t>Practical Nursing</a:t>
          </a:r>
        </a:p>
        <a:p>
          <a:pPr algn="ctr">
            <a:spcAft>
              <a:spcPts val="0"/>
            </a:spcAft>
          </a:pPr>
          <a:r>
            <a:rPr lang="en-US" sz="600" dirty="0"/>
            <a:t>A. Antone (I)</a:t>
          </a:r>
        </a:p>
        <a:p>
          <a:pPr algn="ctr">
            <a:spcAft>
              <a:spcPts val="0"/>
            </a:spcAft>
          </a:pPr>
          <a:r>
            <a:rPr lang="en-US" sz="600" dirty="0"/>
            <a:t>M. Godwin (I)</a:t>
          </a:r>
        </a:p>
        <a:p>
          <a:pPr algn="ctr">
            <a:spcAft>
              <a:spcPts val="0"/>
            </a:spcAft>
          </a:pPr>
          <a:r>
            <a:rPr lang="en-US" sz="600" dirty="0"/>
            <a:t> F. Grace (I)</a:t>
          </a:r>
        </a:p>
        <a:p>
          <a:pPr algn="ctr">
            <a:spcAft>
              <a:spcPts val="0"/>
            </a:spcAft>
          </a:pPr>
          <a:r>
            <a:rPr lang="en-US" sz="600" dirty="0"/>
            <a:t>R. Gray (I)</a:t>
          </a:r>
        </a:p>
        <a:p>
          <a:pPr algn="ctr">
            <a:spcAft>
              <a:spcPts val="0"/>
            </a:spcAft>
          </a:pPr>
          <a:r>
            <a:rPr lang="en-US" sz="600" dirty="0"/>
            <a:t>C.Helms (I)</a:t>
          </a:r>
        </a:p>
        <a:p>
          <a:pPr algn="ctr">
            <a:spcAft>
              <a:spcPts val="0"/>
            </a:spcAft>
          </a:pPr>
          <a:r>
            <a:rPr lang="en-US" sz="600" dirty="0"/>
            <a:t>A. Nobles(I)</a:t>
          </a:r>
        </a:p>
        <a:p>
          <a:pPr algn="ctr">
            <a:spcAft>
              <a:spcPts val="0"/>
            </a:spcAft>
          </a:pPr>
          <a:r>
            <a:rPr lang="en-US" sz="600" dirty="0"/>
            <a:t>Clinical Instructor (TBN)</a:t>
          </a:r>
        </a:p>
        <a:p>
          <a:pPr algn="ctr">
            <a:spcAft>
              <a:spcPct val="35000"/>
            </a:spcAft>
          </a:pPr>
          <a:endParaRPr lang="en-US" sz="600" dirty="0"/>
        </a:p>
      </dgm:t>
    </dgm:pt>
    <dgm:pt modelId="{A9B9ABB1-D1A7-43A5-B169-61B4AAD3954B}" type="parTrans" cxnId="{F426C1A6-E679-443E-8371-C30AEFD44D36}">
      <dgm:prSet/>
      <dgm:spPr/>
      <dgm:t>
        <a:bodyPr/>
        <a:lstStyle/>
        <a:p>
          <a:pPr algn="ctr"/>
          <a:endParaRPr lang="en-US"/>
        </a:p>
      </dgm:t>
    </dgm:pt>
    <dgm:pt modelId="{347219BA-4AC0-4CD0-BB23-6D5C69938E99}" type="sibTrans" cxnId="{F426C1A6-E679-443E-8371-C30AEFD44D36}">
      <dgm:prSet/>
      <dgm:spPr/>
      <dgm:t>
        <a:bodyPr/>
        <a:lstStyle/>
        <a:p>
          <a:pPr algn="ctr"/>
          <a:endParaRPr lang="en-US"/>
        </a:p>
      </dgm:t>
    </dgm:pt>
    <dgm:pt modelId="{E9D4BBDF-A79B-484C-B222-51158E0EA151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600" b="1" dirty="0"/>
            <a:t>Health Careers </a:t>
          </a:r>
        </a:p>
        <a:p>
          <a:pPr algn="ctr">
            <a:spcAft>
              <a:spcPts val="0"/>
            </a:spcAft>
          </a:pPr>
          <a:r>
            <a:rPr lang="en-US" sz="600" b="1" dirty="0"/>
            <a:t>Advising Specialist</a:t>
          </a:r>
        </a:p>
        <a:p>
          <a:pPr algn="ctr">
            <a:spcAft>
              <a:spcPct val="35000"/>
            </a:spcAft>
          </a:pPr>
          <a:r>
            <a:rPr lang="en-US" sz="600" dirty="0"/>
            <a:t>K. Barnes</a:t>
          </a:r>
        </a:p>
      </dgm:t>
    </dgm:pt>
    <dgm:pt modelId="{E521B075-6F98-465F-AB9D-DB10F2F987A2}" type="parTrans" cxnId="{51E8AA3E-D9E5-4598-B27E-488426BF137B}">
      <dgm:prSet/>
      <dgm:spPr/>
      <dgm:t>
        <a:bodyPr/>
        <a:lstStyle/>
        <a:p>
          <a:pPr algn="ctr"/>
          <a:endParaRPr lang="en-US"/>
        </a:p>
      </dgm:t>
    </dgm:pt>
    <dgm:pt modelId="{F626418D-B9BC-4B10-A975-F1907E66CE5E}" type="sibTrans" cxnId="{51E8AA3E-D9E5-4598-B27E-488426BF137B}">
      <dgm:prSet/>
      <dgm:spPr/>
      <dgm:t>
        <a:bodyPr/>
        <a:lstStyle/>
        <a:p>
          <a:pPr algn="ctr"/>
          <a:endParaRPr lang="en-US"/>
        </a:p>
      </dgm:t>
    </dgm:pt>
    <dgm:pt modelId="{315AA29F-900A-48E8-B6E8-AA8D88C804CC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600" b="1" dirty="0"/>
            <a:t>English</a:t>
          </a:r>
        </a:p>
        <a:p>
          <a:pPr algn="ctr">
            <a:spcAft>
              <a:spcPts val="0"/>
            </a:spcAft>
          </a:pPr>
          <a:r>
            <a:rPr lang="en-US" sz="600" dirty="0"/>
            <a:t>D. Joyner (I)</a:t>
          </a:r>
        </a:p>
      </dgm:t>
    </dgm:pt>
    <dgm:pt modelId="{ED671091-4A96-4E20-80AA-BBDBC0CDE9CA}" type="parTrans" cxnId="{E07E8267-4979-4665-8440-06C78BEACE90}">
      <dgm:prSet/>
      <dgm:spPr/>
      <dgm:t>
        <a:bodyPr/>
        <a:lstStyle/>
        <a:p>
          <a:pPr algn="ctr"/>
          <a:endParaRPr lang="en-US"/>
        </a:p>
      </dgm:t>
    </dgm:pt>
    <dgm:pt modelId="{D6321762-6FC6-40B2-BBCA-DB4702645982}" type="sibTrans" cxnId="{E07E8267-4979-4665-8440-06C78BEACE90}">
      <dgm:prSet/>
      <dgm:spPr/>
      <dgm:t>
        <a:bodyPr/>
        <a:lstStyle/>
        <a:p>
          <a:pPr algn="ctr"/>
          <a:endParaRPr lang="en-US"/>
        </a:p>
      </dgm:t>
    </dgm:pt>
    <dgm:pt modelId="{B68BD6A3-4454-49BA-BC3D-3E52A6E1A425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600" b="1" dirty="0"/>
            <a:t>Humanities/Ethics</a:t>
          </a:r>
        </a:p>
        <a:p>
          <a:pPr algn="ctr">
            <a:spcAft>
              <a:spcPts val="0"/>
            </a:spcAft>
          </a:pPr>
          <a:r>
            <a:rPr lang="en-US" sz="600" dirty="0"/>
            <a:t>Z. Byrd (Adjunct)</a:t>
          </a:r>
        </a:p>
        <a:p>
          <a:pPr algn="ctr">
            <a:spcAft>
              <a:spcPts val="0"/>
            </a:spcAft>
          </a:pPr>
          <a:r>
            <a:rPr lang="en-US" sz="600" dirty="0"/>
            <a:t>K. Kelly (Adjunct)</a:t>
          </a:r>
        </a:p>
        <a:p>
          <a:pPr algn="ctr">
            <a:spcAft>
              <a:spcPts val="0"/>
            </a:spcAft>
          </a:pPr>
          <a:r>
            <a:rPr lang="en-US" sz="600" dirty="0"/>
            <a:t>T. Gregory (Adjunct)</a:t>
          </a:r>
        </a:p>
      </dgm:t>
    </dgm:pt>
    <dgm:pt modelId="{EEF02C5A-76CF-4585-BE33-347551EC7F53}" type="parTrans" cxnId="{DE01F686-0770-488E-BF2F-BE1035D72418}">
      <dgm:prSet/>
      <dgm:spPr/>
      <dgm:t>
        <a:bodyPr/>
        <a:lstStyle/>
        <a:p>
          <a:pPr algn="ctr"/>
          <a:endParaRPr lang="en-US"/>
        </a:p>
      </dgm:t>
    </dgm:pt>
    <dgm:pt modelId="{D5D54398-EAFF-415C-B27B-59D0EE70A4D4}" type="sibTrans" cxnId="{DE01F686-0770-488E-BF2F-BE1035D72418}">
      <dgm:prSet/>
      <dgm:spPr/>
      <dgm:t>
        <a:bodyPr/>
        <a:lstStyle/>
        <a:p>
          <a:pPr algn="ctr"/>
          <a:endParaRPr lang="en-US"/>
        </a:p>
      </dgm:t>
    </dgm:pt>
    <dgm:pt modelId="{1B7FEB1F-7437-4BF2-8CBB-09F0A6D1159C}" type="asst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600" b="1" dirty="0"/>
            <a:t>Math</a:t>
          </a:r>
        </a:p>
        <a:p>
          <a:pPr algn="ctr">
            <a:spcAft>
              <a:spcPct val="35000"/>
            </a:spcAft>
          </a:pPr>
          <a:r>
            <a:rPr lang="en-US" sz="600" dirty="0"/>
            <a:t>S. Preyear (I)</a:t>
          </a:r>
        </a:p>
      </dgm:t>
    </dgm:pt>
    <dgm:pt modelId="{E3247ACE-08C7-432C-BA42-3799F05021A7}" type="parTrans" cxnId="{7F37FB0F-7213-4B05-BB88-C2AB19E4150F}">
      <dgm:prSet/>
      <dgm:spPr/>
      <dgm:t>
        <a:bodyPr/>
        <a:lstStyle/>
        <a:p>
          <a:pPr algn="ctr"/>
          <a:endParaRPr lang="en-US"/>
        </a:p>
      </dgm:t>
    </dgm:pt>
    <dgm:pt modelId="{FEADACEA-594B-444E-89B6-B9B1939C2DC5}" type="sibTrans" cxnId="{7F37FB0F-7213-4B05-BB88-C2AB19E4150F}">
      <dgm:prSet/>
      <dgm:spPr/>
      <dgm:t>
        <a:bodyPr/>
        <a:lstStyle/>
        <a:p>
          <a:pPr algn="ctr"/>
          <a:endParaRPr lang="en-US"/>
        </a:p>
      </dgm:t>
    </dgm:pt>
    <dgm:pt modelId="{8F53ECEE-DAB6-4381-88E6-1538BC064DE5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dirty="0"/>
            <a:t>Diesel  Technology</a:t>
          </a:r>
          <a:endParaRPr lang="en-US" sz="600" dirty="0"/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500" dirty="0"/>
            <a:t>W. Steadman  (Adjunct))</a:t>
          </a:r>
        </a:p>
      </dgm:t>
    </dgm:pt>
    <dgm:pt modelId="{9862B2CC-FAAE-4AFA-B8FD-E2DF9023A189}" type="parTrans" cxnId="{120E1759-A791-4619-A04A-FC9FB6BAA65F}">
      <dgm:prSet/>
      <dgm:spPr/>
      <dgm:t>
        <a:bodyPr/>
        <a:lstStyle/>
        <a:p>
          <a:pPr algn="ctr"/>
          <a:endParaRPr lang="en-US"/>
        </a:p>
      </dgm:t>
    </dgm:pt>
    <dgm:pt modelId="{7C11685D-D7AC-4BEC-9D10-2C293CA78CE0}" type="sibTrans" cxnId="{120E1759-A791-4619-A04A-FC9FB6BAA65F}">
      <dgm:prSet/>
      <dgm:spPr/>
      <dgm:t>
        <a:bodyPr/>
        <a:lstStyle/>
        <a:p>
          <a:pPr algn="ctr"/>
          <a:endParaRPr lang="en-US"/>
        </a:p>
      </dgm:t>
    </dgm:pt>
    <dgm:pt modelId="{383031F5-2649-4438-BF32-59DD7CB3A034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dirty="0"/>
            <a:t>Computer Information Science</a:t>
          </a:r>
        </a:p>
        <a:p>
          <a:pPr algn="ctr">
            <a:lnSpc>
              <a:spcPct val="90000"/>
            </a:lnSpc>
            <a:spcAft>
              <a:spcPct val="35000"/>
            </a:spcAft>
          </a:pPr>
          <a:endParaRPr lang="en-US" sz="200" b="0" dirty="0"/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0" dirty="0"/>
            <a:t>S. Preyear</a:t>
          </a:r>
        </a:p>
        <a:p>
          <a:pPr algn="ctr">
            <a:lnSpc>
              <a:spcPct val="90000"/>
            </a:lnSpc>
            <a:spcAft>
              <a:spcPct val="35000"/>
            </a:spcAft>
          </a:pPr>
          <a:r>
            <a:rPr lang="en-US" sz="600" b="0" dirty="0"/>
            <a:t>P. Aldridge (Adjunct)</a:t>
          </a:r>
        </a:p>
      </dgm:t>
    </dgm:pt>
    <dgm:pt modelId="{E74586C7-D625-4952-B85B-5E89795E564F}" type="parTrans" cxnId="{9352DE5D-5FAD-49F0-B90A-ACE07A283182}">
      <dgm:prSet/>
      <dgm:spPr/>
      <dgm:t>
        <a:bodyPr/>
        <a:lstStyle/>
        <a:p>
          <a:pPr algn="ctr"/>
          <a:endParaRPr lang="en-US"/>
        </a:p>
      </dgm:t>
    </dgm:pt>
    <dgm:pt modelId="{39FA6D24-3B00-44F6-A4A9-9DC6A9299922}" type="sibTrans" cxnId="{9352DE5D-5FAD-49F0-B90A-ACE07A283182}">
      <dgm:prSet/>
      <dgm:spPr/>
      <dgm:t>
        <a:bodyPr/>
        <a:lstStyle/>
        <a:p>
          <a:pPr algn="ctr"/>
          <a:endParaRPr lang="en-US"/>
        </a:p>
      </dgm:t>
    </dgm:pt>
    <dgm:pt modelId="{CBA68898-2626-40D1-99CB-01A48715D9E7}">
      <dgm:prSet custT="1"/>
      <dgm:spPr/>
      <dgm:t>
        <a:bodyPr/>
        <a:lstStyle/>
        <a:p>
          <a:pPr algn="ctr">
            <a:lnSpc>
              <a:spcPct val="90000"/>
            </a:lnSpc>
            <a:spcAft>
              <a:spcPct val="35000"/>
            </a:spcAft>
          </a:pPr>
          <a:r>
            <a:rPr lang="en-US" sz="600" b="1" dirty="0"/>
            <a:t>Business Administration Technology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dirty="0"/>
            <a:t>L. Robinson (I)</a:t>
          </a:r>
        </a:p>
        <a:p>
          <a:pPr algn="ctr">
            <a:lnSpc>
              <a:spcPct val="90000"/>
            </a:lnSpc>
            <a:spcAft>
              <a:spcPct val="35000"/>
            </a:spcAft>
          </a:pPr>
          <a:endParaRPr lang="en-US" sz="600" dirty="0"/>
        </a:p>
      </dgm:t>
    </dgm:pt>
    <dgm:pt modelId="{CF64CE01-E4F4-446F-87D7-6EB3EC63F2A7}" type="parTrans" cxnId="{AF247C67-66AB-4C3A-B21C-52D36111D502}">
      <dgm:prSet/>
      <dgm:spPr/>
      <dgm:t>
        <a:bodyPr/>
        <a:lstStyle/>
        <a:p>
          <a:pPr algn="ctr"/>
          <a:endParaRPr lang="en-US"/>
        </a:p>
      </dgm:t>
    </dgm:pt>
    <dgm:pt modelId="{54613864-8560-4B56-A2A0-A5DFBE29EC85}" type="sibTrans" cxnId="{AF247C67-66AB-4C3A-B21C-52D36111D502}">
      <dgm:prSet/>
      <dgm:spPr/>
      <dgm:t>
        <a:bodyPr/>
        <a:lstStyle/>
        <a:p>
          <a:pPr algn="ctr"/>
          <a:endParaRPr lang="en-US"/>
        </a:p>
      </dgm:t>
    </dgm:pt>
    <dgm:pt modelId="{154852CB-91CB-4615-ACF2-07854993A873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600" b="1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/>
            <a:t>Health Sciences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500" b="0" dirty="0"/>
            <a:t>F. Grace (I)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500" b="0" dirty="0"/>
            <a:t>D. Davison  (Adjunct</a:t>
          </a:r>
          <a:r>
            <a:rPr lang="en-US" sz="600" b="0" dirty="0"/>
            <a:t>)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n-US" sz="600" b="0" dirty="0"/>
        </a:p>
        <a:p>
          <a:pPr>
            <a:lnSpc>
              <a:spcPct val="100000"/>
            </a:lnSpc>
            <a:spcAft>
              <a:spcPts val="0"/>
            </a:spcAft>
          </a:pPr>
          <a:endParaRPr lang="en-US" sz="600" b="0" dirty="0"/>
        </a:p>
      </dgm:t>
    </dgm:pt>
    <dgm:pt modelId="{AA05AD57-36D4-44F6-B464-505737A8A3D1}" type="parTrans" cxnId="{B8052FEA-2AB7-41C6-A3BB-7139D600C7BB}">
      <dgm:prSet/>
      <dgm:spPr/>
      <dgm:t>
        <a:bodyPr/>
        <a:lstStyle/>
        <a:p>
          <a:endParaRPr lang="en-US"/>
        </a:p>
      </dgm:t>
    </dgm:pt>
    <dgm:pt modelId="{099C170D-61E5-4882-80EF-0FE0733FC18B}" type="sibTrans" cxnId="{B8052FEA-2AB7-41C6-A3BB-7139D600C7BB}">
      <dgm:prSet/>
      <dgm:spPr/>
      <dgm:t>
        <a:bodyPr/>
        <a:lstStyle/>
        <a:p>
          <a:endParaRPr lang="en-US"/>
        </a:p>
      </dgm:t>
    </dgm:pt>
    <dgm:pt modelId="{73BFBFD4-1F5B-4662-A36C-3A267E81C350}">
      <dgm:prSet phldrT="[Text]"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600" b="1" dirty="0"/>
            <a:t>Interim Dean of the College</a:t>
          </a:r>
        </a:p>
        <a:p>
          <a:pPr algn="ctr">
            <a:spcAft>
              <a:spcPts val="0"/>
            </a:spcAft>
          </a:pPr>
          <a:r>
            <a:rPr lang="en-US" sz="600" dirty="0"/>
            <a:t>Dr. G. Colagross</a:t>
          </a:r>
        </a:p>
      </dgm:t>
    </dgm:pt>
    <dgm:pt modelId="{2B649808-EED3-4EC8-B094-0681084BB434}" type="sibTrans" cxnId="{7042DC8B-006F-4BBF-8FB4-BDC976B09271}">
      <dgm:prSet/>
      <dgm:spPr/>
      <dgm:t>
        <a:bodyPr/>
        <a:lstStyle/>
        <a:p>
          <a:pPr algn="ctr"/>
          <a:endParaRPr lang="en-US"/>
        </a:p>
      </dgm:t>
    </dgm:pt>
    <dgm:pt modelId="{A800A720-3BAF-4F7E-91AA-2ED55033BDEB}" type="parTrans" cxnId="{7042DC8B-006F-4BBF-8FB4-BDC976B09271}">
      <dgm:prSet/>
      <dgm:spPr/>
      <dgm:t>
        <a:bodyPr/>
        <a:lstStyle/>
        <a:p>
          <a:pPr algn="ctr"/>
          <a:endParaRPr lang="en-US"/>
        </a:p>
      </dgm:t>
    </dgm:pt>
    <dgm:pt modelId="{A8131257-6272-4592-9B17-BDDCAC2C2170}">
      <dgm:prSet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US" sz="600" b="1" dirty="0">
              <a:latin typeface="+mn-lt"/>
              <a:cs typeface="Times New Roman" panose="02020603050405020304" pitchFamily="18" charset="0"/>
            </a:rPr>
            <a:t>Cosmetology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600" b="1" dirty="0">
              <a:latin typeface="+mn-lt"/>
              <a:cs typeface="Times New Roman" panose="02020603050405020304" pitchFamily="18" charset="0"/>
            </a:rPr>
            <a:t>Cosmetology Instructor Training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0" dirty="0">
              <a:latin typeface="+mn-lt"/>
              <a:cs typeface="Times New Roman" panose="02020603050405020304" pitchFamily="18" charset="0"/>
            </a:rPr>
            <a:t>T. Rankins (I)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0" dirty="0">
              <a:latin typeface="+mn-lt"/>
              <a:cs typeface="Times New Roman" panose="02020603050405020304" pitchFamily="18" charset="0"/>
            </a:rPr>
            <a:t>J. Williams (Adjunct)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0" dirty="0">
              <a:latin typeface="+mn-lt"/>
              <a:cs typeface="Times New Roman" panose="02020603050405020304" pitchFamily="18" charset="0"/>
            </a:rPr>
            <a:t>T. Baggett (Lab Assistant)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0" dirty="0">
              <a:latin typeface="+mn-lt"/>
              <a:cs typeface="Times New Roman" panose="02020603050405020304" pitchFamily="18" charset="0"/>
            </a:rPr>
            <a:t>C. Cheatman (Lab Assistant - Greenville</a:t>
          </a:r>
        </a:p>
      </dgm:t>
    </dgm:pt>
    <dgm:pt modelId="{42274C29-4FDC-4D71-B162-6FA7BD30B7E5}" type="parTrans" cxnId="{414173EF-D61C-4C25-8CEE-CEB4A49D597A}">
      <dgm:prSet/>
      <dgm:spPr/>
      <dgm:t>
        <a:bodyPr/>
        <a:lstStyle/>
        <a:p>
          <a:endParaRPr lang="en-US"/>
        </a:p>
      </dgm:t>
    </dgm:pt>
    <dgm:pt modelId="{6A1A48BE-CB84-4A51-A044-DC2C9D21D423}" type="sibTrans" cxnId="{414173EF-D61C-4C25-8CEE-CEB4A49D597A}">
      <dgm:prSet/>
      <dgm:spPr/>
      <dgm:t>
        <a:bodyPr/>
        <a:lstStyle/>
        <a:p>
          <a:endParaRPr lang="en-US"/>
        </a:p>
      </dgm:t>
    </dgm:pt>
    <dgm:pt modelId="{7D866369-AEDF-4490-98DF-D6756EAD3809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/>
            <a:t>Biology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600" dirty="0"/>
            <a:t>D. Joyner (I)</a:t>
          </a:r>
        </a:p>
      </dgm:t>
    </dgm:pt>
    <dgm:pt modelId="{642CBAA6-0F93-461B-989C-57122076D738}" type="parTrans" cxnId="{E923A499-66ED-4E13-8676-A1CAC94CD1DE}">
      <dgm:prSet/>
      <dgm:spPr/>
      <dgm:t>
        <a:bodyPr/>
        <a:lstStyle/>
        <a:p>
          <a:endParaRPr lang="en-US"/>
        </a:p>
      </dgm:t>
    </dgm:pt>
    <dgm:pt modelId="{99EE9708-6823-4925-9860-D10567D3B843}" type="sibTrans" cxnId="{E923A499-66ED-4E13-8676-A1CAC94CD1DE}">
      <dgm:prSet/>
      <dgm:spPr/>
      <dgm:t>
        <a:bodyPr/>
        <a:lstStyle/>
        <a:p>
          <a:endParaRPr lang="en-US"/>
        </a:p>
      </dgm:t>
    </dgm:pt>
    <dgm:pt modelId="{A45D61AD-7EAC-4176-99B4-6886EF78D57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/>
            <a:t>Practical Nursing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/>
            <a:t> Lab Assistant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0" dirty="0"/>
            <a:t>TBN</a:t>
          </a:r>
        </a:p>
      </dgm:t>
    </dgm:pt>
    <dgm:pt modelId="{35348AB9-5B15-46CC-8A34-B376000E218F}" type="parTrans" cxnId="{155A045C-F673-4045-BF27-68013C470AB1}">
      <dgm:prSet/>
      <dgm:spPr/>
      <dgm:t>
        <a:bodyPr/>
        <a:lstStyle/>
        <a:p>
          <a:endParaRPr lang="en-US"/>
        </a:p>
      </dgm:t>
    </dgm:pt>
    <dgm:pt modelId="{71AD6DA7-4EA4-4A68-A5B6-3B2F733A699D}" type="sibTrans" cxnId="{155A045C-F673-4045-BF27-68013C470AB1}">
      <dgm:prSet/>
      <dgm:spPr/>
      <dgm:t>
        <a:bodyPr/>
        <a:lstStyle/>
        <a:p>
          <a:endParaRPr lang="en-US"/>
        </a:p>
      </dgm:t>
    </dgm:pt>
    <dgm:pt modelId="{D97EBECF-9463-46FA-98EB-A4514FED5203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/>
            <a:t>College Information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/>
            <a:t> Specialist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600" b="0" dirty="0"/>
            <a:t>M. Ray</a:t>
          </a:r>
        </a:p>
      </dgm:t>
    </dgm:pt>
    <dgm:pt modelId="{E960BC0D-9696-426F-A47B-F7915B371E33}" type="parTrans" cxnId="{D5163AF9-939A-4930-83EC-CB2286D9B370}">
      <dgm:prSet/>
      <dgm:spPr/>
      <dgm:t>
        <a:bodyPr/>
        <a:lstStyle/>
        <a:p>
          <a:endParaRPr lang="en-US"/>
        </a:p>
      </dgm:t>
    </dgm:pt>
    <dgm:pt modelId="{74248C19-FA19-444D-9EE8-B656E531DB95}" type="sibTrans" cxnId="{D5163AF9-939A-4930-83EC-CB2286D9B370}">
      <dgm:prSet/>
      <dgm:spPr/>
      <dgm:t>
        <a:bodyPr/>
        <a:lstStyle/>
        <a:p>
          <a:endParaRPr lang="en-US"/>
        </a:p>
      </dgm:t>
    </dgm:pt>
    <dgm:pt modelId="{0D07BAFB-2755-460E-ACB9-D784227CC810}">
      <dgm:prSet custT="1"/>
      <dgm:spPr/>
      <dgm:t>
        <a:bodyPr/>
        <a:lstStyle/>
        <a:p>
          <a:r>
            <a:rPr lang="en-US" sz="600" b="1" dirty="0"/>
            <a:t>Practical Nursing Chair</a:t>
          </a:r>
        </a:p>
        <a:p>
          <a:r>
            <a:rPr lang="en-US" sz="600" dirty="0"/>
            <a:t>A. Nobles (I)</a:t>
          </a:r>
        </a:p>
      </dgm:t>
    </dgm:pt>
    <dgm:pt modelId="{66E3B686-051F-477A-B03C-6515B3B8242B}" type="sibTrans" cxnId="{F7BED0B4-1647-4524-841E-F122CC73C24E}">
      <dgm:prSet/>
      <dgm:spPr/>
      <dgm:t>
        <a:bodyPr/>
        <a:lstStyle/>
        <a:p>
          <a:endParaRPr lang="en-US"/>
        </a:p>
      </dgm:t>
    </dgm:pt>
    <dgm:pt modelId="{E60A4150-51EF-42CC-84A5-BC5C7C8A33E7}" type="parTrans" cxnId="{F7BED0B4-1647-4524-841E-F122CC73C24E}">
      <dgm:prSet/>
      <dgm:spPr/>
      <dgm:t>
        <a:bodyPr/>
        <a:lstStyle/>
        <a:p>
          <a:endParaRPr lang="en-US"/>
        </a:p>
      </dgm:t>
    </dgm:pt>
    <dgm:pt modelId="{73862EED-4DBC-414D-8A75-4BB5D331AECC}">
      <dgm:prSet custT="1"/>
      <dgm:spPr/>
      <dgm:t>
        <a:bodyPr/>
        <a:lstStyle/>
        <a:p>
          <a:r>
            <a:rPr lang="en-US" sz="600" b="1" dirty="0"/>
            <a:t>Pharmacy Tech</a:t>
          </a:r>
        </a:p>
        <a:p>
          <a:r>
            <a:rPr lang="en-US" sz="600" b="0" dirty="0"/>
            <a:t>L. Merrills (Adjunct)</a:t>
          </a:r>
        </a:p>
      </dgm:t>
    </dgm:pt>
    <dgm:pt modelId="{4D5CEAB1-311D-44DE-B12F-708E91A5E473}" type="parTrans" cxnId="{783FD904-1C68-4963-BAB1-900C3BFFBF44}">
      <dgm:prSet/>
      <dgm:spPr/>
      <dgm:t>
        <a:bodyPr/>
        <a:lstStyle/>
        <a:p>
          <a:endParaRPr lang="en-US"/>
        </a:p>
      </dgm:t>
    </dgm:pt>
    <dgm:pt modelId="{903B64FC-B44A-4733-B275-8F1BFA87FCF8}" type="sibTrans" cxnId="{783FD904-1C68-4963-BAB1-900C3BFFBF44}">
      <dgm:prSet/>
      <dgm:spPr/>
      <dgm:t>
        <a:bodyPr/>
        <a:lstStyle/>
        <a:p>
          <a:endParaRPr lang="en-US"/>
        </a:p>
      </dgm:t>
    </dgm:pt>
    <dgm:pt modelId="{655E6C38-B3B2-48F5-AB52-76239A3F8059}">
      <dgm:prSet custT="1"/>
      <dgm:spPr/>
      <dgm:t>
        <a:bodyPr/>
        <a:lstStyle/>
        <a:p>
          <a:r>
            <a:rPr lang="en-US" sz="600" b="1" dirty="0"/>
            <a:t>Nursing Assistant</a:t>
          </a:r>
        </a:p>
        <a:p>
          <a:r>
            <a:rPr lang="en-US" sz="600" b="0" dirty="0"/>
            <a:t>F. Grace (I)</a:t>
          </a:r>
        </a:p>
      </dgm:t>
    </dgm:pt>
    <dgm:pt modelId="{52BD711B-E26D-4A07-B627-9E46B7D9DFBA}" type="parTrans" cxnId="{730E8012-D861-4EBB-A5E8-3C6EA4C94E58}">
      <dgm:prSet/>
      <dgm:spPr/>
      <dgm:t>
        <a:bodyPr/>
        <a:lstStyle/>
        <a:p>
          <a:endParaRPr lang="en-US"/>
        </a:p>
      </dgm:t>
    </dgm:pt>
    <dgm:pt modelId="{547A3BD1-7D0E-48C8-B5F9-966D658F8E94}" type="sibTrans" cxnId="{730E8012-D861-4EBB-A5E8-3C6EA4C94E58}">
      <dgm:prSet/>
      <dgm:spPr/>
      <dgm:t>
        <a:bodyPr/>
        <a:lstStyle/>
        <a:p>
          <a:endParaRPr lang="en-US"/>
        </a:p>
      </dgm:t>
    </dgm:pt>
    <dgm:pt modelId="{F23F392B-E36A-442B-A3BD-F12BC462D15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/>
            <a:t>Director of Instructional Services/ Career Technical Education Instructor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0" dirty="0"/>
            <a:t>S. Johnson</a:t>
          </a:r>
        </a:p>
      </dgm:t>
    </dgm:pt>
    <dgm:pt modelId="{1454EB72-6D4B-4083-9EFE-99981B4A6165}" type="parTrans" cxnId="{CCE98DBD-80A8-445B-BCD4-79E31DA7DB15}">
      <dgm:prSet/>
      <dgm:spPr/>
      <dgm:t>
        <a:bodyPr/>
        <a:lstStyle/>
        <a:p>
          <a:endParaRPr lang="en-US"/>
        </a:p>
      </dgm:t>
    </dgm:pt>
    <dgm:pt modelId="{D29B14D0-F4FC-44DE-8D36-5927B7CC9DDC}" type="sibTrans" cxnId="{CCE98DBD-80A8-445B-BCD4-79E31DA7DB15}">
      <dgm:prSet/>
      <dgm:spPr/>
      <dgm:t>
        <a:bodyPr/>
        <a:lstStyle/>
        <a:p>
          <a:endParaRPr lang="en-US"/>
        </a:p>
      </dgm:t>
    </dgm:pt>
    <dgm:pt modelId="{B01896C8-D24B-4C56-B7C4-1C707A610C3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/>
            <a:t>Receptionist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600" b="0" dirty="0"/>
            <a:t>TBN</a:t>
          </a:r>
        </a:p>
      </dgm:t>
    </dgm:pt>
    <dgm:pt modelId="{365DC113-67A4-4F40-BD24-C3A95A82436B}" type="parTrans" cxnId="{E1F32B45-FC77-43B4-96D8-C88C2CC9DD3D}">
      <dgm:prSet/>
      <dgm:spPr/>
      <dgm:t>
        <a:bodyPr/>
        <a:lstStyle/>
        <a:p>
          <a:endParaRPr lang="en-US"/>
        </a:p>
      </dgm:t>
    </dgm:pt>
    <dgm:pt modelId="{25BEB617-881B-4B85-BEC4-46850F7C597D}" type="sibTrans" cxnId="{E1F32B45-FC77-43B4-96D8-C88C2CC9DD3D}">
      <dgm:prSet/>
      <dgm:spPr/>
      <dgm:t>
        <a:bodyPr/>
        <a:lstStyle/>
        <a:p>
          <a:endParaRPr lang="en-US"/>
        </a:p>
      </dgm:t>
    </dgm:pt>
    <dgm:pt modelId="{F2C3E84A-44DD-4A1C-A2C8-E2FACBE90784}" type="asst">
      <dgm:prSet custT="1"/>
      <dgm:spPr/>
      <dgm:t>
        <a:bodyPr/>
        <a:lstStyle/>
        <a:p>
          <a:r>
            <a:rPr lang="en-US" sz="600" b="1" dirty="0"/>
            <a:t>Librarian/Media Services Specialist</a:t>
          </a:r>
        </a:p>
        <a:p>
          <a:r>
            <a:rPr lang="en-US" sz="600" b="0" dirty="0"/>
            <a:t>N. Adams</a:t>
          </a:r>
        </a:p>
      </dgm:t>
    </dgm:pt>
    <dgm:pt modelId="{4567BC73-FF45-4CD6-AA5A-CE8149586623}" type="parTrans" cxnId="{14C2A7C3-9639-4837-B2A2-8BA2B9B9EC0F}">
      <dgm:prSet/>
      <dgm:spPr/>
      <dgm:t>
        <a:bodyPr/>
        <a:lstStyle/>
        <a:p>
          <a:endParaRPr lang="en-US"/>
        </a:p>
      </dgm:t>
    </dgm:pt>
    <dgm:pt modelId="{E4EBBB3D-4AE7-490C-A3C4-0AEA5DDB0EC6}" type="sibTrans" cxnId="{14C2A7C3-9639-4837-B2A2-8BA2B9B9EC0F}">
      <dgm:prSet/>
      <dgm:spPr/>
      <dgm:t>
        <a:bodyPr/>
        <a:lstStyle/>
        <a:p>
          <a:endParaRPr lang="en-US"/>
        </a:p>
      </dgm:t>
    </dgm:pt>
    <dgm:pt modelId="{E0C568CE-0D99-496C-BCAF-90D91A459A4F}">
      <dgm:prSet custT="1"/>
      <dgm:spPr/>
      <dgm:t>
        <a:bodyPr/>
        <a:lstStyle/>
        <a:p>
          <a:r>
            <a:rPr lang="en-US" sz="600" b="1" dirty="0"/>
            <a:t>Instructional Support Specialist</a:t>
          </a:r>
        </a:p>
        <a:p>
          <a:r>
            <a:rPr lang="en-US" sz="600" dirty="0"/>
            <a:t>C. Mixon</a:t>
          </a:r>
        </a:p>
      </dgm:t>
    </dgm:pt>
    <dgm:pt modelId="{7D54D9FE-C1D0-47CE-B7D3-CAF566369A17}" type="parTrans" cxnId="{80476AA3-6284-49E8-AED8-4D0046FB15A9}">
      <dgm:prSet/>
      <dgm:spPr/>
      <dgm:t>
        <a:bodyPr/>
        <a:lstStyle/>
        <a:p>
          <a:endParaRPr lang="en-US"/>
        </a:p>
      </dgm:t>
    </dgm:pt>
    <dgm:pt modelId="{AEE96CF1-E635-4816-964F-26DAFC5421A3}" type="sibTrans" cxnId="{80476AA3-6284-49E8-AED8-4D0046FB15A9}">
      <dgm:prSet/>
      <dgm:spPr/>
      <dgm:t>
        <a:bodyPr/>
        <a:lstStyle/>
        <a:p>
          <a:endParaRPr lang="en-US"/>
        </a:p>
      </dgm:t>
    </dgm:pt>
    <dgm:pt modelId="{CA1383D0-63B8-4E9A-834E-95A9E0993667}">
      <dgm:prSet/>
      <dgm:spPr/>
      <dgm:t>
        <a:bodyPr/>
        <a:lstStyle/>
        <a:p>
          <a:r>
            <a:rPr lang="en-US" b="1" dirty="0"/>
            <a:t>Childcare Education and Development</a:t>
          </a:r>
        </a:p>
        <a:p>
          <a:r>
            <a:rPr lang="en-US" dirty="0"/>
            <a:t>J. Hayes (Adjunct)</a:t>
          </a:r>
        </a:p>
      </dgm:t>
    </dgm:pt>
    <dgm:pt modelId="{A15B352F-2887-41F0-97F1-A41793AAD768}" type="parTrans" cxnId="{1A63E9EA-F7F7-42FF-ABD6-D42A4D088C4E}">
      <dgm:prSet/>
      <dgm:spPr/>
      <dgm:t>
        <a:bodyPr/>
        <a:lstStyle/>
        <a:p>
          <a:endParaRPr lang="en-US"/>
        </a:p>
      </dgm:t>
    </dgm:pt>
    <dgm:pt modelId="{F2A4D722-6F12-4E54-BB22-038773600167}" type="sibTrans" cxnId="{1A63E9EA-F7F7-42FF-ABD6-D42A4D088C4E}">
      <dgm:prSet/>
      <dgm:spPr/>
      <dgm:t>
        <a:bodyPr/>
        <a:lstStyle/>
        <a:p>
          <a:endParaRPr lang="en-US"/>
        </a:p>
      </dgm:t>
    </dgm:pt>
    <dgm:pt modelId="{A979FB4D-EC1D-4177-A8DB-2CCD4E2E674A}">
      <dgm:prSet/>
      <dgm:spPr/>
      <dgm:t>
        <a:bodyPr/>
        <a:lstStyle/>
        <a:p>
          <a:r>
            <a:rPr lang="en-US" b="1" dirty="0"/>
            <a:t>Welding Technology</a:t>
          </a:r>
          <a:endParaRPr lang="en-US" dirty="0"/>
        </a:p>
        <a:p>
          <a:r>
            <a:rPr lang="en-US" dirty="0"/>
            <a:t>D. Lett (I)</a:t>
          </a:r>
        </a:p>
        <a:p>
          <a:r>
            <a:rPr lang="en-US" dirty="0"/>
            <a:t>J. Powell DE(I)</a:t>
          </a:r>
        </a:p>
        <a:p>
          <a:r>
            <a:rPr lang="en-US" dirty="0"/>
            <a:t>F. Harper (DE  Part-time)</a:t>
          </a:r>
        </a:p>
      </dgm:t>
    </dgm:pt>
    <dgm:pt modelId="{49C847F4-079E-4745-96BD-B59C6CE370EC}" type="parTrans" cxnId="{C803F39F-9DD1-4F3B-A0AC-3BE6174C7AD3}">
      <dgm:prSet/>
      <dgm:spPr/>
      <dgm:t>
        <a:bodyPr/>
        <a:lstStyle/>
        <a:p>
          <a:endParaRPr lang="en-US"/>
        </a:p>
      </dgm:t>
    </dgm:pt>
    <dgm:pt modelId="{42183799-9656-483B-B741-E9446A69CD63}" type="sibTrans" cxnId="{C803F39F-9DD1-4F3B-A0AC-3BE6174C7AD3}">
      <dgm:prSet/>
      <dgm:spPr/>
      <dgm:t>
        <a:bodyPr/>
        <a:lstStyle/>
        <a:p>
          <a:endParaRPr lang="en-US"/>
        </a:p>
      </dgm:t>
    </dgm:pt>
    <dgm:pt modelId="{ADCFE27D-3E05-435F-8E61-B983C87D0403}" type="pres">
      <dgm:prSet presAssocID="{B99774E9-9C38-4BEA-A420-A7EAAF96ACE6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A0FE3FA0-A6EF-4B74-B69C-E730FC108A1E}" type="pres">
      <dgm:prSet presAssocID="{504978A3-632E-41DD-BF04-57F08AE43969}" presName="hierRoot1" presStyleCnt="0">
        <dgm:presLayoutVars>
          <dgm:hierBranch val="init"/>
        </dgm:presLayoutVars>
      </dgm:prSet>
      <dgm:spPr/>
    </dgm:pt>
    <dgm:pt modelId="{C61954FE-927A-4A81-9215-E07B1174AF84}" type="pres">
      <dgm:prSet presAssocID="{504978A3-632E-41DD-BF04-57F08AE43969}" presName="rootComposite1" presStyleCnt="0"/>
      <dgm:spPr/>
    </dgm:pt>
    <dgm:pt modelId="{867333D8-DB55-4627-A7AF-54BC01F4DEEE}" type="pres">
      <dgm:prSet presAssocID="{504978A3-632E-41DD-BF04-57F08AE43969}" presName="rootText1" presStyleLbl="node0" presStyleIdx="0" presStyleCnt="1" custScaleX="177929" custScaleY="170293" custLinFactNeighborX="-68124" custLinFactNeighborY="7484">
        <dgm:presLayoutVars>
          <dgm:chPref val="3"/>
        </dgm:presLayoutVars>
      </dgm:prSet>
      <dgm:spPr/>
    </dgm:pt>
    <dgm:pt modelId="{DD71D3C5-35B0-4CE4-9ABE-6663E4328626}" type="pres">
      <dgm:prSet presAssocID="{504978A3-632E-41DD-BF04-57F08AE43969}" presName="rootConnector1" presStyleLbl="node1" presStyleIdx="0" presStyleCnt="0"/>
      <dgm:spPr/>
    </dgm:pt>
    <dgm:pt modelId="{A47B9E57-29E7-441B-8F4A-BA2324FBA0E1}" type="pres">
      <dgm:prSet presAssocID="{504978A3-632E-41DD-BF04-57F08AE43969}" presName="hierChild2" presStyleCnt="0"/>
      <dgm:spPr/>
    </dgm:pt>
    <dgm:pt modelId="{DBD8CBE2-0350-4F5B-BE49-AF27EE753946}" type="pres">
      <dgm:prSet presAssocID="{A800A720-3BAF-4F7E-91AA-2ED55033BDEB}" presName="Name37" presStyleLbl="parChTrans1D2" presStyleIdx="0" presStyleCnt="1"/>
      <dgm:spPr/>
    </dgm:pt>
    <dgm:pt modelId="{2B89A215-4CA5-498D-96F8-C91A731B5810}" type="pres">
      <dgm:prSet presAssocID="{73BFBFD4-1F5B-4662-A36C-3A267E81C350}" presName="hierRoot2" presStyleCnt="0">
        <dgm:presLayoutVars>
          <dgm:hierBranch/>
        </dgm:presLayoutVars>
      </dgm:prSet>
      <dgm:spPr/>
    </dgm:pt>
    <dgm:pt modelId="{EE12BBE5-1DC9-4FBB-8041-AA47B2FF5742}" type="pres">
      <dgm:prSet presAssocID="{73BFBFD4-1F5B-4662-A36C-3A267E81C350}" presName="rootComposite" presStyleCnt="0"/>
      <dgm:spPr/>
    </dgm:pt>
    <dgm:pt modelId="{55EEBECD-EE3B-430D-B0CC-D400FC211120}" type="pres">
      <dgm:prSet presAssocID="{73BFBFD4-1F5B-4662-A36C-3A267E81C350}" presName="rootText" presStyleLbl="node2" presStyleIdx="0" presStyleCnt="1" custScaleX="176836" custScaleY="134243" custLinFactNeighborX="-61402" custLinFactNeighborY="-3369">
        <dgm:presLayoutVars>
          <dgm:chPref val="3"/>
        </dgm:presLayoutVars>
      </dgm:prSet>
      <dgm:spPr/>
    </dgm:pt>
    <dgm:pt modelId="{5DBA8699-9347-421B-B488-0E634CFC5F0B}" type="pres">
      <dgm:prSet presAssocID="{73BFBFD4-1F5B-4662-A36C-3A267E81C350}" presName="rootConnector" presStyleLbl="node2" presStyleIdx="0" presStyleCnt="1"/>
      <dgm:spPr/>
    </dgm:pt>
    <dgm:pt modelId="{68F5D293-5373-41CC-980E-28BCA7F213AC}" type="pres">
      <dgm:prSet presAssocID="{73BFBFD4-1F5B-4662-A36C-3A267E81C350}" presName="hierChild4" presStyleCnt="0"/>
      <dgm:spPr/>
    </dgm:pt>
    <dgm:pt modelId="{2BB10ACC-450A-47AE-9575-2C25D66CE9A3}" type="pres">
      <dgm:prSet presAssocID="{CDF4AD2D-4E76-4755-A698-344C015B5DDA}" presName="Name35" presStyleLbl="parChTrans1D3" presStyleIdx="0" presStyleCnt="5"/>
      <dgm:spPr/>
    </dgm:pt>
    <dgm:pt modelId="{62C624B9-15E0-4052-8C22-6C965C158622}" type="pres">
      <dgm:prSet presAssocID="{BA410277-AF79-494A-8A5C-6718AAA530BB}" presName="hierRoot2" presStyleCnt="0">
        <dgm:presLayoutVars>
          <dgm:hierBranch val="init"/>
        </dgm:presLayoutVars>
      </dgm:prSet>
      <dgm:spPr/>
    </dgm:pt>
    <dgm:pt modelId="{75CE7642-2422-46E3-BA80-B152B035ADED}" type="pres">
      <dgm:prSet presAssocID="{BA410277-AF79-494A-8A5C-6718AAA530BB}" presName="rootComposite" presStyleCnt="0"/>
      <dgm:spPr/>
    </dgm:pt>
    <dgm:pt modelId="{72FA9CFD-90D2-467A-BC7F-7099C9CC6463}" type="pres">
      <dgm:prSet presAssocID="{BA410277-AF79-494A-8A5C-6718AAA530BB}" presName="rootText" presStyleLbl="node3" presStyleIdx="0" presStyleCnt="4" custScaleX="170562" custScaleY="213861" custLinFactX="96934" custLinFactNeighborX="100000" custLinFactNeighborY="97887">
        <dgm:presLayoutVars>
          <dgm:chPref val="3"/>
        </dgm:presLayoutVars>
      </dgm:prSet>
      <dgm:spPr/>
    </dgm:pt>
    <dgm:pt modelId="{536DBFA9-81AF-4C82-8E18-5D0728B7DA32}" type="pres">
      <dgm:prSet presAssocID="{BA410277-AF79-494A-8A5C-6718AAA530BB}" presName="rootConnector" presStyleLbl="node3" presStyleIdx="0" presStyleCnt="4"/>
      <dgm:spPr/>
    </dgm:pt>
    <dgm:pt modelId="{8D8F2898-227B-4523-9A58-FEAD82A857D4}" type="pres">
      <dgm:prSet presAssocID="{BA410277-AF79-494A-8A5C-6718AAA530BB}" presName="hierChild4" presStyleCnt="0"/>
      <dgm:spPr/>
    </dgm:pt>
    <dgm:pt modelId="{B2D90B06-1918-4DFF-A1A1-C21110260FF2}" type="pres">
      <dgm:prSet presAssocID="{ED671091-4A96-4E20-80AA-BBDBC0CDE9CA}" presName="Name37" presStyleLbl="parChTrans1D4" presStyleIdx="0" presStyleCnt="22"/>
      <dgm:spPr/>
    </dgm:pt>
    <dgm:pt modelId="{1D4575AD-7450-4AB2-8105-6A5E2CE4708E}" type="pres">
      <dgm:prSet presAssocID="{315AA29F-900A-48E8-B6E8-AA8D88C804CC}" presName="hierRoot2" presStyleCnt="0">
        <dgm:presLayoutVars>
          <dgm:hierBranch val="init"/>
        </dgm:presLayoutVars>
      </dgm:prSet>
      <dgm:spPr/>
    </dgm:pt>
    <dgm:pt modelId="{E3EC611C-8E0C-4D74-86FF-AE2008250FFB}" type="pres">
      <dgm:prSet presAssocID="{315AA29F-900A-48E8-B6E8-AA8D88C804CC}" presName="rootComposite" presStyleCnt="0"/>
      <dgm:spPr/>
    </dgm:pt>
    <dgm:pt modelId="{7E3D27E0-E741-4511-B0B8-E1AFD5829E97}" type="pres">
      <dgm:prSet presAssocID="{315AA29F-900A-48E8-B6E8-AA8D88C804CC}" presName="rootText" presStyleLbl="node4" presStyleIdx="0" presStyleCnt="20" custScaleX="141325" custLinFactY="19127" custLinFactNeighborX="-33770" custLinFactNeighborY="100000">
        <dgm:presLayoutVars>
          <dgm:chPref val="3"/>
        </dgm:presLayoutVars>
      </dgm:prSet>
      <dgm:spPr/>
    </dgm:pt>
    <dgm:pt modelId="{8DFEB8F1-DFC2-4FC8-ACD2-3E6CC2F79449}" type="pres">
      <dgm:prSet presAssocID="{315AA29F-900A-48E8-B6E8-AA8D88C804CC}" presName="rootConnector" presStyleLbl="node4" presStyleIdx="0" presStyleCnt="20"/>
      <dgm:spPr/>
    </dgm:pt>
    <dgm:pt modelId="{F6E69580-E4C9-49F5-8FDB-5E84A4DA7A2F}" type="pres">
      <dgm:prSet presAssocID="{315AA29F-900A-48E8-B6E8-AA8D88C804CC}" presName="hierChild4" presStyleCnt="0"/>
      <dgm:spPr/>
    </dgm:pt>
    <dgm:pt modelId="{728C51DF-86DE-4ED1-95BA-F5D4922E1D7B}" type="pres">
      <dgm:prSet presAssocID="{315AA29F-900A-48E8-B6E8-AA8D88C804CC}" presName="hierChild5" presStyleCnt="0"/>
      <dgm:spPr/>
    </dgm:pt>
    <dgm:pt modelId="{7851772E-408A-4BCB-B5C1-02B8FE8C40E8}" type="pres">
      <dgm:prSet presAssocID="{EEF02C5A-76CF-4585-BE33-347551EC7F53}" presName="Name37" presStyleLbl="parChTrans1D4" presStyleIdx="1" presStyleCnt="22"/>
      <dgm:spPr/>
    </dgm:pt>
    <dgm:pt modelId="{E73E994D-6EB9-4FE2-BC25-FB0FE5557F5E}" type="pres">
      <dgm:prSet presAssocID="{B68BD6A3-4454-49BA-BC3D-3E52A6E1A425}" presName="hierRoot2" presStyleCnt="0">
        <dgm:presLayoutVars>
          <dgm:hierBranch val="init"/>
        </dgm:presLayoutVars>
      </dgm:prSet>
      <dgm:spPr/>
    </dgm:pt>
    <dgm:pt modelId="{6FFB0063-625C-4287-B038-A10B7FF82E61}" type="pres">
      <dgm:prSet presAssocID="{B68BD6A3-4454-49BA-BC3D-3E52A6E1A425}" presName="rootComposite" presStyleCnt="0"/>
      <dgm:spPr/>
    </dgm:pt>
    <dgm:pt modelId="{F6A9DE8B-3A4B-4BC2-B5D8-38AB84D840A7}" type="pres">
      <dgm:prSet presAssocID="{B68BD6A3-4454-49BA-BC3D-3E52A6E1A425}" presName="rootText" presStyleLbl="node4" presStyleIdx="1" presStyleCnt="20" custScaleX="141325" custScaleY="234568" custLinFactY="56173" custLinFactNeighborX="-33770" custLinFactNeighborY="100000">
        <dgm:presLayoutVars>
          <dgm:chPref val="3"/>
        </dgm:presLayoutVars>
      </dgm:prSet>
      <dgm:spPr/>
    </dgm:pt>
    <dgm:pt modelId="{22AF9A59-9CDF-45FA-A81B-D3F4D10B5EE5}" type="pres">
      <dgm:prSet presAssocID="{B68BD6A3-4454-49BA-BC3D-3E52A6E1A425}" presName="rootConnector" presStyleLbl="node4" presStyleIdx="1" presStyleCnt="20"/>
      <dgm:spPr/>
    </dgm:pt>
    <dgm:pt modelId="{C2D1454B-5036-4CC9-AB27-74E91DE38AC8}" type="pres">
      <dgm:prSet presAssocID="{B68BD6A3-4454-49BA-BC3D-3E52A6E1A425}" presName="hierChild4" presStyleCnt="0"/>
      <dgm:spPr/>
    </dgm:pt>
    <dgm:pt modelId="{DA159B60-2F40-4F07-A57C-93C575BDA5A4}" type="pres">
      <dgm:prSet presAssocID="{B68BD6A3-4454-49BA-BC3D-3E52A6E1A425}" presName="hierChild5" presStyleCnt="0"/>
      <dgm:spPr/>
    </dgm:pt>
    <dgm:pt modelId="{52752F93-0200-4C61-AEEC-C6E9E1347150}" type="pres">
      <dgm:prSet presAssocID="{E74586C7-D625-4952-B85B-5E89795E564F}" presName="Name37" presStyleLbl="parChTrans1D4" presStyleIdx="2" presStyleCnt="22"/>
      <dgm:spPr/>
    </dgm:pt>
    <dgm:pt modelId="{7D393C78-11E9-442A-AF48-AB550E279B65}" type="pres">
      <dgm:prSet presAssocID="{383031F5-2649-4438-BF32-59DD7CB3A034}" presName="hierRoot2" presStyleCnt="0">
        <dgm:presLayoutVars>
          <dgm:hierBranch val="init"/>
        </dgm:presLayoutVars>
      </dgm:prSet>
      <dgm:spPr/>
    </dgm:pt>
    <dgm:pt modelId="{9A56F4B9-A305-4A45-ACD8-EB83A53917F9}" type="pres">
      <dgm:prSet presAssocID="{383031F5-2649-4438-BF32-59DD7CB3A034}" presName="rootComposite" presStyleCnt="0"/>
      <dgm:spPr/>
    </dgm:pt>
    <dgm:pt modelId="{8F2F0AB3-A0E6-4D95-858D-B5402569DF87}" type="pres">
      <dgm:prSet presAssocID="{383031F5-2649-4438-BF32-59DD7CB3A034}" presName="rootText" presStyleLbl="node4" presStyleIdx="2" presStyleCnt="20" custScaleX="179416" custScaleY="232038" custLinFactX="100000" custLinFactY="-197850" custLinFactNeighborX="134799" custLinFactNeighborY="-200000">
        <dgm:presLayoutVars>
          <dgm:chPref val="3"/>
        </dgm:presLayoutVars>
      </dgm:prSet>
      <dgm:spPr/>
    </dgm:pt>
    <dgm:pt modelId="{D04A3A9A-6760-4758-9CD0-A97F1B7D6573}" type="pres">
      <dgm:prSet presAssocID="{383031F5-2649-4438-BF32-59DD7CB3A034}" presName="rootConnector" presStyleLbl="node4" presStyleIdx="2" presStyleCnt="20"/>
      <dgm:spPr/>
    </dgm:pt>
    <dgm:pt modelId="{D0AD4651-5006-45FA-8A9E-6DBBB3D4F224}" type="pres">
      <dgm:prSet presAssocID="{383031F5-2649-4438-BF32-59DD7CB3A034}" presName="hierChild4" presStyleCnt="0"/>
      <dgm:spPr/>
    </dgm:pt>
    <dgm:pt modelId="{25B0A2C3-6953-4A35-8D08-B0904F44AE5A}" type="pres">
      <dgm:prSet presAssocID="{383031F5-2649-4438-BF32-59DD7CB3A034}" presName="hierChild5" presStyleCnt="0"/>
      <dgm:spPr/>
    </dgm:pt>
    <dgm:pt modelId="{8F49B0E0-E71D-474B-8CD0-6DD5A4109E75}" type="pres">
      <dgm:prSet presAssocID="{CF64CE01-E4F4-446F-87D7-6EB3EC63F2A7}" presName="Name37" presStyleLbl="parChTrans1D4" presStyleIdx="3" presStyleCnt="22"/>
      <dgm:spPr/>
    </dgm:pt>
    <dgm:pt modelId="{1697EA4F-540D-4830-AB71-06454C0ECFDA}" type="pres">
      <dgm:prSet presAssocID="{CBA68898-2626-40D1-99CB-01A48715D9E7}" presName="hierRoot2" presStyleCnt="0">
        <dgm:presLayoutVars>
          <dgm:hierBranch val="init"/>
        </dgm:presLayoutVars>
      </dgm:prSet>
      <dgm:spPr/>
    </dgm:pt>
    <dgm:pt modelId="{7CD8B262-3733-44E5-B2A6-5ED621774EC8}" type="pres">
      <dgm:prSet presAssocID="{CBA68898-2626-40D1-99CB-01A48715D9E7}" presName="rootComposite" presStyleCnt="0"/>
      <dgm:spPr/>
    </dgm:pt>
    <dgm:pt modelId="{408C430A-D8C4-42A6-9D93-85D08FD2ECAB}" type="pres">
      <dgm:prSet presAssocID="{CBA68898-2626-40D1-99CB-01A48715D9E7}" presName="rootText" presStyleLbl="node4" presStyleIdx="3" presStyleCnt="20" custScaleX="160495" custScaleY="231990" custLinFactX="100000" custLinFactY="-198772" custLinFactNeighborX="145779" custLinFactNeighborY="-200000">
        <dgm:presLayoutVars>
          <dgm:chPref val="3"/>
        </dgm:presLayoutVars>
      </dgm:prSet>
      <dgm:spPr/>
    </dgm:pt>
    <dgm:pt modelId="{80D54490-1269-40B5-AA42-00DDA083D90A}" type="pres">
      <dgm:prSet presAssocID="{CBA68898-2626-40D1-99CB-01A48715D9E7}" presName="rootConnector" presStyleLbl="node4" presStyleIdx="3" presStyleCnt="20"/>
      <dgm:spPr/>
    </dgm:pt>
    <dgm:pt modelId="{7F083595-C710-41E5-B289-401FE248E108}" type="pres">
      <dgm:prSet presAssocID="{CBA68898-2626-40D1-99CB-01A48715D9E7}" presName="hierChild4" presStyleCnt="0"/>
      <dgm:spPr/>
    </dgm:pt>
    <dgm:pt modelId="{C3409545-EE2D-4372-AEA8-DF05E5C85E73}" type="pres">
      <dgm:prSet presAssocID="{CBA68898-2626-40D1-99CB-01A48715D9E7}" presName="hierChild5" presStyleCnt="0"/>
      <dgm:spPr/>
    </dgm:pt>
    <dgm:pt modelId="{F3C153B1-980C-4D42-9EC6-DA223C9977EB}" type="pres">
      <dgm:prSet presAssocID="{42274C29-4FDC-4D71-B162-6FA7BD30B7E5}" presName="Name37" presStyleLbl="parChTrans1D4" presStyleIdx="4" presStyleCnt="22"/>
      <dgm:spPr/>
    </dgm:pt>
    <dgm:pt modelId="{D5DF231B-4BF8-434F-BFF3-E1CF314D74A5}" type="pres">
      <dgm:prSet presAssocID="{A8131257-6272-4592-9B17-BDDCAC2C2170}" presName="hierRoot2" presStyleCnt="0">
        <dgm:presLayoutVars>
          <dgm:hierBranch val="init"/>
        </dgm:presLayoutVars>
      </dgm:prSet>
      <dgm:spPr/>
    </dgm:pt>
    <dgm:pt modelId="{2436845B-1660-4FA5-A2C4-4DC132FC3E19}" type="pres">
      <dgm:prSet presAssocID="{A8131257-6272-4592-9B17-BDDCAC2C2170}" presName="rootComposite" presStyleCnt="0"/>
      <dgm:spPr/>
    </dgm:pt>
    <dgm:pt modelId="{5EE00838-C450-43B7-9FA7-D33CE071B7C6}" type="pres">
      <dgm:prSet presAssocID="{A8131257-6272-4592-9B17-BDDCAC2C2170}" presName="rootText" presStyleLbl="node4" presStyleIdx="4" presStyleCnt="20" custScaleX="192751" custScaleY="413391" custLinFactY="-149059" custLinFactNeighborX="-48690" custLinFactNeighborY="-200000">
        <dgm:presLayoutVars>
          <dgm:chPref val="3"/>
        </dgm:presLayoutVars>
      </dgm:prSet>
      <dgm:spPr/>
    </dgm:pt>
    <dgm:pt modelId="{D6DE37A4-77B8-4515-88CC-ED381B8B9A90}" type="pres">
      <dgm:prSet presAssocID="{A8131257-6272-4592-9B17-BDDCAC2C2170}" presName="rootConnector" presStyleLbl="node4" presStyleIdx="4" presStyleCnt="20"/>
      <dgm:spPr/>
    </dgm:pt>
    <dgm:pt modelId="{721869ED-109F-41A3-AF3C-FE787AAABC0D}" type="pres">
      <dgm:prSet presAssocID="{A8131257-6272-4592-9B17-BDDCAC2C2170}" presName="hierChild4" presStyleCnt="0"/>
      <dgm:spPr/>
    </dgm:pt>
    <dgm:pt modelId="{8CB84183-264C-4CF0-B77A-63EB72B16D83}" type="pres">
      <dgm:prSet presAssocID="{A8131257-6272-4592-9B17-BDDCAC2C2170}" presName="hierChild5" presStyleCnt="0"/>
      <dgm:spPr/>
    </dgm:pt>
    <dgm:pt modelId="{99B7512F-95D5-4DDA-8FFD-665E6EB90CB2}" type="pres">
      <dgm:prSet presAssocID="{642CBAA6-0F93-461B-989C-57122076D738}" presName="Name37" presStyleLbl="parChTrans1D4" presStyleIdx="5" presStyleCnt="22"/>
      <dgm:spPr/>
    </dgm:pt>
    <dgm:pt modelId="{219AC2B8-03DF-4FFE-ABB6-1EA24755B549}" type="pres">
      <dgm:prSet presAssocID="{7D866369-AEDF-4490-98DF-D6756EAD3809}" presName="hierRoot2" presStyleCnt="0">
        <dgm:presLayoutVars>
          <dgm:hierBranch val="init"/>
        </dgm:presLayoutVars>
      </dgm:prSet>
      <dgm:spPr/>
    </dgm:pt>
    <dgm:pt modelId="{E8D20ECA-36F2-475D-86D9-BF82CE344B2F}" type="pres">
      <dgm:prSet presAssocID="{7D866369-AEDF-4490-98DF-D6756EAD3809}" presName="rootComposite" presStyleCnt="0"/>
      <dgm:spPr/>
    </dgm:pt>
    <dgm:pt modelId="{8DE41A0F-0B0E-4ED3-9449-258FEDA5709F}" type="pres">
      <dgm:prSet presAssocID="{7D866369-AEDF-4490-98DF-D6756EAD3809}" presName="rootText" presStyleLbl="node4" presStyleIdx="5" presStyleCnt="20" custScaleX="147241" custLinFactX="100000" custLinFactY="-361926" custLinFactNeighborX="145779" custLinFactNeighborY="-400000">
        <dgm:presLayoutVars>
          <dgm:chPref val="3"/>
        </dgm:presLayoutVars>
      </dgm:prSet>
      <dgm:spPr/>
    </dgm:pt>
    <dgm:pt modelId="{6CBD492B-D995-48C8-8E4E-CF10EEA977D5}" type="pres">
      <dgm:prSet presAssocID="{7D866369-AEDF-4490-98DF-D6756EAD3809}" presName="rootConnector" presStyleLbl="node4" presStyleIdx="5" presStyleCnt="20"/>
      <dgm:spPr/>
    </dgm:pt>
    <dgm:pt modelId="{CB9D7688-484E-4550-B695-12BBF5004BCC}" type="pres">
      <dgm:prSet presAssocID="{7D866369-AEDF-4490-98DF-D6756EAD3809}" presName="hierChild4" presStyleCnt="0"/>
      <dgm:spPr/>
    </dgm:pt>
    <dgm:pt modelId="{9B747A66-AE1B-41B3-8668-CF6A1C40468E}" type="pres">
      <dgm:prSet presAssocID="{7D866369-AEDF-4490-98DF-D6756EAD3809}" presName="hierChild5" presStyleCnt="0"/>
      <dgm:spPr/>
    </dgm:pt>
    <dgm:pt modelId="{67FCEC6E-4991-41DA-AB24-766726085A79}" type="pres">
      <dgm:prSet presAssocID="{A15B352F-2887-41F0-97F1-A41793AAD768}" presName="Name37" presStyleLbl="parChTrans1D4" presStyleIdx="6" presStyleCnt="22"/>
      <dgm:spPr/>
    </dgm:pt>
    <dgm:pt modelId="{B78A9B14-EE40-4639-8281-91D14E96BCB7}" type="pres">
      <dgm:prSet presAssocID="{CA1383D0-63B8-4E9A-834E-95A9E0993667}" presName="hierRoot2" presStyleCnt="0">
        <dgm:presLayoutVars>
          <dgm:hierBranch val="init"/>
        </dgm:presLayoutVars>
      </dgm:prSet>
      <dgm:spPr/>
    </dgm:pt>
    <dgm:pt modelId="{17BA94E6-40AE-4821-86C4-34EB9A42434F}" type="pres">
      <dgm:prSet presAssocID="{CA1383D0-63B8-4E9A-834E-95A9E0993667}" presName="rootComposite" presStyleCnt="0"/>
      <dgm:spPr/>
    </dgm:pt>
    <dgm:pt modelId="{EC49F33B-CDE5-4DAB-AACE-6B2D11EBA0AA}" type="pres">
      <dgm:prSet presAssocID="{CA1383D0-63B8-4E9A-834E-95A9E0993667}" presName="rootText" presStyleLbl="node4" presStyleIdx="6" presStyleCnt="20" custScaleX="163479" custScaleY="169968" custLinFactX="100000" custLinFactY="-341984" custLinFactNeighborX="149463" custLinFactNeighborY="-400000">
        <dgm:presLayoutVars>
          <dgm:chPref val="3"/>
        </dgm:presLayoutVars>
      </dgm:prSet>
      <dgm:spPr/>
    </dgm:pt>
    <dgm:pt modelId="{48B5B9DA-CAA1-4209-AB5A-D498D439C80A}" type="pres">
      <dgm:prSet presAssocID="{CA1383D0-63B8-4E9A-834E-95A9E0993667}" presName="rootConnector" presStyleLbl="node4" presStyleIdx="6" presStyleCnt="20"/>
      <dgm:spPr/>
    </dgm:pt>
    <dgm:pt modelId="{1EB2EDA6-8CBF-4575-84AE-09A73AE8992C}" type="pres">
      <dgm:prSet presAssocID="{CA1383D0-63B8-4E9A-834E-95A9E0993667}" presName="hierChild4" presStyleCnt="0"/>
      <dgm:spPr/>
    </dgm:pt>
    <dgm:pt modelId="{3744AF24-664A-403E-9F07-4F2111363ECF}" type="pres">
      <dgm:prSet presAssocID="{CA1383D0-63B8-4E9A-834E-95A9E0993667}" presName="hierChild5" presStyleCnt="0"/>
      <dgm:spPr/>
    </dgm:pt>
    <dgm:pt modelId="{75BC0BF3-072C-46B7-A8C8-7457F0017463}" type="pres">
      <dgm:prSet presAssocID="{BA410277-AF79-494A-8A5C-6718AAA530BB}" presName="hierChild5" presStyleCnt="0"/>
      <dgm:spPr/>
    </dgm:pt>
    <dgm:pt modelId="{10123773-6C32-4B25-8A0F-E2A1F2D01A64}" type="pres">
      <dgm:prSet presAssocID="{E3247ACE-08C7-432C-BA42-3799F05021A7}" presName="Name111" presStyleLbl="parChTrans1D4" presStyleIdx="7" presStyleCnt="22"/>
      <dgm:spPr/>
    </dgm:pt>
    <dgm:pt modelId="{BD6EB56A-8F63-4380-8E1B-926FEB65E466}" type="pres">
      <dgm:prSet presAssocID="{1B7FEB1F-7437-4BF2-8CBB-09F0A6D1159C}" presName="hierRoot3" presStyleCnt="0">
        <dgm:presLayoutVars>
          <dgm:hierBranch val="init"/>
        </dgm:presLayoutVars>
      </dgm:prSet>
      <dgm:spPr/>
    </dgm:pt>
    <dgm:pt modelId="{BD9A7B84-BCB7-43F4-8DD0-F751886EFE44}" type="pres">
      <dgm:prSet presAssocID="{1B7FEB1F-7437-4BF2-8CBB-09F0A6D1159C}" presName="rootComposite3" presStyleCnt="0"/>
      <dgm:spPr/>
    </dgm:pt>
    <dgm:pt modelId="{5EE173F3-AC10-49DB-9062-0763E15D3984}" type="pres">
      <dgm:prSet presAssocID="{1B7FEB1F-7437-4BF2-8CBB-09F0A6D1159C}" presName="rootText3" presStyleLbl="asst3" presStyleIdx="0" presStyleCnt="2" custScaleX="141326" custLinFactNeighborX="-18686" custLinFactNeighborY="82081">
        <dgm:presLayoutVars>
          <dgm:chPref val="3"/>
        </dgm:presLayoutVars>
      </dgm:prSet>
      <dgm:spPr/>
    </dgm:pt>
    <dgm:pt modelId="{DC26534F-F24C-4761-8743-B1D82BF8BA8D}" type="pres">
      <dgm:prSet presAssocID="{1B7FEB1F-7437-4BF2-8CBB-09F0A6D1159C}" presName="rootConnector3" presStyleLbl="asst3" presStyleIdx="0" presStyleCnt="2"/>
      <dgm:spPr/>
    </dgm:pt>
    <dgm:pt modelId="{0425B906-E930-4D8E-86BB-FB7F7D724FE2}" type="pres">
      <dgm:prSet presAssocID="{1B7FEB1F-7437-4BF2-8CBB-09F0A6D1159C}" presName="hierChild6" presStyleCnt="0"/>
      <dgm:spPr/>
    </dgm:pt>
    <dgm:pt modelId="{B0B39B9B-4AF6-4FAB-B7A8-00E27CCBD90B}" type="pres">
      <dgm:prSet presAssocID="{1B7FEB1F-7437-4BF2-8CBB-09F0A6D1159C}" presName="hierChild7" presStyleCnt="0"/>
      <dgm:spPr/>
    </dgm:pt>
    <dgm:pt modelId="{C09B4C44-F9C1-48B5-8442-5E10841C884C}" type="pres">
      <dgm:prSet presAssocID="{35D6CC6E-7A32-4212-B01A-80D9DC1E42BE}" presName="Name35" presStyleLbl="parChTrans1D3" presStyleIdx="1" presStyleCnt="5"/>
      <dgm:spPr/>
    </dgm:pt>
    <dgm:pt modelId="{05150A3C-C9B2-4A95-928B-7B551107C78A}" type="pres">
      <dgm:prSet presAssocID="{04F7E916-E43E-45FB-97FA-69431A516F16}" presName="hierRoot2" presStyleCnt="0">
        <dgm:presLayoutVars>
          <dgm:hierBranch val="init"/>
        </dgm:presLayoutVars>
      </dgm:prSet>
      <dgm:spPr/>
    </dgm:pt>
    <dgm:pt modelId="{4C33B1D0-A68F-449B-9CC7-EA10F7E11AC1}" type="pres">
      <dgm:prSet presAssocID="{04F7E916-E43E-45FB-97FA-69431A516F16}" presName="rootComposite" presStyleCnt="0"/>
      <dgm:spPr/>
    </dgm:pt>
    <dgm:pt modelId="{6A106FA0-DE78-4D08-9D00-623338C80AA6}" type="pres">
      <dgm:prSet presAssocID="{04F7E916-E43E-45FB-97FA-69431A516F16}" presName="rootText" presStyleLbl="node3" presStyleIdx="1" presStyleCnt="4" custScaleX="154794" custScaleY="169949" custLinFactNeighborX="-76026" custLinFactNeighborY="97887">
        <dgm:presLayoutVars>
          <dgm:chPref val="3"/>
        </dgm:presLayoutVars>
      </dgm:prSet>
      <dgm:spPr/>
    </dgm:pt>
    <dgm:pt modelId="{25EE14E1-472B-4F51-8369-4B9FF5348BAF}" type="pres">
      <dgm:prSet presAssocID="{04F7E916-E43E-45FB-97FA-69431A516F16}" presName="rootConnector" presStyleLbl="node3" presStyleIdx="1" presStyleCnt="4"/>
      <dgm:spPr/>
    </dgm:pt>
    <dgm:pt modelId="{8EB99B94-3888-4E56-A745-4AB211E113B7}" type="pres">
      <dgm:prSet presAssocID="{04F7E916-E43E-45FB-97FA-69431A516F16}" presName="hierChild4" presStyleCnt="0"/>
      <dgm:spPr/>
    </dgm:pt>
    <dgm:pt modelId="{79C206C9-086C-45A7-B725-1E0FD8712D13}" type="pres">
      <dgm:prSet presAssocID="{A9B9ABB1-D1A7-43A5-B169-61B4AAD3954B}" presName="Name37" presStyleLbl="parChTrans1D4" presStyleIdx="8" presStyleCnt="22"/>
      <dgm:spPr/>
    </dgm:pt>
    <dgm:pt modelId="{82E31CF3-8D65-4D27-9FB2-C9D71298DF4A}" type="pres">
      <dgm:prSet presAssocID="{1380D8F1-8565-4540-9CA1-3CE1F0D8456C}" presName="hierRoot2" presStyleCnt="0">
        <dgm:presLayoutVars>
          <dgm:hierBranch val="init"/>
        </dgm:presLayoutVars>
      </dgm:prSet>
      <dgm:spPr/>
    </dgm:pt>
    <dgm:pt modelId="{3CE3C6CE-E74E-45C7-BC8C-991CDAC49108}" type="pres">
      <dgm:prSet presAssocID="{1380D8F1-8565-4540-9CA1-3CE1F0D8456C}" presName="rootComposite" presStyleCnt="0"/>
      <dgm:spPr/>
    </dgm:pt>
    <dgm:pt modelId="{2C5C7042-EA5E-462F-A100-EE9DD7E0861C}" type="pres">
      <dgm:prSet presAssocID="{1380D8F1-8565-4540-9CA1-3CE1F0D8456C}" presName="rootText" presStyleLbl="node4" presStyleIdx="7" presStyleCnt="20" custScaleX="194382" custScaleY="346982" custLinFactY="213926" custLinFactNeighborX="-20853" custLinFactNeighborY="300000">
        <dgm:presLayoutVars>
          <dgm:chPref val="3"/>
        </dgm:presLayoutVars>
      </dgm:prSet>
      <dgm:spPr/>
    </dgm:pt>
    <dgm:pt modelId="{6E5CC8AD-DBC7-452F-8BDB-C890F7F28864}" type="pres">
      <dgm:prSet presAssocID="{1380D8F1-8565-4540-9CA1-3CE1F0D8456C}" presName="rootConnector" presStyleLbl="node4" presStyleIdx="7" presStyleCnt="20"/>
      <dgm:spPr/>
    </dgm:pt>
    <dgm:pt modelId="{9EFA4C5F-4E88-414E-9A58-06F1E4D73EF8}" type="pres">
      <dgm:prSet presAssocID="{1380D8F1-8565-4540-9CA1-3CE1F0D8456C}" presName="hierChild4" presStyleCnt="0"/>
      <dgm:spPr/>
    </dgm:pt>
    <dgm:pt modelId="{844645FA-250C-45D9-BE87-3E2E3D33165B}" type="pres">
      <dgm:prSet presAssocID="{1380D8F1-8565-4540-9CA1-3CE1F0D8456C}" presName="hierChild5" presStyleCnt="0"/>
      <dgm:spPr/>
    </dgm:pt>
    <dgm:pt modelId="{A512F515-BC5F-4991-92CB-F40BA5D0BD79}" type="pres">
      <dgm:prSet presAssocID="{E521B075-6F98-465F-AB9D-DB10F2F987A2}" presName="Name37" presStyleLbl="parChTrans1D4" presStyleIdx="9" presStyleCnt="22"/>
      <dgm:spPr/>
    </dgm:pt>
    <dgm:pt modelId="{A8D68075-6165-4135-A604-BE2A542CE7F5}" type="pres">
      <dgm:prSet presAssocID="{E9D4BBDF-A79B-484C-B222-51158E0EA151}" presName="hierRoot2" presStyleCnt="0">
        <dgm:presLayoutVars>
          <dgm:hierBranch val="init"/>
        </dgm:presLayoutVars>
      </dgm:prSet>
      <dgm:spPr/>
    </dgm:pt>
    <dgm:pt modelId="{1398C30C-450C-45A8-AADB-33FA96AF1B04}" type="pres">
      <dgm:prSet presAssocID="{E9D4BBDF-A79B-484C-B222-51158E0EA151}" presName="rootComposite" presStyleCnt="0"/>
      <dgm:spPr/>
    </dgm:pt>
    <dgm:pt modelId="{1955942A-43C6-40BB-B537-4C5DE99719A1}" type="pres">
      <dgm:prSet presAssocID="{E9D4BBDF-A79B-484C-B222-51158E0EA151}" presName="rootText" presStyleLbl="node4" presStyleIdx="8" presStyleCnt="20" custScaleX="154745" custScaleY="158610" custLinFactX="-100000" custLinFactY="-100000" custLinFactNeighborX="-190405" custLinFactNeighborY="-138251">
        <dgm:presLayoutVars>
          <dgm:chPref val="3"/>
        </dgm:presLayoutVars>
      </dgm:prSet>
      <dgm:spPr/>
    </dgm:pt>
    <dgm:pt modelId="{41115B76-9092-418E-85A0-80A1468B8674}" type="pres">
      <dgm:prSet presAssocID="{E9D4BBDF-A79B-484C-B222-51158E0EA151}" presName="rootConnector" presStyleLbl="node4" presStyleIdx="8" presStyleCnt="20"/>
      <dgm:spPr/>
    </dgm:pt>
    <dgm:pt modelId="{3048FB63-AAE0-4035-9743-E44F42638030}" type="pres">
      <dgm:prSet presAssocID="{E9D4BBDF-A79B-484C-B222-51158E0EA151}" presName="hierChild4" presStyleCnt="0"/>
      <dgm:spPr/>
    </dgm:pt>
    <dgm:pt modelId="{B59A372D-3A8B-4A4B-BF1C-DFBEF86D17F4}" type="pres">
      <dgm:prSet presAssocID="{E9D4BBDF-A79B-484C-B222-51158E0EA151}" presName="hierChild5" presStyleCnt="0"/>
      <dgm:spPr/>
    </dgm:pt>
    <dgm:pt modelId="{00B3FD7E-27F2-4454-A168-F94EE2D4FE2B}" type="pres">
      <dgm:prSet presAssocID="{AA05AD57-36D4-44F6-B464-505737A8A3D1}" presName="Name37" presStyleLbl="parChTrans1D4" presStyleIdx="10" presStyleCnt="22"/>
      <dgm:spPr/>
    </dgm:pt>
    <dgm:pt modelId="{919C8690-3946-4C0A-A415-47AB4F433B12}" type="pres">
      <dgm:prSet presAssocID="{154852CB-91CB-4615-ACF2-07854993A873}" presName="hierRoot2" presStyleCnt="0">
        <dgm:presLayoutVars>
          <dgm:hierBranch val="init"/>
        </dgm:presLayoutVars>
      </dgm:prSet>
      <dgm:spPr/>
    </dgm:pt>
    <dgm:pt modelId="{C1F632A4-6B18-43CE-B8E6-484EB855FDF5}" type="pres">
      <dgm:prSet presAssocID="{154852CB-91CB-4615-ACF2-07854993A873}" presName="rootComposite" presStyleCnt="0"/>
      <dgm:spPr/>
    </dgm:pt>
    <dgm:pt modelId="{8C9BDB77-EF6F-459B-B1B0-286CCB394759}" type="pres">
      <dgm:prSet presAssocID="{154852CB-91CB-4615-ACF2-07854993A873}" presName="rootText" presStyleLbl="node4" presStyleIdx="9" presStyleCnt="20" custScaleX="164395" custScaleY="175704" custLinFactX="-100000" custLinFactY="-83326" custLinFactNeighborX="-190405" custLinFactNeighborY="-100000">
        <dgm:presLayoutVars>
          <dgm:chPref val="3"/>
        </dgm:presLayoutVars>
      </dgm:prSet>
      <dgm:spPr/>
    </dgm:pt>
    <dgm:pt modelId="{D57F62AC-22E0-420A-82DF-3F0116F03E7A}" type="pres">
      <dgm:prSet presAssocID="{154852CB-91CB-4615-ACF2-07854993A873}" presName="rootConnector" presStyleLbl="node4" presStyleIdx="9" presStyleCnt="20"/>
      <dgm:spPr/>
    </dgm:pt>
    <dgm:pt modelId="{CDF4747F-CE13-4F03-AD9F-4B5520F0BE91}" type="pres">
      <dgm:prSet presAssocID="{154852CB-91CB-4615-ACF2-07854993A873}" presName="hierChild4" presStyleCnt="0"/>
      <dgm:spPr/>
    </dgm:pt>
    <dgm:pt modelId="{9FC9490C-26F1-4141-BAA3-1F0406F87629}" type="pres">
      <dgm:prSet presAssocID="{154852CB-91CB-4615-ACF2-07854993A873}" presName="hierChild5" presStyleCnt="0"/>
      <dgm:spPr/>
    </dgm:pt>
    <dgm:pt modelId="{244E15B4-E064-4FAD-AD59-EB5DBEC74F1A}" type="pres">
      <dgm:prSet presAssocID="{35348AB9-5B15-46CC-8A34-B376000E218F}" presName="Name37" presStyleLbl="parChTrans1D4" presStyleIdx="11" presStyleCnt="22"/>
      <dgm:spPr/>
    </dgm:pt>
    <dgm:pt modelId="{FA12FD83-EFE1-4BBB-8FDE-B83E12897B23}" type="pres">
      <dgm:prSet presAssocID="{A45D61AD-7EAC-4176-99B4-6886EF78D575}" presName="hierRoot2" presStyleCnt="0">
        <dgm:presLayoutVars>
          <dgm:hierBranch val="init"/>
        </dgm:presLayoutVars>
      </dgm:prSet>
      <dgm:spPr/>
    </dgm:pt>
    <dgm:pt modelId="{B9BD9BF3-99C9-4F44-81E3-CF8B37FE4242}" type="pres">
      <dgm:prSet presAssocID="{A45D61AD-7EAC-4176-99B4-6886EF78D575}" presName="rootComposite" presStyleCnt="0"/>
      <dgm:spPr/>
    </dgm:pt>
    <dgm:pt modelId="{4CD5F8DC-159D-44DE-9E24-839DF2B09527}" type="pres">
      <dgm:prSet presAssocID="{A45D61AD-7EAC-4176-99B4-6886EF78D575}" presName="rootText" presStyleLbl="node4" presStyleIdx="10" presStyleCnt="20" custScaleX="139308" custScaleY="157917" custLinFactY="-200000" custLinFactNeighborX="-20853" custLinFactNeighborY="-272416">
        <dgm:presLayoutVars>
          <dgm:chPref val="3"/>
        </dgm:presLayoutVars>
      </dgm:prSet>
      <dgm:spPr/>
    </dgm:pt>
    <dgm:pt modelId="{E7C94A3D-AAAF-4484-90DB-61914201C89D}" type="pres">
      <dgm:prSet presAssocID="{A45D61AD-7EAC-4176-99B4-6886EF78D575}" presName="rootConnector" presStyleLbl="node4" presStyleIdx="10" presStyleCnt="20"/>
      <dgm:spPr/>
    </dgm:pt>
    <dgm:pt modelId="{8167958E-0C82-4670-AFBE-FC9271062767}" type="pres">
      <dgm:prSet presAssocID="{A45D61AD-7EAC-4176-99B4-6886EF78D575}" presName="hierChild4" presStyleCnt="0"/>
      <dgm:spPr/>
    </dgm:pt>
    <dgm:pt modelId="{1ADC04C4-7661-449B-AEBA-B7BA00CC4708}" type="pres">
      <dgm:prSet presAssocID="{A45D61AD-7EAC-4176-99B4-6886EF78D575}" presName="hierChild5" presStyleCnt="0"/>
      <dgm:spPr/>
    </dgm:pt>
    <dgm:pt modelId="{68FC0765-DA5C-4503-B2BA-62A869C96375}" type="pres">
      <dgm:prSet presAssocID="{E60A4150-51EF-42CC-84A5-BC5C7C8A33E7}" presName="Name37" presStyleLbl="parChTrans1D4" presStyleIdx="12" presStyleCnt="22"/>
      <dgm:spPr/>
    </dgm:pt>
    <dgm:pt modelId="{F02FB17D-8B0E-4CBB-9345-A4474D37E852}" type="pres">
      <dgm:prSet presAssocID="{0D07BAFB-2755-460E-ACB9-D784227CC810}" presName="hierRoot2" presStyleCnt="0">
        <dgm:presLayoutVars>
          <dgm:hierBranch val="init"/>
        </dgm:presLayoutVars>
      </dgm:prSet>
      <dgm:spPr/>
    </dgm:pt>
    <dgm:pt modelId="{6E225FCA-93D8-4C37-970A-132E1BC47995}" type="pres">
      <dgm:prSet presAssocID="{0D07BAFB-2755-460E-ACB9-D784227CC810}" presName="rootComposite" presStyleCnt="0"/>
      <dgm:spPr/>
    </dgm:pt>
    <dgm:pt modelId="{9F6659BC-81BF-4C1F-8B31-776F39ABEB6A}" type="pres">
      <dgm:prSet presAssocID="{0D07BAFB-2755-460E-ACB9-D784227CC810}" presName="rootText" presStyleLbl="node4" presStyleIdx="11" presStyleCnt="20" custScaleX="136837" custScaleY="157917" custLinFactY="-411061" custLinFactNeighborX="-35773" custLinFactNeighborY="-500000">
        <dgm:presLayoutVars>
          <dgm:chPref val="3"/>
        </dgm:presLayoutVars>
      </dgm:prSet>
      <dgm:spPr/>
    </dgm:pt>
    <dgm:pt modelId="{9BF42989-0CBC-4D12-A431-6E0D0AE52DC7}" type="pres">
      <dgm:prSet presAssocID="{0D07BAFB-2755-460E-ACB9-D784227CC810}" presName="rootConnector" presStyleLbl="node4" presStyleIdx="11" presStyleCnt="20"/>
      <dgm:spPr/>
    </dgm:pt>
    <dgm:pt modelId="{3BFEB00B-9F33-4D39-86A1-A537FF531E69}" type="pres">
      <dgm:prSet presAssocID="{0D07BAFB-2755-460E-ACB9-D784227CC810}" presName="hierChild4" presStyleCnt="0"/>
      <dgm:spPr/>
    </dgm:pt>
    <dgm:pt modelId="{2A07C7FF-4B73-46B5-B7D1-7EBC2C2CDA03}" type="pres">
      <dgm:prSet presAssocID="{0D07BAFB-2755-460E-ACB9-D784227CC810}" presName="hierChild5" presStyleCnt="0"/>
      <dgm:spPr/>
    </dgm:pt>
    <dgm:pt modelId="{7B5B56A0-7B01-46ED-ADC6-C8CBE391A5A7}" type="pres">
      <dgm:prSet presAssocID="{4D5CEAB1-311D-44DE-B12F-708E91A5E473}" presName="Name37" presStyleLbl="parChTrans1D4" presStyleIdx="13" presStyleCnt="22"/>
      <dgm:spPr/>
    </dgm:pt>
    <dgm:pt modelId="{C9B2D7ED-90B4-49D4-87DC-2B73EED0535C}" type="pres">
      <dgm:prSet presAssocID="{73862EED-4DBC-414D-8A75-4BB5D331AECC}" presName="hierRoot2" presStyleCnt="0">
        <dgm:presLayoutVars>
          <dgm:hierBranch val="init"/>
        </dgm:presLayoutVars>
      </dgm:prSet>
      <dgm:spPr/>
    </dgm:pt>
    <dgm:pt modelId="{3998530C-7D7A-49D1-A6E4-019438B47347}" type="pres">
      <dgm:prSet presAssocID="{73862EED-4DBC-414D-8A75-4BB5D331AECC}" presName="rootComposite" presStyleCnt="0"/>
      <dgm:spPr/>
    </dgm:pt>
    <dgm:pt modelId="{20624BA4-2009-4259-9821-7CB3304649B5}" type="pres">
      <dgm:prSet presAssocID="{73862EED-4DBC-414D-8A75-4BB5D331AECC}" presName="rootText" presStyleLbl="node4" presStyleIdx="12" presStyleCnt="20" custScaleX="151043" custScaleY="154550" custLinFactX="-100000" custLinFactY="-121735" custLinFactNeighborX="-190405" custLinFactNeighborY="-200000">
        <dgm:presLayoutVars>
          <dgm:chPref val="3"/>
        </dgm:presLayoutVars>
      </dgm:prSet>
      <dgm:spPr/>
    </dgm:pt>
    <dgm:pt modelId="{9F41E4B6-DEA6-47E1-9E7E-FA509F1358D9}" type="pres">
      <dgm:prSet presAssocID="{73862EED-4DBC-414D-8A75-4BB5D331AECC}" presName="rootConnector" presStyleLbl="node4" presStyleIdx="12" presStyleCnt="20"/>
      <dgm:spPr/>
    </dgm:pt>
    <dgm:pt modelId="{FB1580BB-7EDC-4938-B088-AD308D57897D}" type="pres">
      <dgm:prSet presAssocID="{73862EED-4DBC-414D-8A75-4BB5D331AECC}" presName="hierChild4" presStyleCnt="0"/>
      <dgm:spPr/>
    </dgm:pt>
    <dgm:pt modelId="{920A7885-F87C-4DFA-8AD3-1C5F68154CB5}" type="pres">
      <dgm:prSet presAssocID="{73862EED-4DBC-414D-8A75-4BB5D331AECC}" presName="hierChild5" presStyleCnt="0"/>
      <dgm:spPr/>
    </dgm:pt>
    <dgm:pt modelId="{4603CE43-DCB8-4347-887C-FAEDBAB8142D}" type="pres">
      <dgm:prSet presAssocID="{52BD711B-E26D-4A07-B627-9E46B7D9DFBA}" presName="Name37" presStyleLbl="parChTrans1D4" presStyleIdx="14" presStyleCnt="22"/>
      <dgm:spPr/>
    </dgm:pt>
    <dgm:pt modelId="{D9B210D2-8E5E-45A2-8B00-664B53075B4F}" type="pres">
      <dgm:prSet presAssocID="{655E6C38-B3B2-48F5-AB52-76239A3F8059}" presName="hierRoot2" presStyleCnt="0">
        <dgm:presLayoutVars>
          <dgm:hierBranch val="init"/>
        </dgm:presLayoutVars>
      </dgm:prSet>
      <dgm:spPr/>
    </dgm:pt>
    <dgm:pt modelId="{167CCAC2-97A5-4753-8E54-FD3440CBA8F1}" type="pres">
      <dgm:prSet presAssocID="{655E6C38-B3B2-48F5-AB52-76239A3F8059}" presName="rootComposite" presStyleCnt="0"/>
      <dgm:spPr/>
    </dgm:pt>
    <dgm:pt modelId="{B85865E4-2E74-472F-958D-53731DDDA92E}" type="pres">
      <dgm:prSet presAssocID="{655E6C38-B3B2-48F5-AB52-76239A3F8059}" presName="rootText" presStyleLbl="node4" presStyleIdx="13" presStyleCnt="20" custScaleX="158911" custScaleY="158912" custLinFactX="-100000" custLinFactY="-341878" custLinFactNeighborX="-190405" custLinFactNeighborY="-400000">
        <dgm:presLayoutVars>
          <dgm:chPref val="3"/>
        </dgm:presLayoutVars>
      </dgm:prSet>
      <dgm:spPr/>
    </dgm:pt>
    <dgm:pt modelId="{BE00659D-B8E4-4F7A-B8DA-9FEB6E85BE1F}" type="pres">
      <dgm:prSet presAssocID="{655E6C38-B3B2-48F5-AB52-76239A3F8059}" presName="rootConnector" presStyleLbl="node4" presStyleIdx="13" presStyleCnt="20"/>
      <dgm:spPr/>
    </dgm:pt>
    <dgm:pt modelId="{95DF94CA-DACC-4EF4-8696-880D2067BA20}" type="pres">
      <dgm:prSet presAssocID="{655E6C38-B3B2-48F5-AB52-76239A3F8059}" presName="hierChild4" presStyleCnt="0"/>
      <dgm:spPr/>
    </dgm:pt>
    <dgm:pt modelId="{503B635A-72EF-4C18-BC3C-F77F6A48137C}" type="pres">
      <dgm:prSet presAssocID="{655E6C38-B3B2-48F5-AB52-76239A3F8059}" presName="hierChild5" presStyleCnt="0"/>
      <dgm:spPr/>
    </dgm:pt>
    <dgm:pt modelId="{C30F501B-18DC-4B92-8CDD-363B9AA95772}" type="pres">
      <dgm:prSet presAssocID="{04F7E916-E43E-45FB-97FA-69431A516F16}" presName="hierChild5" presStyleCnt="0"/>
      <dgm:spPr/>
    </dgm:pt>
    <dgm:pt modelId="{9F5EE88E-0C9D-47E3-BE75-4DE9E96E8A20}" type="pres">
      <dgm:prSet presAssocID="{AFB37F81-D975-4C19-AB2D-5C9D9F1E9DA3}" presName="Name35" presStyleLbl="parChTrans1D3" presStyleIdx="2" presStyleCnt="5"/>
      <dgm:spPr/>
    </dgm:pt>
    <dgm:pt modelId="{02ED8273-2257-4F29-A390-92EFEB737699}" type="pres">
      <dgm:prSet presAssocID="{EADE5D58-4C7D-4010-A8A7-6B094AB377AC}" presName="hierRoot2" presStyleCnt="0">
        <dgm:presLayoutVars>
          <dgm:hierBranch val="l"/>
        </dgm:presLayoutVars>
      </dgm:prSet>
      <dgm:spPr/>
    </dgm:pt>
    <dgm:pt modelId="{1BA3C7C9-9252-4C27-9DB2-983A002337D0}" type="pres">
      <dgm:prSet presAssocID="{EADE5D58-4C7D-4010-A8A7-6B094AB377AC}" presName="rootComposite" presStyleCnt="0"/>
      <dgm:spPr/>
    </dgm:pt>
    <dgm:pt modelId="{0CCC1E86-8ACB-4185-B15F-7573AE7952E7}" type="pres">
      <dgm:prSet presAssocID="{EADE5D58-4C7D-4010-A8A7-6B094AB377AC}" presName="rootText" presStyleLbl="node3" presStyleIdx="2" presStyleCnt="4" custScaleX="169701" custScaleY="163783" custLinFactX="-200000" custLinFactNeighborX="-212367" custLinFactNeighborY="97887">
        <dgm:presLayoutVars>
          <dgm:chPref val="3"/>
        </dgm:presLayoutVars>
      </dgm:prSet>
      <dgm:spPr/>
    </dgm:pt>
    <dgm:pt modelId="{F8BF25C0-2D61-4BCD-AD5C-5D7CE4AD784A}" type="pres">
      <dgm:prSet presAssocID="{EADE5D58-4C7D-4010-A8A7-6B094AB377AC}" presName="rootConnector" presStyleLbl="node3" presStyleIdx="2" presStyleCnt="4"/>
      <dgm:spPr/>
    </dgm:pt>
    <dgm:pt modelId="{D89A2C15-912D-42D9-97A3-6EEC821A655F}" type="pres">
      <dgm:prSet presAssocID="{EADE5D58-4C7D-4010-A8A7-6B094AB377AC}" presName="hierChild4" presStyleCnt="0"/>
      <dgm:spPr/>
    </dgm:pt>
    <dgm:pt modelId="{60D7425C-0D11-49BA-AE42-CA2C30981C62}" type="pres">
      <dgm:prSet presAssocID="{8915FAF4-9104-4D3E-A093-BC73CA49FDB1}" presName="Name50" presStyleLbl="parChTrans1D4" presStyleIdx="15" presStyleCnt="22"/>
      <dgm:spPr/>
    </dgm:pt>
    <dgm:pt modelId="{C51D025B-66D0-4990-8CE8-456285FF1057}" type="pres">
      <dgm:prSet presAssocID="{DD62D4B2-37D4-4D0E-942C-349218E1A600}" presName="hierRoot2" presStyleCnt="0">
        <dgm:presLayoutVars>
          <dgm:hierBranch val="init"/>
        </dgm:presLayoutVars>
      </dgm:prSet>
      <dgm:spPr/>
    </dgm:pt>
    <dgm:pt modelId="{D965923C-423A-43E9-A426-C5A13D7D852C}" type="pres">
      <dgm:prSet presAssocID="{DD62D4B2-37D4-4D0E-942C-349218E1A600}" presName="rootComposite" presStyleCnt="0"/>
      <dgm:spPr/>
    </dgm:pt>
    <dgm:pt modelId="{E766CA38-1C98-4C04-9124-F1DD8DA4936B}" type="pres">
      <dgm:prSet presAssocID="{DD62D4B2-37D4-4D0E-942C-349218E1A600}" presName="rootText" presStyleLbl="node4" presStyleIdx="14" presStyleCnt="20" custScaleX="181520" custScaleY="250820" custLinFactX="-200000" custLinFactY="15697" custLinFactNeighborX="-269919" custLinFactNeighborY="100000">
        <dgm:presLayoutVars>
          <dgm:chPref val="3"/>
        </dgm:presLayoutVars>
      </dgm:prSet>
      <dgm:spPr/>
    </dgm:pt>
    <dgm:pt modelId="{9CDF1F11-2AED-4BEC-8997-C7C1AC20B503}" type="pres">
      <dgm:prSet presAssocID="{DD62D4B2-37D4-4D0E-942C-349218E1A600}" presName="rootConnector" presStyleLbl="node4" presStyleIdx="14" presStyleCnt="20"/>
      <dgm:spPr/>
    </dgm:pt>
    <dgm:pt modelId="{A33FFA04-35FE-494E-9F88-DB824A5A7A55}" type="pres">
      <dgm:prSet presAssocID="{DD62D4B2-37D4-4D0E-942C-349218E1A600}" presName="hierChild4" presStyleCnt="0"/>
      <dgm:spPr/>
    </dgm:pt>
    <dgm:pt modelId="{CC2356D5-00CC-473A-AB07-B82AA63A3533}" type="pres">
      <dgm:prSet presAssocID="{DD62D4B2-37D4-4D0E-942C-349218E1A600}" presName="hierChild5" presStyleCnt="0"/>
      <dgm:spPr/>
    </dgm:pt>
    <dgm:pt modelId="{EFD1C432-5F53-4CFE-A1F1-F06EA478EBAE}" type="pres">
      <dgm:prSet presAssocID="{0EF88D72-9150-40B8-8CA4-798B4A8A271B}" presName="Name50" presStyleLbl="parChTrans1D4" presStyleIdx="16" presStyleCnt="22"/>
      <dgm:spPr/>
    </dgm:pt>
    <dgm:pt modelId="{25EDFF9E-E32C-4E72-A369-7E109DB2A8DD}" type="pres">
      <dgm:prSet presAssocID="{7A8F8F9E-DDEC-4C5F-BFB8-A6252DCC523A}" presName="hierRoot2" presStyleCnt="0">
        <dgm:presLayoutVars>
          <dgm:hierBranch val="init"/>
        </dgm:presLayoutVars>
      </dgm:prSet>
      <dgm:spPr/>
    </dgm:pt>
    <dgm:pt modelId="{022EB439-832C-4AA8-BA06-CA1562A1A56A}" type="pres">
      <dgm:prSet presAssocID="{7A8F8F9E-DDEC-4C5F-BFB8-A6252DCC523A}" presName="rootComposite" presStyleCnt="0"/>
      <dgm:spPr/>
    </dgm:pt>
    <dgm:pt modelId="{8DE5F83E-6E8D-4907-9DF4-EDB5BB83C2AF}" type="pres">
      <dgm:prSet presAssocID="{7A8F8F9E-DDEC-4C5F-BFB8-A6252DCC523A}" presName="rootText" presStyleLbl="node4" presStyleIdx="15" presStyleCnt="20" custScaleX="192782" custScaleY="321948" custLinFactX="-200000" custLinFactY="42296" custLinFactNeighborX="-274628" custLinFactNeighborY="100000">
        <dgm:presLayoutVars>
          <dgm:chPref val="3"/>
        </dgm:presLayoutVars>
      </dgm:prSet>
      <dgm:spPr/>
    </dgm:pt>
    <dgm:pt modelId="{9704B956-8412-4261-A6FE-D14238EB2C32}" type="pres">
      <dgm:prSet presAssocID="{7A8F8F9E-DDEC-4C5F-BFB8-A6252DCC523A}" presName="rootConnector" presStyleLbl="node4" presStyleIdx="15" presStyleCnt="20"/>
      <dgm:spPr/>
    </dgm:pt>
    <dgm:pt modelId="{9B3941D9-7D83-42E9-9BFA-AB9328B4B3E6}" type="pres">
      <dgm:prSet presAssocID="{7A8F8F9E-DDEC-4C5F-BFB8-A6252DCC523A}" presName="hierChild4" presStyleCnt="0"/>
      <dgm:spPr/>
    </dgm:pt>
    <dgm:pt modelId="{861E9015-7465-4D1F-85CA-8F4A7039817B}" type="pres">
      <dgm:prSet presAssocID="{7A8F8F9E-DDEC-4C5F-BFB8-A6252DCC523A}" presName="hierChild5" presStyleCnt="0"/>
      <dgm:spPr/>
    </dgm:pt>
    <dgm:pt modelId="{155FC4D8-172E-4600-BD22-686EE70756F8}" type="pres">
      <dgm:prSet presAssocID="{9862B2CC-FAAE-4AFA-B8FD-E2DF9023A189}" presName="Name50" presStyleLbl="parChTrans1D4" presStyleIdx="17" presStyleCnt="22"/>
      <dgm:spPr/>
    </dgm:pt>
    <dgm:pt modelId="{7AEAB57B-ADDD-4E0E-8967-B2CD65B53CA9}" type="pres">
      <dgm:prSet presAssocID="{8F53ECEE-DAB6-4381-88E6-1538BC064DE5}" presName="hierRoot2" presStyleCnt="0">
        <dgm:presLayoutVars>
          <dgm:hierBranch val="init"/>
        </dgm:presLayoutVars>
      </dgm:prSet>
      <dgm:spPr/>
    </dgm:pt>
    <dgm:pt modelId="{DB76A803-34F5-42EC-8A58-F141B4350439}" type="pres">
      <dgm:prSet presAssocID="{8F53ECEE-DAB6-4381-88E6-1538BC064DE5}" presName="rootComposite" presStyleCnt="0"/>
      <dgm:spPr/>
    </dgm:pt>
    <dgm:pt modelId="{1DA51855-A04B-44D4-80D9-736AB3200074}" type="pres">
      <dgm:prSet presAssocID="{8F53ECEE-DAB6-4381-88E6-1538BC064DE5}" presName="rootText" presStyleLbl="node4" presStyleIdx="16" presStyleCnt="20" custScaleX="173519" custScaleY="264893" custLinFactX="-200000" custLinFactY="61651" custLinFactNeighborX="-277920" custLinFactNeighborY="100000">
        <dgm:presLayoutVars>
          <dgm:chPref val="3"/>
        </dgm:presLayoutVars>
      </dgm:prSet>
      <dgm:spPr/>
    </dgm:pt>
    <dgm:pt modelId="{E2FB72B3-8898-474B-A76E-FBD11211C40B}" type="pres">
      <dgm:prSet presAssocID="{8F53ECEE-DAB6-4381-88E6-1538BC064DE5}" presName="rootConnector" presStyleLbl="node4" presStyleIdx="16" presStyleCnt="20"/>
      <dgm:spPr/>
    </dgm:pt>
    <dgm:pt modelId="{E668A20A-331A-4886-8C71-EA84D38DBCD5}" type="pres">
      <dgm:prSet presAssocID="{8F53ECEE-DAB6-4381-88E6-1538BC064DE5}" presName="hierChild4" presStyleCnt="0"/>
      <dgm:spPr/>
    </dgm:pt>
    <dgm:pt modelId="{4DF27A52-BDA1-400C-ADD3-ED2E2CB77D11}" type="pres">
      <dgm:prSet presAssocID="{8F53ECEE-DAB6-4381-88E6-1538BC064DE5}" presName="hierChild5" presStyleCnt="0"/>
      <dgm:spPr/>
    </dgm:pt>
    <dgm:pt modelId="{50881330-529F-4F72-A20C-21176DD3C70F}" type="pres">
      <dgm:prSet presAssocID="{49C847F4-079E-4745-96BD-B59C6CE370EC}" presName="Name50" presStyleLbl="parChTrans1D4" presStyleIdx="18" presStyleCnt="22"/>
      <dgm:spPr/>
    </dgm:pt>
    <dgm:pt modelId="{8BAE83D4-BA58-46CF-8338-BF201C3CCD43}" type="pres">
      <dgm:prSet presAssocID="{A979FB4D-EC1D-4177-A8DB-2CCD4E2E674A}" presName="hierRoot2" presStyleCnt="0">
        <dgm:presLayoutVars>
          <dgm:hierBranch val="init"/>
        </dgm:presLayoutVars>
      </dgm:prSet>
      <dgm:spPr/>
    </dgm:pt>
    <dgm:pt modelId="{2FDB120E-2A6C-4B7F-8DFE-E41EFA86448B}" type="pres">
      <dgm:prSet presAssocID="{A979FB4D-EC1D-4177-A8DB-2CCD4E2E674A}" presName="rootComposite" presStyleCnt="0"/>
      <dgm:spPr/>
    </dgm:pt>
    <dgm:pt modelId="{2EA65772-12C6-4C48-A72F-F726A5E00C6B}" type="pres">
      <dgm:prSet presAssocID="{A979FB4D-EC1D-4177-A8DB-2CCD4E2E674A}" presName="rootText" presStyleLbl="node4" presStyleIdx="17" presStyleCnt="20" custScaleX="173519" custScaleY="264893" custLinFactX="-200000" custLinFactY="61651" custLinFactNeighborX="-277920" custLinFactNeighborY="100000">
        <dgm:presLayoutVars>
          <dgm:chPref val="3"/>
        </dgm:presLayoutVars>
      </dgm:prSet>
      <dgm:spPr/>
    </dgm:pt>
    <dgm:pt modelId="{8FD7449E-A770-4FE3-A6EA-CA4AB418046F}" type="pres">
      <dgm:prSet presAssocID="{A979FB4D-EC1D-4177-A8DB-2CCD4E2E674A}" presName="rootConnector" presStyleLbl="node4" presStyleIdx="17" presStyleCnt="20"/>
      <dgm:spPr/>
    </dgm:pt>
    <dgm:pt modelId="{25262026-FCE0-4F0A-88BD-ECF517E9B48B}" type="pres">
      <dgm:prSet presAssocID="{A979FB4D-EC1D-4177-A8DB-2CCD4E2E674A}" presName="hierChild4" presStyleCnt="0"/>
      <dgm:spPr/>
    </dgm:pt>
    <dgm:pt modelId="{C11CDD5C-37E5-49F4-8D17-37BD6312A4C0}" type="pres">
      <dgm:prSet presAssocID="{A979FB4D-EC1D-4177-A8DB-2CCD4E2E674A}" presName="hierChild5" presStyleCnt="0"/>
      <dgm:spPr/>
    </dgm:pt>
    <dgm:pt modelId="{C10228CE-B488-4F94-92BA-C846754BBF57}" type="pres">
      <dgm:prSet presAssocID="{EADE5D58-4C7D-4010-A8A7-6B094AB377AC}" presName="hierChild5" presStyleCnt="0"/>
      <dgm:spPr/>
    </dgm:pt>
    <dgm:pt modelId="{86DD5706-9AD1-439F-8FAB-4FF70413F97D}" type="pres">
      <dgm:prSet presAssocID="{1454EB72-6D4B-4083-9EFE-99981B4A6165}" presName="Name35" presStyleLbl="parChTrans1D3" presStyleIdx="3" presStyleCnt="5"/>
      <dgm:spPr/>
    </dgm:pt>
    <dgm:pt modelId="{524EC2E8-8722-4CA1-8FC5-C14C5FF27E8C}" type="pres">
      <dgm:prSet presAssocID="{F23F392B-E36A-442B-A3BD-F12BC462D155}" presName="hierRoot2" presStyleCnt="0">
        <dgm:presLayoutVars>
          <dgm:hierBranch val="init"/>
        </dgm:presLayoutVars>
      </dgm:prSet>
      <dgm:spPr/>
    </dgm:pt>
    <dgm:pt modelId="{726D179C-C316-4AFC-AD90-4A6ED805DA83}" type="pres">
      <dgm:prSet presAssocID="{F23F392B-E36A-442B-A3BD-F12BC462D155}" presName="rootComposite" presStyleCnt="0"/>
      <dgm:spPr/>
    </dgm:pt>
    <dgm:pt modelId="{12F6B7DB-5601-4820-9C69-A6733ED3F61F}" type="pres">
      <dgm:prSet presAssocID="{F23F392B-E36A-442B-A3BD-F12BC462D155}" presName="rootText" presStyleLbl="node3" presStyleIdx="3" presStyleCnt="4" custScaleX="241326" custScaleY="161171" custLinFactX="162217" custLinFactY="-100000" custLinFactNeighborX="200000" custLinFactNeighborY="-176158">
        <dgm:presLayoutVars>
          <dgm:chPref val="3"/>
        </dgm:presLayoutVars>
      </dgm:prSet>
      <dgm:spPr/>
    </dgm:pt>
    <dgm:pt modelId="{94EE6553-AFB4-4C9C-B14F-A377A2ED8048}" type="pres">
      <dgm:prSet presAssocID="{F23F392B-E36A-442B-A3BD-F12BC462D155}" presName="rootConnector" presStyleLbl="node3" presStyleIdx="3" presStyleCnt="4"/>
      <dgm:spPr/>
    </dgm:pt>
    <dgm:pt modelId="{4FC66498-5394-4F11-9C1C-C0F24108D201}" type="pres">
      <dgm:prSet presAssocID="{F23F392B-E36A-442B-A3BD-F12BC462D155}" presName="hierChild4" presStyleCnt="0"/>
      <dgm:spPr/>
    </dgm:pt>
    <dgm:pt modelId="{770FF1D6-DA76-460E-A663-A23145530035}" type="pres">
      <dgm:prSet presAssocID="{7D54D9FE-C1D0-47CE-B7D3-CAF566369A17}" presName="Name37" presStyleLbl="parChTrans1D4" presStyleIdx="19" presStyleCnt="22"/>
      <dgm:spPr/>
    </dgm:pt>
    <dgm:pt modelId="{A0AB7A00-5313-4A09-956C-57C43AD92398}" type="pres">
      <dgm:prSet presAssocID="{E0C568CE-0D99-496C-BCAF-90D91A459A4F}" presName="hierRoot2" presStyleCnt="0">
        <dgm:presLayoutVars>
          <dgm:hierBranch val="init"/>
        </dgm:presLayoutVars>
      </dgm:prSet>
      <dgm:spPr/>
    </dgm:pt>
    <dgm:pt modelId="{13B02CB8-66AF-42EA-BB88-36C5782CC26B}" type="pres">
      <dgm:prSet presAssocID="{E0C568CE-0D99-496C-BCAF-90D91A459A4F}" presName="rootComposite" presStyleCnt="0"/>
      <dgm:spPr/>
    </dgm:pt>
    <dgm:pt modelId="{D65C5CE7-8B8F-4553-8A99-4AEFD9A98EE4}" type="pres">
      <dgm:prSet presAssocID="{E0C568CE-0D99-496C-BCAF-90D91A459A4F}" presName="rootText" presStyleLbl="node4" presStyleIdx="18" presStyleCnt="20" custScaleX="227768" custScaleY="155538" custLinFactX="200000" custLinFactY="-226413" custLinFactNeighborX="292833" custLinFactNeighborY="-300000">
        <dgm:presLayoutVars>
          <dgm:chPref val="3"/>
        </dgm:presLayoutVars>
      </dgm:prSet>
      <dgm:spPr/>
    </dgm:pt>
    <dgm:pt modelId="{CFCB756B-1403-41FC-A194-5786F22658EA}" type="pres">
      <dgm:prSet presAssocID="{E0C568CE-0D99-496C-BCAF-90D91A459A4F}" presName="rootConnector" presStyleLbl="node4" presStyleIdx="18" presStyleCnt="20"/>
      <dgm:spPr/>
    </dgm:pt>
    <dgm:pt modelId="{A3076625-D767-44CC-A412-074DFEA33529}" type="pres">
      <dgm:prSet presAssocID="{E0C568CE-0D99-496C-BCAF-90D91A459A4F}" presName="hierChild4" presStyleCnt="0"/>
      <dgm:spPr/>
    </dgm:pt>
    <dgm:pt modelId="{3E24FCFF-F5AF-4E5A-AEC2-A07A30AAF898}" type="pres">
      <dgm:prSet presAssocID="{E0C568CE-0D99-496C-BCAF-90D91A459A4F}" presName="hierChild5" presStyleCnt="0"/>
      <dgm:spPr/>
    </dgm:pt>
    <dgm:pt modelId="{81B46BEF-E666-48E3-94A9-DC1D383FE065}" type="pres">
      <dgm:prSet presAssocID="{F23F392B-E36A-442B-A3BD-F12BC462D155}" presName="hierChild5" presStyleCnt="0"/>
      <dgm:spPr/>
    </dgm:pt>
    <dgm:pt modelId="{11F63778-F413-44F7-9904-344FED80B544}" type="pres">
      <dgm:prSet presAssocID="{4567BC73-FF45-4CD6-AA5A-CE8149586623}" presName="Name111" presStyleLbl="parChTrans1D4" presStyleIdx="20" presStyleCnt="22"/>
      <dgm:spPr/>
    </dgm:pt>
    <dgm:pt modelId="{9BDE561E-D28D-4324-B165-6F6F7FC56F93}" type="pres">
      <dgm:prSet presAssocID="{F2C3E84A-44DD-4A1C-A2C8-E2FACBE90784}" presName="hierRoot3" presStyleCnt="0">
        <dgm:presLayoutVars>
          <dgm:hierBranch val="init"/>
        </dgm:presLayoutVars>
      </dgm:prSet>
      <dgm:spPr/>
    </dgm:pt>
    <dgm:pt modelId="{72B14AB2-619B-41CB-A17E-83C9042A9A03}" type="pres">
      <dgm:prSet presAssocID="{F2C3E84A-44DD-4A1C-A2C8-E2FACBE90784}" presName="rootComposite3" presStyleCnt="0"/>
      <dgm:spPr/>
    </dgm:pt>
    <dgm:pt modelId="{D150AA13-0A76-4BD5-A00C-12CCCC8698AE}" type="pres">
      <dgm:prSet presAssocID="{F2C3E84A-44DD-4A1C-A2C8-E2FACBE90784}" presName="rootText3" presStyleLbl="asst3" presStyleIdx="1" presStyleCnt="2" custScaleX="163883" custScaleY="155535" custLinFactX="83141" custLinFactY="-5284" custLinFactNeighborX="100000" custLinFactNeighborY="-100000">
        <dgm:presLayoutVars>
          <dgm:chPref val="3"/>
        </dgm:presLayoutVars>
      </dgm:prSet>
      <dgm:spPr/>
    </dgm:pt>
    <dgm:pt modelId="{97BD0E2B-DB50-406E-957F-BBCAEBD59CD5}" type="pres">
      <dgm:prSet presAssocID="{F2C3E84A-44DD-4A1C-A2C8-E2FACBE90784}" presName="rootConnector3" presStyleLbl="asst3" presStyleIdx="1" presStyleCnt="2"/>
      <dgm:spPr/>
    </dgm:pt>
    <dgm:pt modelId="{8EF2620F-B35B-44FC-A43A-9EE961D11C58}" type="pres">
      <dgm:prSet presAssocID="{F2C3E84A-44DD-4A1C-A2C8-E2FACBE90784}" presName="hierChild6" presStyleCnt="0"/>
      <dgm:spPr/>
    </dgm:pt>
    <dgm:pt modelId="{23CA9F5E-7463-4F13-B127-0A88D3B4CE65}" type="pres">
      <dgm:prSet presAssocID="{F2C3E84A-44DD-4A1C-A2C8-E2FACBE90784}" presName="hierChild7" presStyleCnt="0"/>
      <dgm:spPr/>
    </dgm:pt>
    <dgm:pt modelId="{5794DD8F-5592-4DA9-A8B4-A5884C370A54}" type="pres">
      <dgm:prSet presAssocID="{73BFBFD4-1F5B-4662-A36C-3A267E81C350}" presName="hierChild5" presStyleCnt="0"/>
      <dgm:spPr/>
    </dgm:pt>
    <dgm:pt modelId="{DC3969F1-A740-4748-A1B4-A5E4C5017BA0}" type="pres">
      <dgm:prSet presAssocID="{E960BC0D-9696-426F-A47B-F7915B371E33}" presName="Name111" presStyleLbl="parChTrans1D3" presStyleIdx="4" presStyleCnt="5"/>
      <dgm:spPr/>
    </dgm:pt>
    <dgm:pt modelId="{11733965-E883-4666-B111-6D912415664D}" type="pres">
      <dgm:prSet presAssocID="{D97EBECF-9463-46FA-98EB-A4514FED5203}" presName="hierRoot3" presStyleCnt="0">
        <dgm:presLayoutVars>
          <dgm:hierBranch val="init"/>
        </dgm:presLayoutVars>
      </dgm:prSet>
      <dgm:spPr/>
    </dgm:pt>
    <dgm:pt modelId="{928D4715-1D05-4C67-BF21-CC4333BCC61A}" type="pres">
      <dgm:prSet presAssocID="{D97EBECF-9463-46FA-98EB-A4514FED5203}" presName="rootComposite3" presStyleCnt="0"/>
      <dgm:spPr/>
    </dgm:pt>
    <dgm:pt modelId="{40FCEFE6-1B34-4E9B-8D2B-B7B6D250D11B}" type="pres">
      <dgm:prSet presAssocID="{D97EBECF-9463-46FA-98EB-A4514FED5203}" presName="rootText3" presStyleLbl="asst2" presStyleIdx="0" presStyleCnt="1" custScaleX="195285" custScaleY="156003" custLinFactY="-1564" custLinFactNeighborX="64013" custLinFactNeighborY="-100000">
        <dgm:presLayoutVars>
          <dgm:chPref val="3"/>
        </dgm:presLayoutVars>
      </dgm:prSet>
      <dgm:spPr/>
    </dgm:pt>
    <dgm:pt modelId="{2BAE1E58-4271-4F03-9262-F84C2A06786A}" type="pres">
      <dgm:prSet presAssocID="{D97EBECF-9463-46FA-98EB-A4514FED5203}" presName="rootConnector3" presStyleLbl="asst2" presStyleIdx="0" presStyleCnt="1"/>
      <dgm:spPr/>
    </dgm:pt>
    <dgm:pt modelId="{C538D3BC-8818-4746-A392-CDDC89C6E20A}" type="pres">
      <dgm:prSet presAssocID="{D97EBECF-9463-46FA-98EB-A4514FED5203}" presName="hierChild6" presStyleCnt="0"/>
      <dgm:spPr/>
    </dgm:pt>
    <dgm:pt modelId="{9B39959F-0B5F-477E-9EFB-8B7135DCD162}" type="pres">
      <dgm:prSet presAssocID="{365DC113-67A4-4F40-BD24-C3A95A82436B}" presName="Name37" presStyleLbl="parChTrans1D4" presStyleIdx="21" presStyleCnt="22"/>
      <dgm:spPr/>
    </dgm:pt>
    <dgm:pt modelId="{65730F2F-80FC-4480-A226-E5687DEEE58F}" type="pres">
      <dgm:prSet presAssocID="{B01896C8-D24B-4C56-B7C4-1C707A610C31}" presName="hierRoot2" presStyleCnt="0">
        <dgm:presLayoutVars>
          <dgm:hierBranch val="init"/>
        </dgm:presLayoutVars>
      </dgm:prSet>
      <dgm:spPr/>
    </dgm:pt>
    <dgm:pt modelId="{BBB61CAC-583B-480D-BB87-8BA64164BFC4}" type="pres">
      <dgm:prSet presAssocID="{B01896C8-D24B-4C56-B7C4-1C707A610C31}" presName="rootComposite" presStyleCnt="0"/>
      <dgm:spPr/>
    </dgm:pt>
    <dgm:pt modelId="{8CAC804E-EAFA-4A79-B17F-50F56F81E4AC}" type="pres">
      <dgm:prSet presAssocID="{B01896C8-D24B-4C56-B7C4-1C707A610C31}" presName="rootText" presStyleLbl="node4" presStyleIdx="19" presStyleCnt="20" custScaleX="135614" custScaleY="126242" custLinFactX="44700" custLinFactY="-39858" custLinFactNeighborX="100000" custLinFactNeighborY="-100000">
        <dgm:presLayoutVars>
          <dgm:chPref val="3"/>
        </dgm:presLayoutVars>
      </dgm:prSet>
      <dgm:spPr/>
    </dgm:pt>
    <dgm:pt modelId="{3B152EEB-C175-4EFE-84C2-D55CF3361CD8}" type="pres">
      <dgm:prSet presAssocID="{B01896C8-D24B-4C56-B7C4-1C707A610C31}" presName="rootConnector" presStyleLbl="node4" presStyleIdx="19" presStyleCnt="20"/>
      <dgm:spPr/>
    </dgm:pt>
    <dgm:pt modelId="{E19F6548-2486-48A1-A546-593948F7427A}" type="pres">
      <dgm:prSet presAssocID="{B01896C8-D24B-4C56-B7C4-1C707A610C31}" presName="hierChild4" presStyleCnt="0"/>
      <dgm:spPr/>
    </dgm:pt>
    <dgm:pt modelId="{47AEEB86-474C-4F53-BA17-05E8725B6AFE}" type="pres">
      <dgm:prSet presAssocID="{B01896C8-D24B-4C56-B7C4-1C707A610C31}" presName="hierChild5" presStyleCnt="0"/>
      <dgm:spPr/>
    </dgm:pt>
    <dgm:pt modelId="{B6EE4D88-021A-40B5-9D3C-04A8939E6945}" type="pres">
      <dgm:prSet presAssocID="{D97EBECF-9463-46FA-98EB-A4514FED5203}" presName="hierChild7" presStyleCnt="0"/>
      <dgm:spPr/>
    </dgm:pt>
    <dgm:pt modelId="{3AAC0A1B-6672-4816-8E40-0A534C73EA3A}" type="pres">
      <dgm:prSet presAssocID="{504978A3-632E-41DD-BF04-57F08AE43969}" presName="hierChild3" presStyleCnt="0"/>
      <dgm:spPr/>
    </dgm:pt>
  </dgm:ptLst>
  <dgm:cxnLst>
    <dgm:cxn modelId="{A13D6501-89A1-4DFA-99D1-E30C11D7754B}" type="presOf" srcId="{E60A4150-51EF-42CC-84A5-BC5C7C8A33E7}" destId="{68FC0765-DA5C-4503-B2BA-62A869C96375}" srcOrd="0" destOrd="0" presId="urn:microsoft.com/office/officeart/2005/8/layout/orgChart1"/>
    <dgm:cxn modelId="{3E94A303-D415-4660-BB5F-35F262026435}" type="presOf" srcId="{DD62D4B2-37D4-4D0E-942C-349218E1A600}" destId="{9CDF1F11-2AED-4BEC-8997-C7C1AC20B503}" srcOrd="1" destOrd="0" presId="urn:microsoft.com/office/officeart/2005/8/layout/orgChart1"/>
    <dgm:cxn modelId="{783FD904-1C68-4963-BAB1-900C3BFFBF44}" srcId="{04F7E916-E43E-45FB-97FA-69431A516F16}" destId="{73862EED-4DBC-414D-8A75-4BB5D331AECC}" srcOrd="5" destOrd="0" parTransId="{4D5CEAB1-311D-44DE-B12F-708E91A5E473}" sibTransId="{903B64FC-B44A-4733-B275-8F1BFA87FCF8}"/>
    <dgm:cxn modelId="{0C45F30A-D88A-4CD4-BDCC-184A49B85F46}" type="presOf" srcId="{A45D61AD-7EAC-4176-99B4-6886EF78D575}" destId="{4CD5F8DC-159D-44DE-9E24-839DF2B09527}" srcOrd="0" destOrd="0" presId="urn:microsoft.com/office/officeart/2005/8/layout/orgChart1"/>
    <dgm:cxn modelId="{99D1270B-B832-4384-8708-36A87D4E8869}" type="presOf" srcId="{8F53ECEE-DAB6-4381-88E6-1538BC064DE5}" destId="{1DA51855-A04B-44D4-80D9-736AB3200074}" srcOrd="0" destOrd="0" presId="urn:microsoft.com/office/officeart/2005/8/layout/orgChart1"/>
    <dgm:cxn modelId="{11605D0C-00EA-4B37-B272-1B6321943153}" type="presOf" srcId="{655E6C38-B3B2-48F5-AB52-76239A3F8059}" destId="{BE00659D-B8E4-4F7A-B8DA-9FEB6E85BE1F}" srcOrd="1" destOrd="0" presId="urn:microsoft.com/office/officeart/2005/8/layout/orgChart1"/>
    <dgm:cxn modelId="{D347C10E-628E-4E1A-B3B5-1DB5D898DABD}" type="presOf" srcId="{E9D4BBDF-A79B-484C-B222-51158E0EA151}" destId="{41115B76-9092-418E-85A0-80A1468B8674}" srcOrd="1" destOrd="0" presId="urn:microsoft.com/office/officeart/2005/8/layout/orgChart1"/>
    <dgm:cxn modelId="{39CF2A0F-755F-42D1-B3E3-2D8646E34592}" type="presOf" srcId="{315AA29F-900A-48E8-B6E8-AA8D88C804CC}" destId="{7E3D27E0-E741-4511-B0B8-E1AFD5829E97}" srcOrd="0" destOrd="0" presId="urn:microsoft.com/office/officeart/2005/8/layout/orgChart1"/>
    <dgm:cxn modelId="{7F37FB0F-7213-4B05-BB88-C2AB19E4150F}" srcId="{BA410277-AF79-494A-8A5C-6718AAA530BB}" destId="{1B7FEB1F-7437-4BF2-8CBB-09F0A6D1159C}" srcOrd="2" destOrd="0" parTransId="{E3247ACE-08C7-432C-BA42-3799F05021A7}" sibTransId="{FEADACEA-594B-444E-89B6-B9B1939C2DC5}"/>
    <dgm:cxn modelId="{730E8012-D861-4EBB-A5E8-3C6EA4C94E58}" srcId="{04F7E916-E43E-45FB-97FA-69431A516F16}" destId="{655E6C38-B3B2-48F5-AB52-76239A3F8059}" srcOrd="6" destOrd="0" parTransId="{52BD711B-E26D-4A07-B627-9E46B7D9DFBA}" sibTransId="{547A3BD1-7D0E-48C8-B5F9-966D658F8E94}"/>
    <dgm:cxn modelId="{0B964713-579F-4E0D-8435-78B9E03FADA4}" type="presOf" srcId="{0D07BAFB-2755-460E-ACB9-D784227CC810}" destId="{9BF42989-0CBC-4D12-A431-6E0D0AE52DC7}" srcOrd="1" destOrd="0" presId="urn:microsoft.com/office/officeart/2005/8/layout/orgChart1"/>
    <dgm:cxn modelId="{CD947813-C982-439F-BF1C-5F133A98CD28}" type="presOf" srcId="{4D5CEAB1-311D-44DE-B12F-708E91A5E473}" destId="{7B5B56A0-7B01-46ED-ADC6-C8CBE391A5A7}" srcOrd="0" destOrd="0" presId="urn:microsoft.com/office/officeart/2005/8/layout/orgChart1"/>
    <dgm:cxn modelId="{EF91EE15-06C3-4196-9D4B-C1920636E634}" type="presOf" srcId="{A800A720-3BAF-4F7E-91AA-2ED55033BDEB}" destId="{DBD8CBE2-0350-4F5B-BE49-AF27EE753946}" srcOrd="0" destOrd="0" presId="urn:microsoft.com/office/officeart/2005/8/layout/orgChart1"/>
    <dgm:cxn modelId="{647A8925-0497-4341-B2EC-C8AC2FFC7175}" type="presOf" srcId="{7D866369-AEDF-4490-98DF-D6756EAD3809}" destId="{8DE41A0F-0B0E-4ED3-9449-258FEDA5709F}" srcOrd="0" destOrd="0" presId="urn:microsoft.com/office/officeart/2005/8/layout/orgChart1"/>
    <dgm:cxn modelId="{78956A27-3E7D-4237-A5D6-731EC978DD7E}" type="presOf" srcId="{9862B2CC-FAAE-4AFA-B8FD-E2DF9023A189}" destId="{155FC4D8-172E-4600-BD22-686EE70756F8}" srcOrd="0" destOrd="0" presId="urn:microsoft.com/office/officeart/2005/8/layout/orgChart1"/>
    <dgm:cxn modelId="{B4D00F28-69A4-47FB-A6EC-F772369CEF17}" type="presOf" srcId="{CA1383D0-63B8-4E9A-834E-95A9E0993667}" destId="{48B5B9DA-CAA1-4209-AB5A-D498D439C80A}" srcOrd="1" destOrd="0" presId="urn:microsoft.com/office/officeart/2005/8/layout/orgChart1"/>
    <dgm:cxn modelId="{22C4692A-26DF-4E9C-8D72-04CC98307E85}" type="presOf" srcId="{B68BD6A3-4454-49BA-BC3D-3E52A6E1A425}" destId="{22AF9A59-9CDF-45FA-A81B-D3F4D10B5EE5}" srcOrd="1" destOrd="0" presId="urn:microsoft.com/office/officeart/2005/8/layout/orgChart1"/>
    <dgm:cxn modelId="{218D752B-CC16-48D4-A74C-72C26B2AF736}" type="presOf" srcId="{ED671091-4A96-4E20-80AA-BBDBC0CDE9CA}" destId="{B2D90B06-1918-4DFF-A1A1-C21110260FF2}" srcOrd="0" destOrd="0" presId="urn:microsoft.com/office/officeart/2005/8/layout/orgChart1"/>
    <dgm:cxn modelId="{3B49432C-425E-453A-A3DF-F5B6D982A4EA}" type="presOf" srcId="{7A8F8F9E-DDEC-4C5F-BFB8-A6252DCC523A}" destId="{8DE5F83E-6E8D-4907-9DF4-EDB5BB83C2AF}" srcOrd="0" destOrd="0" presId="urn:microsoft.com/office/officeart/2005/8/layout/orgChart1"/>
    <dgm:cxn modelId="{7CFC4B3E-0E52-465A-8B94-CC2B9554F162}" type="presOf" srcId="{D97EBECF-9463-46FA-98EB-A4514FED5203}" destId="{2BAE1E58-4271-4F03-9262-F84C2A06786A}" srcOrd="1" destOrd="0" presId="urn:microsoft.com/office/officeart/2005/8/layout/orgChart1"/>
    <dgm:cxn modelId="{51E8AA3E-D9E5-4598-B27E-488426BF137B}" srcId="{04F7E916-E43E-45FB-97FA-69431A516F16}" destId="{E9D4BBDF-A79B-484C-B222-51158E0EA151}" srcOrd="1" destOrd="0" parTransId="{E521B075-6F98-465F-AB9D-DB10F2F987A2}" sibTransId="{F626418D-B9BC-4B10-A975-F1907E66CE5E}"/>
    <dgm:cxn modelId="{7BA3B05B-68F4-494E-BED8-2DB5FF025863}" type="presOf" srcId="{8F53ECEE-DAB6-4381-88E6-1538BC064DE5}" destId="{E2FB72B3-8898-474B-A76E-FBD11211C40B}" srcOrd="1" destOrd="0" presId="urn:microsoft.com/office/officeart/2005/8/layout/orgChart1"/>
    <dgm:cxn modelId="{155A045C-F673-4045-BF27-68013C470AB1}" srcId="{04F7E916-E43E-45FB-97FA-69431A516F16}" destId="{A45D61AD-7EAC-4176-99B4-6886EF78D575}" srcOrd="3" destOrd="0" parTransId="{35348AB9-5B15-46CC-8A34-B376000E218F}" sibTransId="{71AD6DA7-4EA4-4A68-A5B6-3B2F733A699D}"/>
    <dgm:cxn modelId="{9352DE5D-5FAD-49F0-B90A-ACE07A283182}" srcId="{BA410277-AF79-494A-8A5C-6718AAA530BB}" destId="{383031F5-2649-4438-BF32-59DD7CB3A034}" srcOrd="3" destOrd="0" parTransId="{E74586C7-D625-4952-B85B-5E89795E564F}" sibTransId="{39FA6D24-3B00-44F6-A4A9-9DC6A9299922}"/>
    <dgm:cxn modelId="{2C34455E-7D25-40B1-8076-178C7FC965EA}" type="presOf" srcId="{154852CB-91CB-4615-ACF2-07854993A873}" destId="{D57F62AC-22E0-420A-82DF-3F0116F03E7A}" srcOrd="1" destOrd="0" presId="urn:microsoft.com/office/officeart/2005/8/layout/orgChart1"/>
    <dgm:cxn modelId="{69EF9E41-5EF7-421B-AA32-29C4DA599BEE}" type="presOf" srcId="{35D6CC6E-7A32-4212-B01A-80D9DC1E42BE}" destId="{C09B4C44-F9C1-48B5-8442-5E10841C884C}" srcOrd="0" destOrd="0" presId="urn:microsoft.com/office/officeart/2005/8/layout/orgChart1"/>
    <dgm:cxn modelId="{479EC461-E72E-4848-AFAD-1C8DACD45F9B}" type="presOf" srcId="{A979FB4D-EC1D-4177-A8DB-2CCD4E2E674A}" destId="{2EA65772-12C6-4C48-A72F-F726A5E00C6B}" srcOrd="0" destOrd="0" presId="urn:microsoft.com/office/officeart/2005/8/layout/orgChart1"/>
    <dgm:cxn modelId="{E1F32B45-FC77-43B4-96D8-C88C2CC9DD3D}" srcId="{D97EBECF-9463-46FA-98EB-A4514FED5203}" destId="{B01896C8-D24B-4C56-B7C4-1C707A610C31}" srcOrd="0" destOrd="0" parTransId="{365DC113-67A4-4F40-BD24-C3A95A82436B}" sibTransId="{25BEB617-881B-4B85-BEC4-46850F7C597D}"/>
    <dgm:cxn modelId="{6422DC65-15C0-467F-AD5D-3D0EA66587C5}" type="presOf" srcId="{F2C3E84A-44DD-4A1C-A2C8-E2FACBE90784}" destId="{D150AA13-0A76-4BD5-A00C-12CCCC8698AE}" srcOrd="0" destOrd="0" presId="urn:microsoft.com/office/officeart/2005/8/layout/orgChart1"/>
    <dgm:cxn modelId="{649C7066-DA89-4081-89DB-9E11FF2D4A72}" type="presOf" srcId="{EADE5D58-4C7D-4010-A8A7-6B094AB377AC}" destId="{0CCC1E86-8ACB-4185-B15F-7573AE7952E7}" srcOrd="0" destOrd="0" presId="urn:microsoft.com/office/officeart/2005/8/layout/orgChart1"/>
    <dgm:cxn modelId="{ABC28846-D298-4A47-BBE6-7B217F899957}" srcId="{73BFBFD4-1F5B-4662-A36C-3A267E81C350}" destId="{BA410277-AF79-494A-8A5C-6718AAA530BB}" srcOrd="0" destOrd="0" parTransId="{CDF4AD2D-4E76-4755-A698-344C015B5DDA}" sibTransId="{0F64D2AE-1266-427D-B0A2-7D1A21AF4E7C}"/>
    <dgm:cxn modelId="{AF247C67-66AB-4C3A-B21C-52D36111D502}" srcId="{BA410277-AF79-494A-8A5C-6718AAA530BB}" destId="{CBA68898-2626-40D1-99CB-01A48715D9E7}" srcOrd="4" destOrd="0" parTransId="{CF64CE01-E4F4-446F-87D7-6EB3EC63F2A7}" sibTransId="{54613864-8560-4B56-A2A0-A5DFBE29EC85}"/>
    <dgm:cxn modelId="{E07E8267-4979-4665-8440-06C78BEACE90}" srcId="{BA410277-AF79-494A-8A5C-6718AAA530BB}" destId="{315AA29F-900A-48E8-B6E8-AA8D88C804CC}" srcOrd="0" destOrd="0" parTransId="{ED671091-4A96-4E20-80AA-BBDBC0CDE9CA}" sibTransId="{D6321762-6FC6-40B2-BBCA-DB4702645982}"/>
    <dgm:cxn modelId="{0E0F4748-BA4B-4A53-8440-99CA8D6477FE}" type="presOf" srcId="{B68BD6A3-4454-49BA-BC3D-3E52A6E1A425}" destId="{F6A9DE8B-3A4B-4BC2-B5D8-38AB84D840A7}" srcOrd="0" destOrd="0" presId="urn:microsoft.com/office/officeart/2005/8/layout/orgChart1"/>
    <dgm:cxn modelId="{527E5D69-14CA-46A1-A3B3-7B04DCD1108F}" type="presOf" srcId="{E74586C7-D625-4952-B85B-5E89795E564F}" destId="{52752F93-0200-4C61-AEEC-C6E9E1347150}" srcOrd="0" destOrd="0" presId="urn:microsoft.com/office/officeart/2005/8/layout/orgChart1"/>
    <dgm:cxn modelId="{559D826B-3240-4496-A670-475A2B7C2A46}" type="presOf" srcId="{CBA68898-2626-40D1-99CB-01A48715D9E7}" destId="{408C430A-D8C4-42A6-9D93-85D08FD2ECAB}" srcOrd="0" destOrd="0" presId="urn:microsoft.com/office/officeart/2005/8/layout/orgChart1"/>
    <dgm:cxn modelId="{B6C4E34E-42A9-4FB9-B499-F363C1B16AAC}" type="presOf" srcId="{655E6C38-B3B2-48F5-AB52-76239A3F8059}" destId="{B85865E4-2E74-472F-958D-53731DDDA92E}" srcOrd="0" destOrd="0" presId="urn:microsoft.com/office/officeart/2005/8/layout/orgChart1"/>
    <dgm:cxn modelId="{FA02CC6F-E3A7-4B3B-89C3-A461C3D90769}" type="presOf" srcId="{B01896C8-D24B-4C56-B7C4-1C707A610C31}" destId="{8CAC804E-EAFA-4A79-B17F-50F56F81E4AC}" srcOrd="0" destOrd="0" presId="urn:microsoft.com/office/officeart/2005/8/layout/orgChart1"/>
    <dgm:cxn modelId="{1C0DE770-4565-4758-9E54-95FED6E38C1A}" type="presOf" srcId="{1B7FEB1F-7437-4BF2-8CBB-09F0A6D1159C}" destId="{5EE173F3-AC10-49DB-9062-0763E15D3984}" srcOrd="0" destOrd="0" presId="urn:microsoft.com/office/officeart/2005/8/layout/orgChart1"/>
    <dgm:cxn modelId="{86893854-FB0C-4A4F-BEBD-4EC6575859DF}" type="presOf" srcId="{AFB37F81-D975-4C19-AB2D-5C9D9F1E9DA3}" destId="{9F5EE88E-0C9D-47E3-BE75-4DE9E96E8A20}" srcOrd="0" destOrd="0" presId="urn:microsoft.com/office/officeart/2005/8/layout/orgChart1"/>
    <dgm:cxn modelId="{5B2F4754-34FC-4C60-853F-A0CCA2A2E91B}" type="presOf" srcId="{1380D8F1-8565-4540-9CA1-3CE1F0D8456C}" destId="{6E5CC8AD-DBC7-452F-8BDB-C890F7F28864}" srcOrd="1" destOrd="0" presId="urn:microsoft.com/office/officeart/2005/8/layout/orgChart1"/>
    <dgm:cxn modelId="{466B8254-407F-46B7-8773-DCF979C225AB}" type="presOf" srcId="{504978A3-632E-41DD-BF04-57F08AE43969}" destId="{867333D8-DB55-4627-A7AF-54BC01F4DEEE}" srcOrd="0" destOrd="0" presId="urn:microsoft.com/office/officeart/2005/8/layout/orgChart1"/>
    <dgm:cxn modelId="{A5607255-F01A-4592-AE04-E0D494813C0A}" type="presOf" srcId="{7A8F8F9E-DDEC-4C5F-BFB8-A6252DCC523A}" destId="{9704B956-8412-4261-A6FE-D14238EB2C32}" srcOrd="1" destOrd="0" presId="urn:microsoft.com/office/officeart/2005/8/layout/orgChart1"/>
    <dgm:cxn modelId="{3D278276-2E27-4B5E-9FA9-47D874CC43A2}" type="presOf" srcId="{BA410277-AF79-494A-8A5C-6718AAA530BB}" destId="{72FA9CFD-90D2-467A-BC7F-7099C9CC6463}" srcOrd="0" destOrd="0" presId="urn:microsoft.com/office/officeart/2005/8/layout/orgChart1"/>
    <dgm:cxn modelId="{84858656-4ABB-40EF-B045-10772EA7D36D}" srcId="{73BFBFD4-1F5B-4662-A36C-3A267E81C350}" destId="{EADE5D58-4C7D-4010-A8A7-6B094AB377AC}" srcOrd="2" destOrd="0" parTransId="{AFB37F81-D975-4C19-AB2D-5C9D9F1E9DA3}" sibTransId="{8E3EAC02-1A8F-4A34-9B18-600969D92DF7}"/>
    <dgm:cxn modelId="{2033A656-7E3B-4E98-85CC-F40EE4D2A91D}" type="presOf" srcId="{F2C3E84A-44DD-4A1C-A2C8-E2FACBE90784}" destId="{97BD0E2B-DB50-406E-957F-BBCAEBD59CD5}" srcOrd="1" destOrd="0" presId="urn:microsoft.com/office/officeart/2005/8/layout/orgChart1"/>
    <dgm:cxn modelId="{D0A9FC58-06F6-4CA6-9E50-13987591BCB7}" type="presOf" srcId="{35348AB9-5B15-46CC-8A34-B376000E218F}" destId="{244E15B4-E064-4FAD-AD59-EB5DBEC74F1A}" srcOrd="0" destOrd="0" presId="urn:microsoft.com/office/officeart/2005/8/layout/orgChart1"/>
    <dgm:cxn modelId="{120E1759-A791-4619-A04A-FC9FB6BAA65F}" srcId="{EADE5D58-4C7D-4010-A8A7-6B094AB377AC}" destId="{8F53ECEE-DAB6-4381-88E6-1538BC064DE5}" srcOrd="2" destOrd="0" parTransId="{9862B2CC-FAAE-4AFA-B8FD-E2DF9023A189}" sibTransId="{7C11685D-D7AC-4BEC-9D10-2C293CA78CE0}"/>
    <dgm:cxn modelId="{7F15325A-D821-4B56-8014-9209440BD664}" srcId="{EADE5D58-4C7D-4010-A8A7-6B094AB377AC}" destId="{DD62D4B2-37D4-4D0E-942C-349218E1A600}" srcOrd="0" destOrd="0" parTransId="{8915FAF4-9104-4D3E-A093-BC73CA49FDB1}" sibTransId="{F9C011A9-6BB3-473E-933B-87FF6528B1D2}"/>
    <dgm:cxn modelId="{7DF93B5A-2367-4F78-AAEB-B4E1E1B1717D}" type="presOf" srcId="{A8131257-6272-4592-9B17-BDDCAC2C2170}" destId="{D6DE37A4-77B8-4515-88CC-ED381B8B9A90}" srcOrd="1" destOrd="0" presId="urn:microsoft.com/office/officeart/2005/8/layout/orgChart1"/>
    <dgm:cxn modelId="{5768D07A-B32C-4B78-8ECC-62C36AF6EE38}" type="presOf" srcId="{52BD711B-E26D-4A07-B627-9E46B7D9DFBA}" destId="{4603CE43-DCB8-4347-887C-FAEDBAB8142D}" srcOrd="0" destOrd="0" presId="urn:microsoft.com/office/officeart/2005/8/layout/orgChart1"/>
    <dgm:cxn modelId="{12762E7D-4C7F-4BE8-8804-088760C2471C}" type="presOf" srcId="{CBA68898-2626-40D1-99CB-01A48715D9E7}" destId="{80D54490-1269-40B5-AA42-00DDA083D90A}" srcOrd="1" destOrd="0" presId="urn:microsoft.com/office/officeart/2005/8/layout/orgChart1"/>
    <dgm:cxn modelId="{DE01F686-0770-488E-BF2F-BE1035D72418}" srcId="{BA410277-AF79-494A-8A5C-6718AAA530BB}" destId="{B68BD6A3-4454-49BA-BC3D-3E52A6E1A425}" srcOrd="1" destOrd="0" parTransId="{EEF02C5A-76CF-4585-BE33-347551EC7F53}" sibTransId="{D5D54398-EAFF-415C-B27B-59D0EE70A4D4}"/>
    <dgm:cxn modelId="{78133887-BCCE-412B-9579-102671DDD922}" type="presOf" srcId="{D97EBECF-9463-46FA-98EB-A4514FED5203}" destId="{40FCEFE6-1B34-4E9B-8D2B-B7B6D250D11B}" srcOrd="0" destOrd="0" presId="urn:microsoft.com/office/officeart/2005/8/layout/orgChart1"/>
    <dgm:cxn modelId="{5BD14989-7254-41B3-B0A7-E4C44A3ADDF6}" type="presOf" srcId="{B99774E9-9C38-4BEA-A420-A7EAAF96ACE6}" destId="{ADCFE27D-3E05-435F-8E61-B983C87D0403}" srcOrd="0" destOrd="0" presId="urn:microsoft.com/office/officeart/2005/8/layout/orgChart1"/>
    <dgm:cxn modelId="{1AA14D89-39A6-485C-B9F8-00411717CDAB}" type="presOf" srcId="{0D07BAFB-2755-460E-ACB9-D784227CC810}" destId="{9F6659BC-81BF-4C1F-8B31-776F39ABEB6A}" srcOrd="0" destOrd="0" presId="urn:microsoft.com/office/officeart/2005/8/layout/orgChart1"/>
    <dgm:cxn modelId="{4BF8A28A-547F-4E3D-8C98-68797C50CED5}" type="presOf" srcId="{F23F392B-E36A-442B-A3BD-F12BC462D155}" destId="{94EE6553-AFB4-4C9C-B14F-A377A2ED8048}" srcOrd="1" destOrd="0" presId="urn:microsoft.com/office/officeart/2005/8/layout/orgChart1"/>
    <dgm:cxn modelId="{8260DC8B-2F63-4E2D-9B03-4ADEA67B17BC}" type="presOf" srcId="{73BFBFD4-1F5B-4662-A36C-3A267E81C350}" destId="{5DBA8699-9347-421B-B488-0E634CFC5F0B}" srcOrd="1" destOrd="0" presId="urn:microsoft.com/office/officeart/2005/8/layout/orgChart1"/>
    <dgm:cxn modelId="{7042DC8B-006F-4BBF-8FB4-BDC976B09271}" srcId="{504978A3-632E-41DD-BF04-57F08AE43969}" destId="{73BFBFD4-1F5B-4662-A36C-3A267E81C350}" srcOrd="0" destOrd="0" parTransId="{A800A720-3BAF-4F7E-91AA-2ED55033BDEB}" sibTransId="{2B649808-EED3-4EC8-B094-0681084BB434}"/>
    <dgm:cxn modelId="{0D224E8D-0A7A-4387-84A1-4443943212BE}" type="presOf" srcId="{A45D61AD-7EAC-4176-99B4-6886EF78D575}" destId="{E7C94A3D-AAAF-4484-90DB-61914201C89D}" srcOrd="1" destOrd="0" presId="urn:microsoft.com/office/officeart/2005/8/layout/orgChart1"/>
    <dgm:cxn modelId="{96DCD28E-7EF2-40EB-8A13-7D1AABE376BE}" type="presOf" srcId="{E9D4BBDF-A79B-484C-B222-51158E0EA151}" destId="{1955942A-43C6-40BB-B537-4C5DE99719A1}" srcOrd="0" destOrd="0" presId="urn:microsoft.com/office/officeart/2005/8/layout/orgChart1"/>
    <dgm:cxn modelId="{7A7A4392-5120-4F54-871F-DEB367CABC7E}" type="presOf" srcId="{04F7E916-E43E-45FB-97FA-69431A516F16}" destId="{6A106FA0-DE78-4D08-9D00-623338C80AA6}" srcOrd="0" destOrd="0" presId="urn:microsoft.com/office/officeart/2005/8/layout/orgChart1"/>
    <dgm:cxn modelId="{7E214892-0E2D-49F3-BF6F-7444887B0CDF}" type="presOf" srcId="{1454EB72-6D4B-4083-9EFE-99981B4A6165}" destId="{86DD5706-9AD1-439F-8FAB-4FF70413F97D}" srcOrd="0" destOrd="0" presId="urn:microsoft.com/office/officeart/2005/8/layout/orgChart1"/>
    <dgm:cxn modelId="{647D3D94-A74A-47F3-80CA-18ACFE9DC9E5}" type="presOf" srcId="{365DC113-67A4-4F40-BD24-C3A95A82436B}" destId="{9B39959F-0B5F-477E-9EFB-8B7135DCD162}" srcOrd="0" destOrd="0" presId="urn:microsoft.com/office/officeart/2005/8/layout/orgChart1"/>
    <dgm:cxn modelId="{004B6595-11A9-43CA-AE2E-05432139196B}" type="presOf" srcId="{1380D8F1-8565-4540-9CA1-3CE1F0D8456C}" destId="{2C5C7042-EA5E-462F-A100-EE9DD7E0861C}" srcOrd="0" destOrd="0" presId="urn:microsoft.com/office/officeart/2005/8/layout/orgChart1"/>
    <dgm:cxn modelId="{E923A499-66ED-4E13-8676-A1CAC94CD1DE}" srcId="{BA410277-AF79-494A-8A5C-6718AAA530BB}" destId="{7D866369-AEDF-4490-98DF-D6756EAD3809}" srcOrd="6" destOrd="0" parTransId="{642CBAA6-0F93-461B-989C-57122076D738}" sibTransId="{99EE9708-6823-4925-9860-D10567D3B843}"/>
    <dgm:cxn modelId="{DA98B29B-EB46-49C6-B12E-49BE97F8C91D}" type="presOf" srcId="{AA05AD57-36D4-44F6-B464-505737A8A3D1}" destId="{00B3FD7E-27F2-4454-A168-F94EE2D4FE2B}" srcOrd="0" destOrd="0" presId="urn:microsoft.com/office/officeart/2005/8/layout/orgChart1"/>
    <dgm:cxn modelId="{9B14FA9B-2A79-407B-865C-BEEE2C3D0903}" type="presOf" srcId="{F23F392B-E36A-442B-A3BD-F12BC462D155}" destId="{12F6B7DB-5601-4820-9C69-A6733ED3F61F}" srcOrd="0" destOrd="0" presId="urn:microsoft.com/office/officeart/2005/8/layout/orgChart1"/>
    <dgm:cxn modelId="{C803F39F-9DD1-4F3B-A0AC-3BE6174C7AD3}" srcId="{EADE5D58-4C7D-4010-A8A7-6B094AB377AC}" destId="{A979FB4D-EC1D-4177-A8DB-2CCD4E2E674A}" srcOrd="3" destOrd="0" parTransId="{49C847F4-079E-4745-96BD-B59C6CE370EC}" sibTransId="{42183799-9656-483B-B741-E9446A69CD63}"/>
    <dgm:cxn modelId="{C72A3EA2-8F22-420B-8997-C1C03FDF362F}" type="presOf" srcId="{E960BC0D-9696-426F-A47B-F7915B371E33}" destId="{DC3969F1-A740-4748-A1B4-A5E4C5017BA0}" srcOrd="0" destOrd="0" presId="urn:microsoft.com/office/officeart/2005/8/layout/orgChart1"/>
    <dgm:cxn modelId="{D12E70A2-2532-40C1-9511-047870406963}" type="presOf" srcId="{504978A3-632E-41DD-BF04-57F08AE43969}" destId="{DD71D3C5-35B0-4CE4-9ABE-6663E4328626}" srcOrd="1" destOrd="0" presId="urn:microsoft.com/office/officeart/2005/8/layout/orgChart1"/>
    <dgm:cxn modelId="{06F295A2-87A8-4BE8-859C-419D1ECE2D45}" type="presOf" srcId="{A979FB4D-EC1D-4177-A8DB-2CCD4E2E674A}" destId="{8FD7449E-A770-4FE3-A6EA-CA4AB418046F}" srcOrd="1" destOrd="0" presId="urn:microsoft.com/office/officeart/2005/8/layout/orgChart1"/>
    <dgm:cxn modelId="{80476AA3-6284-49E8-AED8-4D0046FB15A9}" srcId="{F23F392B-E36A-442B-A3BD-F12BC462D155}" destId="{E0C568CE-0D99-496C-BCAF-90D91A459A4F}" srcOrd="1" destOrd="0" parTransId="{7D54D9FE-C1D0-47CE-B7D3-CAF566369A17}" sibTransId="{AEE96CF1-E635-4816-964F-26DAFC5421A3}"/>
    <dgm:cxn modelId="{C76EEDA4-F25A-4499-A5A1-038216A7F152}" type="presOf" srcId="{42274C29-4FDC-4D71-B162-6FA7BD30B7E5}" destId="{F3C153B1-980C-4D42-9EC6-DA223C9977EB}" srcOrd="0" destOrd="0" presId="urn:microsoft.com/office/officeart/2005/8/layout/orgChart1"/>
    <dgm:cxn modelId="{F426C1A6-E679-443E-8371-C30AEFD44D36}" srcId="{04F7E916-E43E-45FB-97FA-69431A516F16}" destId="{1380D8F1-8565-4540-9CA1-3CE1F0D8456C}" srcOrd="0" destOrd="0" parTransId="{A9B9ABB1-D1A7-43A5-B169-61B4AAD3954B}" sibTransId="{347219BA-4AC0-4CD0-BB23-6D5C69938E99}"/>
    <dgm:cxn modelId="{1038F7A6-4B6B-4644-ADE8-D17DC160B704}" type="presOf" srcId="{E3247ACE-08C7-432C-BA42-3799F05021A7}" destId="{10123773-6C32-4B25-8A0F-E2A1F2D01A64}" srcOrd="0" destOrd="0" presId="urn:microsoft.com/office/officeart/2005/8/layout/orgChart1"/>
    <dgm:cxn modelId="{0D68FAA6-472A-4EE4-8AF0-3338E46B73D2}" type="presOf" srcId="{A8131257-6272-4592-9B17-BDDCAC2C2170}" destId="{5EE00838-C450-43B7-9FA7-D33CE071B7C6}" srcOrd="0" destOrd="0" presId="urn:microsoft.com/office/officeart/2005/8/layout/orgChart1"/>
    <dgm:cxn modelId="{6AEF75A8-139F-4B7A-B912-E201729B5E67}" type="presOf" srcId="{73862EED-4DBC-414D-8A75-4BB5D331AECC}" destId="{20624BA4-2009-4259-9821-7CB3304649B5}" srcOrd="0" destOrd="0" presId="urn:microsoft.com/office/officeart/2005/8/layout/orgChart1"/>
    <dgm:cxn modelId="{FDDCF0AC-FD0F-4B3A-A615-0123FE8A832E}" type="presOf" srcId="{DD62D4B2-37D4-4D0E-942C-349218E1A600}" destId="{E766CA38-1C98-4C04-9124-F1DD8DA4936B}" srcOrd="0" destOrd="0" presId="urn:microsoft.com/office/officeart/2005/8/layout/orgChart1"/>
    <dgm:cxn modelId="{781BC5B2-879A-4B45-A77B-83BAF6CF07C1}" srcId="{B99774E9-9C38-4BEA-A420-A7EAAF96ACE6}" destId="{504978A3-632E-41DD-BF04-57F08AE43969}" srcOrd="0" destOrd="0" parTransId="{A3ECCF70-097B-42BC-B4D3-B86B6DA7FFAA}" sibTransId="{3C8F520C-6024-4A02-A38B-A7B265BC7670}"/>
    <dgm:cxn modelId="{F7BED0B4-1647-4524-841E-F122CC73C24E}" srcId="{04F7E916-E43E-45FB-97FA-69431A516F16}" destId="{0D07BAFB-2755-460E-ACB9-D784227CC810}" srcOrd="4" destOrd="0" parTransId="{E60A4150-51EF-42CC-84A5-BC5C7C8A33E7}" sibTransId="{66E3B686-051F-477A-B03C-6515B3B8242B}"/>
    <dgm:cxn modelId="{114D31B5-FA89-4CB6-B2B3-201F73246E8C}" type="presOf" srcId="{E0C568CE-0D99-496C-BCAF-90D91A459A4F}" destId="{CFCB756B-1403-41FC-A194-5786F22658EA}" srcOrd="1" destOrd="0" presId="urn:microsoft.com/office/officeart/2005/8/layout/orgChart1"/>
    <dgm:cxn modelId="{EC0687BB-CB4F-4077-9ECB-FAD7D63C6B83}" type="presOf" srcId="{04F7E916-E43E-45FB-97FA-69431A516F16}" destId="{25EE14E1-472B-4F51-8369-4B9FF5348BAF}" srcOrd="1" destOrd="0" presId="urn:microsoft.com/office/officeart/2005/8/layout/orgChart1"/>
    <dgm:cxn modelId="{F5ACC8BB-6121-4F59-8D39-6203215376E4}" type="presOf" srcId="{E521B075-6F98-465F-AB9D-DB10F2F987A2}" destId="{A512F515-BC5F-4991-92CB-F40BA5D0BD79}" srcOrd="0" destOrd="0" presId="urn:microsoft.com/office/officeart/2005/8/layout/orgChart1"/>
    <dgm:cxn modelId="{92FA0BBC-8083-488C-9FB9-C41B1F0350D9}" type="presOf" srcId="{A15B352F-2887-41F0-97F1-A41793AAD768}" destId="{67FCEC6E-4991-41DA-AB24-766726085A79}" srcOrd="0" destOrd="0" presId="urn:microsoft.com/office/officeart/2005/8/layout/orgChart1"/>
    <dgm:cxn modelId="{0B8E3CBC-25CB-4AC4-923D-48304AB3DD39}" type="presOf" srcId="{E0C568CE-0D99-496C-BCAF-90D91A459A4F}" destId="{D65C5CE7-8B8F-4553-8A99-4AEFD9A98EE4}" srcOrd="0" destOrd="0" presId="urn:microsoft.com/office/officeart/2005/8/layout/orgChart1"/>
    <dgm:cxn modelId="{741B04BD-B271-4019-98F1-7A28F006B797}" type="presOf" srcId="{EEF02C5A-76CF-4585-BE33-347551EC7F53}" destId="{7851772E-408A-4BCB-B5C1-02B8FE8C40E8}" srcOrd="0" destOrd="0" presId="urn:microsoft.com/office/officeart/2005/8/layout/orgChart1"/>
    <dgm:cxn modelId="{CCE98DBD-80A8-445B-BCD4-79E31DA7DB15}" srcId="{73BFBFD4-1F5B-4662-A36C-3A267E81C350}" destId="{F23F392B-E36A-442B-A3BD-F12BC462D155}" srcOrd="4" destOrd="0" parTransId="{1454EB72-6D4B-4083-9EFE-99981B4A6165}" sibTransId="{D29B14D0-F4FC-44DE-8D36-5927B7CC9DDC}"/>
    <dgm:cxn modelId="{C324B9C2-07E0-4B41-9BCC-D6C72649600F}" type="presOf" srcId="{8915FAF4-9104-4D3E-A093-BC73CA49FDB1}" destId="{60D7425C-0D11-49BA-AE42-CA2C30981C62}" srcOrd="0" destOrd="0" presId="urn:microsoft.com/office/officeart/2005/8/layout/orgChart1"/>
    <dgm:cxn modelId="{162851C3-599E-453A-9406-C547ACE3AC9A}" type="presOf" srcId="{7D866369-AEDF-4490-98DF-D6756EAD3809}" destId="{6CBD492B-D995-48C8-8E4E-CF10EEA977D5}" srcOrd="1" destOrd="0" presId="urn:microsoft.com/office/officeart/2005/8/layout/orgChart1"/>
    <dgm:cxn modelId="{14C2A7C3-9639-4837-B2A2-8BA2B9B9EC0F}" srcId="{F23F392B-E36A-442B-A3BD-F12BC462D155}" destId="{F2C3E84A-44DD-4A1C-A2C8-E2FACBE90784}" srcOrd="0" destOrd="0" parTransId="{4567BC73-FF45-4CD6-AA5A-CE8149586623}" sibTransId="{E4EBBB3D-4AE7-490C-A3C4-0AEA5DDB0EC6}"/>
    <dgm:cxn modelId="{205159C5-D2E2-4240-934C-16B95DE83A85}" type="presOf" srcId="{A9B9ABB1-D1A7-43A5-B169-61B4AAD3954B}" destId="{79C206C9-086C-45A7-B725-1E0FD8712D13}" srcOrd="0" destOrd="0" presId="urn:microsoft.com/office/officeart/2005/8/layout/orgChart1"/>
    <dgm:cxn modelId="{C9DF40CB-053F-4D06-BDA0-131B3C45CA34}" type="presOf" srcId="{383031F5-2649-4438-BF32-59DD7CB3A034}" destId="{D04A3A9A-6760-4758-9CD0-A97F1B7D6573}" srcOrd="1" destOrd="0" presId="urn:microsoft.com/office/officeart/2005/8/layout/orgChart1"/>
    <dgm:cxn modelId="{397773CD-1B60-45EC-873B-EB2A6446C77E}" type="presOf" srcId="{73862EED-4DBC-414D-8A75-4BB5D331AECC}" destId="{9F41E4B6-DEA6-47E1-9E7E-FA509F1358D9}" srcOrd="1" destOrd="0" presId="urn:microsoft.com/office/officeart/2005/8/layout/orgChart1"/>
    <dgm:cxn modelId="{1F0E9FCE-3FE5-4C19-9B09-FBF1B7F92DB7}" type="presOf" srcId="{154852CB-91CB-4615-ACF2-07854993A873}" destId="{8C9BDB77-EF6F-459B-B1B0-286CCB394759}" srcOrd="0" destOrd="0" presId="urn:microsoft.com/office/officeart/2005/8/layout/orgChart1"/>
    <dgm:cxn modelId="{AFFB43CF-5F5A-4259-BFF9-0EA07200719F}" type="presOf" srcId="{CDF4AD2D-4E76-4755-A698-344C015B5DDA}" destId="{2BB10ACC-450A-47AE-9575-2C25D66CE9A3}" srcOrd="0" destOrd="0" presId="urn:microsoft.com/office/officeart/2005/8/layout/orgChart1"/>
    <dgm:cxn modelId="{8E1276CF-1F66-4124-AE23-082BB4F059EA}" type="presOf" srcId="{BA410277-AF79-494A-8A5C-6718AAA530BB}" destId="{536DBFA9-81AF-4C82-8E18-5D0728B7DA32}" srcOrd="1" destOrd="0" presId="urn:microsoft.com/office/officeart/2005/8/layout/orgChart1"/>
    <dgm:cxn modelId="{10735DD5-4EAF-4033-AEC1-EB9949B96C5E}" srcId="{EADE5D58-4C7D-4010-A8A7-6B094AB377AC}" destId="{7A8F8F9E-DDEC-4C5F-BFB8-A6252DCC523A}" srcOrd="1" destOrd="0" parTransId="{0EF88D72-9150-40B8-8CA4-798B4A8A271B}" sibTransId="{53B659CE-1725-4024-8A27-5CBD42FB8EF6}"/>
    <dgm:cxn modelId="{19783ED8-6B66-4469-8186-711DF1716B3E}" type="presOf" srcId="{1B7FEB1F-7437-4BF2-8CBB-09F0A6D1159C}" destId="{DC26534F-F24C-4761-8743-B1D82BF8BA8D}" srcOrd="1" destOrd="0" presId="urn:microsoft.com/office/officeart/2005/8/layout/orgChart1"/>
    <dgm:cxn modelId="{91C2F8D8-0B19-410B-8412-CCA260456213}" type="presOf" srcId="{73BFBFD4-1F5B-4662-A36C-3A267E81C350}" destId="{55EEBECD-EE3B-430D-B0CC-D400FC211120}" srcOrd="0" destOrd="0" presId="urn:microsoft.com/office/officeart/2005/8/layout/orgChart1"/>
    <dgm:cxn modelId="{49DB91D9-6C22-481D-9724-5B17F7A5E362}" type="presOf" srcId="{B01896C8-D24B-4C56-B7C4-1C707A610C31}" destId="{3B152EEB-C175-4EFE-84C2-D55CF3361CD8}" srcOrd="1" destOrd="0" presId="urn:microsoft.com/office/officeart/2005/8/layout/orgChart1"/>
    <dgm:cxn modelId="{6A8C84DA-F573-419F-9B05-5F70A88DE5DC}" type="presOf" srcId="{383031F5-2649-4438-BF32-59DD7CB3A034}" destId="{8F2F0AB3-A0E6-4D95-858D-B5402569DF87}" srcOrd="0" destOrd="0" presId="urn:microsoft.com/office/officeart/2005/8/layout/orgChart1"/>
    <dgm:cxn modelId="{75A495DF-63D5-482F-8C34-66AAF863CB6D}" type="presOf" srcId="{EADE5D58-4C7D-4010-A8A7-6B094AB377AC}" destId="{F8BF25C0-2D61-4BCD-AD5C-5D7CE4AD784A}" srcOrd="1" destOrd="0" presId="urn:microsoft.com/office/officeart/2005/8/layout/orgChart1"/>
    <dgm:cxn modelId="{E24C14E1-1DB0-4F9F-ABDB-08E737B5F4BB}" srcId="{73BFBFD4-1F5B-4662-A36C-3A267E81C350}" destId="{04F7E916-E43E-45FB-97FA-69431A516F16}" srcOrd="1" destOrd="0" parTransId="{35D6CC6E-7A32-4212-B01A-80D9DC1E42BE}" sibTransId="{0FB40026-A72F-410E-B173-CD9A340833AF}"/>
    <dgm:cxn modelId="{062763E4-77D6-4F14-809E-9EE05BBC335E}" type="presOf" srcId="{642CBAA6-0F93-461B-989C-57122076D738}" destId="{99B7512F-95D5-4DDA-8FFD-665E6EB90CB2}" srcOrd="0" destOrd="0" presId="urn:microsoft.com/office/officeart/2005/8/layout/orgChart1"/>
    <dgm:cxn modelId="{B8052FEA-2AB7-41C6-A3BB-7139D600C7BB}" srcId="{04F7E916-E43E-45FB-97FA-69431A516F16}" destId="{154852CB-91CB-4615-ACF2-07854993A873}" srcOrd="2" destOrd="0" parTransId="{AA05AD57-36D4-44F6-B464-505737A8A3D1}" sibTransId="{099C170D-61E5-4882-80EF-0FE0733FC18B}"/>
    <dgm:cxn modelId="{1A63E9EA-F7F7-42FF-ABD6-D42A4D088C4E}" srcId="{BA410277-AF79-494A-8A5C-6718AAA530BB}" destId="{CA1383D0-63B8-4E9A-834E-95A9E0993667}" srcOrd="7" destOrd="0" parTransId="{A15B352F-2887-41F0-97F1-A41793AAD768}" sibTransId="{F2A4D722-6F12-4E54-BB22-038773600167}"/>
    <dgm:cxn modelId="{5970D7EB-8BEA-4523-839A-FFFC3D281C7B}" type="presOf" srcId="{0EF88D72-9150-40B8-8CA4-798B4A8A271B}" destId="{EFD1C432-5F53-4CFE-A1F1-F06EA478EBAE}" srcOrd="0" destOrd="0" presId="urn:microsoft.com/office/officeart/2005/8/layout/orgChart1"/>
    <dgm:cxn modelId="{44FA3AEC-40B2-4B68-88D9-1ABD15A2DD8C}" type="presOf" srcId="{CA1383D0-63B8-4E9A-834E-95A9E0993667}" destId="{EC49F33B-CDE5-4DAB-AACE-6B2D11EBA0AA}" srcOrd="0" destOrd="0" presId="urn:microsoft.com/office/officeart/2005/8/layout/orgChart1"/>
    <dgm:cxn modelId="{1C55CAED-E35F-4E2F-A95C-758120DB17A6}" type="presOf" srcId="{CF64CE01-E4F4-446F-87D7-6EB3EC63F2A7}" destId="{8F49B0E0-E71D-474B-8CD0-6DD5A4109E75}" srcOrd="0" destOrd="0" presId="urn:microsoft.com/office/officeart/2005/8/layout/orgChart1"/>
    <dgm:cxn modelId="{414173EF-D61C-4C25-8CEE-CEB4A49D597A}" srcId="{BA410277-AF79-494A-8A5C-6718AAA530BB}" destId="{A8131257-6272-4592-9B17-BDDCAC2C2170}" srcOrd="5" destOrd="0" parTransId="{42274C29-4FDC-4D71-B162-6FA7BD30B7E5}" sibTransId="{6A1A48BE-CB84-4A51-A044-DC2C9D21D423}"/>
    <dgm:cxn modelId="{54599FEF-DF29-4A7C-8EB7-503D8FF7E832}" type="presOf" srcId="{7D54D9FE-C1D0-47CE-B7D3-CAF566369A17}" destId="{770FF1D6-DA76-460E-A663-A23145530035}" srcOrd="0" destOrd="0" presId="urn:microsoft.com/office/officeart/2005/8/layout/orgChart1"/>
    <dgm:cxn modelId="{DA3D9BF0-AE43-41B9-95CB-7B6807A9F1DD}" type="presOf" srcId="{49C847F4-079E-4745-96BD-B59C6CE370EC}" destId="{50881330-529F-4F72-A20C-21176DD3C70F}" srcOrd="0" destOrd="0" presId="urn:microsoft.com/office/officeart/2005/8/layout/orgChart1"/>
    <dgm:cxn modelId="{D5163AF9-939A-4930-83EC-CB2286D9B370}" srcId="{73BFBFD4-1F5B-4662-A36C-3A267E81C350}" destId="{D97EBECF-9463-46FA-98EB-A4514FED5203}" srcOrd="3" destOrd="0" parTransId="{E960BC0D-9696-426F-A47B-F7915B371E33}" sibTransId="{74248C19-FA19-444D-9EE8-B656E531DB95}"/>
    <dgm:cxn modelId="{0EEE11FA-E46D-4A3A-A925-536E5958972F}" type="presOf" srcId="{4567BC73-FF45-4CD6-AA5A-CE8149586623}" destId="{11F63778-F413-44F7-9904-344FED80B544}" srcOrd="0" destOrd="0" presId="urn:microsoft.com/office/officeart/2005/8/layout/orgChart1"/>
    <dgm:cxn modelId="{184EC0FF-784F-485F-B065-58103CB1C133}" type="presOf" srcId="{315AA29F-900A-48E8-B6E8-AA8D88C804CC}" destId="{8DFEB8F1-DFC2-4FC8-ACD2-3E6CC2F79449}" srcOrd="1" destOrd="0" presId="urn:microsoft.com/office/officeart/2005/8/layout/orgChart1"/>
    <dgm:cxn modelId="{EE0C796E-DB94-4DDD-8C12-9722DFBE403F}" type="presParOf" srcId="{ADCFE27D-3E05-435F-8E61-B983C87D0403}" destId="{A0FE3FA0-A6EF-4B74-B69C-E730FC108A1E}" srcOrd="0" destOrd="0" presId="urn:microsoft.com/office/officeart/2005/8/layout/orgChart1"/>
    <dgm:cxn modelId="{EF3BF603-86C7-4B70-AE6B-89865DF7BE16}" type="presParOf" srcId="{A0FE3FA0-A6EF-4B74-B69C-E730FC108A1E}" destId="{C61954FE-927A-4A81-9215-E07B1174AF84}" srcOrd="0" destOrd="0" presId="urn:microsoft.com/office/officeart/2005/8/layout/orgChart1"/>
    <dgm:cxn modelId="{A57AF369-F595-4282-9EEA-C56912A99B5D}" type="presParOf" srcId="{C61954FE-927A-4A81-9215-E07B1174AF84}" destId="{867333D8-DB55-4627-A7AF-54BC01F4DEEE}" srcOrd="0" destOrd="0" presId="urn:microsoft.com/office/officeart/2005/8/layout/orgChart1"/>
    <dgm:cxn modelId="{13C5728E-9662-48D8-81B0-69094B3CE285}" type="presParOf" srcId="{C61954FE-927A-4A81-9215-E07B1174AF84}" destId="{DD71D3C5-35B0-4CE4-9ABE-6663E4328626}" srcOrd="1" destOrd="0" presId="urn:microsoft.com/office/officeart/2005/8/layout/orgChart1"/>
    <dgm:cxn modelId="{F272D18A-6BF5-4036-B40B-A32F108ECF6D}" type="presParOf" srcId="{A0FE3FA0-A6EF-4B74-B69C-E730FC108A1E}" destId="{A47B9E57-29E7-441B-8F4A-BA2324FBA0E1}" srcOrd="1" destOrd="0" presId="urn:microsoft.com/office/officeart/2005/8/layout/orgChart1"/>
    <dgm:cxn modelId="{8CF97576-7002-47FC-BD6E-FF8311E9CFAE}" type="presParOf" srcId="{A47B9E57-29E7-441B-8F4A-BA2324FBA0E1}" destId="{DBD8CBE2-0350-4F5B-BE49-AF27EE753946}" srcOrd="0" destOrd="0" presId="urn:microsoft.com/office/officeart/2005/8/layout/orgChart1"/>
    <dgm:cxn modelId="{AF93BBD7-B9AB-4BE4-A26C-FC4958E43FEF}" type="presParOf" srcId="{A47B9E57-29E7-441B-8F4A-BA2324FBA0E1}" destId="{2B89A215-4CA5-498D-96F8-C91A731B5810}" srcOrd="1" destOrd="0" presId="urn:microsoft.com/office/officeart/2005/8/layout/orgChart1"/>
    <dgm:cxn modelId="{AEACC4DB-DC6C-4ECB-911E-F8E975B90A8F}" type="presParOf" srcId="{2B89A215-4CA5-498D-96F8-C91A731B5810}" destId="{EE12BBE5-1DC9-4FBB-8041-AA47B2FF5742}" srcOrd="0" destOrd="0" presId="urn:microsoft.com/office/officeart/2005/8/layout/orgChart1"/>
    <dgm:cxn modelId="{4FFEE38A-E49E-400D-B62F-06607E430ADA}" type="presParOf" srcId="{EE12BBE5-1DC9-4FBB-8041-AA47B2FF5742}" destId="{55EEBECD-EE3B-430D-B0CC-D400FC211120}" srcOrd="0" destOrd="0" presId="urn:microsoft.com/office/officeart/2005/8/layout/orgChart1"/>
    <dgm:cxn modelId="{91143850-C6F9-4B85-B9A5-1034F438663C}" type="presParOf" srcId="{EE12BBE5-1DC9-4FBB-8041-AA47B2FF5742}" destId="{5DBA8699-9347-421B-B488-0E634CFC5F0B}" srcOrd="1" destOrd="0" presId="urn:microsoft.com/office/officeart/2005/8/layout/orgChart1"/>
    <dgm:cxn modelId="{E45721DE-15BF-457B-91C8-6CDCFE7E58B7}" type="presParOf" srcId="{2B89A215-4CA5-498D-96F8-C91A731B5810}" destId="{68F5D293-5373-41CC-980E-28BCA7F213AC}" srcOrd="1" destOrd="0" presId="urn:microsoft.com/office/officeart/2005/8/layout/orgChart1"/>
    <dgm:cxn modelId="{C9578FE3-5103-48D7-A10D-119530F727B8}" type="presParOf" srcId="{68F5D293-5373-41CC-980E-28BCA7F213AC}" destId="{2BB10ACC-450A-47AE-9575-2C25D66CE9A3}" srcOrd="0" destOrd="0" presId="urn:microsoft.com/office/officeart/2005/8/layout/orgChart1"/>
    <dgm:cxn modelId="{F482202F-834E-42E9-89D6-152736778EEC}" type="presParOf" srcId="{68F5D293-5373-41CC-980E-28BCA7F213AC}" destId="{62C624B9-15E0-4052-8C22-6C965C158622}" srcOrd="1" destOrd="0" presId="urn:microsoft.com/office/officeart/2005/8/layout/orgChart1"/>
    <dgm:cxn modelId="{36234782-37D7-45AC-A93A-8FF93834FB10}" type="presParOf" srcId="{62C624B9-15E0-4052-8C22-6C965C158622}" destId="{75CE7642-2422-46E3-BA80-B152B035ADED}" srcOrd="0" destOrd="0" presId="urn:microsoft.com/office/officeart/2005/8/layout/orgChart1"/>
    <dgm:cxn modelId="{00ED4B2D-23EC-4707-9CD3-123C92D287AC}" type="presParOf" srcId="{75CE7642-2422-46E3-BA80-B152B035ADED}" destId="{72FA9CFD-90D2-467A-BC7F-7099C9CC6463}" srcOrd="0" destOrd="0" presId="urn:microsoft.com/office/officeart/2005/8/layout/orgChart1"/>
    <dgm:cxn modelId="{22192369-F0E0-4E9A-B0D1-070CC51C8771}" type="presParOf" srcId="{75CE7642-2422-46E3-BA80-B152B035ADED}" destId="{536DBFA9-81AF-4C82-8E18-5D0728B7DA32}" srcOrd="1" destOrd="0" presId="urn:microsoft.com/office/officeart/2005/8/layout/orgChart1"/>
    <dgm:cxn modelId="{A9634D13-4D26-46DF-99BC-BDA785B63A51}" type="presParOf" srcId="{62C624B9-15E0-4052-8C22-6C965C158622}" destId="{8D8F2898-227B-4523-9A58-FEAD82A857D4}" srcOrd="1" destOrd="0" presId="urn:microsoft.com/office/officeart/2005/8/layout/orgChart1"/>
    <dgm:cxn modelId="{B4038357-F92C-4B78-AD1E-F42E2454706A}" type="presParOf" srcId="{8D8F2898-227B-4523-9A58-FEAD82A857D4}" destId="{B2D90B06-1918-4DFF-A1A1-C21110260FF2}" srcOrd="0" destOrd="0" presId="urn:microsoft.com/office/officeart/2005/8/layout/orgChart1"/>
    <dgm:cxn modelId="{1F75CB49-DD7D-4D4F-880E-9456AC346DDE}" type="presParOf" srcId="{8D8F2898-227B-4523-9A58-FEAD82A857D4}" destId="{1D4575AD-7450-4AB2-8105-6A5E2CE4708E}" srcOrd="1" destOrd="0" presId="urn:microsoft.com/office/officeart/2005/8/layout/orgChart1"/>
    <dgm:cxn modelId="{60724F57-FAEF-4D40-BD21-C3D0D9A72F61}" type="presParOf" srcId="{1D4575AD-7450-4AB2-8105-6A5E2CE4708E}" destId="{E3EC611C-8E0C-4D74-86FF-AE2008250FFB}" srcOrd="0" destOrd="0" presId="urn:microsoft.com/office/officeart/2005/8/layout/orgChart1"/>
    <dgm:cxn modelId="{670FC9D8-B6E7-4560-A93A-948922F08EF2}" type="presParOf" srcId="{E3EC611C-8E0C-4D74-86FF-AE2008250FFB}" destId="{7E3D27E0-E741-4511-B0B8-E1AFD5829E97}" srcOrd="0" destOrd="0" presId="urn:microsoft.com/office/officeart/2005/8/layout/orgChart1"/>
    <dgm:cxn modelId="{E53CE9E8-39D8-4201-9412-E0AD3C2EF340}" type="presParOf" srcId="{E3EC611C-8E0C-4D74-86FF-AE2008250FFB}" destId="{8DFEB8F1-DFC2-4FC8-ACD2-3E6CC2F79449}" srcOrd="1" destOrd="0" presId="urn:microsoft.com/office/officeart/2005/8/layout/orgChart1"/>
    <dgm:cxn modelId="{3ECD1FD4-60CE-4A31-BFB1-0A15F94BA86D}" type="presParOf" srcId="{1D4575AD-7450-4AB2-8105-6A5E2CE4708E}" destId="{F6E69580-E4C9-49F5-8FDB-5E84A4DA7A2F}" srcOrd="1" destOrd="0" presId="urn:microsoft.com/office/officeart/2005/8/layout/orgChart1"/>
    <dgm:cxn modelId="{5CA8EBFC-B298-497A-B836-46BD0A7F121C}" type="presParOf" srcId="{1D4575AD-7450-4AB2-8105-6A5E2CE4708E}" destId="{728C51DF-86DE-4ED1-95BA-F5D4922E1D7B}" srcOrd="2" destOrd="0" presId="urn:microsoft.com/office/officeart/2005/8/layout/orgChart1"/>
    <dgm:cxn modelId="{7C20034D-890E-412A-9FE0-57EB5F764E77}" type="presParOf" srcId="{8D8F2898-227B-4523-9A58-FEAD82A857D4}" destId="{7851772E-408A-4BCB-B5C1-02B8FE8C40E8}" srcOrd="2" destOrd="0" presId="urn:microsoft.com/office/officeart/2005/8/layout/orgChart1"/>
    <dgm:cxn modelId="{745C5A8C-2DDA-4F04-ADBC-5CCFD4D5A99B}" type="presParOf" srcId="{8D8F2898-227B-4523-9A58-FEAD82A857D4}" destId="{E73E994D-6EB9-4FE2-BC25-FB0FE5557F5E}" srcOrd="3" destOrd="0" presId="urn:microsoft.com/office/officeart/2005/8/layout/orgChart1"/>
    <dgm:cxn modelId="{DE9BA3C6-2070-42A8-8079-71D44D358A71}" type="presParOf" srcId="{E73E994D-6EB9-4FE2-BC25-FB0FE5557F5E}" destId="{6FFB0063-625C-4287-B038-A10B7FF82E61}" srcOrd="0" destOrd="0" presId="urn:microsoft.com/office/officeart/2005/8/layout/orgChart1"/>
    <dgm:cxn modelId="{909D8E12-5ED2-4756-9B41-3416894C0758}" type="presParOf" srcId="{6FFB0063-625C-4287-B038-A10B7FF82E61}" destId="{F6A9DE8B-3A4B-4BC2-B5D8-38AB84D840A7}" srcOrd="0" destOrd="0" presId="urn:microsoft.com/office/officeart/2005/8/layout/orgChart1"/>
    <dgm:cxn modelId="{B56EB101-C0D4-4680-A1E4-9DF2D6B2C463}" type="presParOf" srcId="{6FFB0063-625C-4287-B038-A10B7FF82E61}" destId="{22AF9A59-9CDF-45FA-A81B-D3F4D10B5EE5}" srcOrd="1" destOrd="0" presId="urn:microsoft.com/office/officeart/2005/8/layout/orgChart1"/>
    <dgm:cxn modelId="{D429FFA8-52F4-4FC0-B191-00BBE4045E4D}" type="presParOf" srcId="{E73E994D-6EB9-4FE2-BC25-FB0FE5557F5E}" destId="{C2D1454B-5036-4CC9-AB27-74E91DE38AC8}" srcOrd="1" destOrd="0" presId="urn:microsoft.com/office/officeart/2005/8/layout/orgChart1"/>
    <dgm:cxn modelId="{94319124-3DFC-4CC3-953E-AE60AC2345B8}" type="presParOf" srcId="{E73E994D-6EB9-4FE2-BC25-FB0FE5557F5E}" destId="{DA159B60-2F40-4F07-A57C-93C575BDA5A4}" srcOrd="2" destOrd="0" presId="urn:microsoft.com/office/officeart/2005/8/layout/orgChart1"/>
    <dgm:cxn modelId="{83360A7A-D82C-4FFF-BC7D-A7F05F287703}" type="presParOf" srcId="{8D8F2898-227B-4523-9A58-FEAD82A857D4}" destId="{52752F93-0200-4C61-AEEC-C6E9E1347150}" srcOrd="4" destOrd="0" presId="urn:microsoft.com/office/officeart/2005/8/layout/orgChart1"/>
    <dgm:cxn modelId="{7F0AF23B-63E4-4468-86BF-6BBF1B81CF42}" type="presParOf" srcId="{8D8F2898-227B-4523-9A58-FEAD82A857D4}" destId="{7D393C78-11E9-442A-AF48-AB550E279B65}" srcOrd="5" destOrd="0" presId="urn:microsoft.com/office/officeart/2005/8/layout/orgChart1"/>
    <dgm:cxn modelId="{6F7F17B6-E1FE-4D9F-B768-849A9E13107B}" type="presParOf" srcId="{7D393C78-11E9-442A-AF48-AB550E279B65}" destId="{9A56F4B9-A305-4A45-ACD8-EB83A53917F9}" srcOrd="0" destOrd="0" presId="urn:microsoft.com/office/officeart/2005/8/layout/orgChart1"/>
    <dgm:cxn modelId="{A031A0C2-CC5E-4A01-ABDD-6E37141A119E}" type="presParOf" srcId="{9A56F4B9-A305-4A45-ACD8-EB83A53917F9}" destId="{8F2F0AB3-A0E6-4D95-858D-B5402569DF87}" srcOrd="0" destOrd="0" presId="urn:microsoft.com/office/officeart/2005/8/layout/orgChart1"/>
    <dgm:cxn modelId="{C375F0E1-7421-4414-811B-5B29FCEB862A}" type="presParOf" srcId="{9A56F4B9-A305-4A45-ACD8-EB83A53917F9}" destId="{D04A3A9A-6760-4758-9CD0-A97F1B7D6573}" srcOrd="1" destOrd="0" presId="urn:microsoft.com/office/officeart/2005/8/layout/orgChart1"/>
    <dgm:cxn modelId="{919B9960-29B6-48CE-8C8B-16D4FAB085F1}" type="presParOf" srcId="{7D393C78-11E9-442A-AF48-AB550E279B65}" destId="{D0AD4651-5006-45FA-8A9E-6DBBB3D4F224}" srcOrd="1" destOrd="0" presId="urn:microsoft.com/office/officeart/2005/8/layout/orgChart1"/>
    <dgm:cxn modelId="{91F3D5C4-871F-4351-BB58-C7C2AC0ACEB5}" type="presParOf" srcId="{7D393C78-11E9-442A-AF48-AB550E279B65}" destId="{25B0A2C3-6953-4A35-8D08-B0904F44AE5A}" srcOrd="2" destOrd="0" presId="urn:microsoft.com/office/officeart/2005/8/layout/orgChart1"/>
    <dgm:cxn modelId="{50E3EC24-67B4-4959-87AA-D1E94D57F225}" type="presParOf" srcId="{8D8F2898-227B-4523-9A58-FEAD82A857D4}" destId="{8F49B0E0-E71D-474B-8CD0-6DD5A4109E75}" srcOrd="6" destOrd="0" presId="urn:microsoft.com/office/officeart/2005/8/layout/orgChart1"/>
    <dgm:cxn modelId="{F412ADD7-4394-4C30-AFA5-937D6E1B0A13}" type="presParOf" srcId="{8D8F2898-227B-4523-9A58-FEAD82A857D4}" destId="{1697EA4F-540D-4830-AB71-06454C0ECFDA}" srcOrd="7" destOrd="0" presId="urn:microsoft.com/office/officeart/2005/8/layout/orgChart1"/>
    <dgm:cxn modelId="{8229905D-EF72-4FC3-A9DB-EC09D7FCA04E}" type="presParOf" srcId="{1697EA4F-540D-4830-AB71-06454C0ECFDA}" destId="{7CD8B262-3733-44E5-B2A6-5ED621774EC8}" srcOrd="0" destOrd="0" presId="urn:microsoft.com/office/officeart/2005/8/layout/orgChart1"/>
    <dgm:cxn modelId="{587D4B82-FBA4-4D29-8315-BA6E8233E518}" type="presParOf" srcId="{7CD8B262-3733-44E5-B2A6-5ED621774EC8}" destId="{408C430A-D8C4-42A6-9D93-85D08FD2ECAB}" srcOrd="0" destOrd="0" presId="urn:microsoft.com/office/officeart/2005/8/layout/orgChart1"/>
    <dgm:cxn modelId="{1A5F1A77-2707-412B-B549-15E021D299C2}" type="presParOf" srcId="{7CD8B262-3733-44E5-B2A6-5ED621774EC8}" destId="{80D54490-1269-40B5-AA42-00DDA083D90A}" srcOrd="1" destOrd="0" presId="urn:microsoft.com/office/officeart/2005/8/layout/orgChart1"/>
    <dgm:cxn modelId="{A5433046-304D-43D6-833E-51C9348038B0}" type="presParOf" srcId="{1697EA4F-540D-4830-AB71-06454C0ECFDA}" destId="{7F083595-C710-41E5-B289-401FE248E108}" srcOrd="1" destOrd="0" presId="urn:microsoft.com/office/officeart/2005/8/layout/orgChart1"/>
    <dgm:cxn modelId="{5CECEBB1-D8CB-440F-A294-A66674B26CCB}" type="presParOf" srcId="{1697EA4F-540D-4830-AB71-06454C0ECFDA}" destId="{C3409545-EE2D-4372-AEA8-DF05E5C85E73}" srcOrd="2" destOrd="0" presId="urn:microsoft.com/office/officeart/2005/8/layout/orgChart1"/>
    <dgm:cxn modelId="{695FCE6A-857A-4843-B523-937FEF957FB8}" type="presParOf" srcId="{8D8F2898-227B-4523-9A58-FEAD82A857D4}" destId="{F3C153B1-980C-4D42-9EC6-DA223C9977EB}" srcOrd="8" destOrd="0" presId="urn:microsoft.com/office/officeart/2005/8/layout/orgChart1"/>
    <dgm:cxn modelId="{B6B98E6D-7FB4-461E-8204-970EE94A6DF2}" type="presParOf" srcId="{8D8F2898-227B-4523-9A58-FEAD82A857D4}" destId="{D5DF231B-4BF8-434F-BFF3-E1CF314D74A5}" srcOrd="9" destOrd="0" presId="urn:microsoft.com/office/officeart/2005/8/layout/orgChart1"/>
    <dgm:cxn modelId="{FD423E2F-43A2-4E71-9802-4B1646DE0D89}" type="presParOf" srcId="{D5DF231B-4BF8-434F-BFF3-E1CF314D74A5}" destId="{2436845B-1660-4FA5-A2C4-4DC132FC3E19}" srcOrd="0" destOrd="0" presId="urn:microsoft.com/office/officeart/2005/8/layout/orgChart1"/>
    <dgm:cxn modelId="{12B940B9-D421-456B-B44B-62D9AF7CF4A9}" type="presParOf" srcId="{2436845B-1660-4FA5-A2C4-4DC132FC3E19}" destId="{5EE00838-C450-43B7-9FA7-D33CE071B7C6}" srcOrd="0" destOrd="0" presId="urn:microsoft.com/office/officeart/2005/8/layout/orgChart1"/>
    <dgm:cxn modelId="{A8FAB3E4-0362-4D2F-ACA5-B8FC6C016CCE}" type="presParOf" srcId="{2436845B-1660-4FA5-A2C4-4DC132FC3E19}" destId="{D6DE37A4-77B8-4515-88CC-ED381B8B9A90}" srcOrd="1" destOrd="0" presId="urn:microsoft.com/office/officeart/2005/8/layout/orgChart1"/>
    <dgm:cxn modelId="{42545E02-9AD6-4721-97EE-311187C94A7C}" type="presParOf" srcId="{D5DF231B-4BF8-434F-BFF3-E1CF314D74A5}" destId="{721869ED-109F-41A3-AF3C-FE787AAABC0D}" srcOrd="1" destOrd="0" presId="urn:microsoft.com/office/officeart/2005/8/layout/orgChart1"/>
    <dgm:cxn modelId="{412C8866-13D9-4010-8236-FFE941A5AD6D}" type="presParOf" srcId="{D5DF231B-4BF8-434F-BFF3-E1CF314D74A5}" destId="{8CB84183-264C-4CF0-B77A-63EB72B16D83}" srcOrd="2" destOrd="0" presId="urn:microsoft.com/office/officeart/2005/8/layout/orgChart1"/>
    <dgm:cxn modelId="{45DE02F5-0679-4791-AE53-626ADE90AC97}" type="presParOf" srcId="{8D8F2898-227B-4523-9A58-FEAD82A857D4}" destId="{99B7512F-95D5-4DDA-8FFD-665E6EB90CB2}" srcOrd="10" destOrd="0" presId="urn:microsoft.com/office/officeart/2005/8/layout/orgChart1"/>
    <dgm:cxn modelId="{2B8FCE3F-A6D5-4756-B2B1-2B1ECFC4450E}" type="presParOf" srcId="{8D8F2898-227B-4523-9A58-FEAD82A857D4}" destId="{219AC2B8-03DF-4FFE-ABB6-1EA24755B549}" srcOrd="11" destOrd="0" presId="urn:microsoft.com/office/officeart/2005/8/layout/orgChart1"/>
    <dgm:cxn modelId="{B385291C-F5DF-4123-87A8-651FEE8FCBA1}" type="presParOf" srcId="{219AC2B8-03DF-4FFE-ABB6-1EA24755B549}" destId="{E8D20ECA-36F2-475D-86D9-BF82CE344B2F}" srcOrd="0" destOrd="0" presId="urn:microsoft.com/office/officeart/2005/8/layout/orgChart1"/>
    <dgm:cxn modelId="{78ADE16A-73FA-44F2-A86A-557DE187062A}" type="presParOf" srcId="{E8D20ECA-36F2-475D-86D9-BF82CE344B2F}" destId="{8DE41A0F-0B0E-4ED3-9449-258FEDA5709F}" srcOrd="0" destOrd="0" presId="urn:microsoft.com/office/officeart/2005/8/layout/orgChart1"/>
    <dgm:cxn modelId="{B76B30FD-C9D4-42F3-B473-9005B96C3471}" type="presParOf" srcId="{E8D20ECA-36F2-475D-86D9-BF82CE344B2F}" destId="{6CBD492B-D995-48C8-8E4E-CF10EEA977D5}" srcOrd="1" destOrd="0" presId="urn:microsoft.com/office/officeart/2005/8/layout/orgChart1"/>
    <dgm:cxn modelId="{0C1274D4-4ADC-4164-BC98-D9CE907D4E1A}" type="presParOf" srcId="{219AC2B8-03DF-4FFE-ABB6-1EA24755B549}" destId="{CB9D7688-484E-4550-B695-12BBF5004BCC}" srcOrd="1" destOrd="0" presId="urn:microsoft.com/office/officeart/2005/8/layout/orgChart1"/>
    <dgm:cxn modelId="{D07A5ECE-B999-4EE2-8831-1E2C5DDB8443}" type="presParOf" srcId="{219AC2B8-03DF-4FFE-ABB6-1EA24755B549}" destId="{9B747A66-AE1B-41B3-8668-CF6A1C40468E}" srcOrd="2" destOrd="0" presId="urn:microsoft.com/office/officeart/2005/8/layout/orgChart1"/>
    <dgm:cxn modelId="{122AF7CD-2039-4A6E-853D-3A45A31364DD}" type="presParOf" srcId="{8D8F2898-227B-4523-9A58-FEAD82A857D4}" destId="{67FCEC6E-4991-41DA-AB24-766726085A79}" srcOrd="12" destOrd="0" presId="urn:microsoft.com/office/officeart/2005/8/layout/orgChart1"/>
    <dgm:cxn modelId="{8DAE7A7B-D715-4F53-B444-AFDFAAC90BA8}" type="presParOf" srcId="{8D8F2898-227B-4523-9A58-FEAD82A857D4}" destId="{B78A9B14-EE40-4639-8281-91D14E96BCB7}" srcOrd="13" destOrd="0" presId="urn:microsoft.com/office/officeart/2005/8/layout/orgChart1"/>
    <dgm:cxn modelId="{6B448CD3-A03D-45BB-BA7E-8DEDB6AF5075}" type="presParOf" srcId="{B78A9B14-EE40-4639-8281-91D14E96BCB7}" destId="{17BA94E6-40AE-4821-86C4-34EB9A42434F}" srcOrd="0" destOrd="0" presId="urn:microsoft.com/office/officeart/2005/8/layout/orgChart1"/>
    <dgm:cxn modelId="{5FBED423-D32C-498D-B6C3-6E26081E8282}" type="presParOf" srcId="{17BA94E6-40AE-4821-86C4-34EB9A42434F}" destId="{EC49F33B-CDE5-4DAB-AACE-6B2D11EBA0AA}" srcOrd="0" destOrd="0" presId="urn:microsoft.com/office/officeart/2005/8/layout/orgChart1"/>
    <dgm:cxn modelId="{A7ACB6C0-2FE5-4962-B5B6-0DC1E0D99A47}" type="presParOf" srcId="{17BA94E6-40AE-4821-86C4-34EB9A42434F}" destId="{48B5B9DA-CAA1-4209-AB5A-D498D439C80A}" srcOrd="1" destOrd="0" presId="urn:microsoft.com/office/officeart/2005/8/layout/orgChart1"/>
    <dgm:cxn modelId="{5DF19FD8-0708-4459-8254-45E8D8F94499}" type="presParOf" srcId="{B78A9B14-EE40-4639-8281-91D14E96BCB7}" destId="{1EB2EDA6-8CBF-4575-84AE-09A73AE8992C}" srcOrd="1" destOrd="0" presId="urn:microsoft.com/office/officeart/2005/8/layout/orgChart1"/>
    <dgm:cxn modelId="{D394D283-F685-4E38-AF13-F0341FEDDA6C}" type="presParOf" srcId="{B78A9B14-EE40-4639-8281-91D14E96BCB7}" destId="{3744AF24-664A-403E-9F07-4F2111363ECF}" srcOrd="2" destOrd="0" presId="urn:microsoft.com/office/officeart/2005/8/layout/orgChart1"/>
    <dgm:cxn modelId="{513D29C6-2EBB-4CE8-921F-946019132458}" type="presParOf" srcId="{62C624B9-15E0-4052-8C22-6C965C158622}" destId="{75BC0BF3-072C-46B7-A8C8-7457F0017463}" srcOrd="2" destOrd="0" presId="urn:microsoft.com/office/officeart/2005/8/layout/orgChart1"/>
    <dgm:cxn modelId="{D7F7FE52-FD7E-4675-B4BC-901A5C95AFA1}" type="presParOf" srcId="{75BC0BF3-072C-46B7-A8C8-7457F0017463}" destId="{10123773-6C32-4B25-8A0F-E2A1F2D01A64}" srcOrd="0" destOrd="0" presId="urn:microsoft.com/office/officeart/2005/8/layout/orgChart1"/>
    <dgm:cxn modelId="{82132F47-C737-4765-AFD7-5BAEE3ECA4A1}" type="presParOf" srcId="{75BC0BF3-072C-46B7-A8C8-7457F0017463}" destId="{BD6EB56A-8F63-4380-8E1B-926FEB65E466}" srcOrd="1" destOrd="0" presId="urn:microsoft.com/office/officeart/2005/8/layout/orgChart1"/>
    <dgm:cxn modelId="{0EAFA22B-9535-46D8-BF24-A63200B33713}" type="presParOf" srcId="{BD6EB56A-8F63-4380-8E1B-926FEB65E466}" destId="{BD9A7B84-BCB7-43F4-8DD0-F751886EFE44}" srcOrd="0" destOrd="0" presId="urn:microsoft.com/office/officeart/2005/8/layout/orgChart1"/>
    <dgm:cxn modelId="{4BA0D8E9-7592-46DD-9BAE-105C1C709CDE}" type="presParOf" srcId="{BD9A7B84-BCB7-43F4-8DD0-F751886EFE44}" destId="{5EE173F3-AC10-49DB-9062-0763E15D3984}" srcOrd="0" destOrd="0" presId="urn:microsoft.com/office/officeart/2005/8/layout/orgChart1"/>
    <dgm:cxn modelId="{B0ADAA65-A6A0-4922-9028-0F020D6B4F40}" type="presParOf" srcId="{BD9A7B84-BCB7-43F4-8DD0-F751886EFE44}" destId="{DC26534F-F24C-4761-8743-B1D82BF8BA8D}" srcOrd="1" destOrd="0" presId="urn:microsoft.com/office/officeart/2005/8/layout/orgChart1"/>
    <dgm:cxn modelId="{48620005-08F8-4A3D-B48B-437228F0F496}" type="presParOf" srcId="{BD6EB56A-8F63-4380-8E1B-926FEB65E466}" destId="{0425B906-E930-4D8E-86BB-FB7F7D724FE2}" srcOrd="1" destOrd="0" presId="urn:microsoft.com/office/officeart/2005/8/layout/orgChart1"/>
    <dgm:cxn modelId="{95B94D98-4634-4232-98F1-19796737BF90}" type="presParOf" srcId="{BD6EB56A-8F63-4380-8E1B-926FEB65E466}" destId="{B0B39B9B-4AF6-4FAB-B7A8-00E27CCBD90B}" srcOrd="2" destOrd="0" presId="urn:microsoft.com/office/officeart/2005/8/layout/orgChart1"/>
    <dgm:cxn modelId="{D9C9C8ED-B311-4C86-AF82-37B7171780E6}" type="presParOf" srcId="{68F5D293-5373-41CC-980E-28BCA7F213AC}" destId="{C09B4C44-F9C1-48B5-8442-5E10841C884C}" srcOrd="2" destOrd="0" presId="urn:microsoft.com/office/officeart/2005/8/layout/orgChart1"/>
    <dgm:cxn modelId="{48EB6C9B-4C2E-4E63-B37E-DCD54B195EA2}" type="presParOf" srcId="{68F5D293-5373-41CC-980E-28BCA7F213AC}" destId="{05150A3C-C9B2-4A95-928B-7B551107C78A}" srcOrd="3" destOrd="0" presId="urn:microsoft.com/office/officeart/2005/8/layout/orgChart1"/>
    <dgm:cxn modelId="{C22D6903-E823-4462-8CE3-F94454CF94FB}" type="presParOf" srcId="{05150A3C-C9B2-4A95-928B-7B551107C78A}" destId="{4C33B1D0-A68F-449B-9CC7-EA10F7E11AC1}" srcOrd="0" destOrd="0" presId="urn:microsoft.com/office/officeart/2005/8/layout/orgChart1"/>
    <dgm:cxn modelId="{96FCE5DF-B8C6-4DCC-AE49-3C5510C8882B}" type="presParOf" srcId="{4C33B1D0-A68F-449B-9CC7-EA10F7E11AC1}" destId="{6A106FA0-DE78-4D08-9D00-623338C80AA6}" srcOrd="0" destOrd="0" presId="urn:microsoft.com/office/officeart/2005/8/layout/orgChart1"/>
    <dgm:cxn modelId="{EAC73064-70CB-4421-8B56-191B2D05542F}" type="presParOf" srcId="{4C33B1D0-A68F-449B-9CC7-EA10F7E11AC1}" destId="{25EE14E1-472B-4F51-8369-4B9FF5348BAF}" srcOrd="1" destOrd="0" presId="urn:microsoft.com/office/officeart/2005/8/layout/orgChart1"/>
    <dgm:cxn modelId="{D7E627EB-E011-4417-B31B-1A2061BDF3DA}" type="presParOf" srcId="{05150A3C-C9B2-4A95-928B-7B551107C78A}" destId="{8EB99B94-3888-4E56-A745-4AB211E113B7}" srcOrd="1" destOrd="0" presId="urn:microsoft.com/office/officeart/2005/8/layout/orgChart1"/>
    <dgm:cxn modelId="{DBF25145-9449-48D9-801F-D5ECAFCF9466}" type="presParOf" srcId="{8EB99B94-3888-4E56-A745-4AB211E113B7}" destId="{79C206C9-086C-45A7-B725-1E0FD8712D13}" srcOrd="0" destOrd="0" presId="urn:microsoft.com/office/officeart/2005/8/layout/orgChart1"/>
    <dgm:cxn modelId="{0C2C26C4-0283-4601-86F0-583CF8891DC4}" type="presParOf" srcId="{8EB99B94-3888-4E56-A745-4AB211E113B7}" destId="{82E31CF3-8D65-4D27-9FB2-C9D71298DF4A}" srcOrd="1" destOrd="0" presId="urn:microsoft.com/office/officeart/2005/8/layout/orgChart1"/>
    <dgm:cxn modelId="{2BC68147-456E-4478-8441-524AFCB9DC76}" type="presParOf" srcId="{82E31CF3-8D65-4D27-9FB2-C9D71298DF4A}" destId="{3CE3C6CE-E74E-45C7-BC8C-991CDAC49108}" srcOrd="0" destOrd="0" presId="urn:microsoft.com/office/officeart/2005/8/layout/orgChart1"/>
    <dgm:cxn modelId="{B4B0869E-7FCA-410E-B847-DC976CDBD58F}" type="presParOf" srcId="{3CE3C6CE-E74E-45C7-BC8C-991CDAC49108}" destId="{2C5C7042-EA5E-462F-A100-EE9DD7E0861C}" srcOrd="0" destOrd="0" presId="urn:microsoft.com/office/officeart/2005/8/layout/orgChart1"/>
    <dgm:cxn modelId="{95819FB5-2475-405A-AFB0-6C36EC063DDF}" type="presParOf" srcId="{3CE3C6CE-E74E-45C7-BC8C-991CDAC49108}" destId="{6E5CC8AD-DBC7-452F-8BDB-C890F7F28864}" srcOrd="1" destOrd="0" presId="urn:microsoft.com/office/officeart/2005/8/layout/orgChart1"/>
    <dgm:cxn modelId="{1D8F96B2-9DAB-4E61-9AD7-B802E85DD485}" type="presParOf" srcId="{82E31CF3-8D65-4D27-9FB2-C9D71298DF4A}" destId="{9EFA4C5F-4E88-414E-9A58-06F1E4D73EF8}" srcOrd="1" destOrd="0" presId="urn:microsoft.com/office/officeart/2005/8/layout/orgChart1"/>
    <dgm:cxn modelId="{A9A3F253-1569-47EF-B270-3DCE674E29F1}" type="presParOf" srcId="{82E31CF3-8D65-4D27-9FB2-C9D71298DF4A}" destId="{844645FA-250C-45D9-BE87-3E2E3D33165B}" srcOrd="2" destOrd="0" presId="urn:microsoft.com/office/officeart/2005/8/layout/orgChart1"/>
    <dgm:cxn modelId="{0A1236F6-CBE6-4C8B-8EA8-827B51A3C2CF}" type="presParOf" srcId="{8EB99B94-3888-4E56-A745-4AB211E113B7}" destId="{A512F515-BC5F-4991-92CB-F40BA5D0BD79}" srcOrd="2" destOrd="0" presId="urn:microsoft.com/office/officeart/2005/8/layout/orgChart1"/>
    <dgm:cxn modelId="{8120BFFC-B926-40C7-86C0-C7CEEA6A4611}" type="presParOf" srcId="{8EB99B94-3888-4E56-A745-4AB211E113B7}" destId="{A8D68075-6165-4135-A604-BE2A542CE7F5}" srcOrd="3" destOrd="0" presId="urn:microsoft.com/office/officeart/2005/8/layout/orgChart1"/>
    <dgm:cxn modelId="{78B49E83-00AC-4555-9A38-800D72DA4AD3}" type="presParOf" srcId="{A8D68075-6165-4135-A604-BE2A542CE7F5}" destId="{1398C30C-450C-45A8-AADB-33FA96AF1B04}" srcOrd="0" destOrd="0" presId="urn:microsoft.com/office/officeart/2005/8/layout/orgChart1"/>
    <dgm:cxn modelId="{BB5687E0-F3E1-4135-A497-414BB1D92F7E}" type="presParOf" srcId="{1398C30C-450C-45A8-AADB-33FA96AF1B04}" destId="{1955942A-43C6-40BB-B537-4C5DE99719A1}" srcOrd="0" destOrd="0" presId="urn:microsoft.com/office/officeart/2005/8/layout/orgChart1"/>
    <dgm:cxn modelId="{56C99DC0-73B7-4F34-9E3E-55CC9C4E848B}" type="presParOf" srcId="{1398C30C-450C-45A8-AADB-33FA96AF1B04}" destId="{41115B76-9092-418E-85A0-80A1468B8674}" srcOrd="1" destOrd="0" presId="urn:microsoft.com/office/officeart/2005/8/layout/orgChart1"/>
    <dgm:cxn modelId="{50C1FE66-DDB7-499D-BB69-A24049EA3DAD}" type="presParOf" srcId="{A8D68075-6165-4135-A604-BE2A542CE7F5}" destId="{3048FB63-AAE0-4035-9743-E44F42638030}" srcOrd="1" destOrd="0" presId="urn:microsoft.com/office/officeart/2005/8/layout/orgChart1"/>
    <dgm:cxn modelId="{8134E4C4-3527-4C4D-B6E9-280117D0FDC4}" type="presParOf" srcId="{A8D68075-6165-4135-A604-BE2A542CE7F5}" destId="{B59A372D-3A8B-4A4B-BF1C-DFBEF86D17F4}" srcOrd="2" destOrd="0" presId="urn:microsoft.com/office/officeart/2005/8/layout/orgChart1"/>
    <dgm:cxn modelId="{F614349C-67F8-4299-81C5-7F26BEF715A6}" type="presParOf" srcId="{8EB99B94-3888-4E56-A745-4AB211E113B7}" destId="{00B3FD7E-27F2-4454-A168-F94EE2D4FE2B}" srcOrd="4" destOrd="0" presId="urn:microsoft.com/office/officeart/2005/8/layout/orgChart1"/>
    <dgm:cxn modelId="{524770C9-EC4C-468A-AB3E-B4A1C4219945}" type="presParOf" srcId="{8EB99B94-3888-4E56-A745-4AB211E113B7}" destId="{919C8690-3946-4C0A-A415-47AB4F433B12}" srcOrd="5" destOrd="0" presId="urn:microsoft.com/office/officeart/2005/8/layout/orgChart1"/>
    <dgm:cxn modelId="{111AB471-6308-456C-A10D-3A228B910386}" type="presParOf" srcId="{919C8690-3946-4C0A-A415-47AB4F433B12}" destId="{C1F632A4-6B18-43CE-B8E6-484EB855FDF5}" srcOrd="0" destOrd="0" presId="urn:microsoft.com/office/officeart/2005/8/layout/orgChart1"/>
    <dgm:cxn modelId="{1B96FE51-BD03-4701-BED4-3B2F0574ADE2}" type="presParOf" srcId="{C1F632A4-6B18-43CE-B8E6-484EB855FDF5}" destId="{8C9BDB77-EF6F-459B-B1B0-286CCB394759}" srcOrd="0" destOrd="0" presId="urn:microsoft.com/office/officeart/2005/8/layout/orgChart1"/>
    <dgm:cxn modelId="{82861027-03EE-4743-9054-438CB15EBCFA}" type="presParOf" srcId="{C1F632A4-6B18-43CE-B8E6-484EB855FDF5}" destId="{D57F62AC-22E0-420A-82DF-3F0116F03E7A}" srcOrd="1" destOrd="0" presId="urn:microsoft.com/office/officeart/2005/8/layout/orgChart1"/>
    <dgm:cxn modelId="{7AECCDBA-3266-433E-87B2-F67B8CAD621B}" type="presParOf" srcId="{919C8690-3946-4C0A-A415-47AB4F433B12}" destId="{CDF4747F-CE13-4F03-AD9F-4B5520F0BE91}" srcOrd="1" destOrd="0" presId="urn:microsoft.com/office/officeart/2005/8/layout/orgChart1"/>
    <dgm:cxn modelId="{84FA7454-8BC5-4CEC-89AE-29C1F51DB91A}" type="presParOf" srcId="{919C8690-3946-4C0A-A415-47AB4F433B12}" destId="{9FC9490C-26F1-4141-BAA3-1F0406F87629}" srcOrd="2" destOrd="0" presId="urn:microsoft.com/office/officeart/2005/8/layout/orgChart1"/>
    <dgm:cxn modelId="{8D746B16-DB41-4BC9-BBC4-6A3278E9833F}" type="presParOf" srcId="{8EB99B94-3888-4E56-A745-4AB211E113B7}" destId="{244E15B4-E064-4FAD-AD59-EB5DBEC74F1A}" srcOrd="6" destOrd="0" presId="urn:microsoft.com/office/officeart/2005/8/layout/orgChart1"/>
    <dgm:cxn modelId="{00263EEA-DA55-400A-B036-284ED9025B90}" type="presParOf" srcId="{8EB99B94-3888-4E56-A745-4AB211E113B7}" destId="{FA12FD83-EFE1-4BBB-8FDE-B83E12897B23}" srcOrd="7" destOrd="0" presId="urn:microsoft.com/office/officeart/2005/8/layout/orgChart1"/>
    <dgm:cxn modelId="{3B2B32E8-1135-4DA0-9803-CE6D72A70752}" type="presParOf" srcId="{FA12FD83-EFE1-4BBB-8FDE-B83E12897B23}" destId="{B9BD9BF3-99C9-4F44-81E3-CF8B37FE4242}" srcOrd="0" destOrd="0" presId="urn:microsoft.com/office/officeart/2005/8/layout/orgChart1"/>
    <dgm:cxn modelId="{CBE41B78-6A8C-47AB-BA70-D2BC03E4DEBF}" type="presParOf" srcId="{B9BD9BF3-99C9-4F44-81E3-CF8B37FE4242}" destId="{4CD5F8DC-159D-44DE-9E24-839DF2B09527}" srcOrd="0" destOrd="0" presId="urn:microsoft.com/office/officeart/2005/8/layout/orgChart1"/>
    <dgm:cxn modelId="{8CEFEB2D-5D4E-4E32-AA9D-EAF685F1FA46}" type="presParOf" srcId="{B9BD9BF3-99C9-4F44-81E3-CF8B37FE4242}" destId="{E7C94A3D-AAAF-4484-90DB-61914201C89D}" srcOrd="1" destOrd="0" presId="urn:microsoft.com/office/officeart/2005/8/layout/orgChart1"/>
    <dgm:cxn modelId="{FCDD5D08-B3FA-43D2-B22F-E4A9D3B42E68}" type="presParOf" srcId="{FA12FD83-EFE1-4BBB-8FDE-B83E12897B23}" destId="{8167958E-0C82-4670-AFBE-FC9271062767}" srcOrd="1" destOrd="0" presId="urn:microsoft.com/office/officeart/2005/8/layout/orgChart1"/>
    <dgm:cxn modelId="{FB8047BA-0A46-4D41-93B0-98816D61E3E9}" type="presParOf" srcId="{FA12FD83-EFE1-4BBB-8FDE-B83E12897B23}" destId="{1ADC04C4-7661-449B-AEBA-B7BA00CC4708}" srcOrd="2" destOrd="0" presId="urn:microsoft.com/office/officeart/2005/8/layout/orgChart1"/>
    <dgm:cxn modelId="{4FC497DE-EABE-4236-ACDB-F6CE4C32AD4F}" type="presParOf" srcId="{8EB99B94-3888-4E56-A745-4AB211E113B7}" destId="{68FC0765-DA5C-4503-B2BA-62A869C96375}" srcOrd="8" destOrd="0" presId="urn:microsoft.com/office/officeart/2005/8/layout/orgChart1"/>
    <dgm:cxn modelId="{3CDAD8F1-0DCA-4735-9B1D-52320812AC5F}" type="presParOf" srcId="{8EB99B94-3888-4E56-A745-4AB211E113B7}" destId="{F02FB17D-8B0E-4CBB-9345-A4474D37E852}" srcOrd="9" destOrd="0" presId="urn:microsoft.com/office/officeart/2005/8/layout/orgChart1"/>
    <dgm:cxn modelId="{8E3996F4-E942-4097-972B-BA8A6895C5B1}" type="presParOf" srcId="{F02FB17D-8B0E-4CBB-9345-A4474D37E852}" destId="{6E225FCA-93D8-4C37-970A-132E1BC47995}" srcOrd="0" destOrd="0" presId="urn:microsoft.com/office/officeart/2005/8/layout/orgChart1"/>
    <dgm:cxn modelId="{6F833615-71FE-4A49-A68B-3817E9697EE8}" type="presParOf" srcId="{6E225FCA-93D8-4C37-970A-132E1BC47995}" destId="{9F6659BC-81BF-4C1F-8B31-776F39ABEB6A}" srcOrd="0" destOrd="0" presId="urn:microsoft.com/office/officeart/2005/8/layout/orgChart1"/>
    <dgm:cxn modelId="{F349CCD9-74F5-410B-BC30-143F7E1B5D9A}" type="presParOf" srcId="{6E225FCA-93D8-4C37-970A-132E1BC47995}" destId="{9BF42989-0CBC-4D12-A431-6E0D0AE52DC7}" srcOrd="1" destOrd="0" presId="urn:microsoft.com/office/officeart/2005/8/layout/orgChart1"/>
    <dgm:cxn modelId="{33CC6787-B6B6-4890-B4A7-362C09303E4A}" type="presParOf" srcId="{F02FB17D-8B0E-4CBB-9345-A4474D37E852}" destId="{3BFEB00B-9F33-4D39-86A1-A537FF531E69}" srcOrd="1" destOrd="0" presId="urn:microsoft.com/office/officeart/2005/8/layout/orgChart1"/>
    <dgm:cxn modelId="{803F0A12-DB91-46E2-9A7C-2C3D2CCAB558}" type="presParOf" srcId="{F02FB17D-8B0E-4CBB-9345-A4474D37E852}" destId="{2A07C7FF-4B73-46B5-B7D1-7EBC2C2CDA03}" srcOrd="2" destOrd="0" presId="urn:microsoft.com/office/officeart/2005/8/layout/orgChart1"/>
    <dgm:cxn modelId="{3C12AF79-3D75-45F4-B9A5-06129E41BA2E}" type="presParOf" srcId="{8EB99B94-3888-4E56-A745-4AB211E113B7}" destId="{7B5B56A0-7B01-46ED-ADC6-C8CBE391A5A7}" srcOrd="10" destOrd="0" presId="urn:microsoft.com/office/officeart/2005/8/layout/orgChart1"/>
    <dgm:cxn modelId="{22EC70B7-F558-434C-BA99-8D7A4462B104}" type="presParOf" srcId="{8EB99B94-3888-4E56-A745-4AB211E113B7}" destId="{C9B2D7ED-90B4-49D4-87DC-2B73EED0535C}" srcOrd="11" destOrd="0" presId="urn:microsoft.com/office/officeart/2005/8/layout/orgChart1"/>
    <dgm:cxn modelId="{565BF46B-4053-4454-A475-8C8D1E417629}" type="presParOf" srcId="{C9B2D7ED-90B4-49D4-87DC-2B73EED0535C}" destId="{3998530C-7D7A-49D1-A6E4-019438B47347}" srcOrd="0" destOrd="0" presId="urn:microsoft.com/office/officeart/2005/8/layout/orgChart1"/>
    <dgm:cxn modelId="{7FC3F36F-8A5C-4F1F-813D-99F41BB14C3D}" type="presParOf" srcId="{3998530C-7D7A-49D1-A6E4-019438B47347}" destId="{20624BA4-2009-4259-9821-7CB3304649B5}" srcOrd="0" destOrd="0" presId="urn:microsoft.com/office/officeart/2005/8/layout/orgChart1"/>
    <dgm:cxn modelId="{22B47C51-26B9-45F3-AC73-1D7B2F904B2F}" type="presParOf" srcId="{3998530C-7D7A-49D1-A6E4-019438B47347}" destId="{9F41E4B6-DEA6-47E1-9E7E-FA509F1358D9}" srcOrd="1" destOrd="0" presId="urn:microsoft.com/office/officeart/2005/8/layout/orgChart1"/>
    <dgm:cxn modelId="{F83D9545-94C9-4CC8-80DA-E01A0C8BBB66}" type="presParOf" srcId="{C9B2D7ED-90B4-49D4-87DC-2B73EED0535C}" destId="{FB1580BB-7EDC-4938-B088-AD308D57897D}" srcOrd="1" destOrd="0" presId="urn:microsoft.com/office/officeart/2005/8/layout/orgChart1"/>
    <dgm:cxn modelId="{F67BCD29-8198-488B-8ED6-C881A9E1174B}" type="presParOf" srcId="{C9B2D7ED-90B4-49D4-87DC-2B73EED0535C}" destId="{920A7885-F87C-4DFA-8AD3-1C5F68154CB5}" srcOrd="2" destOrd="0" presId="urn:microsoft.com/office/officeart/2005/8/layout/orgChart1"/>
    <dgm:cxn modelId="{72174692-9A57-4799-ADFC-0482A44590F3}" type="presParOf" srcId="{8EB99B94-3888-4E56-A745-4AB211E113B7}" destId="{4603CE43-DCB8-4347-887C-FAEDBAB8142D}" srcOrd="12" destOrd="0" presId="urn:microsoft.com/office/officeart/2005/8/layout/orgChart1"/>
    <dgm:cxn modelId="{9942CF54-20C9-419E-9366-D53D9469E514}" type="presParOf" srcId="{8EB99B94-3888-4E56-A745-4AB211E113B7}" destId="{D9B210D2-8E5E-45A2-8B00-664B53075B4F}" srcOrd="13" destOrd="0" presId="urn:microsoft.com/office/officeart/2005/8/layout/orgChart1"/>
    <dgm:cxn modelId="{F535EDDD-8564-41DC-884E-E124F71B172D}" type="presParOf" srcId="{D9B210D2-8E5E-45A2-8B00-664B53075B4F}" destId="{167CCAC2-97A5-4753-8E54-FD3440CBA8F1}" srcOrd="0" destOrd="0" presId="urn:microsoft.com/office/officeart/2005/8/layout/orgChart1"/>
    <dgm:cxn modelId="{B28591BF-3D09-493F-9202-988151CA7B3F}" type="presParOf" srcId="{167CCAC2-97A5-4753-8E54-FD3440CBA8F1}" destId="{B85865E4-2E74-472F-958D-53731DDDA92E}" srcOrd="0" destOrd="0" presId="urn:microsoft.com/office/officeart/2005/8/layout/orgChart1"/>
    <dgm:cxn modelId="{26812338-02B3-49D1-95F7-1CC4B468DE87}" type="presParOf" srcId="{167CCAC2-97A5-4753-8E54-FD3440CBA8F1}" destId="{BE00659D-B8E4-4F7A-B8DA-9FEB6E85BE1F}" srcOrd="1" destOrd="0" presId="urn:microsoft.com/office/officeart/2005/8/layout/orgChart1"/>
    <dgm:cxn modelId="{B9238182-EB88-49C7-AD9E-AD1DB2F2E131}" type="presParOf" srcId="{D9B210D2-8E5E-45A2-8B00-664B53075B4F}" destId="{95DF94CA-DACC-4EF4-8696-880D2067BA20}" srcOrd="1" destOrd="0" presId="urn:microsoft.com/office/officeart/2005/8/layout/orgChart1"/>
    <dgm:cxn modelId="{4A1487C2-A1CF-47AD-9372-8A705AEF2ADD}" type="presParOf" srcId="{D9B210D2-8E5E-45A2-8B00-664B53075B4F}" destId="{503B635A-72EF-4C18-BC3C-F77F6A48137C}" srcOrd="2" destOrd="0" presId="urn:microsoft.com/office/officeart/2005/8/layout/orgChart1"/>
    <dgm:cxn modelId="{1578650B-28AB-4A24-BE6E-E62556E8673D}" type="presParOf" srcId="{05150A3C-C9B2-4A95-928B-7B551107C78A}" destId="{C30F501B-18DC-4B92-8CDD-363B9AA95772}" srcOrd="2" destOrd="0" presId="urn:microsoft.com/office/officeart/2005/8/layout/orgChart1"/>
    <dgm:cxn modelId="{B05545DF-2F05-4FDC-B09D-5ABDB9B4A4E8}" type="presParOf" srcId="{68F5D293-5373-41CC-980E-28BCA7F213AC}" destId="{9F5EE88E-0C9D-47E3-BE75-4DE9E96E8A20}" srcOrd="4" destOrd="0" presId="urn:microsoft.com/office/officeart/2005/8/layout/orgChart1"/>
    <dgm:cxn modelId="{C5F1399B-F021-4A81-A731-1A8A7271BCD4}" type="presParOf" srcId="{68F5D293-5373-41CC-980E-28BCA7F213AC}" destId="{02ED8273-2257-4F29-A390-92EFEB737699}" srcOrd="5" destOrd="0" presId="urn:microsoft.com/office/officeart/2005/8/layout/orgChart1"/>
    <dgm:cxn modelId="{B1A8317B-C831-41D3-BCC7-BB0C56B89682}" type="presParOf" srcId="{02ED8273-2257-4F29-A390-92EFEB737699}" destId="{1BA3C7C9-9252-4C27-9DB2-983A002337D0}" srcOrd="0" destOrd="0" presId="urn:microsoft.com/office/officeart/2005/8/layout/orgChart1"/>
    <dgm:cxn modelId="{092A696E-23FA-4BB3-B5D2-19D7BE7C2100}" type="presParOf" srcId="{1BA3C7C9-9252-4C27-9DB2-983A002337D0}" destId="{0CCC1E86-8ACB-4185-B15F-7573AE7952E7}" srcOrd="0" destOrd="0" presId="urn:microsoft.com/office/officeart/2005/8/layout/orgChart1"/>
    <dgm:cxn modelId="{225862C9-2292-47F2-932F-7F23D0C8121E}" type="presParOf" srcId="{1BA3C7C9-9252-4C27-9DB2-983A002337D0}" destId="{F8BF25C0-2D61-4BCD-AD5C-5D7CE4AD784A}" srcOrd="1" destOrd="0" presId="urn:microsoft.com/office/officeart/2005/8/layout/orgChart1"/>
    <dgm:cxn modelId="{EC3D0E9B-D521-461D-AFBB-90A38D1E8081}" type="presParOf" srcId="{02ED8273-2257-4F29-A390-92EFEB737699}" destId="{D89A2C15-912D-42D9-97A3-6EEC821A655F}" srcOrd="1" destOrd="0" presId="urn:microsoft.com/office/officeart/2005/8/layout/orgChart1"/>
    <dgm:cxn modelId="{FDCDF327-3746-465A-AF45-4B31A37A25D5}" type="presParOf" srcId="{D89A2C15-912D-42D9-97A3-6EEC821A655F}" destId="{60D7425C-0D11-49BA-AE42-CA2C30981C62}" srcOrd="0" destOrd="0" presId="urn:microsoft.com/office/officeart/2005/8/layout/orgChart1"/>
    <dgm:cxn modelId="{738B24B1-9352-43D3-ADEE-72B6B23813FA}" type="presParOf" srcId="{D89A2C15-912D-42D9-97A3-6EEC821A655F}" destId="{C51D025B-66D0-4990-8CE8-456285FF1057}" srcOrd="1" destOrd="0" presId="urn:microsoft.com/office/officeart/2005/8/layout/orgChart1"/>
    <dgm:cxn modelId="{7802D526-0EF3-43E4-A979-4D7F50F1730F}" type="presParOf" srcId="{C51D025B-66D0-4990-8CE8-456285FF1057}" destId="{D965923C-423A-43E9-A426-C5A13D7D852C}" srcOrd="0" destOrd="0" presId="urn:microsoft.com/office/officeart/2005/8/layout/orgChart1"/>
    <dgm:cxn modelId="{A2C01C39-FB27-4E24-93BB-C0145E8923D2}" type="presParOf" srcId="{D965923C-423A-43E9-A426-C5A13D7D852C}" destId="{E766CA38-1C98-4C04-9124-F1DD8DA4936B}" srcOrd="0" destOrd="0" presId="urn:microsoft.com/office/officeart/2005/8/layout/orgChart1"/>
    <dgm:cxn modelId="{CF3D706F-A4DC-4915-8C23-EA890C08719D}" type="presParOf" srcId="{D965923C-423A-43E9-A426-C5A13D7D852C}" destId="{9CDF1F11-2AED-4BEC-8997-C7C1AC20B503}" srcOrd="1" destOrd="0" presId="urn:microsoft.com/office/officeart/2005/8/layout/orgChart1"/>
    <dgm:cxn modelId="{67DBA541-31DA-4B49-97A9-2C80C9C6771C}" type="presParOf" srcId="{C51D025B-66D0-4990-8CE8-456285FF1057}" destId="{A33FFA04-35FE-494E-9F88-DB824A5A7A55}" srcOrd="1" destOrd="0" presId="urn:microsoft.com/office/officeart/2005/8/layout/orgChart1"/>
    <dgm:cxn modelId="{01026647-46A2-4149-89C2-C8755FA69841}" type="presParOf" srcId="{C51D025B-66D0-4990-8CE8-456285FF1057}" destId="{CC2356D5-00CC-473A-AB07-B82AA63A3533}" srcOrd="2" destOrd="0" presId="urn:microsoft.com/office/officeart/2005/8/layout/orgChart1"/>
    <dgm:cxn modelId="{8CC51DE0-A914-42F3-B76E-5CBD1786B165}" type="presParOf" srcId="{D89A2C15-912D-42D9-97A3-6EEC821A655F}" destId="{EFD1C432-5F53-4CFE-A1F1-F06EA478EBAE}" srcOrd="2" destOrd="0" presId="urn:microsoft.com/office/officeart/2005/8/layout/orgChart1"/>
    <dgm:cxn modelId="{01757C2F-20EA-4340-AE9F-1467DC33046C}" type="presParOf" srcId="{D89A2C15-912D-42D9-97A3-6EEC821A655F}" destId="{25EDFF9E-E32C-4E72-A369-7E109DB2A8DD}" srcOrd="3" destOrd="0" presId="urn:microsoft.com/office/officeart/2005/8/layout/orgChart1"/>
    <dgm:cxn modelId="{66EF2CDC-CD25-482C-8DB8-FC7FCDFD9FCA}" type="presParOf" srcId="{25EDFF9E-E32C-4E72-A369-7E109DB2A8DD}" destId="{022EB439-832C-4AA8-BA06-CA1562A1A56A}" srcOrd="0" destOrd="0" presId="urn:microsoft.com/office/officeart/2005/8/layout/orgChart1"/>
    <dgm:cxn modelId="{4D6A5C23-37A3-4D19-8F51-F05C8F885A49}" type="presParOf" srcId="{022EB439-832C-4AA8-BA06-CA1562A1A56A}" destId="{8DE5F83E-6E8D-4907-9DF4-EDB5BB83C2AF}" srcOrd="0" destOrd="0" presId="urn:microsoft.com/office/officeart/2005/8/layout/orgChart1"/>
    <dgm:cxn modelId="{9BFE6073-FC62-4120-B4E0-67C1103DE4E9}" type="presParOf" srcId="{022EB439-832C-4AA8-BA06-CA1562A1A56A}" destId="{9704B956-8412-4261-A6FE-D14238EB2C32}" srcOrd="1" destOrd="0" presId="urn:microsoft.com/office/officeart/2005/8/layout/orgChart1"/>
    <dgm:cxn modelId="{95D8100B-BC0D-472B-9185-097861215327}" type="presParOf" srcId="{25EDFF9E-E32C-4E72-A369-7E109DB2A8DD}" destId="{9B3941D9-7D83-42E9-9BFA-AB9328B4B3E6}" srcOrd="1" destOrd="0" presId="urn:microsoft.com/office/officeart/2005/8/layout/orgChart1"/>
    <dgm:cxn modelId="{DA2C2FB4-F30D-4AB3-AEE5-66548AD0C436}" type="presParOf" srcId="{25EDFF9E-E32C-4E72-A369-7E109DB2A8DD}" destId="{861E9015-7465-4D1F-85CA-8F4A7039817B}" srcOrd="2" destOrd="0" presId="urn:microsoft.com/office/officeart/2005/8/layout/orgChart1"/>
    <dgm:cxn modelId="{286DA3B5-79B3-4639-AD61-E0DA57178C3F}" type="presParOf" srcId="{D89A2C15-912D-42D9-97A3-6EEC821A655F}" destId="{155FC4D8-172E-4600-BD22-686EE70756F8}" srcOrd="4" destOrd="0" presId="urn:microsoft.com/office/officeart/2005/8/layout/orgChart1"/>
    <dgm:cxn modelId="{99FF22BD-DD4A-4447-BDF1-C77A699B1F5D}" type="presParOf" srcId="{D89A2C15-912D-42D9-97A3-6EEC821A655F}" destId="{7AEAB57B-ADDD-4E0E-8967-B2CD65B53CA9}" srcOrd="5" destOrd="0" presId="urn:microsoft.com/office/officeart/2005/8/layout/orgChart1"/>
    <dgm:cxn modelId="{5DBE509F-F056-4827-AB2E-9BBA7D1E856D}" type="presParOf" srcId="{7AEAB57B-ADDD-4E0E-8967-B2CD65B53CA9}" destId="{DB76A803-34F5-42EC-8A58-F141B4350439}" srcOrd="0" destOrd="0" presId="urn:microsoft.com/office/officeart/2005/8/layout/orgChart1"/>
    <dgm:cxn modelId="{33A28C31-4331-4945-9C9F-7F44C560B146}" type="presParOf" srcId="{DB76A803-34F5-42EC-8A58-F141B4350439}" destId="{1DA51855-A04B-44D4-80D9-736AB3200074}" srcOrd="0" destOrd="0" presId="urn:microsoft.com/office/officeart/2005/8/layout/orgChart1"/>
    <dgm:cxn modelId="{1AEDF933-37B4-46C4-ABED-C8EBB6997DF9}" type="presParOf" srcId="{DB76A803-34F5-42EC-8A58-F141B4350439}" destId="{E2FB72B3-8898-474B-A76E-FBD11211C40B}" srcOrd="1" destOrd="0" presId="urn:microsoft.com/office/officeart/2005/8/layout/orgChart1"/>
    <dgm:cxn modelId="{4F1A2F4D-4A85-4240-A333-8E13637666BF}" type="presParOf" srcId="{7AEAB57B-ADDD-4E0E-8967-B2CD65B53CA9}" destId="{E668A20A-331A-4886-8C71-EA84D38DBCD5}" srcOrd="1" destOrd="0" presId="urn:microsoft.com/office/officeart/2005/8/layout/orgChart1"/>
    <dgm:cxn modelId="{DDA36D21-2FE3-4CEF-A8EE-AC5E4E16DCBB}" type="presParOf" srcId="{7AEAB57B-ADDD-4E0E-8967-B2CD65B53CA9}" destId="{4DF27A52-BDA1-400C-ADD3-ED2E2CB77D11}" srcOrd="2" destOrd="0" presId="urn:microsoft.com/office/officeart/2005/8/layout/orgChart1"/>
    <dgm:cxn modelId="{66CC54D4-18D1-4598-A560-1B8793C2FE3A}" type="presParOf" srcId="{D89A2C15-912D-42D9-97A3-6EEC821A655F}" destId="{50881330-529F-4F72-A20C-21176DD3C70F}" srcOrd="6" destOrd="0" presId="urn:microsoft.com/office/officeart/2005/8/layout/orgChart1"/>
    <dgm:cxn modelId="{E1D7076F-C813-4260-94D5-F714AD460F0A}" type="presParOf" srcId="{D89A2C15-912D-42D9-97A3-6EEC821A655F}" destId="{8BAE83D4-BA58-46CF-8338-BF201C3CCD43}" srcOrd="7" destOrd="0" presId="urn:microsoft.com/office/officeart/2005/8/layout/orgChart1"/>
    <dgm:cxn modelId="{292DE62A-D41F-4424-85E0-860AAE01F01C}" type="presParOf" srcId="{8BAE83D4-BA58-46CF-8338-BF201C3CCD43}" destId="{2FDB120E-2A6C-4B7F-8DFE-E41EFA86448B}" srcOrd="0" destOrd="0" presId="urn:microsoft.com/office/officeart/2005/8/layout/orgChart1"/>
    <dgm:cxn modelId="{67866BAA-0066-455E-B706-7BAD07415450}" type="presParOf" srcId="{2FDB120E-2A6C-4B7F-8DFE-E41EFA86448B}" destId="{2EA65772-12C6-4C48-A72F-F726A5E00C6B}" srcOrd="0" destOrd="0" presId="urn:microsoft.com/office/officeart/2005/8/layout/orgChart1"/>
    <dgm:cxn modelId="{1C45D837-8256-4F59-B830-99A4FC8EEDA7}" type="presParOf" srcId="{2FDB120E-2A6C-4B7F-8DFE-E41EFA86448B}" destId="{8FD7449E-A770-4FE3-A6EA-CA4AB418046F}" srcOrd="1" destOrd="0" presId="urn:microsoft.com/office/officeart/2005/8/layout/orgChart1"/>
    <dgm:cxn modelId="{A7E3C78F-4C6C-4C88-AC64-B791F86AA82B}" type="presParOf" srcId="{8BAE83D4-BA58-46CF-8338-BF201C3CCD43}" destId="{25262026-FCE0-4F0A-88BD-ECF517E9B48B}" srcOrd="1" destOrd="0" presId="urn:microsoft.com/office/officeart/2005/8/layout/orgChart1"/>
    <dgm:cxn modelId="{956FF32D-0199-43BC-9614-CFE3FD3F9401}" type="presParOf" srcId="{8BAE83D4-BA58-46CF-8338-BF201C3CCD43}" destId="{C11CDD5C-37E5-49F4-8D17-37BD6312A4C0}" srcOrd="2" destOrd="0" presId="urn:microsoft.com/office/officeart/2005/8/layout/orgChart1"/>
    <dgm:cxn modelId="{2F621D65-C214-49B1-BB0D-69C908B2FAF8}" type="presParOf" srcId="{02ED8273-2257-4F29-A390-92EFEB737699}" destId="{C10228CE-B488-4F94-92BA-C846754BBF57}" srcOrd="2" destOrd="0" presId="urn:microsoft.com/office/officeart/2005/8/layout/orgChart1"/>
    <dgm:cxn modelId="{72CF3238-40D1-4DB9-999E-02C04C64BA52}" type="presParOf" srcId="{68F5D293-5373-41CC-980E-28BCA7F213AC}" destId="{86DD5706-9AD1-439F-8FAB-4FF70413F97D}" srcOrd="6" destOrd="0" presId="urn:microsoft.com/office/officeart/2005/8/layout/orgChart1"/>
    <dgm:cxn modelId="{1A2D3EFC-6C7F-4778-8950-B54835F38AE6}" type="presParOf" srcId="{68F5D293-5373-41CC-980E-28BCA7F213AC}" destId="{524EC2E8-8722-4CA1-8FC5-C14C5FF27E8C}" srcOrd="7" destOrd="0" presId="urn:microsoft.com/office/officeart/2005/8/layout/orgChart1"/>
    <dgm:cxn modelId="{FE6F7EE8-AB49-41E3-9663-D68136D2ABF8}" type="presParOf" srcId="{524EC2E8-8722-4CA1-8FC5-C14C5FF27E8C}" destId="{726D179C-C316-4AFC-AD90-4A6ED805DA83}" srcOrd="0" destOrd="0" presId="urn:microsoft.com/office/officeart/2005/8/layout/orgChart1"/>
    <dgm:cxn modelId="{5CD6E4B0-6E6B-4FF7-8B7F-C1B0459D69F3}" type="presParOf" srcId="{726D179C-C316-4AFC-AD90-4A6ED805DA83}" destId="{12F6B7DB-5601-4820-9C69-A6733ED3F61F}" srcOrd="0" destOrd="0" presId="urn:microsoft.com/office/officeart/2005/8/layout/orgChart1"/>
    <dgm:cxn modelId="{E3081BEA-6FE4-44F7-A56D-663A7F243E92}" type="presParOf" srcId="{726D179C-C316-4AFC-AD90-4A6ED805DA83}" destId="{94EE6553-AFB4-4C9C-B14F-A377A2ED8048}" srcOrd="1" destOrd="0" presId="urn:microsoft.com/office/officeart/2005/8/layout/orgChart1"/>
    <dgm:cxn modelId="{EF7D2B99-5181-486D-B303-3C586ACBE792}" type="presParOf" srcId="{524EC2E8-8722-4CA1-8FC5-C14C5FF27E8C}" destId="{4FC66498-5394-4F11-9C1C-C0F24108D201}" srcOrd="1" destOrd="0" presId="urn:microsoft.com/office/officeart/2005/8/layout/orgChart1"/>
    <dgm:cxn modelId="{B35E2F4C-9294-404C-B44F-0F443B9ACCC0}" type="presParOf" srcId="{4FC66498-5394-4F11-9C1C-C0F24108D201}" destId="{770FF1D6-DA76-460E-A663-A23145530035}" srcOrd="0" destOrd="0" presId="urn:microsoft.com/office/officeart/2005/8/layout/orgChart1"/>
    <dgm:cxn modelId="{6C67A937-D680-46CB-B8F3-D41827041DD5}" type="presParOf" srcId="{4FC66498-5394-4F11-9C1C-C0F24108D201}" destId="{A0AB7A00-5313-4A09-956C-57C43AD92398}" srcOrd="1" destOrd="0" presId="urn:microsoft.com/office/officeart/2005/8/layout/orgChart1"/>
    <dgm:cxn modelId="{3D076495-097B-4A67-8E51-69D3BD4AFF59}" type="presParOf" srcId="{A0AB7A00-5313-4A09-956C-57C43AD92398}" destId="{13B02CB8-66AF-42EA-BB88-36C5782CC26B}" srcOrd="0" destOrd="0" presId="urn:microsoft.com/office/officeart/2005/8/layout/orgChart1"/>
    <dgm:cxn modelId="{AAAE1C0D-8199-463F-987D-C25D8F271507}" type="presParOf" srcId="{13B02CB8-66AF-42EA-BB88-36C5782CC26B}" destId="{D65C5CE7-8B8F-4553-8A99-4AEFD9A98EE4}" srcOrd="0" destOrd="0" presId="urn:microsoft.com/office/officeart/2005/8/layout/orgChart1"/>
    <dgm:cxn modelId="{79D829E4-B650-4E86-8E9A-81061CA26925}" type="presParOf" srcId="{13B02CB8-66AF-42EA-BB88-36C5782CC26B}" destId="{CFCB756B-1403-41FC-A194-5786F22658EA}" srcOrd="1" destOrd="0" presId="urn:microsoft.com/office/officeart/2005/8/layout/orgChart1"/>
    <dgm:cxn modelId="{C98551A5-17F3-470E-BAED-370FCE84189A}" type="presParOf" srcId="{A0AB7A00-5313-4A09-956C-57C43AD92398}" destId="{A3076625-D767-44CC-A412-074DFEA33529}" srcOrd="1" destOrd="0" presId="urn:microsoft.com/office/officeart/2005/8/layout/orgChart1"/>
    <dgm:cxn modelId="{FC097AA2-75AE-4E17-B75E-F5DC1592E14E}" type="presParOf" srcId="{A0AB7A00-5313-4A09-956C-57C43AD92398}" destId="{3E24FCFF-F5AF-4E5A-AEC2-A07A30AAF898}" srcOrd="2" destOrd="0" presId="urn:microsoft.com/office/officeart/2005/8/layout/orgChart1"/>
    <dgm:cxn modelId="{AAACDE5D-3E5A-404F-ACF1-2EB13F6F571B}" type="presParOf" srcId="{524EC2E8-8722-4CA1-8FC5-C14C5FF27E8C}" destId="{81B46BEF-E666-48E3-94A9-DC1D383FE065}" srcOrd="2" destOrd="0" presId="urn:microsoft.com/office/officeart/2005/8/layout/orgChart1"/>
    <dgm:cxn modelId="{DDD8C133-68CC-4845-9343-54F1747EA699}" type="presParOf" srcId="{81B46BEF-E666-48E3-94A9-DC1D383FE065}" destId="{11F63778-F413-44F7-9904-344FED80B544}" srcOrd="0" destOrd="0" presId="urn:microsoft.com/office/officeart/2005/8/layout/orgChart1"/>
    <dgm:cxn modelId="{2ABB4751-B580-4276-94B7-1BBFFD5828CE}" type="presParOf" srcId="{81B46BEF-E666-48E3-94A9-DC1D383FE065}" destId="{9BDE561E-D28D-4324-B165-6F6F7FC56F93}" srcOrd="1" destOrd="0" presId="urn:microsoft.com/office/officeart/2005/8/layout/orgChart1"/>
    <dgm:cxn modelId="{7C81EE9A-E7BA-4739-99BC-809093E0BB14}" type="presParOf" srcId="{9BDE561E-D28D-4324-B165-6F6F7FC56F93}" destId="{72B14AB2-619B-41CB-A17E-83C9042A9A03}" srcOrd="0" destOrd="0" presId="urn:microsoft.com/office/officeart/2005/8/layout/orgChart1"/>
    <dgm:cxn modelId="{15824B6F-B4A2-43BF-9F73-0E883657ED95}" type="presParOf" srcId="{72B14AB2-619B-41CB-A17E-83C9042A9A03}" destId="{D150AA13-0A76-4BD5-A00C-12CCCC8698AE}" srcOrd="0" destOrd="0" presId="urn:microsoft.com/office/officeart/2005/8/layout/orgChart1"/>
    <dgm:cxn modelId="{4F8B667F-B7E5-4842-974D-F5973A28FD45}" type="presParOf" srcId="{72B14AB2-619B-41CB-A17E-83C9042A9A03}" destId="{97BD0E2B-DB50-406E-957F-BBCAEBD59CD5}" srcOrd="1" destOrd="0" presId="urn:microsoft.com/office/officeart/2005/8/layout/orgChart1"/>
    <dgm:cxn modelId="{57E4B81D-19D3-4DB1-BAF7-CA721028A156}" type="presParOf" srcId="{9BDE561E-D28D-4324-B165-6F6F7FC56F93}" destId="{8EF2620F-B35B-44FC-A43A-9EE961D11C58}" srcOrd="1" destOrd="0" presId="urn:microsoft.com/office/officeart/2005/8/layout/orgChart1"/>
    <dgm:cxn modelId="{53D40080-87F4-40C1-A6FE-A7835AB71F08}" type="presParOf" srcId="{9BDE561E-D28D-4324-B165-6F6F7FC56F93}" destId="{23CA9F5E-7463-4F13-B127-0A88D3B4CE65}" srcOrd="2" destOrd="0" presId="urn:microsoft.com/office/officeart/2005/8/layout/orgChart1"/>
    <dgm:cxn modelId="{FFFBCC6A-0C2E-4EB3-8BCB-EBDE827F5309}" type="presParOf" srcId="{2B89A215-4CA5-498D-96F8-C91A731B5810}" destId="{5794DD8F-5592-4DA9-A8B4-A5884C370A54}" srcOrd="2" destOrd="0" presId="urn:microsoft.com/office/officeart/2005/8/layout/orgChart1"/>
    <dgm:cxn modelId="{4DB9EB46-E6E6-4206-8479-83824E173A87}" type="presParOf" srcId="{5794DD8F-5592-4DA9-A8B4-A5884C370A54}" destId="{DC3969F1-A740-4748-A1B4-A5E4C5017BA0}" srcOrd="0" destOrd="0" presId="urn:microsoft.com/office/officeart/2005/8/layout/orgChart1"/>
    <dgm:cxn modelId="{A21B2929-937E-4474-A64B-BBC4BF747CF3}" type="presParOf" srcId="{5794DD8F-5592-4DA9-A8B4-A5884C370A54}" destId="{11733965-E883-4666-B111-6D912415664D}" srcOrd="1" destOrd="0" presId="urn:microsoft.com/office/officeart/2005/8/layout/orgChart1"/>
    <dgm:cxn modelId="{610290CE-176A-4BE9-8FCD-7FB2A94B0762}" type="presParOf" srcId="{11733965-E883-4666-B111-6D912415664D}" destId="{928D4715-1D05-4C67-BF21-CC4333BCC61A}" srcOrd="0" destOrd="0" presId="urn:microsoft.com/office/officeart/2005/8/layout/orgChart1"/>
    <dgm:cxn modelId="{F854C479-B413-4179-82A7-D744B40FE529}" type="presParOf" srcId="{928D4715-1D05-4C67-BF21-CC4333BCC61A}" destId="{40FCEFE6-1B34-4E9B-8D2B-B7B6D250D11B}" srcOrd="0" destOrd="0" presId="urn:microsoft.com/office/officeart/2005/8/layout/orgChart1"/>
    <dgm:cxn modelId="{60D5D610-7410-4E23-8035-5AC5E9906F26}" type="presParOf" srcId="{928D4715-1D05-4C67-BF21-CC4333BCC61A}" destId="{2BAE1E58-4271-4F03-9262-F84C2A06786A}" srcOrd="1" destOrd="0" presId="urn:microsoft.com/office/officeart/2005/8/layout/orgChart1"/>
    <dgm:cxn modelId="{2CFCC96F-9596-4E72-B3BD-151A373E82AD}" type="presParOf" srcId="{11733965-E883-4666-B111-6D912415664D}" destId="{C538D3BC-8818-4746-A392-CDDC89C6E20A}" srcOrd="1" destOrd="0" presId="urn:microsoft.com/office/officeart/2005/8/layout/orgChart1"/>
    <dgm:cxn modelId="{D713D787-6C72-4C99-81B2-3A664DCDC90D}" type="presParOf" srcId="{C538D3BC-8818-4746-A392-CDDC89C6E20A}" destId="{9B39959F-0B5F-477E-9EFB-8B7135DCD162}" srcOrd="0" destOrd="0" presId="urn:microsoft.com/office/officeart/2005/8/layout/orgChart1"/>
    <dgm:cxn modelId="{9ACE453C-AC4E-4A87-8CBD-F69AEF025511}" type="presParOf" srcId="{C538D3BC-8818-4746-A392-CDDC89C6E20A}" destId="{65730F2F-80FC-4480-A226-E5687DEEE58F}" srcOrd="1" destOrd="0" presId="urn:microsoft.com/office/officeart/2005/8/layout/orgChart1"/>
    <dgm:cxn modelId="{65DF6040-2BAC-4534-ADA8-E1918BA5D4D0}" type="presParOf" srcId="{65730F2F-80FC-4480-A226-E5687DEEE58F}" destId="{BBB61CAC-583B-480D-BB87-8BA64164BFC4}" srcOrd="0" destOrd="0" presId="urn:microsoft.com/office/officeart/2005/8/layout/orgChart1"/>
    <dgm:cxn modelId="{7A2447BB-E8E9-439D-93D2-3E3DB86F2D07}" type="presParOf" srcId="{BBB61CAC-583B-480D-BB87-8BA64164BFC4}" destId="{8CAC804E-EAFA-4A79-B17F-50F56F81E4AC}" srcOrd="0" destOrd="0" presId="urn:microsoft.com/office/officeart/2005/8/layout/orgChart1"/>
    <dgm:cxn modelId="{BE404AD0-5139-4F1C-A52F-C70ED23CD17E}" type="presParOf" srcId="{BBB61CAC-583B-480D-BB87-8BA64164BFC4}" destId="{3B152EEB-C175-4EFE-84C2-D55CF3361CD8}" srcOrd="1" destOrd="0" presId="urn:microsoft.com/office/officeart/2005/8/layout/orgChart1"/>
    <dgm:cxn modelId="{C32C57EB-B672-4856-9C18-6B5D1BB449A4}" type="presParOf" srcId="{65730F2F-80FC-4480-A226-E5687DEEE58F}" destId="{E19F6548-2486-48A1-A546-593948F7427A}" srcOrd="1" destOrd="0" presId="urn:microsoft.com/office/officeart/2005/8/layout/orgChart1"/>
    <dgm:cxn modelId="{9481A3B2-F172-4465-BD6D-294F597C7C1E}" type="presParOf" srcId="{65730F2F-80FC-4480-A226-E5687DEEE58F}" destId="{47AEEB86-474C-4F53-BA17-05E8725B6AFE}" srcOrd="2" destOrd="0" presId="urn:microsoft.com/office/officeart/2005/8/layout/orgChart1"/>
    <dgm:cxn modelId="{21BED227-DB94-4F15-A204-807687805181}" type="presParOf" srcId="{11733965-E883-4666-B111-6D912415664D}" destId="{B6EE4D88-021A-40B5-9D3C-04A8939E6945}" srcOrd="2" destOrd="0" presId="urn:microsoft.com/office/officeart/2005/8/layout/orgChart1"/>
    <dgm:cxn modelId="{C0E04DB1-CCEC-43FD-9D61-ACDB3877F704}" type="presParOf" srcId="{A0FE3FA0-A6EF-4B74-B69C-E730FC108A1E}" destId="{3AAC0A1B-6672-4816-8E40-0A534C73EA3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789100-E267-435B-9F23-9E4C9B49DE4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BAF980F-F1E0-42C8-88E1-7B7FA7D443D4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800" b="1" dirty="0"/>
            <a:t>Executive Director of Financial Services                           </a:t>
          </a:r>
        </a:p>
        <a:p>
          <a:pPr>
            <a:spcAft>
              <a:spcPct val="35000"/>
            </a:spcAft>
          </a:pPr>
          <a:r>
            <a:rPr lang="en-US" sz="800" b="0" dirty="0"/>
            <a:t>L. Steadman</a:t>
          </a:r>
        </a:p>
      </dgm:t>
    </dgm:pt>
    <dgm:pt modelId="{CB4B8015-7D24-48F0-AEB9-9D9C7F69B103}" type="parTrans" cxnId="{4C94A619-82F0-4981-9802-285F64303875}">
      <dgm:prSet/>
      <dgm:spPr/>
      <dgm:t>
        <a:bodyPr/>
        <a:lstStyle/>
        <a:p>
          <a:endParaRPr lang="en-US" dirty="0"/>
        </a:p>
      </dgm:t>
    </dgm:pt>
    <dgm:pt modelId="{759AB694-8BB7-44A4-AE67-CF463B99C516}" type="sibTrans" cxnId="{4C94A619-82F0-4981-9802-285F64303875}">
      <dgm:prSet/>
      <dgm:spPr/>
      <dgm:t>
        <a:bodyPr/>
        <a:lstStyle/>
        <a:p>
          <a:endParaRPr lang="en-US"/>
        </a:p>
      </dgm:t>
    </dgm:pt>
    <dgm:pt modelId="{064C9B72-1AE5-4FC3-B29D-B522817F0879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600" b="1" dirty="0"/>
            <a:t>Supervisor of </a:t>
          </a:r>
        </a:p>
        <a:p>
          <a:pPr>
            <a:spcAft>
              <a:spcPct val="35000"/>
            </a:spcAft>
          </a:pPr>
          <a:r>
            <a:rPr lang="en-US" sz="600" b="1" dirty="0"/>
            <a:t>Building &amp; Grounds                                             </a:t>
          </a:r>
          <a:r>
            <a:rPr lang="en-US" sz="600" dirty="0"/>
            <a:t>E. Grace </a:t>
          </a:r>
        </a:p>
      </dgm:t>
    </dgm:pt>
    <dgm:pt modelId="{47DDC63A-4C16-4DB4-ADEB-6E8E354FA1B7}" type="parTrans" cxnId="{CA958235-7C73-449B-849E-0AD6B2FD9CD9}">
      <dgm:prSet/>
      <dgm:spPr/>
      <dgm:t>
        <a:bodyPr/>
        <a:lstStyle/>
        <a:p>
          <a:endParaRPr lang="en-US" dirty="0"/>
        </a:p>
      </dgm:t>
    </dgm:pt>
    <dgm:pt modelId="{885F4F71-2BFD-4D0C-9549-37AAF817D13A}" type="sibTrans" cxnId="{CA958235-7C73-449B-849E-0AD6B2FD9CD9}">
      <dgm:prSet/>
      <dgm:spPr/>
      <dgm:t>
        <a:bodyPr/>
        <a:lstStyle/>
        <a:p>
          <a:endParaRPr lang="en-US"/>
        </a:p>
      </dgm:t>
    </dgm:pt>
    <dgm:pt modelId="{6A7CB7FC-759A-4C3B-BDD5-9BFEC493A7C5}">
      <dgm:prSet phldrT="[Text]" custT="1"/>
      <dgm:spPr/>
      <dgm:t>
        <a:bodyPr/>
        <a:lstStyle/>
        <a:p>
          <a:r>
            <a:rPr lang="en-US" sz="600" b="1"/>
            <a:t>Payroll Accounting </a:t>
          </a:r>
          <a:r>
            <a:rPr lang="en-US" sz="600" b="1" dirty="0"/>
            <a:t>Clerk</a:t>
          </a:r>
        </a:p>
        <a:p>
          <a:r>
            <a:rPr lang="en-US" sz="600" b="0" dirty="0"/>
            <a:t>S. North</a:t>
          </a:r>
        </a:p>
      </dgm:t>
    </dgm:pt>
    <dgm:pt modelId="{C752991D-9F2B-42BD-8B30-64CB747840ED}" type="parTrans" cxnId="{D7067954-D8A6-477D-BE34-962B5BF2A1E6}">
      <dgm:prSet/>
      <dgm:spPr/>
      <dgm:t>
        <a:bodyPr/>
        <a:lstStyle/>
        <a:p>
          <a:endParaRPr lang="en-US" dirty="0"/>
        </a:p>
      </dgm:t>
    </dgm:pt>
    <dgm:pt modelId="{7E4E1CF8-0FA2-4A1D-B307-6C4C812D1F21}" type="sibTrans" cxnId="{D7067954-D8A6-477D-BE34-962B5BF2A1E6}">
      <dgm:prSet/>
      <dgm:spPr/>
      <dgm:t>
        <a:bodyPr/>
        <a:lstStyle/>
        <a:p>
          <a:endParaRPr lang="en-US"/>
        </a:p>
      </dgm:t>
    </dgm:pt>
    <dgm:pt modelId="{30A35CE7-F114-4F2A-A0D8-235CD4A0811E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600" b="1" dirty="0"/>
            <a:t>Accounting Clerk/ </a:t>
          </a:r>
        </a:p>
        <a:p>
          <a:pPr>
            <a:spcAft>
              <a:spcPts val="0"/>
            </a:spcAft>
          </a:pPr>
          <a:r>
            <a:rPr lang="en-US" sz="600" b="1" dirty="0"/>
            <a:t>Bookstore Manager                      </a:t>
          </a:r>
          <a:r>
            <a:rPr lang="en-US" sz="600" b="0" dirty="0"/>
            <a:t>L. Watson</a:t>
          </a:r>
          <a:endParaRPr lang="en-US" sz="600" dirty="0"/>
        </a:p>
      </dgm:t>
    </dgm:pt>
    <dgm:pt modelId="{C81F62F3-3EBF-4565-AED0-BC4CCC497F6C}" type="parTrans" cxnId="{53D13B0F-D1EB-4A7C-A0E2-A9F7FD8A7983}">
      <dgm:prSet/>
      <dgm:spPr/>
      <dgm:t>
        <a:bodyPr/>
        <a:lstStyle/>
        <a:p>
          <a:endParaRPr lang="en-US" dirty="0"/>
        </a:p>
      </dgm:t>
    </dgm:pt>
    <dgm:pt modelId="{36481FD4-3B00-49F0-AB97-60ECD8BD924D}" type="sibTrans" cxnId="{53D13B0F-D1EB-4A7C-A0E2-A9F7FD8A7983}">
      <dgm:prSet/>
      <dgm:spPr/>
      <dgm:t>
        <a:bodyPr/>
        <a:lstStyle/>
        <a:p>
          <a:endParaRPr lang="en-US"/>
        </a:p>
      </dgm:t>
    </dgm:pt>
    <dgm:pt modelId="{70E0F914-A817-4341-A2A1-A130CD45B274}">
      <dgm:prSet custT="1"/>
      <dgm:spPr/>
      <dgm:t>
        <a:bodyPr/>
        <a:lstStyle/>
        <a:p>
          <a:r>
            <a:rPr lang="en-US" sz="600" b="1" dirty="0"/>
            <a:t>Fiscal Office Accountant/ Cashier</a:t>
          </a:r>
        </a:p>
        <a:p>
          <a:r>
            <a:rPr lang="en-US" sz="600" b="0" dirty="0"/>
            <a:t>S. Richerson                                  </a:t>
          </a:r>
        </a:p>
      </dgm:t>
    </dgm:pt>
    <dgm:pt modelId="{8F2D41A1-8C32-4DDD-8B91-10BD77A90229}" type="parTrans" cxnId="{6FFBCF9C-695A-4B52-8409-A4EE34BD44A5}">
      <dgm:prSet/>
      <dgm:spPr/>
      <dgm:t>
        <a:bodyPr/>
        <a:lstStyle/>
        <a:p>
          <a:endParaRPr lang="en-US" dirty="0"/>
        </a:p>
      </dgm:t>
    </dgm:pt>
    <dgm:pt modelId="{C2A69A76-67B2-4D36-B0D2-EC753D912050}" type="sibTrans" cxnId="{6FFBCF9C-695A-4B52-8409-A4EE34BD44A5}">
      <dgm:prSet/>
      <dgm:spPr/>
      <dgm:t>
        <a:bodyPr/>
        <a:lstStyle/>
        <a:p>
          <a:endParaRPr lang="en-US"/>
        </a:p>
      </dgm:t>
    </dgm:pt>
    <dgm:pt modelId="{0338E34C-467C-4051-BA27-D38BDA426877}">
      <dgm:prSet custT="1"/>
      <dgm:spPr/>
      <dgm:t>
        <a:bodyPr/>
        <a:lstStyle/>
        <a:p>
          <a:r>
            <a:rPr lang="en-US" sz="800" b="1" dirty="0"/>
            <a:t>President        </a:t>
          </a:r>
          <a:r>
            <a:rPr lang="en-US" sz="800" dirty="0"/>
            <a:t>                           Dr. Coretta Boykin</a:t>
          </a:r>
        </a:p>
      </dgm:t>
    </dgm:pt>
    <dgm:pt modelId="{8EE6A688-75BF-4DBF-ACC2-F24CAA8735DE}" type="parTrans" cxnId="{B8C337B1-B2E9-4D04-9467-EA71DD676C17}">
      <dgm:prSet/>
      <dgm:spPr/>
      <dgm:t>
        <a:bodyPr/>
        <a:lstStyle/>
        <a:p>
          <a:endParaRPr lang="en-US"/>
        </a:p>
      </dgm:t>
    </dgm:pt>
    <dgm:pt modelId="{62E0C33E-5C7C-4E6C-A2D2-974D561347BC}" type="sibTrans" cxnId="{B8C337B1-B2E9-4D04-9467-EA71DD676C17}">
      <dgm:prSet/>
      <dgm:spPr/>
      <dgm:t>
        <a:bodyPr/>
        <a:lstStyle/>
        <a:p>
          <a:endParaRPr lang="en-US"/>
        </a:p>
      </dgm:t>
    </dgm:pt>
    <dgm:pt modelId="{8859C8C5-E3B9-4E67-B167-BF4AD6597071}">
      <dgm:prSet custT="1"/>
      <dgm:spPr/>
      <dgm:t>
        <a:bodyPr/>
        <a:lstStyle/>
        <a:p>
          <a:pPr lvl="0" defTabSz="2667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600" b="1" dirty="0"/>
            <a:t>Maintenance Technician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600" dirty="0"/>
            <a:t>M. Davison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600" dirty="0"/>
            <a:t>W. Stallworth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600" dirty="0"/>
            <a:t>E. Hives (PT Monroeville Site)</a:t>
          </a:r>
        </a:p>
        <a:p>
          <a:pPr lvl="0" defTabSz="2667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n-US" sz="600" dirty="0"/>
        </a:p>
      </dgm:t>
    </dgm:pt>
    <dgm:pt modelId="{19BFAF84-74C9-406A-91DF-6DB262C47BF1}" type="parTrans" cxnId="{E915C2A6-D7F1-465B-8982-3A38E123BC26}">
      <dgm:prSet/>
      <dgm:spPr/>
      <dgm:t>
        <a:bodyPr/>
        <a:lstStyle/>
        <a:p>
          <a:endParaRPr lang="en-US"/>
        </a:p>
      </dgm:t>
    </dgm:pt>
    <dgm:pt modelId="{13BC9B9B-85DC-4387-80CF-141E42F79F5F}" type="sibTrans" cxnId="{E915C2A6-D7F1-465B-8982-3A38E123BC26}">
      <dgm:prSet/>
      <dgm:spPr/>
      <dgm:t>
        <a:bodyPr/>
        <a:lstStyle/>
        <a:p>
          <a:endParaRPr lang="en-US"/>
        </a:p>
      </dgm:t>
    </dgm:pt>
    <dgm:pt modelId="{3E985AF7-E184-47BB-B7DF-81C663516BEF}">
      <dgm:prSet custT="1"/>
      <dgm:spPr/>
      <dgm:t>
        <a:bodyPr/>
        <a:lstStyle/>
        <a:p>
          <a:r>
            <a:rPr lang="en-US" sz="600" b="1" dirty="0"/>
            <a:t>Student Accounts Receivable/ Accounting Assistant</a:t>
          </a:r>
        </a:p>
        <a:p>
          <a:r>
            <a:rPr lang="en-US" sz="600" b="0" dirty="0"/>
            <a:t>K. Bradley</a:t>
          </a:r>
        </a:p>
      </dgm:t>
    </dgm:pt>
    <dgm:pt modelId="{C2BFEA98-B21B-42E4-86F8-F816A8BF6C2E}" type="parTrans" cxnId="{63682F2A-299D-4417-A8E7-AEA4E5A46B79}">
      <dgm:prSet/>
      <dgm:spPr/>
      <dgm:t>
        <a:bodyPr/>
        <a:lstStyle/>
        <a:p>
          <a:endParaRPr lang="en-US"/>
        </a:p>
      </dgm:t>
    </dgm:pt>
    <dgm:pt modelId="{4A4A5D20-4781-44DE-BFBF-97358E9CFFA1}" type="sibTrans" cxnId="{63682F2A-299D-4417-A8E7-AEA4E5A46B79}">
      <dgm:prSet/>
      <dgm:spPr/>
      <dgm:t>
        <a:bodyPr/>
        <a:lstStyle/>
        <a:p>
          <a:endParaRPr lang="en-US"/>
        </a:p>
      </dgm:t>
    </dgm:pt>
    <dgm:pt modelId="{2A2378B9-F270-4295-A865-942EF45C757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600" b="1" dirty="0"/>
            <a:t>Business Office Assistant</a:t>
          </a:r>
        </a:p>
        <a:p>
          <a:pPr>
            <a:spcAft>
              <a:spcPct val="35000"/>
            </a:spcAft>
          </a:pPr>
          <a:r>
            <a:rPr lang="en-US" sz="600" b="1" dirty="0"/>
            <a:t> (Part-time)</a:t>
          </a:r>
        </a:p>
        <a:p>
          <a:pPr>
            <a:spcAft>
              <a:spcPts val="0"/>
            </a:spcAft>
          </a:pPr>
          <a:r>
            <a:rPr lang="en-US" sz="600" dirty="0"/>
            <a:t>J. Sells</a:t>
          </a:r>
        </a:p>
        <a:p>
          <a:pPr>
            <a:spcAft>
              <a:spcPct val="35000"/>
            </a:spcAft>
          </a:pPr>
          <a:r>
            <a:rPr lang="en-US" sz="600" dirty="0"/>
            <a:t>J. Stokes</a:t>
          </a:r>
        </a:p>
      </dgm:t>
    </dgm:pt>
    <dgm:pt modelId="{3DAF07D9-8278-4D2C-A168-76AE0B6E6A5C}" type="parTrans" cxnId="{4113ECD1-DB8B-4960-B34D-FBA0E45B045C}">
      <dgm:prSet/>
      <dgm:spPr/>
      <dgm:t>
        <a:bodyPr/>
        <a:lstStyle/>
        <a:p>
          <a:endParaRPr lang="en-US"/>
        </a:p>
      </dgm:t>
    </dgm:pt>
    <dgm:pt modelId="{DBC4B8BB-80C1-4EC3-8B31-5BAE4703F3B7}" type="sibTrans" cxnId="{4113ECD1-DB8B-4960-B34D-FBA0E45B045C}">
      <dgm:prSet/>
      <dgm:spPr/>
      <dgm:t>
        <a:bodyPr/>
        <a:lstStyle/>
        <a:p>
          <a:endParaRPr lang="en-US"/>
        </a:p>
      </dgm:t>
    </dgm:pt>
    <dgm:pt modelId="{B53C7E4C-FC9B-4409-A7C9-0C9DCBB9F577}">
      <dgm:prSet custT="1"/>
      <dgm:spPr/>
      <dgm:t>
        <a:bodyPr/>
        <a:lstStyle/>
        <a:p>
          <a:r>
            <a:rPr lang="en-US" sz="600" b="1" dirty="0"/>
            <a:t>Campus Police Officer</a:t>
          </a:r>
        </a:p>
        <a:p>
          <a:r>
            <a:rPr lang="en-US" sz="600" b="0" dirty="0"/>
            <a:t>J. Wilkins</a:t>
          </a:r>
        </a:p>
      </dgm:t>
    </dgm:pt>
    <dgm:pt modelId="{90189CBE-3B04-405F-AA5E-3F5295E82A8A}" type="parTrans" cxnId="{C9CAD618-06AC-45D9-8AA5-0823D8210EE4}">
      <dgm:prSet/>
      <dgm:spPr/>
      <dgm:t>
        <a:bodyPr/>
        <a:lstStyle/>
        <a:p>
          <a:endParaRPr lang="en-US"/>
        </a:p>
      </dgm:t>
    </dgm:pt>
    <dgm:pt modelId="{470A8DDE-4EB9-48AE-89B4-A3236D8613A9}" type="sibTrans" cxnId="{C9CAD618-06AC-45D9-8AA5-0823D8210EE4}">
      <dgm:prSet/>
      <dgm:spPr/>
      <dgm:t>
        <a:bodyPr/>
        <a:lstStyle/>
        <a:p>
          <a:endParaRPr lang="en-US"/>
        </a:p>
      </dgm:t>
    </dgm:pt>
    <dgm:pt modelId="{20480E95-8417-42C9-B86A-3834F235A43A}" type="asst">
      <dgm:prSet custT="1"/>
      <dgm:spPr/>
      <dgm:t>
        <a:bodyPr/>
        <a:lstStyle/>
        <a:p>
          <a:r>
            <a:rPr lang="en-US" sz="600" dirty="0"/>
            <a:t>Security (Part-time)</a:t>
          </a:r>
        </a:p>
        <a:p>
          <a:r>
            <a:rPr lang="en-US" sz="600" dirty="0"/>
            <a:t>W. Locke</a:t>
          </a:r>
        </a:p>
      </dgm:t>
    </dgm:pt>
    <dgm:pt modelId="{4F599F97-2577-4EE7-BE15-6F8EB1B0410F}" type="parTrans" cxnId="{B57DFD06-EF88-45F2-AA40-9A65FF672A37}">
      <dgm:prSet/>
      <dgm:spPr/>
      <dgm:t>
        <a:bodyPr/>
        <a:lstStyle/>
        <a:p>
          <a:endParaRPr lang="en-US"/>
        </a:p>
      </dgm:t>
    </dgm:pt>
    <dgm:pt modelId="{377F77F9-682C-44FA-BD99-1579839750B7}" type="sibTrans" cxnId="{B57DFD06-EF88-45F2-AA40-9A65FF672A37}">
      <dgm:prSet/>
      <dgm:spPr/>
      <dgm:t>
        <a:bodyPr/>
        <a:lstStyle/>
        <a:p>
          <a:endParaRPr lang="en-US"/>
        </a:p>
      </dgm:t>
    </dgm:pt>
    <dgm:pt modelId="{17E0D32E-BE10-41E6-BEF8-2B44F6AEA7FA}" type="asst">
      <dgm:prSet custT="1"/>
      <dgm:spPr/>
      <dgm:t>
        <a:bodyPr/>
        <a:lstStyle/>
        <a:p>
          <a:r>
            <a:rPr lang="en-US" sz="600" b="1" dirty="0"/>
            <a:t>Coordinator of Facility Projects &amp; Plans</a:t>
          </a:r>
        </a:p>
        <a:p>
          <a:r>
            <a:rPr lang="en-US" sz="600" dirty="0"/>
            <a:t>C.. Barlow</a:t>
          </a:r>
        </a:p>
      </dgm:t>
    </dgm:pt>
    <dgm:pt modelId="{6A05AA65-48C1-4495-9848-0579DB4F7775}" type="parTrans" cxnId="{13A44B35-89B1-4169-9ECA-A7F2F5589BA0}">
      <dgm:prSet/>
      <dgm:spPr/>
      <dgm:t>
        <a:bodyPr/>
        <a:lstStyle/>
        <a:p>
          <a:endParaRPr lang="en-US"/>
        </a:p>
      </dgm:t>
    </dgm:pt>
    <dgm:pt modelId="{721E0F19-BA59-49F6-9E50-FEEF0CCC03D9}" type="sibTrans" cxnId="{13A44B35-89B1-4169-9ECA-A7F2F5589BA0}">
      <dgm:prSet/>
      <dgm:spPr/>
      <dgm:t>
        <a:bodyPr/>
        <a:lstStyle/>
        <a:p>
          <a:endParaRPr lang="en-US"/>
        </a:p>
      </dgm:t>
    </dgm:pt>
    <dgm:pt modelId="{CC23E0B6-839F-4DF3-95DA-650D008D0C01}" type="pres">
      <dgm:prSet presAssocID="{CB789100-E267-435B-9F23-9E4C9B49DE43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DC40CE23-60D9-41EF-8B03-2D16E1DF8E48}" type="pres">
      <dgm:prSet presAssocID="{0338E34C-467C-4051-BA27-D38BDA426877}" presName="hierRoot1" presStyleCnt="0">
        <dgm:presLayoutVars>
          <dgm:hierBranch val="init"/>
        </dgm:presLayoutVars>
      </dgm:prSet>
      <dgm:spPr/>
    </dgm:pt>
    <dgm:pt modelId="{3372D536-8500-4EA6-B637-A649F26CC046}" type="pres">
      <dgm:prSet presAssocID="{0338E34C-467C-4051-BA27-D38BDA426877}" presName="rootComposite1" presStyleCnt="0"/>
      <dgm:spPr/>
    </dgm:pt>
    <dgm:pt modelId="{5535C081-894A-4A57-8B1B-EC0399B6E0BB}" type="pres">
      <dgm:prSet presAssocID="{0338E34C-467C-4051-BA27-D38BDA426877}" presName="rootText1" presStyleLbl="node0" presStyleIdx="0" presStyleCnt="1" custScaleX="68609" custScaleY="90571" custLinFactNeighborX="9616" custLinFactNeighborY="46483">
        <dgm:presLayoutVars>
          <dgm:chPref val="3"/>
        </dgm:presLayoutVars>
      </dgm:prSet>
      <dgm:spPr/>
    </dgm:pt>
    <dgm:pt modelId="{D9978594-309B-4AAA-A01F-7AFED9BEB03F}" type="pres">
      <dgm:prSet presAssocID="{0338E34C-467C-4051-BA27-D38BDA426877}" presName="rootConnector1" presStyleLbl="node1" presStyleIdx="0" presStyleCnt="0"/>
      <dgm:spPr/>
    </dgm:pt>
    <dgm:pt modelId="{9B4ADC93-0B7D-4DF5-B86D-14EF62361B64}" type="pres">
      <dgm:prSet presAssocID="{0338E34C-467C-4051-BA27-D38BDA426877}" presName="hierChild2" presStyleCnt="0"/>
      <dgm:spPr/>
    </dgm:pt>
    <dgm:pt modelId="{C215107F-A602-406B-A6EC-9C2F1AA4CA7B}" type="pres">
      <dgm:prSet presAssocID="{CB4B8015-7D24-48F0-AEB9-9D9C7F69B103}" presName="Name37" presStyleLbl="parChTrans1D2" presStyleIdx="0" presStyleCnt="1"/>
      <dgm:spPr/>
    </dgm:pt>
    <dgm:pt modelId="{CA3F1DC5-0D5B-4E57-B590-9F828DB16C67}" type="pres">
      <dgm:prSet presAssocID="{CBAF980F-F1E0-42C8-88E1-7B7FA7D443D4}" presName="hierRoot2" presStyleCnt="0">
        <dgm:presLayoutVars>
          <dgm:hierBranch/>
        </dgm:presLayoutVars>
      </dgm:prSet>
      <dgm:spPr/>
    </dgm:pt>
    <dgm:pt modelId="{EA7F3F71-111B-4B44-8744-4E3773B5EE68}" type="pres">
      <dgm:prSet presAssocID="{CBAF980F-F1E0-42C8-88E1-7B7FA7D443D4}" presName="rootComposite" presStyleCnt="0"/>
      <dgm:spPr/>
    </dgm:pt>
    <dgm:pt modelId="{E457FBB6-EC8F-4C1B-9C76-90090756F6F2}" type="pres">
      <dgm:prSet presAssocID="{CBAF980F-F1E0-42C8-88E1-7B7FA7D443D4}" presName="rootText" presStyleLbl="node2" presStyleIdx="0" presStyleCnt="1" custScaleX="68053" custScaleY="52250" custLinFactNeighborX="9338" custLinFactNeighborY="42983">
        <dgm:presLayoutVars>
          <dgm:chPref val="3"/>
        </dgm:presLayoutVars>
      </dgm:prSet>
      <dgm:spPr/>
    </dgm:pt>
    <dgm:pt modelId="{E825DCCD-696F-4D56-AE97-B26385A3E3DE}" type="pres">
      <dgm:prSet presAssocID="{CBAF980F-F1E0-42C8-88E1-7B7FA7D443D4}" presName="rootConnector" presStyleLbl="node2" presStyleIdx="0" presStyleCnt="1"/>
      <dgm:spPr/>
    </dgm:pt>
    <dgm:pt modelId="{F63FD845-AA59-4D5E-9F61-9F97E8F6F1DA}" type="pres">
      <dgm:prSet presAssocID="{CBAF980F-F1E0-42C8-88E1-7B7FA7D443D4}" presName="hierChild4" presStyleCnt="0"/>
      <dgm:spPr/>
    </dgm:pt>
    <dgm:pt modelId="{C4023548-BF24-4523-A0F6-F32FDE734659}" type="pres">
      <dgm:prSet presAssocID="{47DDC63A-4C16-4DB4-ADEB-6E8E354FA1B7}" presName="Name35" presStyleLbl="parChTrans1D3" presStyleIdx="0" presStyleCnt="8"/>
      <dgm:spPr/>
    </dgm:pt>
    <dgm:pt modelId="{BC3048BE-21DA-4578-9AE8-A5AE15EA5862}" type="pres">
      <dgm:prSet presAssocID="{064C9B72-1AE5-4FC3-B29D-B522817F0879}" presName="hierRoot2" presStyleCnt="0">
        <dgm:presLayoutVars>
          <dgm:hierBranch val="init"/>
        </dgm:presLayoutVars>
      </dgm:prSet>
      <dgm:spPr/>
    </dgm:pt>
    <dgm:pt modelId="{2D0B5C8B-A412-4318-8D49-E0DB0018CCE9}" type="pres">
      <dgm:prSet presAssocID="{064C9B72-1AE5-4FC3-B29D-B522817F0879}" presName="rootComposite" presStyleCnt="0"/>
      <dgm:spPr/>
    </dgm:pt>
    <dgm:pt modelId="{4D238490-E269-4EF4-9C54-18240029D826}" type="pres">
      <dgm:prSet presAssocID="{064C9B72-1AE5-4FC3-B29D-B522817F0879}" presName="rootText" presStyleLbl="node3" presStyleIdx="0" presStyleCnt="7" custScaleX="55575" custScaleY="71983" custLinFactNeighborX="-3004" custLinFactNeighborY="-82634">
        <dgm:presLayoutVars>
          <dgm:chPref val="3"/>
        </dgm:presLayoutVars>
      </dgm:prSet>
      <dgm:spPr/>
    </dgm:pt>
    <dgm:pt modelId="{4203E245-86C7-4DE4-9B77-A70F86137E7E}" type="pres">
      <dgm:prSet presAssocID="{064C9B72-1AE5-4FC3-B29D-B522817F0879}" presName="rootConnector" presStyleLbl="node3" presStyleIdx="0" presStyleCnt="7"/>
      <dgm:spPr/>
    </dgm:pt>
    <dgm:pt modelId="{04E84A5E-5BD0-4B76-BF4D-D3744A05439A}" type="pres">
      <dgm:prSet presAssocID="{064C9B72-1AE5-4FC3-B29D-B522817F0879}" presName="hierChild4" presStyleCnt="0"/>
      <dgm:spPr/>
    </dgm:pt>
    <dgm:pt modelId="{7FCEACBF-0D85-40EE-A7DE-504A40D855E3}" type="pres">
      <dgm:prSet presAssocID="{19BFAF84-74C9-406A-91DF-6DB262C47BF1}" presName="Name37" presStyleLbl="parChTrans1D4" presStyleIdx="0" presStyleCnt="2"/>
      <dgm:spPr/>
    </dgm:pt>
    <dgm:pt modelId="{11BC3F56-8916-468A-A0AA-4C38E719867E}" type="pres">
      <dgm:prSet presAssocID="{8859C8C5-E3B9-4E67-B167-BF4AD6597071}" presName="hierRoot2" presStyleCnt="0">
        <dgm:presLayoutVars>
          <dgm:hierBranch val="init"/>
        </dgm:presLayoutVars>
      </dgm:prSet>
      <dgm:spPr/>
    </dgm:pt>
    <dgm:pt modelId="{A587EF8F-2098-4011-862A-A5A7B8508F7B}" type="pres">
      <dgm:prSet presAssocID="{8859C8C5-E3B9-4E67-B167-BF4AD6597071}" presName="rootComposite" presStyleCnt="0"/>
      <dgm:spPr/>
    </dgm:pt>
    <dgm:pt modelId="{52F525C3-CC9C-4C90-B32E-6F77ABCAB8FA}" type="pres">
      <dgm:prSet presAssocID="{8859C8C5-E3B9-4E67-B167-BF4AD6597071}" presName="rootText" presStyleLbl="node4" presStyleIdx="0" presStyleCnt="1" custScaleX="52230" custScaleY="73901" custLinFactY="-4424" custLinFactNeighborX="-3069" custLinFactNeighborY="-100000">
        <dgm:presLayoutVars>
          <dgm:chPref val="3"/>
        </dgm:presLayoutVars>
      </dgm:prSet>
      <dgm:spPr/>
    </dgm:pt>
    <dgm:pt modelId="{60FDB56D-CC81-4F8C-BC61-206B16A65855}" type="pres">
      <dgm:prSet presAssocID="{8859C8C5-E3B9-4E67-B167-BF4AD6597071}" presName="rootConnector" presStyleLbl="node4" presStyleIdx="0" presStyleCnt="1"/>
      <dgm:spPr/>
    </dgm:pt>
    <dgm:pt modelId="{FDCED97E-D7A5-4BFB-B0B7-A8F8E54BE0F5}" type="pres">
      <dgm:prSet presAssocID="{8859C8C5-E3B9-4E67-B167-BF4AD6597071}" presName="hierChild4" presStyleCnt="0"/>
      <dgm:spPr/>
    </dgm:pt>
    <dgm:pt modelId="{D23CBCFC-ED8B-44D6-8DB4-BE990366951C}" type="pres">
      <dgm:prSet presAssocID="{8859C8C5-E3B9-4E67-B167-BF4AD6597071}" presName="hierChild5" presStyleCnt="0"/>
      <dgm:spPr/>
    </dgm:pt>
    <dgm:pt modelId="{2598846D-A438-4DAB-A198-8FF12C54F2A0}" type="pres">
      <dgm:prSet presAssocID="{064C9B72-1AE5-4FC3-B29D-B522817F0879}" presName="hierChild5" presStyleCnt="0"/>
      <dgm:spPr/>
    </dgm:pt>
    <dgm:pt modelId="{17D039A0-4425-4F4B-A4DA-165449BE1DFF}" type="pres">
      <dgm:prSet presAssocID="{C752991D-9F2B-42BD-8B30-64CB747840ED}" presName="Name35" presStyleLbl="parChTrans1D3" presStyleIdx="1" presStyleCnt="8"/>
      <dgm:spPr/>
    </dgm:pt>
    <dgm:pt modelId="{B64A3187-ACD0-4FB6-8361-78BEBA8F4D8E}" type="pres">
      <dgm:prSet presAssocID="{6A7CB7FC-759A-4C3B-BDD5-9BFEC493A7C5}" presName="hierRoot2" presStyleCnt="0">
        <dgm:presLayoutVars>
          <dgm:hierBranch val="init"/>
        </dgm:presLayoutVars>
      </dgm:prSet>
      <dgm:spPr/>
    </dgm:pt>
    <dgm:pt modelId="{D6CBF2DE-4D8A-44B8-943F-4B1ACCA09C80}" type="pres">
      <dgm:prSet presAssocID="{6A7CB7FC-759A-4C3B-BDD5-9BFEC493A7C5}" presName="rootComposite" presStyleCnt="0"/>
      <dgm:spPr/>
    </dgm:pt>
    <dgm:pt modelId="{866555A8-A416-4AB4-9561-51F9C57EB985}" type="pres">
      <dgm:prSet presAssocID="{6A7CB7FC-759A-4C3B-BDD5-9BFEC493A7C5}" presName="rootText" presStyleLbl="node3" presStyleIdx="1" presStyleCnt="7" custScaleX="44554" custScaleY="64485" custLinFactNeighborX="7234" custLinFactNeighborY="-82634">
        <dgm:presLayoutVars>
          <dgm:chPref val="3"/>
        </dgm:presLayoutVars>
      </dgm:prSet>
      <dgm:spPr/>
    </dgm:pt>
    <dgm:pt modelId="{C42C9CAA-D7AE-48C3-811F-B91CE74AF5EF}" type="pres">
      <dgm:prSet presAssocID="{6A7CB7FC-759A-4C3B-BDD5-9BFEC493A7C5}" presName="rootConnector" presStyleLbl="node3" presStyleIdx="1" presStyleCnt="7"/>
      <dgm:spPr/>
    </dgm:pt>
    <dgm:pt modelId="{556BC8ED-CFFC-4E27-B4AB-AE2E4D06DB65}" type="pres">
      <dgm:prSet presAssocID="{6A7CB7FC-759A-4C3B-BDD5-9BFEC493A7C5}" presName="hierChild4" presStyleCnt="0"/>
      <dgm:spPr/>
    </dgm:pt>
    <dgm:pt modelId="{A0702842-2C7A-4FF5-9159-0BC23F4A1404}" type="pres">
      <dgm:prSet presAssocID="{6A7CB7FC-759A-4C3B-BDD5-9BFEC493A7C5}" presName="hierChild5" presStyleCnt="0"/>
      <dgm:spPr/>
    </dgm:pt>
    <dgm:pt modelId="{4DA4ED24-EA4A-4F59-9D82-CF39A28F9EF6}" type="pres">
      <dgm:prSet presAssocID="{C81F62F3-3EBF-4565-AED0-BC4CCC497F6C}" presName="Name35" presStyleLbl="parChTrans1D3" presStyleIdx="2" presStyleCnt="8"/>
      <dgm:spPr/>
    </dgm:pt>
    <dgm:pt modelId="{2A7E960F-A226-4C42-85F1-DE11A5505DB8}" type="pres">
      <dgm:prSet presAssocID="{30A35CE7-F114-4F2A-A0D8-235CD4A0811E}" presName="hierRoot2" presStyleCnt="0">
        <dgm:presLayoutVars>
          <dgm:hierBranch val="init"/>
        </dgm:presLayoutVars>
      </dgm:prSet>
      <dgm:spPr/>
    </dgm:pt>
    <dgm:pt modelId="{7F05A4F8-E9CD-4089-B842-8E1DEB9AF453}" type="pres">
      <dgm:prSet presAssocID="{30A35CE7-F114-4F2A-A0D8-235CD4A0811E}" presName="rootComposite" presStyleCnt="0"/>
      <dgm:spPr/>
    </dgm:pt>
    <dgm:pt modelId="{5889BF0B-928C-4749-A396-6C1710985B4B}" type="pres">
      <dgm:prSet presAssocID="{30A35CE7-F114-4F2A-A0D8-235CD4A0811E}" presName="rootText" presStyleLbl="node3" presStyleIdx="2" presStyleCnt="7" custScaleX="54476" custScaleY="65814" custLinFactX="-56994" custLinFactNeighborX="-100000" custLinFactNeighborY="-82634">
        <dgm:presLayoutVars>
          <dgm:chPref val="3"/>
        </dgm:presLayoutVars>
      </dgm:prSet>
      <dgm:spPr/>
    </dgm:pt>
    <dgm:pt modelId="{7C60B53C-7B8B-4BA4-83F2-85A21171062E}" type="pres">
      <dgm:prSet presAssocID="{30A35CE7-F114-4F2A-A0D8-235CD4A0811E}" presName="rootConnector" presStyleLbl="node3" presStyleIdx="2" presStyleCnt="7"/>
      <dgm:spPr/>
    </dgm:pt>
    <dgm:pt modelId="{766A78E1-97A1-4E0B-87D9-524120639E08}" type="pres">
      <dgm:prSet presAssocID="{30A35CE7-F114-4F2A-A0D8-235CD4A0811E}" presName="hierChild4" presStyleCnt="0"/>
      <dgm:spPr/>
    </dgm:pt>
    <dgm:pt modelId="{136EA8E5-4AAD-44A3-A8E4-D4A39C0FE623}" type="pres">
      <dgm:prSet presAssocID="{30A35CE7-F114-4F2A-A0D8-235CD4A0811E}" presName="hierChild5" presStyleCnt="0"/>
      <dgm:spPr/>
    </dgm:pt>
    <dgm:pt modelId="{E6DF0B39-53F5-47C8-8B17-CA39FBFE64A6}" type="pres">
      <dgm:prSet presAssocID="{8F2D41A1-8C32-4DDD-8B91-10BD77A90229}" presName="Name35" presStyleLbl="parChTrans1D3" presStyleIdx="3" presStyleCnt="8"/>
      <dgm:spPr/>
    </dgm:pt>
    <dgm:pt modelId="{A56123E5-D21B-4E40-9BE6-698FCE93352E}" type="pres">
      <dgm:prSet presAssocID="{70E0F914-A817-4341-A2A1-A130CD45B274}" presName="hierRoot2" presStyleCnt="0">
        <dgm:presLayoutVars>
          <dgm:hierBranch val="init"/>
        </dgm:presLayoutVars>
      </dgm:prSet>
      <dgm:spPr/>
    </dgm:pt>
    <dgm:pt modelId="{8D55AC25-4E46-4516-8A78-D753E9478DDD}" type="pres">
      <dgm:prSet presAssocID="{70E0F914-A817-4341-A2A1-A130CD45B274}" presName="rootComposite" presStyleCnt="0"/>
      <dgm:spPr/>
    </dgm:pt>
    <dgm:pt modelId="{DCE1EEED-1029-4E6D-915B-CB320A4DCC69}" type="pres">
      <dgm:prSet presAssocID="{70E0F914-A817-4341-A2A1-A130CD45B274}" presName="rootText" presStyleLbl="node3" presStyleIdx="3" presStyleCnt="7" custScaleX="47507" custScaleY="63232" custLinFactX="-43587" custLinFactNeighborX="-100000" custLinFactNeighborY="-82634">
        <dgm:presLayoutVars>
          <dgm:chPref val="3"/>
        </dgm:presLayoutVars>
      </dgm:prSet>
      <dgm:spPr/>
    </dgm:pt>
    <dgm:pt modelId="{3D035A2E-06AB-41E8-95DC-6BF1E8FBC2F3}" type="pres">
      <dgm:prSet presAssocID="{70E0F914-A817-4341-A2A1-A130CD45B274}" presName="rootConnector" presStyleLbl="node3" presStyleIdx="3" presStyleCnt="7"/>
      <dgm:spPr/>
    </dgm:pt>
    <dgm:pt modelId="{1EA2F5B0-6A3F-4262-9D57-9FE0BE77CF87}" type="pres">
      <dgm:prSet presAssocID="{70E0F914-A817-4341-A2A1-A130CD45B274}" presName="hierChild4" presStyleCnt="0"/>
      <dgm:spPr/>
    </dgm:pt>
    <dgm:pt modelId="{DFB29FCF-33A6-40F9-8B0E-757A3C12A8E9}" type="pres">
      <dgm:prSet presAssocID="{70E0F914-A817-4341-A2A1-A130CD45B274}" presName="hierChild5" presStyleCnt="0"/>
      <dgm:spPr/>
    </dgm:pt>
    <dgm:pt modelId="{6B1BEFE9-0A4E-4BC3-8608-D47542E19AC7}" type="pres">
      <dgm:prSet presAssocID="{C2BFEA98-B21B-42E4-86F8-F816A8BF6C2E}" presName="Name35" presStyleLbl="parChTrans1D3" presStyleIdx="4" presStyleCnt="8"/>
      <dgm:spPr/>
    </dgm:pt>
    <dgm:pt modelId="{F40E0583-22D2-499E-9031-45D858632E38}" type="pres">
      <dgm:prSet presAssocID="{3E985AF7-E184-47BB-B7DF-81C663516BEF}" presName="hierRoot2" presStyleCnt="0">
        <dgm:presLayoutVars>
          <dgm:hierBranch val="init"/>
        </dgm:presLayoutVars>
      </dgm:prSet>
      <dgm:spPr/>
    </dgm:pt>
    <dgm:pt modelId="{97DCB7E2-AFF5-4C70-AFA3-62FB04F779E1}" type="pres">
      <dgm:prSet presAssocID="{3E985AF7-E184-47BB-B7DF-81C663516BEF}" presName="rootComposite" presStyleCnt="0"/>
      <dgm:spPr/>
    </dgm:pt>
    <dgm:pt modelId="{24D145FC-6F93-4416-9B7F-308A467298B7}" type="pres">
      <dgm:prSet presAssocID="{3E985AF7-E184-47BB-B7DF-81C663516BEF}" presName="rootText" presStyleLbl="node3" presStyleIdx="4" presStyleCnt="7" custScaleX="45341" custScaleY="64760" custLinFactX="66851" custLinFactNeighborX="100000" custLinFactNeighborY="-82634">
        <dgm:presLayoutVars>
          <dgm:chPref val="3"/>
        </dgm:presLayoutVars>
      </dgm:prSet>
      <dgm:spPr/>
    </dgm:pt>
    <dgm:pt modelId="{46289F1C-8EE1-4F5E-9806-E6549AE20B7D}" type="pres">
      <dgm:prSet presAssocID="{3E985AF7-E184-47BB-B7DF-81C663516BEF}" presName="rootConnector" presStyleLbl="node3" presStyleIdx="4" presStyleCnt="7"/>
      <dgm:spPr/>
    </dgm:pt>
    <dgm:pt modelId="{162D96D1-70AB-492D-BBEF-AF279D563976}" type="pres">
      <dgm:prSet presAssocID="{3E985AF7-E184-47BB-B7DF-81C663516BEF}" presName="hierChild4" presStyleCnt="0"/>
      <dgm:spPr/>
    </dgm:pt>
    <dgm:pt modelId="{9085E2AC-6D85-42F0-9B76-CCF53A27B6DD}" type="pres">
      <dgm:prSet presAssocID="{3E985AF7-E184-47BB-B7DF-81C663516BEF}" presName="hierChild5" presStyleCnt="0"/>
      <dgm:spPr/>
    </dgm:pt>
    <dgm:pt modelId="{F37286D3-B64E-4124-8E24-BA54815A0A6D}" type="pres">
      <dgm:prSet presAssocID="{3DAF07D9-8278-4D2C-A168-76AE0B6E6A5C}" presName="Name35" presStyleLbl="parChTrans1D3" presStyleIdx="5" presStyleCnt="8"/>
      <dgm:spPr/>
    </dgm:pt>
    <dgm:pt modelId="{5304BB97-8F45-4487-8D10-3AB5DA1C1039}" type="pres">
      <dgm:prSet presAssocID="{2A2378B9-F270-4295-A865-942EF45C7570}" presName="hierRoot2" presStyleCnt="0">
        <dgm:presLayoutVars>
          <dgm:hierBranch val="init"/>
        </dgm:presLayoutVars>
      </dgm:prSet>
      <dgm:spPr/>
    </dgm:pt>
    <dgm:pt modelId="{B563672C-ACE7-4E42-BFF9-9F65C9787E71}" type="pres">
      <dgm:prSet presAssocID="{2A2378B9-F270-4295-A865-942EF45C7570}" presName="rootComposite" presStyleCnt="0"/>
      <dgm:spPr/>
    </dgm:pt>
    <dgm:pt modelId="{31A0C198-B946-4DC1-8393-91FF27C866D4}" type="pres">
      <dgm:prSet presAssocID="{2A2378B9-F270-4295-A865-942EF45C7570}" presName="rootText" presStyleLbl="node3" presStyleIdx="5" presStyleCnt="7" custScaleX="52481" custScaleY="62646" custLinFactX="15870" custLinFactNeighborX="100000" custLinFactNeighborY="-82634">
        <dgm:presLayoutVars>
          <dgm:chPref val="3"/>
        </dgm:presLayoutVars>
      </dgm:prSet>
      <dgm:spPr/>
    </dgm:pt>
    <dgm:pt modelId="{517F3FFC-9C79-4B1A-A5E7-EE38E8D6CA3E}" type="pres">
      <dgm:prSet presAssocID="{2A2378B9-F270-4295-A865-942EF45C7570}" presName="rootConnector" presStyleLbl="node3" presStyleIdx="5" presStyleCnt="7"/>
      <dgm:spPr/>
    </dgm:pt>
    <dgm:pt modelId="{30F8C0F4-6EE6-40F5-9826-999ECF828156}" type="pres">
      <dgm:prSet presAssocID="{2A2378B9-F270-4295-A865-942EF45C7570}" presName="hierChild4" presStyleCnt="0"/>
      <dgm:spPr/>
    </dgm:pt>
    <dgm:pt modelId="{7DACF36A-F54A-4BB4-84AC-487CFFB747F6}" type="pres">
      <dgm:prSet presAssocID="{2A2378B9-F270-4295-A865-942EF45C7570}" presName="hierChild5" presStyleCnt="0"/>
      <dgm:spPr/>
    </dgm:pt>
    <dgm:pt modelId="{193F9190-9C36-4B61-8218-73EBC794E73D}" type="pres">
      <dgm:prSet presAssocID="{90189CBE-3B04-405F-AA5E-3F5295E82A8A}" presName="Name35" presStyleLbl="parChTrans1D3" presStyleIdx="6" presStyleCnt="8"/>
      <dgm:spPr/>
    </dgm:pt>
    <dgm:pt modelId="{D87668D9-CE56-4AC0-99F1-F34232865035}" type="pres">
      <dgm:prSet presAssocID="{B53C7E4C-FC9B-4409-A7C9-0C9DCBB9F577}" presName="hierRoot2" presStyleCnt="0">
        <dgm:presLayoutVars>
          <dgm:hierBranch val="init"/>
        </dgm:presLayoutVars>
      </dgm:prSet>
      <dgm:spPr/>
    </dgm:pt>
    <dgm:pt modelId="{95416B76-A274-4D3A-8849-F416953C723F}" type="pres">
      <dgm:prSet presAssocID="{B53C7E4C-FC9B-4409-A7C9-0C9DCBB9F577}" presName="rootComposite" presStyleCnt="0"/>
      <dgm:spPr/>
    </dgm:pt>
    <dgm:pt modelId="{7DC465E4-2EAA-4EB5-A475-72503EBCD670}" type="pres">
      <dgm:prSet presAssocID="{B53C7E4C-FC9B-4409-A7C9-0C9DCBB9F577}" presName="rootText" presStyleLbl="node3" presStyleIdx="6" presStyleCnt="7" custScaleX="47500" custScaleY="61552" custLinFactNeighborX="13812" custLinFactNeighborY="-82634">
        <dgm:presLayoutVars>
          <dgm:chPref val="3"/>
        </dgm:presLayoutVars>
      </dgm:prSet>
      <dgm:spPr/>
    </dgm:pt>
    <dgm:pt modelId="{7DC5974A-00D9-4284-B39F-0D89C45CE2EB}" type="pres">
      <dgm:prSet presAssocID="{B53C7E4C-FC9B-4409-A7C9-0C9DCBB9F577}" presName="rootConnector" presStyleLbl="node3" presStyleIdx="6" presStyleCnt="7"/>
      <dgm:spPr/>
    </dgm:pt>
    <dgm:pt modelId="{D70EDD39-1549-41AE-B126-0C04CF8E8D22}" type="pres">
      <dgm:prSet presAssocID="{B53C7E4C-FC9B-4409-A7C9-0C9DCBB9F577}" presName="hierChild4" presStyleCnt="0"/>
      <dgm:spPr/>
    </dgm:pt>
    <dgm:pt modelId="{475842F3-F9F2-440D-B458-431B4BCB09D4}" type="pres">
      <dgm:prSet presAssocID="{B53C7E4C-FC9B-4409-A7C9-0C9DCBB9F577}" presName="hierChild5" presStyleCnt="0"/>
      <dgm:spPr/>
    </dgm:pt>
    <dgm:pt modelId="{70D0BC95-349D-4B19-BF53-9202193E5BD4}" type="pres">
      <dgm:prSet presAssocID="{4F599F97-2577-4EE7-BE15-6F8EB1B0410F}" presName="Name111" presStyleLbl="parChTrans1D4" presStyleIdx="1" presStyleCnt="2"/>
      <dgm:spPr/>
    </dgm:pt>
    <dgm:pt modelId="{CB808B7C-8645-4579-B378-189D7F5B0AEF}" type="pres">
      <dgm:prSet presAssocID="{20480E95-8417-42C9-B86A-3834F235A43A}" presName="hierRoot3" presStyleCnt="0">
        <dgm:presLayoutVars>
          <dgm:hierBranch val="init"/>
        </dgm:presLayoutVars>
      </dgm:prSet>
      <dgm:spPr/>
    </dgm:pt>
    <dgm:pt modelId="{2D0ADFC0-2F41-4A2C-85E8-D5F683DC3B2D}" type="pres">
      <dgm:prSet presAssocID="{20480E95-8417-42C9-B86A-3834F235A43A}" presName="rootComposite3" presStyleCnt="0"/>
      <dgm:spPr/>
    </dgm:pt>
    <dgm:pt modelId="{DA9FC486-AD0F-4296-AC27-9D335EF4CEA5}" type="pres">
      <dgm:prSet presAssocID="{20480E95-8417-42C9-B86A-3834F235A43A}" presName="rootText3" presStyleLbl="asst3" presStyleIdx="0" presStyleCnt="1" custScaleX="50651" custScaleY="63122" custLinFactY="-12432" custLinFactNeighborX="-12845" custLinFactNeighborY="-100000">
        <dgm:presLayoutVars>
          <dgm:chPref val="3"/>
        </dgm:presLayoutVars>
      </dgm:prSet>
      <dgm:spPr/>
    </dgm:pt>
    <dgm:pt modelId="{177BD3A6-4698-4767-A7E4-3B305A5AF12C}" type="pres">
      <dgm:prSet presAssocID="{20480E95-8417-42C9-B86A-3834F235A43A}" presName="rootConnector3" presStyleLbl="asst3" presStyleIdx="0" presStyleCnt="1"/>
      <dgm:spPr/>
    </dgm:pt>
    <dgm:pt modelId="{6E29BFD6-C395-4CDE-974F-628A029D759F}" type="pres">
      <dgm:prSet presAssocID="{20480E95-8417-42C9-B86A-3834F235A43A}" presName="hierChild6" presStyleCnt="0"/>
      <dgm:spPr/>
    </dgm:pt>
    <dgm:pt modelId="{A9E83A43-2A0F-4DBE-BE96-F818F9C494D7}" type="pres">
      <dgm:prSet presAssocID="{20480E95-8417-42C9-B86A-3834F235A43A}" presName="hierChild7" presStyleCnt="0"/>
      <dgm:spPr/>
    </dgm:pt>
    <dgm:pt modelId="{695FAF0C-91BA-4F02-88E3-04F6AF5EBD65}" type="pres">
      <dgm:prSet presAssocID="{CBAF980F-F1E0-42C8-88E1-7B7FA7D443D4}" presName="hierChild5" presStyleCnt="0"/>
      <dgm:spPr/>
    </dgm:pt>
    <dgm:pt modelId="{C92203D2-0786-46AB-AB0A-116D1B665BB1}" type="pres">
      <dgm:prSet presAssocID="{6A05AA65-48C1-4495-9848-0579DB4F7775}" presName="Name111" presStyleLbl="parChTrans1D3" presStyleIdx="7" presStyleCnt="8"/>
      <dgm:spPr/>
    </dgm:pt>
    <dgm:pt modelId="{9038E74A-E2BF-4FAF-A7EA-B5A5FE515BD2}" type="pres">
      <dgm:prSet presAssocID="{17E0D32E-BE10-41E6-BEF8-2B44F6AEA7FA}" presName="hierRoot3" presStyleCnt="0">
        <dgm:presLayoutVars>
          <dgm:hierBranch val="init"/>
        </dgm:presLayoutVars>
      </dgm:prSet>
      <dgm:spPr/>
    </dgm:pt>
    <dgm:pt modelId="{A2DE5A09-6E21-45A1-B915-066C0C98C2D0}" type="pres">
      <dgm:prSet presAssocID="{17E0D32E-BE10-41E6-BEF8-2B44F6AEA7FA}" presName="rootComposite3" presStyleCnt="0"/>
      <dgm:spPr/>
    </dgm:pt>
    <dgm:pt modelId="{44D8029B-9646-409A-B769-77642AA51CBF}" type="pres">
      <dgm:prSet presAssocID="{17E0D32E-BE10-41E6-BEF8-2B44F6AEA7FA}" presName="rootText3" presStyleLbl="asst2" presStyleIdx="0" presStyleCnt="1" custScaleX="53904" custScaleY="65950" custLinFactNeighborX="-21359" custLinFactNeighborY="42341">
        <dgm:presLayoutVars>
          <dgm:chPref val="3"/>
        </dgm:presLayoutVars>
      </dgm:prSet>
      <dgm:spPr/>
    </dgm:pt>
    <dgm:pt modelId="{BE989D3B-49B0-4D11-ADEB-7EFC3F0AA6DD}" type="pres">
      <dgm:prSet presAssocID="{17E0D32E-BE10-41E6-BEF8-2B44F6AEA7FA}" presName="rootConnector3" presStyleLbl="asst2" presStyleIdx="0" presStyleCnt="1"/>
      <dgm:spPr/>
    </dgm:pt>
    <dgm:pt modelId="{59054267-73B0-422F-994E-41C1BEB79BB7}" type="pres">
      <dgm:prSet presAssocID="{17E0D32E-BE10-41E6-BEF8-2B44F6AEA7FA}" presName="hierChild6" presStyleCnt="0"/>
      <dgm:spPr/>
    </dgm:pt>
    <dgm:pt modelId="{05F3CEDE-8668-44A1-BAA7-D8325CA67A1A}" type="pres">
      <dgm:prSet presAssocID="{17E0D32E-BE10-41E6-BEF8-2B44F6AEA7FA}" presName="hierChild7" presStyleCnt="0"/>
      <dgm:spPr/>
    </dgm:pt>
    <dgm:pt modelId="{F210195A-85D0-4E1E-A101-19AD36BD2EDB}" type="pres">
      <dgm:prSet presAssocID="{0338E34C-467C-4051-BA27-D38BDA426877}" presName="hierChild3" presStyleCnt="0"/>
      <dgm:spPr/>
    </dgm:pt>
  </dgm:ptLst>
  <dgm:cxnLst>
    <dgm:cxn modelId="{37E42402-01C1-4428-B509-03C3980D4596}" type="presOf" srcId="{C2BFEA98-B21B-42E4-86F8-F816A8BF6C2E}" destId="{6B1BEFE9-0A4E-4BC3-8608-D47542E19AC7}" srcOrd="0" destOrd="0" presId="urn:microsoft.com/office/officeart/2005/8/layout/orgChart1"/>
    <dgm:cxn modelId="{B57DFD06-EF88-45F2-AA40-9A65FF672A37}" srcId="{B53C7E4C-FC9B-4409-A7C9-0C9DCBB9F577}" destId="{20480E95-8417-42C9-B86A-3834F235A43A}" srcOrd="0" destOrd="0" parTransId="{4F599F97-2577-4EE7-BE15-6F8EB1B0410F}" sibTransId="{377F77F9-682C-44FA-BD99-1579839750B7}"/>
    <dgm:cxn modelId="{AFE2A009-6D9E-4D5C-95B9-E3281B1BC359}" type="presOf" srcId="{064C9B72-1AE5-4FC3-B29D-B522817F0879}" destId="{4203E245-86C7-4DE4-9B77-A70F86137E7E}" srcOrd="1" destOrd="0" presId="urn:microsoft.com/office/officeart/2005/8/layout/orgChart1"/>
    <dgm:cxn modelId="{53D13B0F-D1EB-4A7C-A0E2-A9F7FD8A7983}" srcId="{CBAF980F-F1E0-42C8-88E1-7B7FA7D443D4}" destId="{30A35CE7-F114-4F2A-A0D8-235CD4A0811E}" srcOrd="2" destOrd="0" parTransId="{C81F62F3-3EBF-4565-AED0-BC4CCC497F6C}" sibTransId="{36481FD4-3B00-49F0-AB97-60ECD8BD924D}"/>
    <dgm:cxn modelId="{C9CAD618-06AC-45D9-8AA5-0823D8210EE4}" srcId="{CBAF980F-F1E0-42C8-88E1-7B7FA7D443D4}" destId="{B53C7E4C-FC9B-4409-A7C9-0C9DCBB9F577}" srcOrd="6" destOrd="0" parTransId="{90189CBE-3B04-405F-AA5E-3F5295E82A8A}" sibTransId="{470A8DDE-4EB9-48AE-89B4-A3236D8613A9}"/>
    <dgm:cxn modelId="{4C94A619-82F0-4981-9802-285F64303875}" srcId="{0338E34C-467C-4051-BA27-D38BDA426877}" destId="{CBAF980F-F1E0-42C8-88E1-7B7FA7D443D4}" srcOrd="0" destOrd="0" parTransId="{CB4B8015-7D24-48F0-AEB9-9D9C7F69B103}" sibTransId="{759AB694-8BB7-44A4-AE67-CF463B99C516}"/>
    <dgm:cxn modelId="{63682F2A-299D-4417-A8E7-AEA4E5A46B79}" srcId="{CBAF980F-F1E0-42C8-88E1-7B7FA7D443D4}" destId="{3E985AF7-E184-47BB-B7DF-81C663516BEF}" srcOrd="4" destOrd="0" parTransId="{C2BFEA98-B21B-42E4-86F8-F816A8BF6C2E}" sibTransId="{4A4A5D20-4781-44DE-BFBF-97358E9CFFA1}"/>
    <dgm:cxn modelId="{23CFBC30-94D8-48FE-AD5E-6409267B39CC}" type="presOf" srcId="{4F599F97-2577-4EE7-BE15-6F8EB1B0410F}" destId="{70D0BC95-349D-4B19-BF53-9202193E5BD4}" srcOrd="0" destOrd="0" presId="urn:microsoft.com/office/officeart/2005/8/layout/orgChart1"/>
    <dgm:cxn modelId="{9268F634-3577-47A8-A6E8-033C07E81041}" type="presOf" srcId="{6A05AA65-48C1-4495-9848-0579DB4F7775}" destId="{C92203D2-0786-46AB-AB0A-116D1B665BB1}" srcOrd="0" destOrd="0" presId="urn:microsoft.com/office/officeart/2005/8/layout/orgChart1"/>
    <dgm:cxn modelId="{13A44B35-89B1-4169-9ECA-A7F2F5589BA0}" srcId="{CBAF980F-F1E0-42C8-88E1-7B7FA7D443D4}" destId="{17E0D32E-BE10-41E6-BEF8-2B44F6AEA7FA}" srcOrd="7" destOrd="0" parTransId="{6A05AA65-48C1-4495-9848-0579DB4F7775}" sibTransId="{721E0F19-BA59-49F6-9E50-FEEF0CCC03D9}"/>
    <dgm:cxn modelId="{CA958235-7C73-449B-849E-0AD6B2FD9CD9}" srcId="{CBAF980F-F1E0-42C8-88E1-7B7FA7D443D4}" destId="{064C9B72-1AE5-4FC3-B29D-B522817F0879}" srcOrd="0" destOrd="0" parTransId="{47DDC63A-4C16-4DB4-ADEB-6E8E354FA1B7}" sibTransId="{885F4F71-2BFD-4D0C-9549-37AAF817D13A}"/>
    <dgm:cxn modelId="{5C987E3B-E82C-4E99-908D-3EFF0B476030}" type="presOf" srcId="{20480E95-8417-42C9-B86A-3834F235A43A}" destId="{DA9FC486-AD0F-4296-AC27-9D335EF4CEA5}" srcOrd="0" destOrd="0" presId="urn:microsoft.com/office/officeart/2005/8/layout/orgChart1"/>
    <dgm:cxn modelId="{C4D5725B-EB52-453B-9FE7-4EAB0274E8C5}" type="presOf" srcId="{30A35CE7-F114-4F2A-A0D8-235CD4A0811E}" destId="{7C60B53C-7B8B-4BA4-83F2-85A21171062E}" srcOrd="1" destOrd="0" presId="urn:microsoft.com/office/officeart/2005/8/layout/orgChart1"/>
    <dgm:cxn modelId="{9953CA5E-79F9-4F2D-BCC1-BE65F4BBD3C0}" type="presOf" srcId="{B53C7E4C-FC9B-4409-A7C9-0C9DCBB9F577}" destId="{7DC5974A-00D9-4284-B39F-0D89C45CE2EB}" srcOrd="1" destOrd="0" presId="urn:microsoft.com/office/officeart/2005/8/layout/orgChart1"/>
    <dgm:cxn modelId="{2A4BEB43-8F74-44A1-8582-52F9A24BC36C}" type="presOf" srcId="{6A7CB7FC-759A-4C3B-BDD5-9BFEC493A7C5}" destId="{C42C9CAA-D7AE-48C3-811F-B91CE74AF5EF}" srcOrd="1" destOrd="0" presId="urn:microsoft.com/office/officeart/2005/8/layout/orgChart1"/>
    <dgm:cxn modelId="{BF6EF949-B9E0-4DEB-AFAF-E62E9F961EEE}" type="presOf" srcId="{CB4B8015-7D24-48F0-AEB9-9D9C7F69B103}" destId="{C215107F-A602-406B-A6EC-9C2F1AA4CA7B}" srcOrd="0" destOrd="0" presId="urn:microsoft.com/office/officeart/2005/8/layout/orgChart1"/>
    <dgm:cxn modelId="{84D1414C-D2A2-4920-9259-438295D92DC9}" type="presOf" srcId="{CBAF980F-F1E0-42C8-88E1-7B7FA7D443D4}" destId="{E825DCCD-696F-4D56-AE97-B26385A3E3DE}" srcOrd="1" destOrd="0" presId="urn:microsoft.com/office/officeart/2005/8/layout/orgChart1"/>
    <dgm:cxn modelId="{437E1E6E-2E33-4FE1-A35F-F2E53C32EDBC}" type="presOf" srcId="{0338E34C-467C-4051-BA27-D38BDA426877}" destId="{D9978594-309B-4AAA-A01F-7AFED9BEB03F}" srcOrd="1" destOrd="0" presId="urn:microsoft.com/office/officeart/2005/8/layout/orgChart1"/>
    <dgm:cxn modelId="{EF35A86E-2C3A-4DAE-B913-446AFB4CEBD9}" type="presOf" srcId="{47DDC63A-4C16-4DB4-ADEB-6E8E354FA1B7}" destId="{C4023548-BF24-4523-A0F6-F32FDE734659}" srcOrd="0" destOrd="0" presId="urn:microsoft.com/office/officeart/2005/8/layout/orgChart1"/>
    <dgm:cxn modelId="{D7067954-D8A6-477D-BE34-962B5BF2A1E6}" srcId="{CBAF980F-F1E0-42C8-88E1-7B7FA7D443D4}" destId="{6A7CB7FC-759A-4C3B-BDD5-9BFEC493A7C5}" srcOrd="1" destOrd="0" parTransId="{C752991D-9F2B-42BD-8B30-64CB747840ED}" sibTransId="{7E4E1CF8-0FA2-4A1D-B307-6C4C812D1F21}"/>
    <dgm:cxn modelId="{B0F5F678-44B2-4F44-A7D7-9FD6EC63005D}" type="presOf" srcId="{064C9B72-1AE5-4FC3-B29D-B522817F0879}" destId="{4D238490-E269-4EF4-9C54-18240029D826}" srcOrd="0" destOrd="0" presId="urn:microsoft.com/office/officeart/2005/8/layout/orgChart1"/>
    <dgm:cxn modelId="{59C0F67F-852D-43AB-B864-BAE46749A182}" type="presOf" srcId="{17E0D32E-BE10-41E6-BEF8-2B44F6AEA7FA}" destId="{44D8029B-9646-409A-B769-77642AA51CBF}" srcOrd="0" destOrd="0" presId="urn:microsoft.com/office/officeart/2005/8/layout/orgChart1"/>
    <dgm:cxn modelId="{3BA0D682-2DC0-4B10-B004-FD540801FF3C}" type="presOf" srcId="{2A2378B9-F270-4295-A865-942EF45C7570}" destId="{31A0C198-B946-4DC1-8393-91FF27C866D4}" srcOrd="0" destOrd="0" presId="urn:microsoft.com/office/officeart/2005/8/layout/orgChart1"/>
    <dgm:cxn modelId="{30C9888D-9A5E-4086-90C9-192D9AB8E666}" type="presOf" srcId="{CBAF980F-F1E0-42C8-88E1-7B7FA7D443D4}" destId="{E457FBB6-EC8F-4C1B-9C76-90090756F6F2}" srcOrd="0" destOrd="0" presId="urn:microsoft.com/office/officeart/2005/8/layout/orgChart1"/>
    <dgm:cxn modelId="{6FFBCF9C-695A-4B52-8409-A4EE34BD44A5}" srcId="{CBAF980F-F1E0-42C8-88E1-7B7FA7D443D4}" destId="{70E0F914-A817-4341-A2A1-A130CD45B274}" srcOrd="3" destOrd="0" parTransId="{8F2D41A1-8C32-4DDD-8B91-10BD77A90229}" sibTransId="{C2A69A76-67B2-4D36-B0D2-EC753D912050}"/>
    <dgm:cxn modelId="{8DDCB89F-C4E3-4970-8750-718942F7CA92}" type="presOf" srcId="{70E0F914-A817-4341-A2A1-A130CD45B274}" destId="{3D035A2E-06AB-41E8-95DC-6BF1E8FBC2F3}" srcOrd="1" destOrd="0" presId="urn:microsoft.com/office/officeart/2005/8/layout/orgChart1"/>
    <dgm:cxn modelId="{FBA63DA0-E2AD-4965-BCB4-068F2EB573E5}" type="presOf" srcId="{70E0F914-A817-4341-A2A1-A130CD45B274}" destId="{DCE1EEED-1029-4E6D-915B-CB320A4DCC69}" srcOrd="0" destOrd="0" presId="urn:microsoft.com/office/officeart/2005/8/layout/orgChart1"/>
    <dgm:cxn modelId="{D9716FA1-C101-47F8-AF61-58BF15A66B17}" type="presOf" srcId="{2A2378B9-F270-4295-A865-942EF45C7570}" destId="{517F3FFC-9C79-4B1A-A5E7-EE38E8D6CA3E}" srcOrd="1" destOrd="0" presId="urn:microsoft.com/office/officeart/2005/8/layout/orgChart1"/>
    <dgm:cxn modelId="{55B04AA4-AC97-4B58-82D2-C40E4B1C4DA8}" type="presOf" srcId="{8859C8C5-E3B9-4E67-B167-BF4AD6597071}" destId="{52F525C3-CC9C-4C90-B32E-6F77ABCAB8FA}" srcOrd="0" destOrd="0" presId="urn:microsoft.com/office/officeart/2005/8/layout/orgChart1"/>
    <dgm:cxn modelId="{C3D6E6A4-71E9-4394-80DF-8A56CF91D759}" type="presOf" srcId="{20480E95-8417-42C9-B86A-3834F235A43A}" destId="{177BD3A6-4698-4767-A7E4-3B305A5AF12C}" srcOrd="1" destOrd="0" presId="urn:microsoft.com/office/officeart/2005/8/layout/orgChart1"/>
    <dgm:cxn modelId="{E915C2A6-D7F1-465B-8982-3A38E123BC26}" srcId="{064C9B72-1AE5-4FC3-B29D-B522817F0879}" destId="{8859C8C5-E3B9-4E67-B167-BF4AD6597071}" srcOrd="0" destOrd="0" parTransId="{19BFAF84-74C9-406A-91DF-6DB262C47BF1}" sibTransId="{13BC9B9B-85DC-4387-80CF-141E42F79F5F}"/>
    <dgm:cxn modelId="{2132E3AC-19F6-4221-8B4F-B0047A9B6247}" type="presOf" srcId="{3DAF07D9-8278-4D2C-A168-76AE0B6E6A5C}" destId="{F37286D3-B64E-4124-8E24-BA54815A0A6D}" srcOrd="0" destOrd="0" presId="urn:microsoft.com/office/officeart/2005/8/layout/orgChart1"/>
    <dgm:cxn modelId="{C3158FAD-33C8-40F0-9233-66F683685AA8}" type="presOf" srcId="{19BFAF84-74C9-406A-91DF-6DB262C47BF1}" destId="{7FCEACBF-0D85-40EE-A7DE-504A40D855E3}" srcOrd="0" destOrd="0" presId="urn:microsoft.com/office/officeart/2005/8/layout/orgChart1"/>
    <dgm:cxn modelId="{DEDA86B0-178B-463D-AA0F-21140425A7BE}" type="presOf" srcId="{C81F62F3-3EBF-4565-AED0-BC4CCC497F6C}" destId="{4DA4ED24-EA4A-4F59-9D82-CF39A28F9EF6}" srcOrd="0" destOrd="0" presId="urn:microsoft.com/office/officeart/2005/8/layout/orgChart1"/>
    <dgm:cxn modelId="{B8C337B1-B2E9-4D04-9467-EA71DD676C17}" srcId="{CB789100-E267-435B-9F23-9E4C9B49DE43}" destId="{0338E34C-467C-4051-BA27-D38BDA426877}" srcOrd="0" destOrd="0" parTransId="{8EE6A688-75BF-4DBF-ACC2-F24CAA8735DE}" sibTransId="{62E0C33E-5C7C-4E6C-A2D2-974D561347BC}"/>
    <dgm:cxn modelId="{1D0D0CBC-9161-4FD2-81B7-23A8342F36EA}" type="presOf" srcId="{90189CBE-3B04-405F-AA5E-3F5295E82A8A}" destId="{193F9190-9C36-4B61-8218-73EBC794E73D}" srcOrd="0" destOrd="0" presId="urn:microsoft.com/office/officeart/2005/8/layout/orgChart1"/>
    <dgm:cxn modelId="{6C6C94BE-65ED-4F27-A3BB-EDB300B947DC}" type="presOf" srcId="{3E985AF7-E184-47BB-B7DF-81C663516BEF}" destId="{24D145FC-6F93-4416-9B7F-308A467298B7}" srcOrd="0" destOrd="0" presId="urn:microsoft.com/office/officeart/2005/8/layout/orgChart1"/>
    <dgm:cxn modelId="{7107D3C1-DC0E-48AA-8B48-E0812B8AC343}" type="presOf" srcId="{30A35CE7-F114-4F2A-A0D8-235CD4A0811E}" destId="{5889BF0B-928C-4749-A396-6C1710985B4B}" srcOrd="0" destOrd="0" presId="urn:microsoft.com/office/officeart/2005/8/layout/orgChart1"/>
    <dgm:cxn modelId="{5AEE95C3-5AEF-41C6-9BD0-A9D12235C9CF}" type="presOf" srcId="{3E985AF7-E184-47BB-B7DF-81C663516BEF}" destId="{46289F1C-8EE1-4F5E-9806-E6549AE20B7D}" srcOrd="1" destOrd="0" presId="urn:microsoft.com/office/officeart/2005/8/layout/orgChart1"/>
    <dgm:cxn modelId="{D4AF8BC5-454F-4AA1-83B8-32700BD06502}" type="presOf" srcId="{0338E34C-467C-4051-BA27-D38BDA426877}" destId="{5535C081-894A-4A57-8B1B-EC0399B6E0BB}" srcOrd="0" destOrd="0" presId="urn:microsoft.com/office/officeart/2005/8/layout/orgChart1"/>
    <dgm:cxn modelId="{4113ECD1-DB8B-4960-B34D-FBA0E45B045C}" srcId="{CBAF980F-F1E0-42C8-88E1-7B7FA7D443D4}" destId="{2A2378B9-F270-4295-A865-942EF45C7570}" srcOrd="5" destOrd="0" parTransId="{3DAF07D9-8278-4D2C-A168-76AE0B6E6A5C}" sibTransId="{DBC4B8BB-80C1-4EC3-8B31-5BAE4703F3B7}"/>
    <dgm:cxn modelId="{3329B3DE-66F2-4BD4-A7E3-85FD0826F264}" type="presOf" srcId="{C752991D-9F2B-42BD-8B30-64CB747840ED}" destId="{17D039A0-4425-4F4B-A4DA-165449BE1DFF}" srcOrd="0" destOrd="0" presId="urn:microsoft.com/office/officeart/2005/8/layout/orgChart1"/>
    <dgm:cxn modelId="{FE252CEB-8BDE-41F2-89D3-0FC1872CB074}" type="presOf" srcId="{CB789100-E267-435B-9F23-9E4C9B49DE43}" destId="{CC23E0B6-839F-4DF3-95DA-650D008D0C01}" srcOrd="0" destOrd="0" presId="urn:microsoft.com/office/officeart/2005/8/layout/orgChart1"/>
    <dgm:cxn modelId="{53CB19ED-BA05-4981-995B-D2C698976437}" type="presOf" srcId="{8F2D41A1-8C32-4DDD-8B91-10BD77A90229}" destId="{E6DF0B39-53F5-47C8-8B17-CA39FBFE64A6}" srcOrd="0" destOrd="0" presId="urn:microsoft.com/office/officeart/2005/8/layout/orgChart1"/>
    <dgm:cxn modelId="{EB3F80ED-F96D-4F58-AEED-7A7FE848645F}" type="presOf" srcId="{6A7CB7FC-759A-4C3B-BDD5-9BFEC493A7C5}" destId="{866555A8-A416-4AB4-9561-51F9C57EB985}" srcOrd="0" destOrd="0" presId="urn:microsoft.com/office/officeart/2005/8/layout/orgChart1"/>
    <dgm:cxn modelId="{9A59EDF6-DF8C-4164-AEEB-668E8FDEC37E}" type="presOf" srcId="{B53C7E4C-FC9B-4409-A7C9-0C9DCBB9F577}" destId="{7DC465E4-2EAA-4EB5-A475-72503EBCD670}" srcOrd="0" destOrd="0" presId="urn:microsoft.com/office/officeart/2005/8/layout/orgChart1"/>
    <dgm:cxn modelId="{CA1648F8-C2F9-4679-86B6-8B20A4562484}" type="presOf" srcId="{17E0D32E-BE10-41E6-BEF8-2B44F6AEA7FA}" destId="{BE989D3B-49B0-4D11-ADEB-7EFC3F0AA6DD}" srcOrd="1" destOrd="0" presId="urn:microsoft.com/office/officeart/2005/8/layout/orgChart1"/>
    <dgm:cxn modelId="{ADB0DBFA-2CBC-42B1-BC2B-51C670CE7ADC}" type="presOf" srcId="{8859C8C5-E3B9-4E67-B167-BF4AD6597071}" destId="{60FDB56D-CC81-4F8C-BC61-206B16A65855}" srcOrd="1" destOrd="0" presId="urn:microsoft.com/office/officeart/2005/8/layout/orgChart1"/>
    <dgm:cxn modelId="{2CD90449-5BDB-4601-842C-CE1CEB0EF1DE}" type="presParOf" srcId="{CC23E0B6-839F-4DF3-95DA-650D008D0C01}" destId="{DC40CE23-60D9-41EF-8B03-2D16E1DF8E48}" srcOrd="0" destOrd="0" presId="urn:microsoft.com/office/officeart/2005/8/layout/orgChart1"/>
    <dgm:cxn modelId="{E2DACDF6-3CE4-4F97-A5B5-EC579E7C9B16}" type="presParOf" srcId="{DC40CE23-60D9-41EF-8B03-2D16E1DF8E48}" destId="{3372D536-8500-4EA6-B637-A649F26CC046}" srcOrd="0" destOrd="0" presId="urn:microsoft.com/office/officeart/2005/8/layout/orgChart1"/>
    <dgm:cxn modelId="{8B1D0F5A-0C07-4569-A62D-82717D9441D2}" type="presParOf" srcId="{3372D536-8500-4EA6-B637-A649F26CC046}" destId="{5535C081-894A-4A57-8B1B-EC0399B6E0BB}" srcOrd="0" destOrd="0" presId="urn:microsoft.com/office/officeart/2005/8/layout/orgChart1"/>
    <dgm:cxn modelId="{F9BC8AF2-2486-499F-96A4-793D3B54E2C1}" type="presParOf" srcId="{3372D536-8500-4EA6-B637-A649F26CC046}" destId="{D9978594-309B-4AAA-A01F-7AFED9BEB03F}" srcOrd="1" destOrd="0" presId="urn:microsoft.com/office/officeart/2005/8/layout/orgChart1"/>
    <dgm:cxn modelId="{F954C3F6-71E1-4477-8284-09D7C36A9409}" type="presParOf" srcId="{DC40CE23-60D9-41EF-8B03-2D16E1DF8E48}" destId="{9B4ADC93-0B7D-4DF5-B86D-14EF62361B64}" srcOrd="1" destOrd="0" presId="urn:microsoft.com/office/officeart/2005/8/layout/orgChart1"/>
    <dgm:cxn modelId="{DB2D2209-1C43-4FCB-AC4E-E48D854C5468}" type="presParOf" srcId="{9B4ADC93-0B7D-4DF5-B86D-14EF62361B64}" destId="{C215107F-A602-406B-A6EC-9C2F1AA4CA7B}" srcOrd="0" destOrd="0" presId="urn:microsoft.com/office/officeart/2005/8/layout/orgChart1"/>
    <dgm:cxn modelId="{70AC9933-7378-4984-91DD-5B6A7C7B339B}" type="presParOf" srcId="{9B4ADC93-0B7D-4DF5-B86D-14EF62361B64}" destId="{CA3F1DC5-0D5B-4E57-B590-9F828DB16C67}" srcOrd="1" destOrd="0" presId="urn:microsoft.com/office/officeart/2005/8/layout/orgChart1"/>
    <dgm:cxn modelId="{E3B1D99E-D5AB-404A-B3B2-AA563F803BB3}" type="presParOf" srcId="{CA3F1DC5-0D5B-4E57-B590-9F828DB16C67}" destId="{EA7F3F71-111B-4B44-8744-4E3773B5EE68}" srcOrd="0" destOrd="0" presId="urn:microsoft.com/office/officeart/2005/8/layout/orgChart1"/>
    <dgm:cxn modelId="{439CAF40-010A-4858-A81C-7DA09C1AA876}" type="presParOf" srcId="{EA7F3F71-111B-4B44-8744-4E3773B5EE68}" destId="{E457FBB6-EC8F-4C1B-9C76-90090756F6F2}" srcOrd="0" destOrd="0" presId="urn:microsoft.com/office/officeart/2005/8/layout/orgChart1"/>
    <dgm:cxn modelId="{55E7A89A-7130-43BC-8C24-AED4B7901F7A}" type="presParOf" srcId="{EA7F3F71-111B-4B44-8744-4E3773B5EE68}" destId="{E825DCCD-696F-4D56-AE97-B26385A3E3DE}" srcOrd="1" destOrd="0" presId="urn:microsoft.com/office/officeart/2005/8/layout/orgChart1"/>
    <dgm:cxn modelId="{38E31344-A42D-493C-84AF-CCF4042EE900}" type="presParOf" srcId="{CA3F1DC5-0D5B-4E57-B590-9F828DB16C67}" destId="{F63FD845-AA59-4D5E-9F61-9F97E8F6F1DA}" srcOrd="1" destOrd="0" presId="urn:microsoft.com/office/officeart/2005/8/layout/orgChart1"/>
    <dgm:cxn modelId="{E44B9606-1B40-4D0C-9621-66920F519616}" type="presParOf" srcId="{F63FD845-AA59-4D5E-9F61-9F97E8F6F1DA}" destId="{C4023548-BF24-4523-A0F6-F32FDE734659}" srcOrd="0" destOrd="0" presId="urn:microsoft.com/office/officeart/2005/8/layout/orgChart1"/>
    <dgm:cxn modelId="{61E2CCB9-7284-4C25-8289-B366A103EA86}" type="presParOf" srcId="{F63FD845-AA59-4D5E-9F61-9F97E8F6F1DA}" destId="{BC3048BE-21DA-4578-9AE8-A5AE15EA5862}" srcOrd="1" destOrd="0" presId="urn:microsoft.com/office/officeart/2005/8/layout/orgChart1"/>
    <dgm:cxn modelId="{EB098820-D605-48B3-B7FF-44F2DB09A511}" type="presParOf" srcId="{BC3048BE-21DA-4578-9AE8-A5AE15EA5862}" destId="{2D0B5C8B-A412-4318-8D49-E0DB0018CCE9}" srcOrd="0" destOrd="0" presId="urn:microsoft.com/office/officeart/2005/8/layout/orgChart1"/>
    <dgm:cxn modelId="{418822C6-5EE4-4CFD-AD0E-874379F3D2C9}" type="presParOf" srcId="{2D0B5C8B-A412-4318-8D49-E0DB0018CCE9}" destId="{4D238490-E269-4EF4-9C54-18240029D826}" srcOrd="0" destOrd="0" presId="urn:microsoft.com/office/officeart/2005/8/layout/orgChart1"/>
    <dgm:cxn modelId="{247336EC-2F55-412B-B7E9-FE41BB844F49}" type="presParOf" srcId="{2D0B5C8B-A412-4318-8D49-E0DB0018CCE9}" destId="{4203E245-86C7-4DE4-9B77-A70F86137E7E}" srcOrd="1" destOrd="0" presId="urn:microsoft.com/office/officeart/2005/8/layout/orgChart1"/>
    <dgm:cxn modelId="{61C9D639-AF84-40EF-9F36-78DC0690DB33}" type="presParOf" srcId="{BC3048BE-21DA-4578-9AE8-A5AE15EA5862}" destId="{04E84A5E-5BD0-4B76-BF4D-D3744A05439A}" srcOrd="1" destOrd="0" presId="urn:microsoft.com/office/officeart/2005/8/layout/orgChart1"/>
    <dgm:cxn modelId="{FBDC8E56-7F4F-4047-8340-5381EFF1146E}" type="presParOf" srcId="{04E84A5E-5BD0-4B76-BF4D-D3744A05439A}" destId="{7FCEACBF-0D85-40EE-A7DE-504A40D855E3}" srcOrd="0" destOrd="0" presId="urn:microsoft.com/office/officeart/2005/8/layout/orgChart1"/>
    <dgm:cxn modelId="{C0C130E4-D3F7-45A2-A0B3-98F6944E9C09}" type="presParOf" srcId="{04E84A5E-5BD0-4B76-BF4D-D3744A05439A}" destId="{11BC3F56-8916-468A-A0AA-4C38E719867E}" srcOrd="1" destOrd="0" presId="urn:microsoft.com/office/officeart/2005/8/layout/orgChart1"/>
    <dgm:cxn modelId="{20A4390D-E150-4E60-B010-4FD71EEA78D2}" type="presParOf" srcId="{11BC3F56-8916-468A-A0AA-4C38E719867E}" destId="{A587EF8F-2098-4011-862A-A5A7B8508F7B}" srcOrd="0" destOrd="0" presId="urn:microsoft.com/office/officeart/2005/8/layout/orgChart1"/>
    <dgm:cxn modelId="{6B392129-A91D-47D7-9593-C55A9A57DEDB}" type="presParOf" srcId="{A587EF8F-2098-4011-862A-A5A7B8508F7B}" destId="{52F525C3-CC9C-4C90-B32E-6F77ABCAB8FA}" srcOrd="0" destOrd="0" presId="urn:microsoft.com/office/officeart/2005/8/layout/orgChart1"/>
    <dgm:cxn modelId="{1D6C421B-0C72-4428-8899-CC39253D35C8}" type="presParOf" srcId="{A587EF8F-2098-4011-862A-A5A7B8508F7B}" destId="{60FDB56D-CC81-4F8C-BC61-206B16A65855}" srcOrd="1" destOrd="0" presId="urn:microsoft.com/office/officeart/2005/8/layout/orgChart1"/>
    <dgm:cxn modelId="{BA968ED8-2373-4969-A505-BE2C351FB981}" type="presParOf" srcId="{11BC3F56-8916-468A-A0AA-4C38E719867E}" destId="{FDCED97E-D7A5-4BFB-B0B7-A8F8E54BE0F5}" srcOrd="1" destOrd="0" presId="urn:microsoft.com/office/officeart/2005/8/layout/orgChart1"/>
    <dgm:cxn modelId="{F2427715-5B10-4B7F-8B15-29F47A618779}" type="presParOf" srcId="{11BC3F56-8916-468A-A0AA-4C38E719867E}" destId="{D23CBCFC-ED8B-44D6-8DB4-BE990366951C}" srcOrd="2" destOrd="0" presId="urn:microsoft.com/office/officeart/2005/8/layout/orgChart1"/>
    <dgm:cxn modelId="{9021A231-E5B9-4AE9-9256-A05819E85545}" type="presParOf" srcId="{BC3048BE-21DA-4578-9AE8-A5AE15EA5862}" destId="{2598846D-A438-4DAB-A198-8FF12C54F2A0}" srcOrd="2" destOrd="0" presId="urn:microsoft.com/office/officeart/2005/8/layout/orgChart1"/>
    <dgm:cxn modelId="{BF669744-E2B8-456D-A78C-3FA278E06E9E}" type="presParOf" srcId="{F63FD845-AA59-4D5E-9F61-9F97E8F6F1DA}" destId="{17D039A0-4425-4F4B-A4DA-165449BE1DFF}" srcOrd="2" destOrd="0" presId="urn:microsoft.com/office/officeart/2005/8/layout/orgChart1"/>
    <dgm:cxn modelId="{46E1C9A0-3C4C-4D67-A052-662FBDBF3A22}" type="presParOf" srcId="{F63FD845-AA59-4D5E-9F61-9F97E8F6F1DA}" destId="{B64A3187-ACD0-4FB6-8361-78BEBA8F4D8E}" srcOrd="3" destOrd="0" presId="urn:microsoft.com/office/officeart/2005/8/layout/orgChart1"/>
    <dgm:cxn modelId="{1AA5F493-924D-4973-A3E9-97776846A10F}" type="presParOf" srcId="{B64A3187-ACD0-4FB6-8361-78BEBA8F4D8E}" destId="{D6CBF2DE-4D8A-44B8-943F-4B1ACCA09C80}" srcOrd="0" destOrd="0" presId="urn:microsoft.com/office/officeart/2005/8/layout/orgChart1"/>
    <dgm:cxn modelId="{FAE0098E-C561-44AC-8396-66C973D95925}" type="presParOf" srcId="{D6CBF2DE-4D8A-44B8-943F-4B1ACCA09C80}" destId="{866555A8-A416-4AB4-9561-51F9C57EB985}" srcOrd="0" destOrd="0" presId="urn:microsoft.com/office/officeart/2005/8/layout/orgChart1"/>
    <dgm:cxn modelId="{F763C360-C24D-4FEB-A78E-9C674A2F500F}" type="presParOf" srcId="{D6CBF2DE-4D8A-44B8-943F-4B1ACCA09C80}" destId="{C42C9CAA-D7AE-48C3-811F-B91CE74AF5EF}" srcOrd="1" destOrd="0" presId="urn:microsoft.com/office/officeart/2005/8/layout/orgChart1"/>
    <dgm:cxn modelId="{A0A7CA66-8134-43E2-83D7-F28E64391151}" type="presParOf" srcId="{B64A3187-ACD0-4FB6-8361-78BEBA8F4D8E}" destId="{556BC8ED-CFFC-4E27-B4AB-AE2E4D06DB65}" srcOrd="1" destOrd="0" presId="urn:microsoft.com/office/officeart/2005/8/layout/orgChart1"/>
    <dgm:cxn modelId="{E541A5F5-A092-4FC9-917A-FCB3E5753C83}" type="presParOf" srcId="{B64A3187-ACD0-4FB6-8361-78BEBA8F4D8E}" destId="{A0702842-2C7A-4FF5-9159-0BC23F4A1404}" srcOrd="2" destOrd="0" presId="urn:microsoft.com/office/officeart/2005/8/layout/orgChart1"/>
    <dgm:cxn modelId="{362D103B-CBF1-42AB-BB48-52E53A7F2FC9}" type="presParOf" srcId="{F63FD845-AA59-4D5E-9F61-9F97E8F6F1DA}" destId="{4DA4ED24-EA4A-4F59-9D82-CF39A28F9EF6}" srcOrd="4" destOrd="0" presId="urn:microsoft.com/office/officeart/2005/8/layout/orgChart1"/>
    <dgm:cxn modelId="{0EE2E8A6-26A4-4641-8463-07DFD7574549}" type="presParOf" srcId="{F63FD845-AA59-4D5E-9F61-9F97E8F6F1DA}" destId="{2A7E960F-A226-4C42-85F1-DE11A5505DB8}" srcOrd="5" destOrd="0" presId="urn:microsoft.com/office/officeart/2005/8/layout/orgChart1"/>
    <dgm:cxn modelId="{099D1400-4018-488B-82AA-FE27D7CA3519}" type="presParOf" srcId="{2A7E960F-A226-4C42-85F1-DE11A5505DB8}" destId="{7F05A4F8-E9CD-4089-B842-8E1DEB9AF453}" srcOrd="0" destOrd="0" presId="urn:microsoft.com/office/officeart/2005/8/layout/orgChart1"/>
    <dgm:cxn modelId="{3D885CD1-4DA5-41B8-A52C-9C3A56066C91}" type="presParOf" srcId="{7F05A4F8-E9CD-4089-B842-8E1DEB9AF453}" destId="{5889BF0B-928C-4749-A396-6C1710985B4B}" srcOrd="0" destOrd="0" presId="urn:microsoft.com/office/officeart/2005/8/layout/orgChart1"/>
    <dgm:cxn modelId="{80812DEF-770D-4B66-8942-CEB347937B9A}" type="presParOf" srcId="{7F05A4F8-E9CD-4089-B842-8E1DEB9AF453}" destId="{7C60B53C-7B8B-4BA4-83F2-85A21171062E}" srcOrd="1" destOrd="0" presId="urn:microsoft.com/office/officeart/2005/8/layout/orgChart1"/>
    <dgm:cxn modelId="{640AB195-3F03-40FB-9803-B087860CE764}" type="presParOf" srcId="{2A7E960F-A226-4C42-85F1-DE11A5505DB8}" destId="{766A78E1-97A1-4E0B-87D9-524120639E08}" srcOrd="1" destOrd="0" presId="urn:microsoft.com/office/officeart/2005/8/layout/orgChart1"/>
    <dgm:cxn modelId="{3CD5A62F-F409-4AF7-B4C8-A23C19C06DC2}" type="presParOf" srcId="{2A7E960F-A226-4C42-85F1-DE11A5505DB8}" destId="{136EA8E5-4AAD-44A3-A8E4-D4A39C0FE623}" srcOrd="2" destOrd="0" presId="urn:microsoft.com/office/officeart/2005/8/layout/orgChart1"/>
    <dgm:cxn modelId="{BA56CB31-B920-4267-949E-953DB62D3C99}" type="presParOf" srcId="{F63FD845-AA59-4D5E-9F61-9F97E8F6F1DA}" destId="{E6DF0B39-53F5-47C8-8B17-CA39FBFE64A6}" srcOrd="6" destOrd="0" presId="urn:microsoft.com/office/officeart/2005/8/layout/orgChart1"/>
    <dgm:cxn modelId="{6D5F8D36-D92E-4D18-B82C-DDE397DD0128}" type="presParOf" srcId="{F63FD845-AA59-4D5E-9F61-9F97E8F6F1DA}" destId="{A56123E5-D21B-4E40-9BE6-698FCE93352E}" srcOrd="7" destOrd="0" presId="urn:microsoft.com/office/officeart/2005/8/layout/orgChart1"/>
    <dgm:cxn modelId="{60D41B55-6D71-458C-90B4-B4A86F8664D7}" type="presParOf" srcId="{A56123E5-D21B-4E40-9BE6-698FCE93352E}" destId="{8D55AC25-4E46-4516-8A78-D753E9478DDD}" srcOrd="0" destOrd="0" presId="urn:microsoft.com/office/officeart/2005/8/layout/orgChart1"/>
    <dgm:cxn modelId="{CDD4A7E5-55C5-41D1-940D-4D35E3EE85C2}" type="presParOf" srcId="{8D55AC25-4E46-4516-8A78-D753E9478DDD}" destId="{DCE1EEED-1029-4E6D-915B-CB320A4DCC69}" srcOrd="0" destOrd="0" presId="urn:microsoft.com/office/officeart/2005/8/layout/orgChart1"/>
    <dgm:cxn modelId="{147D3FD9-1A6A-4DC9-B3CC-BAC5CD792228}" type="presParOf" srcId="{8D55AC25-4E46-4516-8A78-D753E9478DDD}" destId="{3D035A2E-06AB-41E8-95DC-6BF1E8FBC2F3}" srcOrd="1" destOrd="0" presId="urn:microsoft.com/office/officeart/2005/8/layout/orgChart1"/>
    <dgm:cxn modelId="{DD5116BF-94F0-4E85-8870-BBC992577056}" type="presParOf" srcId="{A56123E5-D21B-4E40-9BE6-698FCE93352E}" destId="{1EA2F5B0-6A3F-4262-9D57-9FE0BE77CF87}" srcOrd="1" destOrd="0" presId="urn:microsoft.com/office/officeart/2005/8/layout/orgChart1"/>
    <dgm:cxn modelId="{F0C44619-F19B-456A-8BE8-0977B2C26714}" type="presParOf" srcId="{A56123E5-D21B-4E40-9BE6-698FCE93352E}" destId="{DFB29FCF-33A6-40F9-8B0E-757A3C12A8E9}" srcOrd="2" destOrd="0" presId="urn:microsoft.com/office/officeart/2005/8/layout/orgChart1"/>
    <dgm:cxn modelId="{B9984C7A-92BC-4AB3-AEB7-42E362EC5857}" type="presParOf" srcId="{F63FD845-AA59-4D5E-9F61-9F97E8F6F1DA}" destId="{6B1BEFE9-0A4E-4BC3-8608-D47542E19AC7}" srcOrd="8" destOrd="0" presId="urn:microsoft.com/office/officeart/2005/8/layout/orgChart1"/>
    <dgm:cxn modelId="{E3B83C71-AAE2-4D94-9B36-BB8F7416FF08}" type="presParOf" srcId="{F63FD845-AA59-4D5E-9F61-9F97E8F6F1DA}" destId="{F40E0583-22D2-499E-9031-45D858632E38}" srcOrd="9" destOrd="0" presId="urn:microsoft.com/office/officeart/2005/8/layout/orgChart1"/>
    <dgm:cxn modelId="{6C9D0513-C36B-4AC1-BA59-905F21B256BB}" type="presParOf" srcId="{F40E0583-22D2-499E-9031-45D858632E38}" destId="{97DCB7E2-AFF5-4C70-AFA3-62FB04F779E1}" srcOrd="0" destOrd="0" presId="urn:microsoft.com/office/officeart/2005/8/layout/orgChart1"/>
    <dgm:cxn modelId="{84605E7D-029E-4AF1-A535-E91B22DE71A1}" type="presParOf" srcId="{97DCB7E2-AFF5-4C70-AFA3-62FB04F779E1}" destId="{24D145FC-6F93-4416-9B7F-308A467298B7}" srcOrd="0" destOrd="0" presId="urn:microsoft.com/office/officeart/2005/8/layout/orgChart1"/>
    <dgm:cxn modelId="{64E93134-D194-4267-83C0-F75430E0750A}" type="presParOf" srcId="{97DCB7E2-AFF5-4C70-AFA3-62FB04F779E1}" destId="{46289F1C-8EE1-4F5E-9806-E6549AE20B7D}" srcOrd="1" destOrd="0" presId="urn:microsoft.com/office/officeart/2005/8/layout/orgChart1"/>
    <dgm:cxn modelId="{BC6600D0-5C75-4E24-BBEF-E760D9E13BB0}" type="presParOf" srcId="{F40E0583-22D2-499E-9031-45D858632E38}" destId="{162D96D1-70AB-492D-BBEF-AF279D563976}" srcOrd="1" destOrd="0" presId="urn:microsoft.com/office/officeart/2005/8/layout/orgChart1"/>
    <dgm:cxn modelId="{DCC618E3-5363-4687-959E-3E0B4E7A31D8}" type="presParOf" srcId="{F40E0583-22D2-499E-9031-45D858632E38}" destId="{9085E2AC-6D85-42F0-9B76-CCF53A27B6DD}" srcOrd="2" destOrd="0" presId="urn:microsoft.com/office/officeart/2005/8/layout/orgChart1"/>
    <dgm:cxn modelId="{96441EBA-CDAE-47B0-9FEB-9BD019C50AFB}" type="presParOf" srcId="{F63FD845-AA59-4D5E-9F61-9F97E8F6F1DA}" destId="{F37286D3-B64E-4124-8E24-BA54815A0A6D}" srcOrd="10" destOrd="0" presId="urn:microsoft.com/office/officeart/2005/8/layout/orgChart1"/>
    <dgm:cxn modelId="{771D1DB4-D589-4302-9010-347CB0665BED}" type="presParOf" srcId="{F63FD845-AA59-4D5E-9F61-9F97E8F6F1DA}" destId="{5304BB97-8F45-4487-8D10-3AB5DA1C1039}" srcOrd="11" destOrd="0" presId="urn:microsoft.com/office/officeart/2005/8/layout/orgChart1"/>
    <dgm:cxn modelId="{EC390F3E-7481-49E7-B6B4-DE5F31E367C0}" type="presParOf" srcId="{5304BB97-8F45-4487-8D10-3AB5DA1C1039}" destId="{B563672C-ACE7-4E42-BFF9-9F65C9787E71}" srcOrd="0" destOrd="0" presId="urn:microsoft.com/office/officeart/2005/8/layout/orgChart1"/>
    <dgm:cxn modelId="{8E7DE880-DE17-49AB-8366-F011303A9FDE}" type="presParOf" srcId="{B563672C-ACE7-4E42-BFF9-9F65C9787E71}" destId="{31A0C198-B946-4DC1-8393-91FF27C866D4}" srcOrd="0" destOrd="0" presId="urn:microsoft.com/office/officeart/2005/8/layout/orgChart1"/>
    <dgm:cxn modelId="{66E71433-6921-428B-AEF0-3AC5846E651F}" type="presParOf" srcId="{B563672C-ACE7-4E42-BFF9-9F65C9787E71}" destId="{517F3FFC-9C79-4B1A-A5E7-EE38E8D6CA3E}" srcOrd="1" destOrd="0" presId="urn:microsoft.com/office/officeart/2005/8/layout/orgChart1"/>
    <dgm:cxn modelId="{A36C1E54-994E-41CD-B207-BC16666DA68C}" type="presParOf" srcId="{5304BB97-8F45-4487-8D10-3AB5DA1C1039}" destId="{30F8C0F4-6EE6-40F5-9826-999ECF828156}" srcOrd="1" destOrd="0" presId="urn:microsoft.com/office/officeart/2005/8/layout/orgChart1"/>
    <dgm:cxn modelId="{77647B2B-9E0A-41D9-9F56-3008B0AD1173}" type="presParOf" srcId="{5304BB97-8F45-4487-8D10-3AB5DA1C1039}" destId="{7DACF36A-F54A-4BB4-84AC-487CFFB747F6}" srcOrd="2" destOrd="0" presId="urn:microsoft.com/office/officeart/2005/8/layout/orgChart1"/>
    <dgm:cxn modelId="{7AA3E05D-7399-47BC-A572-D465CB545326}" type="presParOf" srcId="{F63FD845-AA59-4D5E-9F61-9F97E8F6F1DA}" destId="{193F9190-9C36-4B61-8218-73EBC794E73D}" srcOrd="12" destOrd="0" presId="urn:microsoft.com/office/officeart/2005/8/layout/orgChart1"/>
    <dgm:cxn modelId="{CF34A91C-453D-481D-9987-74775D6D8105}" type="presParOf" srcId="{F63FD845-AA59-4D5E-9F61-9F97E8F6F1DA}" destId="{D87668D9-CE56-4AC0-99F1-F34232865035}" srcOrd="13" destOrd="0" presId="urn:microsoft.com/office/officeart/2005/8/layout/orgChart1"/>
    <dgm:cxn modelId="{35D3355B-8532-4F21-944D-43DE391BF79D}" type="presParOf" srcId="{D87668D9-CE56-4AC0-99F1-F34232865035}" destId="{95416B76-A274-4D3A-8849-F416953C723F}" srcOrd="0" destOrd="0" presId="urn:microsoft.com/office/officeart/2005/8/layout/orgChart1"/>
    <dgm:cxn modelId="{F9C0D079-B48C-49BF-AE98-6A11F2ACA399}" type="presParOf" srcId="{95416B76-A274-4D3A-8849-F416953C723F}" destId="{7DC465E4-2EAA-4EB5-A475-72503EBCD670}" srcOrd="0" destOrd="0" presId="urn:microsoft.com/office/officeart/2005/8/layout/orgChart1"/>
    <dgm:cxn modelId="{8EB428AA-0F12-4D34-83DE-42C4C6753218}" type="presParOf" srcId="{95416B76-A274-4D3A-8849-F416953C723F}" destId="{7DC5974A-00D9-4284-B39F-0D89C45CE2EB}" srcOrd="1" destOrd="0" presId="urn:microsoft.com/office/officeart/2005/8/layout/orgChart1"/>
    <dgm:cxn modelId="{5522F5CD-21DF-4A8B-BA11-18F3791C455F}" type="presParOf" srcId="{D87668D9-CE56-4AC0-99F1-F34232865035}" destId="{D70EDD39-1549-41AE-B126-0C04CF8E8D22}" srcOrd="1" destOrd="0" presId="urn:microsoft.com/office/officeart/2005/8/layout/orgChart1"/>
    <dgm:cxn modelId="{14349988-2A00-4595-B3ED-C9671F974E6D}" type="presParOf" srcId="{D87668D9-CE56-4AC0-99F1-F34232865035}" destId="{475842F3-F9F2-440D-B458-431B4BCB09D4}" srcOrd="2" destOrd="0" presId="urn:microsoft.com/office/officeart/2005/8/layout/orgChart1"/>
    <dgm:cxn modelId="{0D28CD13-F495-4438-A551-972FACD7F0F1}" type="presParOf" srcId="{475842F3-F9F2-440D-B458-431B4BCB09D4}" destId="{70D0BC95-349D-4B19-BF53-9202193E5BD4}" srcOrd="0" destOrd="0" presId="urn:microsoft.com/office/officeart/2005/8/layout/orgChart1"/>
    <dgm:cxn modelId="{4005210B-8216-4970-824D-5855BDE09658}" type="presParOf" srcId="{475842F3-F9F2-440D-B458-431B4BCB09D4}" destId="{CB808B7C-8645-4579-B378-189D7F5B0AEF}" srcOrd="1" destOrd="0" presId="urn:microsoft.com/office/officeart/2005/8/layout/orgChart1"/>
    <dgm:cxn modelId="{3C7665E7-3C4A-4BCA-B826-EFD504F8FC69}" type="presParOf" srcId="{CB808B7C-8645-4579-B378-189D7F5B0AEF}" destId="{2D0ADFC0-2F41-4A2C-85E8-D5F683DC3B2D}" srcOrd="0" destOrd="0" presId="urn:microsoft.com/office/officeart/2005/8/layout/orgChart1"/>
    <dgm:cxn modelId="{8526AD16-D6FC-40A7-B741-ED72D6606B4D}" type="presParOf" srcId="{2D0ADFC0-2F41-4A2C-85E8-D5F683DC3B2D}" destId="{DA9FC486-AD0F-4296-AC27-9D335EF4CEA5}" srcOrd="0" destOrd="0" presId="urn:microsoft.com/office/officeart/2005/8/layout/orgChart1"/>
    <dgm:cxn modelId="{01B00208-77E3-4A76-B448-3A13191DBA82}" type="presParOf" srcId="{2D0ADFC0-2F41-4A2C-85E8-D5F683DC3B2D}" destId="{177BD3A6-4698-4767-A7E4-3B305A5AF12C}" srcOrd="1" destOrd="0" presId="urn:microsoft.com/office/officeart/2005/8/layout/orgChart1"/>
    <dgm:cxn modelId="{3B1F9806-8E13-4A1B-8577-8C16D25D221D}" type="presParOf" srcId="{CB808B7C-8645-4579-B378-189D7F5B0AEF}" destId="{6E29BFD6-C395-4CDE-974F-628A029D759F}" srcOrd="1" destOrd="0" presId="urn:microsoft.com/office/officeart/2005/8/layout/orgChart1"/>
    <dgm:cxn modelId="{D920AA46-5800-45F0-980A-114B882F11A6}" type="presParOf" srcId="{CB808B7C-8645-4579-B378-189D7F5B0AEF}" destId="{A9E83A43-2A0F-4DBE-BE96-F818F9C494D7}" srcOrd="2" destOrd="0" presId="urn:microsoft.com/office/officeart/2005/8/layout/orgChart1"/>
    <dgm:cxn modelId="{66139998-BB3C-4EFD-B7CE-660EC64B5815}" type="presParOf" srcId="{CA3F1DC5-0D5B-4E57-B590-9F828DB16C67}" destId="{695FAF0C-91BA-4F02-88E3-04F6AF5EBD65}" srcOrd="2" destOrd="0" presId="urn:microsoft.com/office/officeart/2005/8/layout/orgChart1"/>
    <dgm:cxn modelId="{96E210B1-C39A-4D6C-9F84-8CB77A5FE69A}" type="presParOf" srcId="{695FAF0C-91BA-4F02-88E3-04F6AF5EBD65}" destId="{C92203D2-0786-46AB-AB0A-116D1B665BB1}" srcOrd="0" destOrd="0" presId="urn:microsoft.com/office/officeart/2005/8/layout/orgChart1"/>
    <dgm:cxn modelId="{3819FEE0-E192-4AC6-B4D2-985ED3CD2AB4}" type="presParOf" srcId="{695FAF0C-91BA-4F02-88E3-04F6AF5EBD65}" destId="{9038E74A-E2BF-4FAF-A7EA-B5A5FE515BD2}" srcOrd="1" destOrd="0" presId="urn:microsoft.com/office/officeart/2005/8/layout/orgChart1"/>
    <dgm:cxn modelId="{046BAF99-5638-4560-A067-54E2790E395A}" type="presParOf" srcId="{9038E74A-E2BF-4FAF-A7EA-B5A5FE515BD2}" destId="{A2DE5A09-6E21-45A1-B915-066C0C98C2D0}" srcOrd="0" destOrd="0" presId="urn:microsoft.com/office/officeart/2005/8/layout/orgChart1"/>
    <dgm:cxn modelId="{05E76BF8-BE13-411B-87BD-7EC934CFFF33}" type="presParOf" srcId="{A2DE5A09-6E21-45A1-B915-066C0C98C2D0}" destId="{44D8029B-9646-409A-B769-77642AA51CBF}" srcOrd="0" destOrd="0" presId="urn:microsoft.com/office/officeart/2005/8/layout/orgChart1"/>
    <dgm:cxn modelId="{7757D62F-0ECE-4D86-A170-D0BCD1EB49AA}" type="presParOf" srcId="{A2DE5A09-6E21-45A1-B915-066C0C98C2D0}" destId="{BE989D3B-49B0-4D11-ADEB-7EFC3F0AA6DD}" srcOrd="1" destOrd="0" presId="urn:microsoft.com/office/officeart/2005/8/layout/orgChart1"/>
    <dgm:cxn modelId="{DB85A009-DF4B-4DAA-9106-4FC1354B4650}" type="presParOf" srcId="{9038E74A-E2BF-4FAF-A7EA-B5A5FE515BD2}" destId="{59054267-73B0-422F-994E-41C1BEB79BB7}" srcOrd="1" destOrd="0" presId="urn:microsoft.com/office/officeart/2005/8/layout/orgChart1"/>
    <dgm:cxn modelId="{A13C807B-C6DC-410A-9F67-F7213B4D1D5B}" type="presParOf" srcId="{9038E74A-E2BF-4FAF-A7EA-B5A5FE515BD2}" destId="{05F3CEDE-8668-44A1-BAA7-D8325CA67A1A}" srcOrd="2" destOrd="0" presId="urn:microsoft.com/office/officeart/2005/8/layout/orgChart1"/>
    <dgm:cxn modelId="{BDF0166C-36CE-4CA8-A02E-08A97F2EAF10}" type="presParOf" srcId="{DC40CE23-60D9-41EF-8B03-2D16E1DF8E48}" destId="{F210195A-85D0-4E1E-A101-19AD36BD2ED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AC1F24-4D59-4EF7-A573-E49D6BE15D79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E81815E-302B-4B7F-92E3-5D1AC29D7C12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800" b="1" dirty="0"/>
            <a:t>Assistant Dean of Institutional </a:t>
          </a:r>
          <a:r>
            <a:rPr lang="en-US" sz="800" b="1"/>
            <a:t>Effectiveness                                         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b="0"/>
            <a:t>Dr</a:t>
          </a:r>
          <a:r>
            <a:rPr lang="en-US" sz="800" b="0" dirty="0"/>
            <a:t>. S. Brown</a:t>
          </a:r>
        </a:p>
      </dgm:t>
    </dgm:pt>
    <dgm:pt modelId="{60729358-7D00-4D41-806A-D6C9EB446E85}" type="parTrans" cxnId="{B5A30197-3426-4EA3-940B-903DB1E8A815}">
      <dgm:prSet/>
      <dgm:spPr/>
      <dgm:t>
        <a:bodyPr/>
        <a:lstStyle/>
        <a:p>
          <a:endParaRPr lang="en-US" dirty="0"/>
        </a:p>
      </dgm:t>
    </dgm:pt>
    <dgm:pt modelId="{7D8722E3-20D3-4A4B-AEB2-E547238ECBF8}" type="sibTrans" cxnId="{B5A30197-3426-4EA3-940B-903DB1E8A815}">
      <dgm:prSet/>
      <dgm:spPr/>
      <dgm:t>
        <a:bodyPr/>
        <a:lstStyle/>
        <a:p>
          <a:endParaRPr lang="en-US"/>
        </a:p>
      </dgm:t>
    </dgm:pt>
    <dgm:pt modelId="{CAF3A7A0-3502-4164-ACDC-34E79B7D784D}">
      <dgm:prSet custT="1"/>
      <dgm:spPr/>
      <dgm:t>
        <a:bodyPr/>
        <a:lstStyle/>
        <a:p>
          <a:r>
            <a:rPr lang="en-US" sz="800" b="1" dirty="0"/>
            <a:t>President     </a:t>
          </a:r>
          <a:r>
            <a:rPr lang="en-US" sz="800" dirty="0"/>
            <a:t>                                                 </a:t>
          </a:r>
        </a:p>
        <a:p>
          <a:r>
            <a:rPr lang="en-US" sz="800" dirty="0"/>
            <a:t>Dr. Coretta Boykin</a:t>
          </a:r>
        </a:p>
      </dgm:t>
    </dgm:pt>
    <dgm:pt modelId="{EE5A7E56-FAAE-4CCA-80C4-021CDBE90AB7}" type="parTrans" cxnId="{A0F415FD-7C2B-437E-973F-4158CF12F13A}">
      <dgm:prSet/>
      <dgm:spPr/>
      <dgm:t>
        <a:bodyPr/>
        <a:lstStyle/>
        <a:p>
          <a:endParaRPr lang="en-US"/>
        </a:p>
      </dgm:t>
    </dgm:pt>
    <dgm:pt modelId="{A9812856-A321-42E5-B008-EC0BA9E6A87A}" type="sibTrans" cxnId="{A0F415FD-7C2B-437E-973F-4158CF12F13A}">
      <dgm:prSet/>
      <dgm:spPr/>
      <dgm:t>
        <a:bodyPr/>
        <a:lstStyle/>
        <a:p>
          <a:endParaRPr lang="en-US"/>
        </a:p>
      </dgm:t>
    </dgm:pt>
    <dgm:pt modelId="{29AF7BE2-16D0-43A4-A280-17EC96787C33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800" b="1" dirty="0"/>
            <a:t>Career Coach/Testing</a:t>
          </a:r>
        </a:p>
        <a:p>
          <a:pPr>
            <a:spcAft>
              <a:spcPct val="35000"/>
            </a:spcAft>
          </a:pPr>
          <a:r>
            <a:rPr lang="en-US" sz="800" b="0" dirty="0"/>
            <a:t>E. Thomas</a:t>
          </a:r>
        </a:p>
      </dgm:t>
    </dgm:pt>
    <dgm:pt modelId="{16481F0F-45EA-4599-A6CF-F59F1CC1C023}" type="parTrans" cxnId="{A2947A3F-6E5B-4864-BBA8-3ED4E2AC0473}">
      <dgm:prSet/>
      <dgm:spPr/>
      <dgm:t>
        <a:bodyPr/>
        <a:lstStyle/>
        <a:p>
          <a:endParaRPr lang="en-US"/>
        </a:p>
      </dgm:t>
    </dgm:pt>
    <dgm:pt modelId="{1BB16E4A-994E-4979-A512-A87A4A9E8D63}" type="sibTrans" cxnId="{A2947A3F-6E5B-4864-BBA8-3ED4E2AC0473}">
      <dgm:prSet/>
      <dgm:spPr/>
      <dgm:t>
        <a:bodyPr/>
        <a:lstStyle/>
        <a:p>
          <a:endParaRPr lang="en-US"/>
        </a:p>
      </dgm:t>
    </dgm:pt>
    <dgm:pt modelId="{EA694AF3-3D22-4A3D-A116-F990907F20B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800" b="1" dirty="0"/>
            <a:t>Dual Enrollment Coordinator/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b="1" dirty="0"/>
            <a:t> Research Analyst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b="0" dirty="0"/>
            <a:t>L. Simpkins</a:t>
          </a:r>
        </a:p>
      </dgm:t>
    </dgm:pt>
    <dgm:pt modelId="{B8442BE5-1062-4D14-B9CE-D408E08396CE}" type="parTrans" cxnId="{DD1FB207-0DD5-4EB6-B889-AB7D70F58352}">
      <dgm:prSet/>
      <dgm:spPr/>
      <dgm:t>
        <a:bodyPr/>
        <a:lstStyle/>
        <a:p>
          <a:endParaRPr lang="en-US"/>
        </a:p>
      </dgm:t>
    </dgm:pt>
    <dgm:pt modelId="{4B65F54D-E5D9-4FF0-9D11-BE47355A4293}" type="sibTrans" cxnId="{DD1FB207-0DD5-4EB6-B889-AB7D70F58352}">
      <dgm:prSet/>
      <dgm:spPr/>
      <dgm:t>
        <a:bodyPr/>
        <a:lstStyle/>
        <a:p>
          <a:endParaRPr lang="en-US"/>
        </a:p>
      </dgm:t>
    </dgm:pt>
    <dgm:pt modelId="{8C7D4933-B7E4-4DEE-BDAC-0ECF24D9BC3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800" b="1" dirty="0"/>
            <a:t>Coordinator of Institutional Advancement and Grants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b="0" dirty="0"/>
            <a:t>A. Watters</a:t>
          </a:r>
        </a:p>
      </dgm:t>
    </dgm:pt>
    <dgm:pt modelId="{25C5929F-A164-4337-9F43-5159108175FB}" type="parTrans" cxnId="{AA31DCC8-6E05-435E-8701-74832602760E}">
      <dgm:prSet/>
      <dgm:spPr/>
      <dgm:t>
        <a:bodyPr/>
        <a:lstStyle/>
        <a:p>
          <a:endParaRPr lang="en-US"/>
        </a:p>
      </dgm:t>
    </dgm:pt>
    <dgm:pt modelId="{84065585-D6C2-4462-A5AD-9976CEA05C28}" type="sibTrans" cxnId="{AA31DCC8-6E05-435E-8701-74832602760E}">
      <dgm:prSet/>
      <dgm:spPr/>
      <dgm:t>
        <a:bodyPr/>
        <a:lstStyle/>
        <a:p>
          <a:endParaRPr lang="en-US"/>
        </a:p>
      </dgm:t>
    </dgm:pt>
    <dgm:pt modelId="{E2C3FAD9-CD5B-4215-8C0C-F1BB79A38CE1}" type="pres">
      <dgm:prSet presAssocID="{D2AC1F24-4D59-4EF7-A573-E49D6BE15D79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5EE7D294-37C8-420E-9304-DE7AD5331483}" type="pres">
      <dgm:prSet presAssocID="{CAF3A7A0-3502-4164-ACDC-34E79B7D784D}" presName="hierRoot1" presStyleCnt="0">
        <dgm:presLayoutVars>
          <dgm:hierBranch val="init"/>
        </dgm:presLayoutVars>
      </dgm:prSet>
      <dgm:spPr/>
    </dgm:pt>
    <dgm:pt modelId="{B738B660-F685-4091-AE7B-58EC3C4ADCD1}" type="pres">
      <dgm:prSet presAssocID="{CAF3A7A0-3502-4164-ACDC-34E79B7D784D}" presName="rootComposite1" presStyleCnt="0"/>
      <dgm:spPr/>
    </dgm:pt>
    <dgm:pt modelId="{6EBDF6FA-B561-42B5-A370-A0EBD28522DD}" type="pres">
      <dgm:prSet presAssocID="{CAF3A7A0-3502-4164-ACDC-34E79B7D784D}" presName="rootText1" presStyleLbl="node0" presStyleIdx="0" presStyleCnt="1" custScaleX="38147" custScaleY="50173" custLinFactNeighborX="4101" custLinFactNeighborY="33337">
        <dgm:presLayoutVars>
          <dgm:chPref val="3"/>
        </dgm:presLayoutVars>
      </dgm:prSet>
      <dgm:spPr/>
    </dgm:pt>
    <dgm:pt modelId="{1B7CC932-A37C-46DD-A5EF-0431E6CF1B22}" type="pres">
      <dgm:prSet presAssocID="{CAF3A7A0-3502-4164-ACDC-34E79B7D784D}" presName="rootConnector1" presStyleLbl="node1" presStyleIdx="0" presStyleCnt="0"/>
      <dgm:spPr/>
    </dgm:pt>
    <dgm:pt modelId="{0C28C6C0-668F-47DD-B608-8036FB047506}" type="pres">
      <dgm:prSet presAssocID="{CAF3A7A0-3502-4164-ACDC-34E79B7D784D}" presName="hierChild2" presStyleCnt="0"/>
      <dgm:spPr/>
    </dgm:pt>
    <dgm:pt modelId="{EE9468A6-FDD8-4483-941E-765EDB1B5A56}" type="pres">
      <dgm:prSet presAssocID="{60729358-7D00-4D41-806A-D6C9EB446E85}" presName="Name37" presStyleLbl="parChTrans1D2" presStyleIdx="0" presStyleCnt="1"/>
      <dgm:spPr/>
    </dgm:pt>
    <dgm:pt modelId="{26CEF080-1FC1-4E46-9AED-DCFF551D3EE5}" type="pres">
      <dgm:prSet presAssocID="{0E81815E-302B-4B7F-92E3-5D1AC29D7C12}" presName="hierRoot2" presStyleCnt="0">
        <dgm:presLayoutVars>
          <dgm:hierBranch/>
        </dgm:presLayoutVars>
      </dgm:prSet>
      <dgm:spPr/>
    </dgm:pt>
    <dgm:pt modelId="{B94E4283-513F-41B4-B484-4ABC210A58B1}" type="pres">
      <dgm:prSet presAssocID="{0E81815E-302B-4B7F-92E3-5D1AC29D7C12}" presName="rootComposite" presStyleCnt="0"/>
      <dgm:spPr/>
    </dgm:pt>
    <dgm:pt modelId="{DABC70AA-CE70-43D9-BC29-A0C7E3050C18}" type="pres">
      <dgm:prSet presAssocID="{0E81815E-302B-4B7F-92E3-5D1AC29D7C12}" presName="rootText" presStyleLbl="node2" presStyleIdx="0" presStyleCnt="1" custScaleX="36729" custScaleY="48472" custLinFactNeighborX="3747" custLinFactNeighborY="570">
        <dgm:presLayoutVars>
          <dgm:chPref val="3"/>
        </dgm:presLayoutVars>
      </dgm:prSet>
      <dgm:spPr/>
    </dgm:pt>
    <dgm:pt modelId="{46B6724A-4C9D-42F2-B30F-5AE7F99C4891}" type="pres">
      <dgm:prSet presAssocID="{0E81815E-302B-4B7F-92E3-5D1AC29D7C12}" presName="rootConnector" presStyleLbl="node2" presStyleIdx="0" presStyleCnt="1"/>
      <dgm:spPr/>
    </dgm:pt>
    <dgm:pt modelId="{D8C620E9-2889-4D11-BA06-9BE5D7F71871}" type="pres">
      <dgm:prSet presAssocID="{0E81815E-302B-4B7F-92E3-5D1AC29D7C12}" presName="hierChild4" presStyleCnt="0"/>
      <dgm:spPr/>
    </dgm:pt>
    <dgm:pt modelId="{71B918CD-AA1B-474F-9DB9-BA9608771561}" type="pres">
      <dgm:prSet presAssocID="{16481F0F-45EA-4599-A6CF-F59F1CC1C023}" presName="Name35" presStyleLbl="parChTrans1D3" presStyleIdx="0" presStyleCnt="3"/>
      <dgm:spPr/>
    </dgm:pt>
    <dgm:pt modelId="{B2DEC137-4B98-4A27-99B9-1DED97CA54FA}" type="pres">
      <dgm:prSet presAssocID="{29AF7BE2-16D0-43A4-A280-17EC96787C33}" presName="hierRoot2" presStyleCnt="0">
        <dgm:presLayoutVars>
          <dgm:hierBranch val="init"/>
        </dgm:presLayoutVars>
      </dgm:prSet>
      <dgm:spPr/>
    </dgm:pt>
    <dgm:pt modelId="{5284E1BB-BA2D-4DAF-A3D0-AA4648CE4C8E}" type="pres">
      <dgm:prSet presAssocID="{29AF7BE2-16D0-43A4-A280-17EC96787C33}" presName="rootComposite" presStyleCnt="0"/>
      <dgm:spPr/>
    </dgm:pt>
    <dgm:pt modelId="{75900185-0396-4EC5-9647-94185B9E9478}" type="pres">
      <dgm:prSet presAssocID="{29AF7BE2-16D0-43A4-A280-17EC96787C33}" presName="rootText" presStyleLbl="node3" presStyleIdx="0" presStyleCnt="3" custScaleX="36540" custScaleY="38437" custLinFactNeighborX="-8687" custLinFactNeighborY="-5806">
        <dgm:presLayoutVars>
          <dgm:chPref val="3"/>
        </dgm:presLayoutVars>
      </dgm:prSet>
      <dgm:spPr/>
    </dgm:pt>
    <dgm:pt modelId="{622CF27D-9D13-4C05-9E5A-78140D814C5A}" type="pres">
      <dgm:prSet presAssocID="{29AF7BE2-16D0-43A4-A280-17EC96787C33}" presName="rootConnector" presStyleLbl="node3" presStyleIdx="0" presStyleCnt="3"/>
      <dgm:spPr/>
    </dgm:pt>
    <dgm:pt modelId="{2728F2CF-8BEF-425E-AF46-174395ED6FCF}" type="pres">
      <dgm:prSet presAssocID="{29AF7BE2-16D0-43A4-A280-17EC96787C33}" presName="hierChild4" presStyleCnt="0"/>
      <dgm:spPr/>
    </dgm:pt>
    <dgm:pt modelId="{41E34749-C696-42BF-AA0B-C1F91946EF95}" type="pres">
      <dgm:prSet presAssocID="{29AF7BE2-16D0-43A4-A280-17EC96787C33}" presName="hierChild5" presStyleCnt="0"/>
      <dgm:spPr/>
    </dgm:pt>
    <dgm:pt modelId="{4A472A76-011E-44D3-B59E-DBB253845324}" type="pres">
      <dgm:prSet presAssocID="{B8442BE5-1062-4D14-B9CE-D408E08396CE}" presName="Name35" presStyleLbl="parChTrans1D3" presStyleIdx="1" presStyleCnt="3"/>
      <dgm:spPr/>
    </dgm:pt>
    <dgm:pt modelId="{5FF1A7FF-AD7C-4655-BD54-14BB9F9C3091}" type="pres">
      <dgm:prSet presAssocID="{EA694AF3-3D22-4A3D-A116-F990907F20B4}" presName="hierRoot2" presStyleCnt="0">
        <dgm:presLayoutVars>
          <dgm:hierBranch val="init"/>
        </dgm:presLayoutVars>
      </dgm:prSet>
      <dgm:spPr/>
    </dgm:pt>
    <dgm:pt modelId="{C4D4124E-A011-4E2B-BA2C-4C458A089946}" type="pres">
      <dgm:prSet presAssocID="{EA694AF3-3D22-4A3D-A116-F990907F20B4}" presName="rootComposite" presStyleCnt="0"/>
      <dgm:spPr/>
    </dgm:pt>
    <dgm:pt modelId="{F74FB043-7B3A-49BB-AC50-E34A7621369E}" type="pres">
      <dgm:prSet presAssocID="{EA694AF3-3D22-4A3D-A116-F990907F20B4}" presName="rootText" presStyleLbl="node3" presStyleIdx="1" presStyleCnt="3" custScaleX="38924" custScaleY="35126" custLinFactNeighborX="-53607" custLinFactNeighborY="-5806">
        <dgm:presLayoutVars>
          <dgm:chPref val="3"/>
        </dgm:presLayoutVars>
      </dgm:prSet>
      <dgm:spPr/>
    </dgm:pt>
    <dgm:pt modelId="{DA9F7A53-7D73-493A-AD5C-5ED37F41E36C}" type="pres">
      <dgm:prSet presAssocID="{EA694AF3-3D22-4A3D-A116-F990907F20B4}" presName="rootConnector" presStyleLbl="node3" presStyleIdx="1" presStyleCnt="3"/>
      <dgm:spPr/>
    </dgm:pt>
    <dgm:pt modelId="{7051CB49-2B9E-4938-A28A-0D692C96A9FC}" type="pres">
      <dgm:prSet presAssocID="{EA694AF3-3D22-4A3D-A116-F990907F20B4}" presName="hierChild4" presStyleCnt="0"/>
      <dgm:spPr/>
    </dgm:pt>
    <dgm:pt modelId="{886E1D27-53E4-4C30-AF71-7C381B7020DC}" type="pres">
      <dgm:prSet presAssocID="{EA694AF3-3D22-4A3D-A116-F990907F20B4}" presName="hierChild5" presStyleCnt="0"/>
      <dgm:spPr/>
    </dgm:pt>
    <dgm:pt modelId="{61F1D19B-F273-44CB-9FFC-B6732035188E}" type="pres">
      <dgm:prSet presAssocID="{25C5929F-A164-4337-9F43-5159108175FB}" presName="Name35" presStyleLbl="parChTrans1D3" presStyleIdx="2" presStyleCnt="3"/>
      <dgm:spPr/>
    </dgm:pt>
    <dgm:pt modelId="{936C0D06-889A-45CC-B9DD-3DD8253C9A3F}" type="pres">
      <dgm:prSet presAssocID="{8C7D4933-B7E4-4DEE-BDAC-0ECF24D9BC34}" presName="hierRoot2" presStyleCnt="0">
        <dgm:presLayoutVars>
          <dgm:hierBranch val="init"/>
        </dgm:presLayoutVars>
      </dgm:prSet>
      <dgm:spPr/>
    </dgm:pt>
    <dgm:pt modelId="{398BF47E-FEC5-4F49-8DFB-04AB3AAAB71C}" type="pres">
      <dgm:prSet presAssocID="{8C7D4933-B7E4-4DEE-BDAC-0ECF24D9BC34}" presName="rootComposite" presStyleCnt="0"/>
      <dgm:spPr/>
    </dgm:pt>
    <dgm:pt modelId="{37800D65-041B-4E26-B0DF-065A4D0E7A40}" type="pres">
      <dgm:prSet presAssocID="{8C7D4933-B7E4-4DEE-BDAC-0ECF24D9BC34}" presName="rootText" presStyleLbl="node3" presStyleIdx="2" presStyleCnt="3" custScaleX="40155" custScaleY="37959" custLinFactNeighborX="59970" custLinFactNeighborY="-5806">
        <dgm:presLayoutVars>
          <dgm:chPref val="3"/>
        </dgm:presLayoutVars>
      </dgm:prSet>
      <dgm:spPr/>
    </dgm:pt>
    <dgm:pt modelId="{77DB645A-EAD9-428E-B91D-8C3DF12BC8A8}" type="pres">
      <dgm:prSet presAssocID="{8C7D4933-B7E4-4DEE-BDAC-0ECF24D9BC34}" presName="rootConnector" presStyleLbl="node3" presStyleIdx="2" presStyleCnt="3"/>
      <dgm:spPr/>
    </dgm:pt>
    <dgm:pt modelId="{5D6AAAF1-BBD3-43A6-A5EA-355D5C59B187}" type="pres">
      <dgm:prSet presAssocID="{8C7D4933-B7E4-4DEE-BDAC-0ECF24D9BC34}" presName="hierChild4" presStyleCnt="0"/>
      <dgm:spPr/>
    </dgm:pt>
    <dgm:pt modelId="{7235EB79-EFBA-42CD-8E10-C9B385485AF3}" type="pres">
      <dgm:prSet presAssocID="{8C7D4933-B7E4-4DEE-BDAC-0ECF24D9BC34}" presName="hierChild5" presStyleCnt="0"/>
      <dgm:spPr/>
    </dgm:pt>
    <dgm:pt modelId="{B090422F-E9E4-4D24-BA6D-BAAE76381F6E}" type="pres">
      <dgm:prSet presAssocID="{0E81815E-302B-4B7F-92E3-5D1AC29D7C12}" presName="hierChild5" presStyleCnt="0"/>
      <dgm:spPr/>
    </dgm:pt>
    <dgm:pt modelId="{BDD33E64-8FC9-404C-8FA7-E0B9C9CE1F2E}" type="pres">
      <dgm:prSet presAssocID="{CAF3A7A0-3502-4164-ACDC-34E79B7D784D}" presName="hierChild3" presStyleCnt="0"/>
      <dgm:spPr/>
    </dgm:pt>
  </dgm:ptLst>
  <dgm:cxnLst>
    <dgm:cxn modelId="{DD1FB207-0DD5-4EB6-B889-AB7D70F58352}" srcId="{0E81815E-302B-4B7F-92E3-5D1AC29D7C12}" destId="{EA694AF3-3D22-4A3D-A116-F990907F20B4}" srcOrd="1" destOrd="0" parTransId="{B8442BE5-1062-4D14-B9CE-D408E08396CE}" sibTransId="{4B65F54D-E5D9-4FF0-9D11-BE47355A4293}"/>
    <dgm:cxn modelId="{C08A5632-2997-4E31-A283-80BDD4083055}" type="presOf" srcId="{EA694AF3-3D22-4A3D-A116-F990907F20B4}" destId="{F74FB043-7B3A-49BB-AC50-E34A7621369E}" srcOrd="0" destOrd="0" presId="urn:microsoft.com/office/officeart/2005/8/layout/orgChart1"/>
    <dgm:cxn modelId="{A2947A3F-6E5B-4864-BBA8-3ED4E2AC0473}" srcId="{0E81815E-302B-4B7F-92E3-5D1AC29D7C12}" destId="{29AF7BE2-16D0-43A4-A280-17EC96787C33}" srcOrd="0" destOrd="0" parTransId="{16481F0F-45EA-4599-A6CF-F59F1CC1C023}" sibTransId="{1BB16E4A-994E-4979-A512-A87A4A9E8D63}"/>
    <dgm:cxn modelId="{1052913F-AD18-4AA2-BC1A-B08BD29251CB}" type="presOf" srcId="{B8442BE5-1062-4D14-B9CE-D408E08396CE}" destId="{4A472A76-011E-44D3-B59E-DBB253845324}" srcOrd="0" destOrd="0" presId="urn:microsoft.com/office/officeart/2005/8/layout/orgChart1"/>
    <dgm:cxn modelId="{D3FB7062-AE49-4645-8BF6-0DD7DAECE6ED}" type="presOf" srcId="{16481F0F-45EA-4599-A6CF-F59F1CC1C023}" destId="{71B918CD-AA1B-474F-9DB9-BA9608771561}" srcOrd="0" destOrd="0" presId="urn:microsoft.com/office/officeart/2005/8/layout/orgChart1"/>
    <dgm:cxn modelId="{DD5D6972-82E9-4FB9-B74B-509FD75A0694}" type="presOf" srcId="{0E81815E-302B-4B7F-92E3-5D1AC29D7C12}" destId="{DABC70AA-CE70-43D9-BC29-A0C7E3050C18}" srcOrd="0" destOrd="0" presId="urn:microsoft.com/office/officeart/2005/8/layout/orgChart1"/>
    <dgm:cxn modelId="{F30E0674-BE18-401F-8B4A-6FB36F5EB548}" type="presOf" srcId="{29AF7BE2-16D0-43A4-A280-17EC96787C33}" destId="{622CF27D-9D13-4C05-9E5A-78140D814C5A}" srcOrd="1" destOrd="0" presId="urn:microsoft.com/office/officeart/2005/8/layout/orgChart1"/>
    <dgm:cxn modelId="{E07DA158-ABAB-470D-851A-0C63EF9E9D02}" type="presOf" srcId="{CAF3A7A0-3502-4164-ACDC-34E79B7D784D}" destId="{1B7CC932-A37C-46DD-A5EF-0431E6CF1B22}" srcOrd="1" destOrd="0" presId="urn:microsoft.com/office/officeart/2005/8/layout/orgChart1"/>
    <dgm:cxn modelId="{E16D5F85-305B-4115-970D-14F3D7F1771A}" type="presOf" srcId="{CAF3A7A0-3502-4164-ACDC-34E79B7D784D}" destId="{6EBDF6FA-B561-42B5-A370-A0EBD28522DD}" srcOrd="0" destOrd="0" presId="urn:microsoft.com/office/officeart/2005/8/layout/orgChart1"/>
    <dgm:cxn modelId="{98672395-18EB-4F9B-957F-8A7046C7948A}" type="presOf" srcId="{D2AC1F24-4D59-4EF7-A573-E49D6BE15D79}" destId="{E2C3FAD9-CD5B-4215-8C0C-F1BB79A38CE1}" srcOrd="0" destOrd="0" presId="urn:microsoft.com/office/officeart/2005/8/layout/orgChart1"/>
    <dgm:cxn modelId="{B5A30197-3426-4EA3-940B-903DB1E8A815}" srcId="{CAF3A7A0-3502-4164-ACDC-34E79B7D784D}" destId="{0E81815E-302B-4B7F-92E3-5D1AC29D7C12}" srcOrd="0" destOrd="0" parTransId="{60729358-7D00-4D41-806A-D6C9EB446E85}" sibTransId="{7D8722E3-20D3-4A4B-AEB2-E547238ECBF8}"/>
    <dgm:cxn modelId="{23C448A5-C644-4A0B-8B19-72B227A546AF}" type="presOf" srcId="{29AF7BE2-16D0-43A4-A280-17EC96787C33}" destId="{75900185-0396-4EC5-9647-94185B9E9478}" srcOrd="0" destOrd="0" presId="urn:microsoft.com/office/officeart/2005/8/layout/orgChart1"/>
    <dgm:cxn modelId="{55D4A7AC-1ECC-45F2-A828-4E53EEA0C339}" type="presOf" srcId="{60729358-7D00-4D41-806A-D6C9EB446E85}" destId="{EE9468A6-FDD8-4483-941E-765EDB1B5A56}" srcOrd="0" destOrd="0" presId="urn:microsoft.com/office/officeart/2005/8/layout/orgChart1"/>
    <dgm:cxn modelId="{7E3CD7B5-4C6F-43DF-A6F3-19AC03D866DA}" type="presOf" srcId="{8C7D4933-B7E4-4DEE-BDAC-0ECF24D9BC34}" destId="{37800D65-041B-4E26-B0DF-065A4D0E7A40}" srcOrd="0" destOrd="0" presId="urn:microsoft.com/office/officeart/2005/8/layout/orgChart1"/>
    <dgm:cxn modelId="{1BF49ABF-604F-4D8E-BD11-4C6EFECCD850}" type="presOf" srcId="{EA694AF3-3D22-4A3D-A116-F990907F20B4}" destId="{DA9F7A53-7D73-493A-AD5C-5ED37F41E36C}" srcOrd="1" destOrd="0" presId="urn:microsoft.com/office/officeart/2005/8/layout/orgChart1"/>
    <dgm:cxn modelId="{F052B3C7-F6EF-4327-AF99-AA6D16418650}" type="presOf" srcId="{8C7D4933-B7E4-4DEE-BDAC-0ECF24D9BC34}" destId="{77DB645A-EAD9-428E-B91D-8C3DF12BC8A8}" srcOrd="1" destOrd="0" presId="urn:microsoft.com/office/officeart/2005/8/layout/orgChart1"/>
    <dgm:cxn modelId="{AA31DCC8-6E05-435E-8701-74832602760E}" srcId="{0E81815E-302B-4B7F-92E3-5D1AC29D7C12}" destId="{8C7D4933-B7E4-4DEE-BDAC-0ECF24D9BC34}" srcOrd="2" destOrd="0" parTransId="{25C5929F-A164-4337-9F43-5159108175FB}" sibTransId="{84065585-D6C2-4462-A5AD-9976CEA05C28}"/>
    <dgm:cxn modelId="{B8FF91DA-2C0C-49A6-B4C6-B25491C0B174}" type="presOf" srcId="{0E81815E-302B-4B7F-92E3-5D1AC29D7C12}" destId="{46B6724A-4C9D-42F2-B30F-5AE7F99C4891}" srcOrd="1" destOrd="0" presId="urn:microsoft.com/office/officeart/2005/8/layout/orgChart1"/>
    <dgm:cxn modelId="{591340DC-237C-4895-9C43-65271BF357C1}" type="presOf" srcId="{25C5929F-A164-4337-9F43-5159108175FB}" destId="{61F1D19B-F273-44CB-9FFC-B6732035188E}" srcOrd="0" destOrd="0" presId="urn:microsoft.com/office/officeart/2005/8/layout/orgChart1"/>
    <dgm:cxn modelId="{A0F415FD-7C2B-437E-973F-4158CF12F13A}" srcId="{D2AC1F24-4D59-4EF7-A573-E49D6BE15D79}" destId="{CAF3A7A0-3502-4164-ACDC-34E79B7D784D}" srcOrd="0" destOrd="0" parTransId="{EE5A7E56-FAAE-4CCA-80C4-021CDBE90AB7}" sibTransId="{A9812856-A321-42E5-B008-EC0BA9E6A87A}"/>
    <dgm:cxn modelId="{32DFE418-7A85-4B81-9811-562E1D348AB5}" type="presParOf" srcId="{E2C3FAD9-CD5B-4215-8C0C-F1BB79A38CE1}" destId="{5EE7D294-37C8-420E-9304-DE7AD5331483}" srcOrd="0" destOrd="0" presId="urn:microsoft.com/office/officeart/2005/8/layout/orgChart1"/>
    <dgm:cxn modelId="{1674FCB9-BA9D-4FC6-8CD1-4C8924D081F4}" type="presParOf" srcId="{5EE7D294-37C8-420E-9304-DE7AD5331483}" destId="{B738B660-F685-4091-AE7B-58EC3C4ADCD1}" srcOrd="0" destOrd="0" presId="urn:microsoft.com/office/officeart/2005/8/layout/orgChart1"/>
    <dgm:cxn modelId="{17BD0018-54FF-4CAE-ACF3-A1810515030D}" type="presParOf" srcId="{B738B660-F685-4091-AE7B-58EC3C4ADCD1}" destId="{6EBDF6FA-B561-42B5-A370-A0EBD28522DD}" srcOrd="0" destOrd="0" presId="urn:microsoft.com/office/officeart/2005/8/layout/orgChart1"/>
    <dgm:cxn modelId="{ADDA90D8-D4E8-4D3C-A400-34E520621500}" type="presParOf" srcId="{B738B660-F685-4091-AE7B-58EC3C4ADCD1}" destId="{1B7CC932-A37C-46DD-A5EF-0431E6CF1B22}" srcOrd="1" destOrd="0" presId="urn:microsoft.com/office/officeart/2005/8/layout/orgChart1"/>
    <dgm:cxn modelId="{B7B6F168-F226-464A-A179-F882B6E2F1C3}" type="presParOf" srcId="{5EE7D294-37C8-420E-9304-DE7AD5331483}" destId="{0C28C6C0-668F-47DD-B608-8036FB047506}" srcOrd="1" destOrd="0" presId="urn:microsoft.com/office/officeart/2005/8/layout/orgChart1"/>
    <dgm:cxn modelId="{2437A6D8-1DBF-4C5C-A9F7-635AD795EB99}" type="presParOf" srcId="{0C28C6C0-668F-47DD-B608-8036FB047506}" destId="{EE9468A6-FDD8-4483-941E-765EDB1B5A56}" srcOrd="0" destOrd="0" presId="urn:microsoft.com/office/officeart/2005/8/layout/orgChart1"/>
    <dgm:cxn modelId="{A6F26180-DA72-49C3-804B-2F0926F02DC5}" type="presParOf" srcId="{0C28C6C0-668F-47DD-B608-8036FB047506}" destId="{26CEF080-1FC1-4E46-9AED-DCFF551D3EE5}" srcOrd="1" destOrd="0" presId="urn:microsoft.com/office/officeart/2005/8/layout/orgChart1"/>
    <dgm:cxn modelId="{AF60E611-0226-41DB-AC5F-78F9A99E1CEE}" type="presParOf" srcId="{26CEF080-1FC1-4E46-9AED-DCFF551D3EE5}" destId="{B94E4283-513F-41B4-B484-4ABC210A58B1}" srcOrd="0" destOrd="0" presId="urn:microsoft.com/office/officeart/2005/8/layout/orgChart1"/>
    <dgm:cxn modelId="{4A072B29-4BCB-4855-B225-34D1E17B3A45}" type="presParOf" srcId="{B94E4283-513F-41B4-B484-4ABC210A58B1}" destId="{DABC70AA-CE70-43D9-BC29-A0C7E3050C18}" srcOrd="0" destOrd="0" presId="urn:microsoft.com/office/officeart/2005/8/layout/orgChart1"/>
    <dgm:cxn modelId="{1137800B-5B9F-4CD4-865B-AFA1BFA36ADD}" type="presParOf" srcId="{B94E4283-513F-41B4-B484-4ABC210A58B1}" destId="{46B6724A-4C9D-42F2-B30F-5AE7F99C4891}" srcOrd="1" destOrd="0" presId="urn:microsoft.com/office/officeart/2005/8/layout/orgChart1"/>
    <dgm:cxn modelId="{BC158DD7-B79A-4038-AD1B-C810452F278C}" type="presParOf" srcId="{26CEF080-1FC1-4E46-9AED-DCFF551D3EE5}" destId="{D8C620E9-2889-4D11-BA06-9BE5D7F71871}" srcOrd="1" destOrd="0" presId="urn:microsoft.com/office/officeart/2005/8/layout/orgChart1"/>
    <dgm:cxn modelId="{72BDBF92-B7CE-4D76-90C0-E220EA712B56}" type="presParOf" srcId="{D8C620E9-2889-4D11-BA06-9BE5D7F71871}" destId="{71B918CD-AA1B-474F-9DB9-BA9608771561}" srcOrd="0" destOrd="0" presId="urn:microsoft.com/office/officeart/2005/8/layout/orgChart1"/>
    <dgm:cxn modelId="{12FB83BE-D757-474A-9AE8-AFC975AFE779}" type="presParOf" srcId="{D8C620E9-2889-4D11-BA06-9BE5D7F71871}" destId="{B2DEC137-4B98-4A27-99B9-1DED97CA54FA}" srcOrd="1" destOrd="0" presId="urn:microsoft.com/office/officeart/2005/8/layout/orgChart1"/>
    <dgm:cxn modelId="{A0AC984A-B089-423A-920F-A3FFDE5209FA}" type="presParOf" srcId="{B2DEC137-4B98-4A27-99B9-1DED97CA54FA}" destId="{5284E1BB-BA2D-4DAF-A3D0-AA4648CE4C8E}" srcOrd="0" destOrd="0" presId="urn:microsoft.com/office/officeart/2005/8/layout/orgChart1"/>
    <dgm:cxn modelId="{1B55AAD7-8841-4CAE-B872-BF01BEDA4C4B}" type="presParOf" srcId="{5284E1BB-BA2D-4DAF-A3D0-AA4648CE4C8E}" destId="{75900185-0396-4EC5-9647-94185B9E9478}" srcOrd="0" destOrd="0" presId="urn:microsoft.com/office/officeart/2005/8/layout/orgChart1"/>
    <dgm:cxn modelId="{E083EC4F-3CC4-4DF5-9CFF-873B7AF00BBA}" type="presParOf" srcId="{5284E1BB-BA2D-4DAF-A3D0-AA4648CE4C8E}" destId="{622CF27D-9D13-4C05-9E5A-78140D814C5A}" srcOrd="1" destOrd="0" presId="urn:microsoft.com/office/officeart/2005/8/layout/orgChart1"/>
    <dgm:cxn modelId="{03E3CDF4-EBD1-4873-A03F-2E558EA5643D}" type="presParOf" srcId="{B2DEC137-4B98-4A27-99B9-1DED97CA54FA}" destId="{2728F2CF-8BEF-425E-AF46-174395ED6FCF}" srcOrd="1" destOrd="0" presId="urn:microsoft.com/office/officeart/2005/8/layout/orgChart1"/>
    <dgm:cxn modelId="{F91E70FF-2F31-4333-A58C-F1CBF6673FE7}" type="presParOf" srcId="{B2DEC137-4B98-4A27-99B9-1DED97CA54FA}" destId="{41E34749-C696-42BF-AA0B-C1F91946EF95}" srcOrd="2" destOrd="0" presId="urn:microsoft.com/office/officeart/2005/8/layout/orgChart1"/>
    <dgm:cxn modelId="{62A092E3-B010-44D0-93C0-0E227C0BE4D3}" type="presParOf" srcId="{D8C620E9-2889-4D11-BA06-9BE5D7F71871}" destId="{4A472A76-011E-44D3-B59E-DBB253845324}" srcOrd="2" destOrd="0" presId="urn:microsoft.com/office/officeart/2005/8/layout/orgChart1"/>
    <dgm:cxn modelId="{4D6B76DE-F7F4-4A00-BA76-68D2900D52E0}" type="presParOf" srcId="{D8C620E9-2889-4D11-BA06-9BE5D7F71871}" destId="{5FF1A7FF-AD7C-4655-BD54-14BB9F9C3091}" srcOrd="3" destOrd="0" presId="urn:microsoft.com/office/officeart/2005/8/layout/orgChart1"/>
    <dgm:cxn modelId="{DF06BCB2-E7B7-4902-AA68-D46C280ECECF}" type="presParOf" srcId="{5FF1A7FF-AD7C-4655-BD54-14BB9F9C3091}" destId="{C4D4124E-A011-4E2B-BA2C-4C458A089946}" srcOrd="0" destOrd="0" presId="urn:microsoft.com/office/officeart/2005/8/layout/orgChart1"/>
    <dgm:cxn modelId="{F359F66A-969E-4C69-B4B4-4563B7E2CF7D}" type="presParOf" srcId="{C4D4124E-A011-4E2B-BA2C-4C458A089946}" destId="{F74FB043-7B3A-49BB-AC50-E34A7621369E}" srcOrd="0" destOrd="0" presId="urn:microsoft.com/office/officeart/2005/8/layout/orgChart1"/>
    <dgm:cxn modelId="{6E6FA657-6A7A-411D-8F1B-AEC343E7420D}" type="presParOf" srcId="{C4D4124E-A011-4E2B-BA2C-4C458A089946}" destId="{DA9F7A53-7D73-493A-AD5C-5ED37F41E36C}" srcOrd="1" destOrd="0" presId="urn:microsoft.com/office/officeart/2005/8/layout/orgChart1"/>
    <dgm:cxn modelId="{F5B7BFCC-0B55-43CC-BC03-B6584356F8FE}" type="presParOf" srcId="{5FF1A7FF-AD7C-4655-BD54-14BB9F9C3091}" destId="{7051CB49-2B9E-4938-A28A-0D692C96A9FC}" srcOrd="1" destOrd="0" presId="urn:microsoft.com/office/officeart/2005/8/layout/orgChart1"/>
    <dgm:cxn modelId="{D46D4861-A0C9-4F81-9B00-9860785238BE}" type="presParOf" srcId="{5FF1A7FF-AD7C-4655-BD54-14BB9F9C3091}" destId="{886E1D27-53E4-4C30-AF71-7C381B7020DC}" srcOrd="2" destOrd="0" presId="urn:microsoft.com/office/officeart/2005/8/layout/orgChart1"/>
    <dgm:cxn modelId="{1856238A-2317-4FE8-B438-21166198F2D9}" type="presParOf" srcId="{D8C620E9-2889-4D11-BA06-9BE5D7F71871}" destId="{61F1D19B-F273-44CB-9FFC-B6732035188E}" srcOrd="4" destOrd="0" presId="urn:microsoft.com/office/officeart/2005/8/layout/orgChart1"/>
    <dgm:cxn modelId="{21E59053-5F26-4743-AA4C-D595E6FC205D}" type="presParOf" srcId="{D8C620E9-2889-4D11-BA06-9BE5D7F71871}" destId="{936C0D06-889A-45CC-B9DD-3DD8253C9A3F}" srcOrd="5" destOrd="0" presId="urn:microsoft.com/office/officeart/2005/8/layout/orgChart1"/>
    <dgm:cxn modelId="{05533F14-46F5-4C60-9988-439CDEFA17B1}" type="presParOf" srcId="{936C0D06-889A-45CC-B9DD-3DD8253C9A3F}" destId="{398BF47E-FEC5-4F49-8DFB-04AB3AAAB71C}" srcOrd="0" destOrd="0" presId="urn:microsoft.com/office/officeart/2005/8/layout/orgChart1"/>
    <dgm:cxn modelId="{766FF499-EE20-4E1E-8634-33381DE29E99}" type="presParOf" srcId="{398BF47E-FEC5-4F49-8DFB-04AB3AAAB71C}" destId="{37800D65-041B-4E26-B0DF-065A4D0E7A40}" srcOrd="0" destOrd="0" presId="urn:microsoft.com/office/officeart/2005/8/layout/orgChart1"/>
    <dgm:cxn modelId="{451A7938-232C-4681-AB0D-8A3D98BA820F}" type="presParOf" srcId="{398BF47E-FEC5-4F49-8DFB-04AB3AAAB71C}" destId="{77DB645A-EAD9-428E-B91D-8C3DF12BC8A8}" srcOrd="1" destOrd="0" presId="urn:microsoft.com/office/officeart/2005/8/layout/orgChart1"/>
    <dgm:cxn modelId="{030542D5-19AE-443F-9CCB-617DCE8C45FC}" type="presParOf" srcId="{936C0D06-889A-45CC-B9DD-3DD8253C9A3F}" destId="{5D6AAAF1-BBD3-43A6-A5EA-355D5C59B187}" srcOrd="1" destOrd="0" presId="urn:microsoft.com/office/officeart/2005/8/layout/orgChart1"/>
    <dgm:cxn modelId="{FB3B4C56-A4A7-49AA-8851-FC7EE40E67F1}" type="presParOf" srcId="{936C0D06-889A-45CC-B9DD-3DD8253C9A3F}" destId="{7235EB79-EFBA-42CD-8E10-C9B385485AF3}" srcOrd="2" destOrd="0" presId="urn:microsoft.com/office/officeart/2005/8/layout/orgChart1"/>
    <dgm:cxn modelId="{8FEB3346-A534-4AF4-BBCD-CE278BE07860}" type="presParOf" srcId="{26CEF080-1FC1-4E46-9AED-DCFF551D3EE5}" destId="{B090422F-E9E4-4D24-BA6D-BAAE76381F6E}" srcOrd="2" destOrd="0" presId="urn:microsoft.com/office/officeart/2005/8/layout/orgChart1"/>
    <dgm:cxn modelId="{288FC349-275A-4B1E-84A8-4E9D63DD6926}" type="presParOf" srcId="{5EE7D294-37C8-420E-9304-DE7AD5331483}" destId="{BDD33E64-8FC9-404C-8FA7-E0B9C9CE1F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7F3FBF-2D0A-426E-946F-469407AD8929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489FFB8-09A9-44A4-818A-CB950E61BFDF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800" b="1" dirty="0"/>
            <a:t>President       </a:t>
          </a:r>
          <a:r>
            <a:rPr lang="en-US" sz="800" dirty="0"/>
            <a:t>                                         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800" dirty="0"/>
            <a:t>Dr. Coretta Boykin</a:t>
          </a:r>
        </a:p>
      </dgm:t>
    </dgm:pt>
    <dgm:pt modelId="{BB90D69E-6DCD-4E75-B47E-63E11254CC7E}" type="parTrans" cxnId="{873902EA-0639-48A3-90E9-9AB9E1117819}">
      <dgm:prSet/>
      <dgm:spPr/>
      <dgm:t>
        <a:bodyPr/>
        <a:lstStyle/>
        <a:p>
          <a:endParaRPr lang="en-US"/>
        </a:p>
      </dgm:t>
    </dgm:pt>
    <dgm:pt modelId="{79A3D047-114C-4FF7-8487-21CE4AEE3F66}" type="sibTrans" cxnId="{873902EA-0639-48A3-90E9-9AB9E1117819}">
      <dgm:prSet/>
      <dgm:spPr/>
      <dgm:t>
        <a:bodyPr/>
        <a:lstStyle/>
        <a:p>
          <a:endParaRPr lang="en-US"/>
        </a:p>
      </dgm:t>
    </dgm:pt>
    <dgm:pt modelId="{CBFA799D-6298-4FD1-B345-B916E11FE469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600" b="1" dirty="0"/>
            <a:t>Director of Instructional Services/Career Technical Education Instructor</a:t>
          </a:r>
        </a:p>
        <a:p>
          <a:pPr>
            <a:spcAft>
              <a:spcPts val="0"/>
            </a:spcAft>
          </a:pPr>
          <a:r>
            <a:rPr lang="en-US" sz="600" b="1" dirty="0"/>
            <a:t>S. Johnson</a:t>
          </a:r>
        </a:p>
        <a:p>
          <a:pPr>
            <a:spcAft>
              <a:spcPts val="0"/>
            </a:spcAft>
          </a:pPr>
          <a:endParaRPr lang="en-US" sz="600" dirty="0"/>
        </a:p>
      </dgm:t>
    </dgm:pt>
    <dgm:pt modelId="{C695C9B7-EB4C-482A-8197-1D759A5AB43F}" type="parTrans" cxnId="{70CB9698-8583-45E1-8563-7228C935D547}">
      <dgm:prSet/>
      <dgm:spPr/>
      <dgm:t>
        <a:bodyPr/>
        <a:lstStyle/>
        <a:p>
          <a:endParaRPr lang="en-US"/>
        </a:p>
      </dgm:t>
    </dgm:pt>
    <dgm:pt modelId="{D4FDD137-66BD-4E9B-A875-51175BA52AD0}" type="sibTrans" cxnId="{70CB9698-8583-45E1-8563-7228C935D547}">
      <dgm:prSet/>
      <dgm:spPr/>
      <dgm:t>
        <a:bodyPr/>
        <a:lstStyle/>
        <a:p>
          <a:endParaRPr lang="en-US"/>
        </a:p>
      </dgm:t>
    </dgm:pt>
    <dgm:pt modelId="{2211902C-D3FE-4229-A1ED-F3D3B13B75A9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600" b="1" dirty="0"/>
            <a:t>Adult Education Instructor</a:t>
          </a:r>
        </a:p>
        <a:p>
          <a:pPr>
            <a:spcAft>
              <a:spcPts val="0"/>
            </a:spcAft>
          </a:pPr>
          <a:r>
            <a:rPr lang="en-US" sz="600" dirty="0"/>
            <a:t>(Full-time)</a:t>
          </a:r>
        </a:p>
        <a:p>
          <a:pPr>
            <a:spcAft>
              <a:spcPts val="0"/>
            </a:spcAft>
          </a:pPr>
          <a:r>
            <a:rPr lang="en-US" sz="600" dirty="0"/>
            <a:t>R. Merrills</a:t>
          </a:r>
        </a:p>
        <a:p>
          <a:pPr>
            <a:spcAft>
              <a:spcPts val="0"/>
            </a:spcAft>
          </a:pPr>
          <a:endParaRPr lang="en-US" sz="600" dirty="0"/>
        </a:p>
      </dgm:t>
    </dgm:pt>
    <dgm:pt modelId="{8338AA11-F69F-4641-A42B-9B01FC0C5CB0}" type="parTrans" cxnId="{8E153CA3-E717-4F69-90EF-18D038D5538E}">
      <dgm:prSet/>
      <dgm:spPr/>
      <dgm:t>
        <a:bodyPr/>
        <a:lstStyle/>
        <a:p>
          <a:endParaRPr lang="en-US"/>
        </a:p>
      </dgm:t>
    </dgm:pt>
    <dgm:pt modelId="{A0C5C087-60B9-4737-96F0-5900D754D094}" type="sibTrans" cxnId="{8E153CA3-E717-4F69-90EF-18D038D5538E}">
      <dgm:prSet/>
      <dgm:spPr/>
      <dgm:t>
        <a:bodyPr/>
        <a:lstStyle/>
        <a:p>
          <a:endParaRPr lang="en-US"/>
        </a:p>
      </dgm:t>
    </dgm:pt>
    <dgm:pt modelId="{C467B4ED-919B-4DE9-AE31-CE3730433F17}">
      <dgm:prSet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0"/>
            </a:spcAft>
          </a:pPr>
          <a:endParaRPr lang="en-US" sz="600" b="1" dirty="0"/>
        </a:p>
        <a:p>
          <a:pPr>
            <a:lnSpc>
              <a:spcPct val="100000"/>
            </a:lnSpc>
            <a:spcBef>
              <a:spcPts val="1200"/>
            </a:spcBef>
            <a:spcAft>
              <a:spcPts val="0"/>
            </a:spcAft>
          </a:pPr>
          <a:endParaRPr lang="en-US" sz="600" b="1" dirty="0"/>
        </a:p>
        <a:p>
          <a:pPr>
            <a:lnSpc>
              <a:spcPct val="100000"/>
            </a:lnSpc>
            <a:spcBef>
              <a:spcPts val="1200"/>
            </a:spcBef>
            <a:spcAft>
              <a:spcPts val="0"/>
            </a:spcAft>
          </a:pPr>
          <a:r>
            <a:rPr lang="en-US" sz="600" b="1" dirty="0"/>
            <a:t>Adult Education Instructor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dirty="0"/>
            <a:t>&amp; Family Literacy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dirty="0"/>
            <a:t>(Part-time)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dirty="0"/>
            <a:t>TBN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600" dirty="0"/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600" dirty="0"/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600" dirty="0"/>
        </a:p>
      </dgm:t>
    </dgm:pt>
    <dgm:pt modelId="{EBBBF0B9-E493-440D-91B4-176305FBD535}" type="parTrans" cxnId="{D3E2E8BD-1ED2-4EA0-A514-DB0869A0606E}">
      <dgm:prSet/>
      <dgm:spPr/>
      <dgm:t>
        <a:bodyPr/>
        <a:lstStyle/>
        <a:p>
          <a:endParaRPr lang="en-US"/>
        </a:p>
      </dgm:t>
    </dgm:pt>
    <dgm:pt modelId="{2D87956D-ACE0-450D-96FA-CF5B64F57D71}" type="sibTrans" cxnId="{D3E2E8BD-1ED2-4EA0-A514-DB0869A0606E}">
      <dgm:prSet/>
      <dgm:spPr/>
      <dgm:t>
        <a:bodyPr/>
        <a:lstStyle/>
        <a:p>
          <a:endParaRPr lang="en-US"/>
        </a:p>
      </dgm:t>
    </dgm:pt>
    <dgm:pt modelId="{683EFE03-A985-4546-A5CC-5898AFA5BF42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/>
            <a:t>Adult Education Career Coach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dirty="0"/>
            <a:t>(Part-time)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dirty="0"/>
            <a:t>TBN</a:t>
          </a:r>
        </a:p>
      </dgm:t>
    </dgm:pt>
    <dgm:pt modelId="{FACE414F-F6FF-4112-AEE8-4A8AB2AC1F20}" type="sibTrans" cxnId="{0A2E6079-FF8B-4263-88E2-2BFA4832B97C}">
      <dgm:prSet/>
      <dgm:spPr/>
      <dgm:t>
        <a:bodyPr/>
        <a:lstStyle/>
        <a:p>
          <a:endParaRPr lang="en-US"/>
        </a:p>
      </dgm:t>
    </dgm:pt>
    <dgm:pt modelId="{745371B2-E99C-44F8-8A46-9D68D0EBC2DE}" type="parTrans" cxnId="{0A2E6079-FF8B-4263-88E2-2BFA4832B97C}">
      <dgm:prSet/>
      <dgm:spPr/>
      <dgm:t>
        <a:bodyPr/>
        <a:lstStyle/>
        <a:p>
          <a:endParaRPr lang="en-US"/>
        </a:p>
      </dgm:t>
    </dgm:pt>
    <dgm:pt modelId="{2C620A72-6E94-4797-99AE-8B83CF82243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/>
            <a:t>Director of Adult Education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0" dirty="0"/>
            <a:t>C. Byrd-</a:t>
          </a:r>
          <a:r>
            <a:rPr lang="en-US" sz="600" b="0" dirty="0" err="1"/>
            <a:t>Lymon</a:t>
          </a:r>
          <a:endParaRPr lang="en-US" sz="600" b="0" dirty="0"/>
        </a:p>
      </dgm:t>
    </dgm:pt>
    <dgm:pt modelId="{FA2C56A5-62F1-4FE4-B438-4AA9AA571F70}" type="sibTrans" cxnId="{67989D15-1021-4501-8C16-F9782316B6A7}">
      <dgm:prSet/>
      <dgm:spPr/>
      <dgm:t>
        <a:bodyPr/>
        <a:lstStyle/>
        <a:p>
          <a:endParaRPr lang="en-US"/>
        </a:p>
      </dgm:t>
    </dgm:pt>
    <dgm:pt modelId="{11149C4D-3C89-4671-AD85-C1227830461F}" type="parTrans" cxnId="{67989D15-1021-4501-8C16-F9782316B6A7}">
      <dgm:prSet/>
      <dgm:spPr/>
      <dgm:t>
        <a:bodyPr/>
        <a:lstStyle/>
        <a:p>
          <a:endParaRPr lang="en-US"/>
        </a:p>
      </dgm:t>
    </dgm:pt>
    <dgm:pt modelId="{93C3AFF2-263E-4AC5-90BA-8F045D231B9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/>
            <a:t>Adult Education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/>
            <a:t>Instructional Aide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dirty="0"/>
            <a:t>(Part-time)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dirty="0"/>
            <a:t>TBN</a:t>
          </a:r>
        </a:p>
      </dgm:t>
    </dgm:pt>
    <dgm:pt modelId="{B79C2FD5-1917-4B4F-B191-F87FE912E456}" type="sibTrans" cxnId="{F7288191-461D-4AE3-B5F8-BC6421D642D6}">
      <dgm:prSet/>
      <dgm:spPr/>
      <dgm:t>
        <a:bodyPr/>
        <a:lstStyle/>
        <a:p>
          <a:endParaRPr lang="en-US"/>
        </a:p>
      </dgm:t>
    </dgm:pt>
    <dgm:pt modelId="{BAFA397A-A9D8-4CED-9793-223BB856517F}" type="parTrans" cxnId="{F7288191-461D-4AE3-B5F8-BC6421D642D6}">
      <dgm:prSet/>
      <dgm:spPr/>
      <dgm:t>
        <a:bodyPr/>
        <a:lstStyle/>
        <a:p>
          <a:endParaRPr lang="en-US"/>
        </a:p>
      </dgm:t>
    </dgm:pt>
    <dgm:pt modelId="{A58E92D4-A881-42F0-9E2C-3068A87AFF03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/>
            <a:t>Adult Education AAESAP Data Entry/Administrative Assistant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/>
            <a:t>(Part-time)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600" dirty="0"/>
            <a:t>TBN</a:t>
          </a:r>
        </a:p>
      </dgm:t>
    </dgm:pt>
    <dgm:pt modelId="{2157DFF3-D80D-4AEC-9D6A-696389761DB4}" type="sibTrans" cxnId="{B0F10910-4E8A-4DAB-AC5B-A623FC9E2FBE}">
      <dgm:prSet/>
      <dgm:spPr/>
      <dgm:t>
        <a:bodyPr/>
        <a:lstStyle/>
        <a:p>
          <a:endParaRPr lang="en-US"/>
        </a:p>
      </dgm:t>
    </dgm:pt>
    <dgm:pt modelId="{18119152-3993-4504-9475-6B47F3ACACFB}" type="parTrans" cxnId="{B0F10910-4E8A-4DAB-AC5B-A623FC9E2FBE}">
      <dgm:prSet/>
      <dgm:spPr/>
      <dgm:t>
        <a:bodyPr/>
        <a:lstStyle/>
        <a:p>
          <a:endParaRPr lang="en-US"/>
        </a:p>
      </dgm:t>
    </dgm:pt>
    <dgm:pt modelId="{097469D9-7BB3-4E93-A099-AFFB029D9F8E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600" b="1" dirty="0"/>
            <a:t>WIOA Coordinator</a:t>
          </a:r>
        </a:p>
        <a:p>
          <a:pPr>
            <a:spcAft>
              <a:spcPct val="35000"/>
            </a:spcAft>
          </a:pPr>
          <a:r>
            <a:rPr lang="en-US" sz="600" b="1" dirty="0"/>
            <a:t>TBN</a:t>
          </a:r>
        </a:p>
      </dgm:t>
    </dgm:pt>
    <dgm:pt modelId="{91D418CC-3F19-443C-A912-8DFB72A9F2B7}" type="parTrans" cxnId="{C731542D-D0BD-45FE-B8E8-4D3214484A3E}">
      <dgm:prSet/>
      <dgm:spPr/>
      <dgm:t>
        <a:bodyPr/>
        <a:lstStyle/>
        <a:p>
          <a:endParaRPr lang="en-US"/>
        </a:p>
      </dgm:t>
    </dgm:pt>
    <dgm:pt modelId="{98A9CF40-5A40-4A29-B74F-F4CFD40EC941}" type="sibTrans" cxnId="{C731542D-D0BD-45FE-B8E8-4D3214484A3E}">
      <dgm:prSet/>
      <dgm:spPr/>
      <dgm:t>
        <a:bodyPr/>
        <a:lstStyle/>
        <a:p>
          <a:endParaRPr lang="en-US"/>
        </a:p>
      </dgm:t>
    </dgm:pt>
    <dgm:pt modelId="{CE531DC2-8173-4B1A-B7E3-C0F88C4E4FFD}">
      <dgm:prSet custT="1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en-US" sz="600" b="1" dirty="0"/>
            <a:t>WIOA Case Manager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dirty="0"/>
            <a:t>Z. Seay</a:t>
          </a:r>
        </a:p>
      </dgm:t>
    </dgm:pt>
    <dgm:pt modelId="{7662B246-767C-4D77-B2C8-0162C81FAD2F}" type="parTrans" cxnId="{ED97B329-7944-4838-B593-61DAACF37440}">
      <dgm:prSet/>
      <dgm:spPr/>
      <dgm:t>
        <a:bodyPr/>
        <a:lstStyle/>
        <a:p>
          <a:endParaRPr lang="en-US"/>
        </a:p>
      </dgm:t>
    </dgm:pt>
    <dgm:pt modelId="{E067EBF8-5526-4BFB-86EC-5032889A9645}" type="sibTrans" cxnId="{ED97B329-7944-4838-B593-61DAACF37440}">
      <dgm:prSet/>
      <dgm:spPr/>
      <dgm:t>
        <a:bodyPr/>
        <a:lstStyle/>
        <a:p>
          <a:endParaRPr lang="en-US"/>
        </a:p>
      </dgm:t>
    </dgm:pt>
    <dgm:pt modelId="{AA0E7388-7C92-46A3-9BC1-862880BBCD11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600" b="1" dirty="0"/>
            <a:t>WIOA Clerical Assistant</a:t>
          </a:r>
        </a:p>
        <a:p>
          <a:pPr>
            <a:spcAft>
              <a:spcPct val="35000"/>
            </a:spcAft>
          </a:pPr>
          <a:r>
            <a:rPr lang="en-US" sz="600" b="0" dirty="0"/>
            <a:t>M. Locke (PT)</a:t>
          </a:r>
        </a:p>
      </dgm:t>
    </dgm:pt>
    <dgm:pt modelId="{D1108988-EB7C-4A25-963F-CE84658031EB}" type="parTrans" cxnId="{6C144CBE-A29D-436C-818C-1E81C806B0D8}">
      <dgm:prSet/>
      <dgm:spPr/>
      <dgm:t>
        <a:bodyPr/>
        <a:lstStyle/>
        <a:p>
          <a:endParaRPr lang="en-US"/>
        </a:p>
      </dgm:t>
    </dgm:pt>
    <dgm:pt modelId="{0E60F9CF-3792-4425-885F-D912BA2C2855}" type="sibTrans" cxnId="{6C144CBE-A29D-436C-818C-1E81C806B0D8}">
      <dgm:prSet/>
      <dgm:spPr/>
      <dgm:t>
        <a:bodyPr/>
        <a:lstStyle/>
        <a:p>
          <a:endParaRPr lang="en-US"/>
        </a:p>
      </dgm:t>
    </dgm:pt>
    <dgm:pt modelId="{DCF65A97-6DF0-4B03-BCA6-847708DC93B1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en-US" sz="600" b="1" dirty="0"/>
            <a:t>Ready-to-Work </a:t>
          </a:r>
        </a:p>
        <a:p>
          <a:pPr>
            <a:spcAft>
              <a:spcPts val="0"/>
            </a:spcAft>
          </a:pPr>
          <a:r>
            <a:rPr lang="en-US" sz="600" b="0" dirty="0"/>
            <a:t>(Part-time)</a:t>
          </a:r>
          <a:r>
            <a:rPr lang="en-US" sz="600" b="1" dirty="0"/>
            <a:t> </a:t>
          </a:r>
        </a:p>
        <a:p>
          <a:pPr>
            <a:spcAft>
              <a:spcPts val="0"/>
            </a:spcAft>
          </a:pPr>
          <a:r>
            <a:rPr lang="en-US" sz="600" dirty="0"/>
            <a:t>R. Merrills </a:t>
          </a:r>
        </a:p>
        <a:p>
          <a:pPr>
            <a:spcAft>
              <a:spcPct val="35000"/>
            </a:spcAft>
          </a:pPr>
          <a:endParaRPr lang="en-US" sz="600" dirty="0"/>
        </a:p>
      </dgm:t>
    </dgm:pt>
    <dgm:pt modelId="{E776B40C-089E-4546-BA46-621B54E32870}" type="parTrans" cxnId="{7B03BAB5-C1BA-452C-B3DC-A072F649D91D}">
      <dgm:prSet/>
      <dgm:spPr/>
      <dgm:t>
        <a:bodyPr/>
        <a:lstStyle/>
        <a:p>
          <a:endParaRPr lang="en-US"/>
        </a:p>
      </dgm:t>
    </dgm:pt>
    <dgm:pt modelId="{8628AC5D-B8E0-47C6-A5B3-C07077C03133}" type="sibTrans" cxnId="{7B03BAB5-C1BA-452C-B3DC-A072F649D91D}">
      <dgm:prSet/>
      <dgm:spPr/>
      <dgm:t>
        <a:bodyPr/>
        <a:lstStyle/>
        <a:p>
          <a:endParaRPr lang="en-US"/>
        </a:p>
      </dgm:t>
    </dgm:pt>
    <dgm:pt modelId="{611B5E21-8BF2-4200-8DE8-C497C5DBAD01}" type="asst">
      <dgm:prSet custT="1"/>
      <dgm:spPr/>
      <dgm:t>
        <a:bodyPr/>
        <a:lstStyle/>
        <a:p>
          <a:r>
            <a:rPr lang="en-US" sz="600" b="1" dirty="0"/>
            <a:t>Adult Education Specialist</a:t>
          </a:r>
        </a:p>
        <a:p>
          <a:r>
            <a:rPr lang="en-US" sz="600" b="0" dirty="0"/>
            <a:t>TBN</a:t>
          </a:r>
        </a:p>
      </dgm:t>
    </dgm:pt>
    <dgm:pt modelId="{565DB409-2457-4EA1-AAC7-D7A445EF4264}" type="parTrans" cxnId="{D4F5E8BC-F91D-4A81-AC4C-1740350D937D}">
      <dgm:prSet/>
      <dgm:spPr/>
      <dgm:t>
        <a:bodyPr/>
        <a:lstStyle/>
        <a:p>
          <a:endParaRPr lang="en-US"/>
        </a:p>
      </dgm:t>
    </dgm:pt>
    <dgm:pt modelId="{24749B77-6FAC-4C61-A933-DDB0DA6B5F34}" type="sibTrans" cxnId="{D4F5E8BC-F91D-4A81-AC4C-1740350D937D}">
      <dgm:prSet/>
      <dgm:spPr/>
      <dgm:t>
        <a:bodyPr/>
        <a:lstStyle/>
        <a:p>
          <a:endParaRPr lang="en-US"/>
        </a:p>
      </dgm:t>
    </dgm:pt>
    <dgm:pt modelId="{C8736394-0A6D-41C3-9792-3A95D911EFE0}" type="pres">
      <dgm:prSet presAssocID="{957F3FBF-2D0A-426E-946F-469407AD89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0A6EECE-EE50-4E7E-89DA-C8AC640401EA}" type="pres">
      <dgm:prSet presAssocID="{F489FFB8-09A9-44A4-818A-CB950E61BFDF}" presName="hierRoot1" presStyleCnt="0">
        <dgm:presLayoutVars>
          <dgm:hierBranch val="init"/>
        </dgm:presLayoutVars>
      </dgm:prSet>
      <dgm:spPr/>
    </dgm:pt>
    <dgm:pt modelId="{C9E6981E-FEAA-4E17-99BC-DCF4E4BB053C}" type="pres">
      <dgm:prSet presAssocID="{F489FFB8-09A9-44A4-818A-CB950E61BFDF}" presName="rootComposite1" presStyleCnt="0"/>
      <dgm:spPr/>
    </dgm:pt>
    <dgm:pt modelId="{7D7D1C5B-D2B7-49B8-AAC9-15770F344F05}" type="pres">
      <dgm:prSet presAssocID="{F489FFB8-09A9-44A4-818A-CB950E61BFDF}" presName="rootText1" presStyleLbl="node0" presStyleIdx="0" presStyleCnt="2" custScaleX="67319" custScaleY="64324" custLinFactNeighborX="90165" custLinFactNeighborY="-42609">
        <dgm:presLayoutVars>
          <dgm:chPref val="3"/>
        </dgm:presLayoutVars>
      </dgm:prSet>
      <dgm:spPr/>
    </dgm:pt>
    <dgm:pt modelId="{8B3EC4E1-8402-43DA-AC44-CC4B003D87D3}" type="pres">
      <dgm:prSet presAssocID="{F489FFB8-09A9-44A4-818A-CB950E61BFDF}" presName="rootConnector1" presStyleLbl="node1" presStyleIdx="0" presStyleCnt="0"/>
      <dgm:spPr/>
    </dgm:pt>
    <dgm:pt modelId="{1C138E5B-0F2D-4C02-A1E3-E4EAEF979225}" type="pres">
      <dgm:prSet presAssocID="{F489FFB8-09A9-44A4-818A-CB950E61BFDF}" presName="hierChild2" presStyleCnt="0"/>
      <dgm:spPr/>
    </dgm:pt>
    <dgm:pt modelId="{6FD98877-3C21-4FDF-88F1-94104E665AFA}" type="pres">
      <dgm:prSet presAssocID="{C695C9B7-EB4C-482A-8197-1D759A5AB43F}" presName="Name37" presStyleLbl="parChTrans1D2" presStyleIdx="0" presStyleCnt="6"/>
      <dgm:spPr/>
    </dgm:pt>
    <dgm:pt modelId="{5A79B32F-1254-491D-83D1-40C13BE872D2}" type="pres">
      <dgm:prSet presAssocID="{CBFA799D-6298-4FD1-B345-B916E11FE469}" presName="hierRoot2" presStyleCnt="0">
        <dgm:presLayoutVars>
          <dgm:hierBranch/>
        </dgm:presLayoutVars>
      </dgm:prSet>
      <dgm:spPr/>
    </dgm:pt>
    <dgm:pt modelId="{67BD53ED-90F4-4D69-ADB3-36DD12C1C471}" type="pres">
      <dgm:prSet presAssocID="{CBFA799D-6298-4FD1-B345-B916E11FE469}" presName="rootComposite" presStyleCnt="0"/>
      <dgm:spPr/>
    </dgm:pt>
    <dgm:pt modelId="{ECC25433-2E67-4DCC-A96B-2434B87648E3}" type="pres">
      <dgm:prSet presAssocID="{CBFA799D-6298-4FD1-B345-B916E11FE469}" presName="rootText" presStyleLbl="node2" presStyleIdx="0" presStyleCnt="4" custScaleX="61631" custScaleY="77090" custLinFactNeighborX="93009" custLinFactNeighborY="-68301">
        <dgm:presLayoutVars>
          <dgm:chPref val="3"/>
        </dgm:presLayoutVars>
      </dgm:prSet>
      <dgm:spPr/>
    </dgm:pt>
    <dgm:pt modelId="{82513626-361A-4516-AFED-61AF5A7E0E0B}" type="pres">
      <dgm:prSet presAssocID="{CBFA799D-6298-4FD1-B345-B916E11FE469}" presName="rootConnector" presStyleLbl="node2" presStyleIdx="0" presStyleCnt="4"/>
      <dgm:spPr/>
    </dgm:pt>
    <dgm:pt modelId="{07B4E22F-A86B-49D5-BEF9-42A4C796614A}" type="pres">
      <dgm:prSet presAssocID="{CBFA799D-6298-4FD1-B345-B916E11FE469}" presName="hierChild4" presStyleCnt="0"/>
      <dgm:spPr/>
    </dgm:pt>
    <dgm:pt modelId="{2FD53E68-33EE-45CC-A10B-C649FD5C0A1C}" type="pres">
      <dgm:prSet presAssocID="{745371B2-E99C-44F8-8A46-9D68D0EBC2DE}" presName="Name35" presStyleLbl="parChTrans1D3" presStyleIdx="0" presStyleCnt="5"/>
      <dgm:spPr/>
    </dgm:pt>
    <dgm:pt modelId="{331510FE-AF5D-4563-BA7C-C7E7EA26858C}" type="pres">
      <dgm:prSet presAssocID="{683EFE03-A985-4546-A5CC-5898AFA5BF42}" presName="hierRoot2" presStyleCnt="0">
        <dgm:presLayoutVars>
          <dgm:hierBranch val="init"/>
        </dgm:presLayoutVars>
      </dgm:prSet>
      <dgm:spPr/>
    </dgm:pt>
    <dgm:pt modelId="{B56FD464-7323-415E-969C-8A85D9558DE9}" type="pres">
      <dgm:prSet presAssocID="{683EFE03-A985-4546-A5CC-5898AFA5BF42}" presName="rootComposite" presStyleCnt="0"/>
      <dgm:spPr/>
    </dgm:pt>
    <dgm:pt modelId="{5B47B2D5-C547-46D8-9C4F-E69C319D6E61}" type="pres">
      <dgm:prSet presAssocID="{683EFE03-A985-4546-A5CC-5898AFA5BF42}" presName="rootText" presStyleLbl="node3" presStyleIdx="0" presStyleCnt="5" custScaleX="87193" custScaleY="78528" custLinFactNeighborX="14820" custLinFactNeighborY="51203">
        <dgm:presLayoutVars>
          <dgm:chPref val="3"/>
        </dgm:presLayoutVars>
      </dgm:prSet>
      <dgm:spPr/>
    </dgm:pt>
    <dgm:pt modelId="{E24944D3-1B0E-435C-9D05-3DA25F8B341E}" type="pres">
      <dgm:prSet presAssocID="{683EFE03-A985-4546-A5CC-5898AFA5BF42}" presName="rootConnector" presStyleLbl="node3" presStyleIdx="0" presStyleCnt="5"/>
      <dgm:spPr/>
    </dgm:pt>
    <dgm:pt modelId="{8BCBD085-A27B-4969-B235-608711993257}" type="pres">
      <dgm:prSet presAssocID="{683EFE03-A985-4546-A5CC-5898AFA5BF42}" presName="hierChild4" presStyleCnt="0"/>
      <dgm:spPr/>
    </dgm:pt>
    <dgm:pt modelId="{74A930E1-8C3B-4A09-BD7A-E4C37A06B4A8}" type="pres">
      <dgm:prSet presAssocID="{683EFE03-A985-4546-A5CC-5898AFA5BF42}" presName="hierChild5" presStyleCnt="0"/>
      <dgm:spPr/>
    </dgm:pt>
    <dgm:pt modelId="{9584F72C-8FC9-4C01-B36E-AD192A9F2660}" type="pres">
      <dgm:prSet presAssocID="{8338AA11-F69F-4641-A42B-9B01FC0C5CB0}" presName="Name35" presStyleLbl="parChTrans1D3" presStyleIdx="1" presStyleCnt="5"/>
      <dgm:spPr/>
    </dgm:pt>
    <dgm:pt modelId="{2B311C1F-F6C7-4883-A445-2EAE409315E1}" type="pres">
      <dgm:prSet presAssocID="{2211902C-D3FE-4229-A1ED-F3D3B13B75A9}" presName="hierRoot2" presStyleCnt="0">
        <dgm:presLayoutVars>
          <dgm:hierBranch val="init"/>
        </dgm:presLayoutVars>
      </dgm:prSet>
      <dgm:spPr/>
    </dgm:pt>
    <dgm:pt modelId="{5623E7EC-8127-4C79-BA24-C2AB8EE90862}" type="pres">
      <dgm:prSet presAssocID="{2211902C-D3FE-4229-A1ED-F3D3B13B75A9}" presName="rootComposite" presStyleCnt="0"/>
      <dgm:spPr/>
    </dgm:pt>
    <dgm:pt modelId="{0FC26895-F48F-4750-A63E-943045726F0C}" type="pres">
      <dgm:prSet presAssocID="{2211902C-D3FE-4229-A1ED-F3D3B13B75A9}" presName="rootText" presStyleLbl="node3" presStyleIdx="1" presStyleCnt="5" custScaleX="55031" custScaleY="72597" custLinFactX="100000" custLinFactNeighborX="147312" custLinFactNeighborY="51624">
        <dgm:presLayoutVars>
          <dgm:chPref val="3"/>
        </dgm:presLayoutVars>
      </dgm:prSet>
      <dgm:spPr/>
    </dgm:pt>
    <dgm:pt modelId="{5F189DCC-E099-4F47-BA47-D3A8A81AE114}" type="pres">
      <dgm:prSet presAssocID="{2211902C-D3FE-4229-A1ED-F3D3B13B75A9}" presName="rootConnector" presStyleLbl="node3" presStyleIdx="1" presStyleCnt="5"/>
      <dgm:spPr/>
    </dgm:pt>
    <dgm:pt modelId="{3C522857-5919-48AF-A4D0-A8AF1AD4C820}" type="pres">
      <dgm:prSet presAssocID="{2211902C-D3FE-4229-A1ED-F3D3B13B75A9}" presName="hierChild4" presStyleCnt="0"/>
      <dgm:spPr/>
    </dgm:pt>
    <dgm:pt modelId="{4304403C-536D-436F-BB6D-C022E6C73FC9}" type="pres">
      <dgm:prSet presAssocID="{2211902C-D3FE-4229-A1ED-F3D3B13B75A9}" presName="hierChild5" presStyleCnt="0"/>
      <dgm:spPr/>
    </dgm:pt>
    <dgm:pt modelId="{07E38AA5-66C4-40A3-A3D5-40904B65C129}" type="pres">
      <dgm:prSet presAssocID="{EBBBF0B9-E493-440D-91B4-176305FBD535}" presName="Name35" presStyleLbl="parChTrans1D3" presStyleIdx="2" presStyleCnt="5"/>
      <dgm:spPr/>
    </dgm:pt>
    <dgm:pt modelId="{9EE90DD2-8712-4E26-8601-5A8439488D01}" type="pres">
      <dgm:prSet presAssocID="{C467B4ED-919B-4DE9-AE31-CE3730433F17}" presName="hierRoot2" presStyleCnt="0">
        <dgm:presLayoutVars>
          <dgm:hierBranch val="init"/>
        </dgm:presLayoutVars>
      </dgm:prSet>
      <dgm:spPr/>
    </dgm:pt>
    <dgm:pt modelId="{97B1CB7E-9738-42CD-851F-8FF59521AA2D}" type="pres">
      <dgm:prSet presAssocID="{C467B4ED-919B-4DE9-AE31-CE3730433F17}" presName="rootComposite" presStyleCnt="0"/>
      <dgm:spPr/>
    </dgm:pt>
    <dgm:pt modelId="{7288EAE9-A884-4F20-9356-B434E4EA4FB9}" type="pres">
      <dgm:prSet presAssocID="{C467B4ED-919B-4DE9-AE31-CE3730433F17}" presName="rootText" presStyleLbl="node3" presStyleIdx="2" presStyleCnt="5" custScaleX="62601" custScaleY="77284" custLinFactNeighborX="96158" custLinFactNeighborY="51624">
        <dgm:presLayoutVars>
          <dgm:chPref val="3"/>
        </dgm:presLayoutVars>
      </dgm:prSet>
      <dgm:spPr/>
    </dgm:pt>
    <dgm:pt modelId="{89B3F2B3-3514-402F-BA7E-09E79C1630EE}" type="pres">
      <dgm:prSet presAssocID="{C467B4ED-919B-4DE9-AE31-CE3730433F17}" presName="rootConnector" presStyleLbl="node3" presStyleIdx="2" presStyleCnt="5"/>
      <dgm:spPr/>
    </dgm:pt>
    <dgm:pt modelId="{C4B3598F-C7EF-4D4E-B80B-47B8EB77D2A2}" type="pres">
      <dgm:prSet presAssocID="{C467B4ED-919B-4DE9-AE31-CE3730433F17}" presName="hierChild4" presStyleCnt="0"/>
      <dgm:spPr/>
    </dgm:pt>
    <dgm:pt modelId="{655740DC-044B-468D-9C1B-DD6E8CFAF69F}" type="pres">
      <dgm:prSet presAssocID="{C467B4ED-919B-4DE9-AE31-CE3730433F17}" presName="hierChild5" presStyleCnt="0"/>
      <dgm:spPr/>
    </dgm:pt>
    <dgm:pt modelId="{A96379C4-30FE-4B41-91EC-3103D6C4DF7A}" type="pres">
      <dgm:prSet presAssocID="{CBFA799D-6298-4FD1-B345-B916E11FE469}" presName="hierChild5" presStyleCnt="0"/>
      <dgm:spPr/>
    </dgm:pt>
    <dgm:pt modelId="{7DF94D80-7283-4659-851C-7CBD14E14EC9}" type="pres">
      <dgm:prSet presAssocID="{F489FFB8-09A9-44A4-818A-CB950E61BFDF}" presName="hierChild3" presStyleCnt="0"/>
      <dgm:spPr/>
    </dgm:pt>
    <dgm:pt modelId="{D043F787-E7F3-4F63-BA80-7240E419C43F}" type="pres">
      <dgm:prSet presAssocID="{2C620A72-6E94-4797-99AE-8B83CF822434}" presName="hierRoot1" presStyleCnt="0">
        <dgm:presLayoutVars>
          <dgm:hierBranch val="init"/>
        </dgm:presLayoutVars>
      </dgm:prSet>
      <dgm:spPr/>
    </dgm:pt>
    <dgm:pt modelId="{60CB7630-2D51-4CDE-9F7F-0477B8514C5E}" type="pres">
      <dgm:prSet presAssocID="{2C620A72-6E94-4797-99AE-8B83CF822434}" presName="rootComposite1" presStyleCnt="0"/>
      <dgm:spPr/>
    </dgm:pt>
    <dgm:pt modelId="{0A7E499E-7EC5-4475-B123-D1D2EEE5BF3E}" type="pres">
      <dgm:prSet presAssocID="{2C620A72-6E94-4797-99AE-8B83CF822434}" presName="rootText1" presStyleLbl="node0" presStyleIdx="1" presStyleCnt="2" custScaleX="63554" custScaleY="54597" custLinFactX="-73423" custLinFactY="42993" custLinFactNeighborX="-100000" custLinFactNeighborY="100000">
        <dgm:presLayoutVars>
          <dgm:chPref val="3"/>
        </dgm:presLayoutVars>
      </dgm:prSet>
      <dgm:spPr/>
    </dgm:pt>
    <dgm:pt modelId="{BEA41B11-D584-4438-99D0-AA876A9CF7F8}" type="pres">
      <dgm:prSet presAssocID="{2C620A72-6E94-4797-99AE-8B83CF822434}" presName="rootConnector1" presStyleLbl="node1" presStyleIdx="0" presStyleCnt="0"/>
      <dgm:spPr/>
    </dgm:pt>
    <dgm:pt modelId="{AAFF5F89-605B-40B7-AF70-AAC8D2CBC9EF}" type="pres">
      <dgm:prSet presAssocID="{2C620A72-6E94-4797-99AE-8B83CF822434}" presName="hierChild2" presStyleCnt="0"/>
      <dgm:spPr/>
    </dgm:pt>
    <dgm:pt modelId="{D11EB6F8-3C6E-4903-A523-6A53A075D7B0}" type="pres">
      <dgm:prSet presAssocID="{BAFA397A-A9D8-4CED-9793-223BB856517F}" presName="Name37" presStyleLbl="parChTrans1D2" presStyleIdx="1" presStyleCnt="6"/>
      <dgm:spPr/>
    </dgm:pt>
    <dgm:pt modelId="{1F5A8E60-EBFD-4CBB-B4A2-9A1B4BF72B89}" type="pres">
      <dgm:prSet presAssocID="{93C3AFF2-263E-4AC5-90BA-8F045D231B9C}" presName="hierRoot2" presStyleCnt="0">
        <dgm:presLayoutVars>
          <dgm:hierBranch val="init"/>
        </dgm:presLayoutVars>
      </dgm:prSet>
      <dgm:spPr/>
    </dgm:pt>
    <dgm:pt modelId="{686B6308-114A-4F72-8044-33DBE3D3F925}" type="pres">
      <dgm:prSet presAssocID="{93C3AFF2-263E-4AC5-90BA-8F045D231B9C}" presName="rootComposite" presStyleCnt="0"/>
      <dgm:spPr/>
    </dgm:pt>
    <dgm:pt modelId="{EFCFF59A-21BD-4CE2-A957-3EA635E00222}" type="pres">
      <dgm:prSet presAssocID="{93C3AFF2-263E-4AC5-90BA-8F045D231B9C}" presName="rootText" presStyleLbl="node2" presStyleIdx="1" presStyleCnt="4" custScaleX="81146" custScaleY="78241" custLinFactX="-49478" custLinFactNeighborX="-100000" custLinFactNeighborY="38441">
        <dgm:presLayoutVars>
          <dgm:chPref val="3"/>
        </dgm:presLayoutVars>
      </dgm:prSet>
      <dgm:spPr/>
    </dgm:pt>
    <dgm:pt modelId="{AC3CB92E-54A7-4AB0-A036-90E10F9F65F3}" type="pres">
      <dgm:prSet presAssocID="{93C3AFF2-263E-4AC5-90BA-8F045D231B9C}" presName="rootConnector" presStyleLbl="node2" presStyleIdx="1" presStyleCnt="4"/>
      <dgm:spPr/>
    </dgm:pt>
    <dgm:pt modelId="{13262411-6508-4D9F-9304-81CA6E467AAB}" type="pres">
      <dgm:prSet presAssocID="{93C3AFF2-263E-4AC5-90BA-8F045D231B9C}" presName="hierChild4" presStyleCnt="0"/>
      <dgm:spPr/>
    </dgm:pt>
    <dgm:pt modelId="{4422E7B9-D155-4867-B544-1323DB2BF26E}" type="pres">
      <dgm:prSet presAssocID="{93C3AFF2-263E-4AC5-90BA-8F045D231B9C}" presName="hierChild5" presStyleCnt="0"/>
      <dgm:spPr/>
    </dgm:pt>
    <dgm:pt modelId="{CE968056-BAEA-490C-8E06-9C26BBFE243E}" type="pres">
      <dgm:prSet presAssocID="{91D418CC-3F19-443C-A912-8DFB72A9F2B7}" presName="Name37" presStyleLbl="parChTrans1D2" presStyleIdx="2" presStyleCnt="6"/>
      <dgm:spPr/>
    </dgm:pt>
    <dgm:pt modelId="{D9623F9B-F5FE-4002-A67A-3E37097E45CF}" type="pres">
      <dgm:prSet presAssocID="{097469D9-7BB3-4E93-A099-AFFB029D9F8E}" presName="hierRoot2" presStyleCnt="0">
        <dgm:presLayoutVars>
          <dgm:hierBranch val="init"/>
        </dgm:presLayoutVars>
      </dgm:prSet>
      <dgm:spPr/>
    </dgm:pt>
    <dgm:pt modelId="{69E9BDA1-8C96-4629-9D77-16E4213BA304}" type="pres">
      <dgm:prSet presAssocID="{097469D9-7BB3-4E93-A099-AFFB029D9F8E}" presName="rootComposite" presStyleCnt="0"/>
      <dgm:spPr/>
    </dgm:pt>
    <dgm:pt modelId="{FAA7CEBC-21C3-4FAA-84C8-3EDB5B601372}" type="pres">
      <dgm:prSet presAssocID="{097469D9-7BB3-4E93-A099-AFFB029D9F8E}" presName="rootText" presStyleLbl="node2" presStyleIdx="2" presStyleCnt="4" custScaleX="58644" custScaleY="74722" custLinFactNeighborX="52557" custLinFactNeighborY="38441">
        <dgm:presLayoutVars>
          <dgm:chPref val="3"/>
        </dgm:presLayoutVars>
      </dgm:prSet>
      <dgm:spPr/>
    </dgm:pt>
    <dgm:pt modelId="{4EBF6561-AB9E-4633-8D3A-670E9AB3B680}" type="pres">
      <dgm:prSet presAssocID="{097469D9-7BB3-4E93-A099-AFFB029D9F8E}" presName="rootConnector" presStyleLbl="node2" presStyleIdx="2" presStyleCnt="4"/>
      <dgm:spPr/>
    </dgm:pt>
    <dgm:pt modelId="{FA2BA4CA-4607-44E1-B937-371AC2104D34}" type="pres">
      <dgm:prSet presAssocID="{097469D9-7BB3-4E93-A099-AFFB029D9F8E}" presName="hierChild4" presStyleCnt="0"/>
      <dgm:spPr/>
    </dgm:pt>
    <dgm:pt modelId="{B00915FE-0FEA-4C45-BA38-E8F0AFF1FE35}" type="pres">
      <dgm:prSet presAssocID="{7662B246-767C-4D77-B2C8-0162C81FAD2F}" presName="Name37" presStyleLbl="parChTrans1D3" presStyleIdx="3" presStyleCnt="5"/>
      <dgm:spPr/>
    </dgm:pt>
    <dgm:pt modelId="{96F60781-0720-4CA4-BD71-79D89E766F36}" type="pres">
      <dgm:prSet presAssocID="{CE531DC2-8173-4B1A-B7E3-C0F88C4E4FFD}" presName="hierRoot2" presStyleCnt="0">
        <dgm:presLayoutVars>
          <dgm:hierBranch val="init"/>
        </dgm:presLayoutVars>
      </dgm:prSet>
      <dgm:spPr/>
    </dgm:pt>
    <dgm:pt modelId="{CC0239FA-4817-4D34-BECD-FB131BB69DBA}" type="pres">
      <dgm:prSet presAssocID="{CE531DC2-8173-4B1A-B7E3-C0F88C4E4FFD}" presName="rootComposite" presStyleCnt="0"/>
      <dgm:spPr/>
    </dgm:pt>
    <dgm:pt modelId="{E6F9E09F-B77F-4969-A0D2-0F03386A9234}" type="pres">
      <dgm:prSet presAssocID="{CE531DC2-8173-4B1A-B7E3-C0F88C4E4FFD}" presName="rootText" presStyleLbl="node3" presStyleIdx="3" presStyleCnt="5" custScaleX="58249" custScaleY="61362" custLinFactNeighborX="58518" custLinFactNeighborY="14520">
        <dgm:presLayoutVars>
          <dgm:chPref val="3"/>
        </dgm:presLayoutVars>
      </dgm:prSet>
      <dgm:spPr/>
    </dgm:pt>
    <dgm:pt modelId="{DEEBE973-48BE-4EF7-BC74-01D5973D866F}" type="pres">
      <dgm:prSet presAssocID="{CE531DC2-8173-4B1A-B7E3-C0F88C4E4FFD}" presName="rootConnector" presStyleLbl="node3" presStyleIdx="3" presStyleCnt="5"/>
      <dgm:spPr/>
    </dgm:pt>
    <dgm:pt modelId="{5597950A-0052-4FCD-BFD4-7EB069B417C1}" type="pres">
      <dgm:prSet presAssocID="{CE531DC2-8173-4B1A-B7E3-C0F88C4E4FFD}" presName="hierChild4" presStyleCnt="0"/>
      <dgm:spPr/>
    </dgm:pt>
    <dgm:pt modelId="{AB2F8E73-1255-4FB0-92E5-9C1FADFD66D5}" type="pres">
      <dgm:prSet presAssocID="{CE531DC2-8173-4B1A-B7E3-C0F88C4E4FFD}" presName="hierChild5" presStyleCnt="0"/>
      <dgm:spPr/>
    </dgm:pt>
    <dgm:pt modelId="{8B4A6633-9C1A-4BBD-A5BA-4CB27308168D}" type="pres">
      <dgm:prSet presAssocID="{D1108988-EB7C-4A25-963F-CE84658031EB}" presName="Name37" presStyleLbl="parChTrans1D3" presStyleIdx="4" presStyleCnt="5"/>
      <dgm:spPr/>
    </dgm:pt>
    <dgm:pt modelId="{70052FF4-4454-4A49-BDF8-0F1538897EBF}" type="pres">
      <dgm:prSet presAssocID="{AA0E7388-7C92-46A3-9BC1-862880BBCD11}" presName="hierRoot2" presStyleCnt="0">
        <dgm:presLayoutVars>
          <dgm:hierBranch val="init"/>
        </dgm:presLayoutVars>
      </dgm:prSet>
      <dgm:spPr/>
    </dgm:pt>
    <dgm:pt modelId="{67D4DAF6-54DA-42D8-9031-941E4BB9C6A7}" type="pres">
      <dgm:prSet presAssocID="{AA0E7388-7C92-46A3-9BC1-862880BBCD11}" presName="rootComposite" presStyleCnt="0"/>
      <dgm:spPr/>
    </dgm:pt>
    <dgm:pt modelId="{0DB3754E-E858-4F9D-8D4E-D67DE801A69E}" type="pres">
      <dgm:prSet presAssocID="{AA0E7388-7C92-46A3-9BC1-862880BBCD11}" presName="rootText" presStyleLbl="node3" presStyleIdx="4" presStyleCnt="5" custScaleX="55151" custScaleY="64462" custLinFactNeighborX="58518" custLinFactNeighborY="-6352">
        <dgm:presLayoutVars>
          <dgm:chPref val="3"/>
        </dgm:presLayoutVars>
      </dgm:prSet>
      <dgm:spPr/>
    </dgm:pt>
    <dgm:pt modelId="{A8DF607B-3DCD-4C19-A2B0-390BEEB820C5}" type="pres">
      <dgm:prSet presAssocID="{AA0E7388-7C92-46A3-9BC1-862880BBCD11}" presName="rootConnector" presStyleLbl="node3" presStyleIdx="4" presStyleCnt="5"/>
      <dgm:spPr/>
    </dgm:pt>
    <dgm:pt modelId="{5957738E-2DA2-4091-9433-C7B67D1DC1FE}" type="pres">
      <dgm:prSet presAssocID="{AA0E7388-7C92-46A3-9BC1-862880BBCD11}" presName="hierChild4" presStyleCnt="0"/>
      <dgm:spPr/>
    </dgm:pt>
    <dgm:pt modelId="{7CECFE74-BCD1-4DC5-A062-CF9D6FABB3BC}" type="pres">
      <dgm:prSet presAssocID="{AA0E7388-7C92-46A3-9BC1-862880BBCD11}" presName="hierChild5" presStyleCnt="0"/>
      <dgm:spPr/>
    </dgm:pt>
    <dgm:pt modelId="{35D2417A-F2AB-4F2A-831E-A699198B9AC2}" type="pres">
      <dgm:prSet presAssocID="{097469D9-7BB3-4E93-A099-AFFB029D9F8E}" presName="hierChild5" presStyleCnt="0"/>
      <dgm:spPr/>
    </dgm:pt>
    <dgm:pt modelId="{A3C188DF-4A9C-404E-B94D-92C90D1C789B}" type="pres">
      <dgm:prSet presAssocID="{E776B40C-089E-4546-BA46-621B54E32870}" presName="Name37" presStyleLbl="parChTrans1D2" presStyleIdx="3" presStyleCnt="6"/>
      <dgm:spPr/>
    </dgm:pt>
    <dgm:pt modelId="{022EA6E4-8533-4081-A0EC-948B51AA8787}" type="pres">
      <dgm:prSet presAssocID="{DCF65A97-6DF0-4B03-BCA6-847708DC93B1}" presName="hierRoot2" presStyleCnt="0">
        <dgm:presLayoutVars>
          <dgm:hierBranch val="init"/>
        </dgm:presLayoutVars>
      </dgm:prSet>
      <dgm:spPr/>
    </dgm:pt>
    <dgm:pt modelId="{3E5CD57B-6937-4AF1-B43A-6EEEE13D37D0}" type="pres">
      <dgm:prSet presAssocID="{DCF65A97-6DF0-4B03-BCA6-847708DC93B1}" presName="rootComposite" presStyleCnt="0"/>
      <dgm:spPr/>
    </dgm:pt>
    <dgm:pt modelId="{21694111-1EB2-4C84-91D6-E15A89C685BF}" type="pres">
      <dgm:prSet presAssocID="{DCF65A97-6DF0-4B03-BCA6-847708DC93B1}" presName="rootText" presStyleLbl="node2" presStyleIdx="3" presStyleCnt="4" custScaleX="60326" custScaleY="77578" custLinFactX="-100000" custLinFactNeighborX="-138467" custLinFactNeighborY="38441">
        <dgm:presLayoutVars>
          <dgm:chPref val="3"/>
        </dgm:presLayoutVars>
      </dgm:prSet>
      <dgm:spPr/>
    </dgm:pt>
    <dgm:pt modelId="{B076FE4B-865A-45D1-8D51-EA4F667AFF4A}" type="pres">
      <dgm:prSet presAssocID="{DCF65A97-6DF0-4B03-BCA6-847708DC93B1}" presName="rootConnector" presStyleLbl="node2" presStyleIdx="3" presStyleCnt="4"/>
      <dgm:spPr/>
    </dgm:pt>
    <dgm:pt modelId="{8A921CE4-F0A3-42E8-8FA7-E3B3BC2BAE9C}" type="pres">
      <dgm:prSet presAssocID="{DCF65A97-6DF0-4B03-BCA6-847708DC93B1}" presName="hierChild4" presStyleCnt="0"/>
      <dgm:spPr/>
    </dgm:pt>
    <dgm:pt modelId="{5508BE40-68A8-457B-A9F9-2B9DB1F1349C}" type="pres">
      <dgm:prSet presAssocID="{DCF65A97-6DF0-4B03-BCA6-847708DC93B1}" presName="hierChild5" presStyleCnt="0"/>
      <dgm:spPr/>
    </dgm:pt>
    <dgm:pt modelId="{7D0F6A55-9D37-43F7-825A-2CDE4793D2AE}" type="pres">
      <dgm:prSet presAssocID="{2C620A72-6E94-4797-99AE-8B83CF822434}" presName="hierChild3" presStyleCnt="0"/>
      <dgm:spPr/>
    </dgm:pt>
    <dgm:pt modelId="{4B5D758B-0867-4439-9088-A2F9E57F3D97}" type="pres">
      <dgm:prSet presAssocID="{18119152-3993-4504-9475-6B47F3ACACFB}" presName="Name111" presStyleLbl="parChTrans1D2" presStyleIdx="4" presStyleCnt="6"/>
      <dgm:spPr/>
    </dgm:pt>
    <dgm:pt modelId="{82932697-5A69-4908-B2D7-564F9AD617DD}" type="pres">
      <dgm:prSet presAssocID="{A58E92D4-A881-42F0-9E2C-3068A87AFF03}" presName="hierRoot3" presStyleCnt="0">
        <dgm:presLayoutVars>
          <dgm:hierBranch val="init"/>
        </dgm:presLayoutVars>
      </dgm:prSet>
      <dgm:spPr/>
    </dgm:pt>
    <dgm:pt modelId="{4F01F015-1F35-478E-959F-31630494340D}" type="pres">
      <dgm:prSet presAssocID="{A58E92D4-A881-42F0-9E2C-3068A87AFF03}" presName="rootComposite3" presStyleCnt="0"/>
      <dgm:spPr/>
    </dgm:pt>
    <dgm:pt modelId="{8B883046-47AF-49A0-A302-CF030D38369F}" type="pres">
      <dgm:prSet presAssocID="{A58E92D4-A881-42F0-9E2C-3068A87AFF03}" presName="rootText3" presStyleLbl="asst1" presStyleIdx="0" presStyleCnt="2" custScaleX="73878" custScaleY="52964" custLinFactNeighborX="-46957" custLinFactNeighborY="64122">
        <dgm:presLayoutVars>
          <dgm:chPref val="3"/>
        </dgm:presLayoutVars>
      </dgm:prSet>
      <dgm:spPr/>
    </dgm:pt>
    <dgm:pt modelId="{D97FF008-4AC2-400F-A933-01DBDF0ED3BA}" type="pres">
      <dgm:prSet presAssocID="{A58E92D4-A881-42F0-9E2C-3068A87AFF03}" presName="rootConnector3" presStyleLbl="asst1" presStyleIdx="0" presStyleCnt="2"/>
      <dgm:spPr/>
    </dgm:pt>
    <dgm:pt modelId="{05CF119E-9E3D-4AD1-B3D9-D9ABE945084F}" type="pres">
      <dgm:prSet presAssocID="{A58E92D4-A881-42F0-9E2C-3068A87AFF03}" presName="hierChild6" presStyleCnt="0"/>
      <dgm:spPr/>
    </dgm:pt>
    <dgm:pt modelId="{BB8FEF06-3FA0-410A-93B0-C28DC2D79A22}" type="pres">
      <dgm:prSet presAssocID="{A58E92D4-A881-42F0-9E2C-3068A87AFF03}" presName="hierChild7" presStyleCnt="0"/>
      <dgm:spPr/>
    </dgm:pt>
    <dgm:pt modelId="{C7169CC1-F828-4754-BC28-377A5138A9F0}" type="pres">
      <dgm:prSet presAssocID="{565DB409-2457-4EA1-AAC7-D7A445EF4264}" presName="Name111" presStyleLbl="parChTrans1D2" presStyleIdx="5" presStyleCnt="6"/>
      <dgm:spPr/>
    </dgm:pt>
    <dgm:pt modelId="{D41C1C3B-D83A-490E-B40C-874EEBB50868}" type="pres">
      <dgm:prSet presAssocID="{611B5E21-8BF2-4200-8DE8-C497C5DBAD01}" presName="hierRoot3" presStyleCnt="0">
        <dgm:presLayoutVars>
          <dgm:hierBranch val="init"/>
        </dgm:presLayoutVars>
      </dgm:prSet>
      <dgm:spPr/>
    </dgm:pt>
    <dgm:pt modelId="{AF3EDA19-4CA2-48A4-A09F-20774961CBA5}" type="pres">
      <dgm:prSet presAssocID="{611B5E21-8BF2-4200-8DE8-C497C5DBAD01}" presName="rootComposite3" presStyleCnt="0"/>
      <dgm:spPr/>
    </dgm:pt>
    <dgm:pt modelId="{ADD483A2-743D-4864-9DE3-7C4029039346}" type="pres">
      <dgm:prSet presAssocID="{611B5E21-8BF2-4200-8DE8-C497C5DBAD01}" presName="rootText3" presStyleLbl="asst1" presStyleIdx="1" presStyleCnt="2" custScaleX="69067" custScaleY="44358" custLinFactX="-100000" custLinFactNeighborX="-196503" custLinFactNeighborY="80442">
        <dgm:presLayoutVars>
          <dgm:chPref val="3"/>
        </dgm:presLayoutVars>
      </dgm:prSet>
      <dgm:spPr/>
    </dgm:pt>
    <dgm:pt modelId="{5FBA4AA4-190F-41B6-8216-37720B2A8D98}" type="pres">
      <dgm:prSet presAssocID="{611B5E21-8BF2-4200-8DE8-C497C5DBAD01}" presName="rootConnector3" presStyleLbl="asst1" presStyleIdx="1" presStyleCnt="2"/>
      <dgm:spPr/>
    </dgm:pt>
    <dgm:pt modelId="{4C5A2DE6-E5E3-48CB-B2D0-20F49476677F}" type="pres">
      <dgm:prSet presAssocID="{611B5E21-8BF2-4200-8DE8-C497C5DBAD01}" presName="hierChild6" presStyleCnt="0"/>
      <dgm:spPr/>
    </dgm:pt>
    <dgm:pt modelId="{77C3D6F5-4C2B-42E2-BC10-0C83D05098DF}" type="pres">
      <dgm:prSet presAssocID="{611B5E21-8BF2-4200-8DE8-C497C5DBAD01}" presName="hierChild7" presStyleCnt="0"/>
      <dgm:spPr/>
    </dgm:pt>
  </dgm:ptLst>
  <dgm:cxnLst>
    <dgm:cxn modelId="{8C7E1A05-B044-44E6-B3A0-29A23D5DB813}" type="presOf" srcId="{611B5E21-8BF2-4200-8DE8-C497C5DBAD01}" destId="{5FBA4AA4-190F-41B6-8216-37720B2A8D98}" srcOrd="1" destOrd="0" presId="urn:microsoft.com/office/officeart/2005/8/layout/orgChart1"/>
    <dgm:cxn modelId="{B0F10910-4E8A-4DAB-AC5B-A623FC9E2FBE}" srcId="{2C620A72-6E94-4797-99AE-8B83CF822434}" destId="{A58E92D4-A881-42F0-9E2C-3068A87AFF03}" srcOrd="0" destOrd="0" parTransId="{18119152-3993-4504-9475-6B47F3ACACFB}" sibTransId="{2157DFF3-D80D-4AEC-9D6A-696389761DB4}"/>
    <dgm:cxn modelId="{1E91C810-5D7C-45E5-A533-C3D2311C66B5}" type="presOf" srcId="{CE531DC2-8173-4B1A-B7E3-C0F88C4E4FFD}" destId="{DEEBE973-48BE-4EF7-BC74-01D5973D866F}" srcOrd="1" destOrd="0" presId="urn:microsoft.com/office/officeart/2005/8/layout/orgChart1"/>
    <dgm:cxn modelId="{67989D15-1021-4501-8C16-F9782316B6A7}" srcId="{957F3FBF-2D0A-426E-946F-469407AD8929}" destId="{2C620A72-6E94-4797-99AE-8B83CF822434}" srcOrd="1" destOrd="0" parTransId="{11149C4D-3C89-4671-AD85-C1227830461F}" sibTransId="{FA2C56A5-62F1-4FE4-B438-4AA9AA571F70}"/>
    <dgm:cxn modelId="{B1B4C317-1F53-4064-BE73-B74802270432}" type="presOf" srcId="{683EFE03-A985-4546-A5CC-5898AFA5BF42}" destId="{E24944D3-1B0E-435C-9D05-3DA25F8B341E}" srcOrd="1" destOrd="0" presId="urn:microsoft.com/office/officeart/2005/8/layout/orgChart1"/>
    <dgm:cxn modelId="{ED97B329-7944-4838-B593-61DAACF37440}" srcId="{097469D9-7BB3-4E93-A099-AFFB029D9F8E}" destId="{CE531DC2-8173-4B1A-B7E3-C0F88C4E4FFD}" srcOrd="0" destOrd="0" parTransId="{7662B246-767C-4D77-B2C8-0162C81FAD2F}" sibTransId="{E067EBF8-5526-4BFB-86EC-5032889A9645}"/>
    <dgm:cxn modelId="{8DE94E2D-3F30-4C20-90F2-A04465FB5910}" type="presOf" srcId="{683EFE03-A985-4546-A5CC-5898AFA5BF42}" destId="{5B47B2D5-C547-46D8-9C4F-E69C319D6E61}" srcOrd="0" destOrd="0" presId="urn:microsoft.com/office/officeart/2005/8/layout/orgChart1"/>
    <dgm:cxn modelId="{C731542D-D0BD-45FE-B8E8-4D3214484A3E}" srcId="{2C620A72-6E94-4797-99AE-8B83CF822434}" destId="{097469D9-7BB3-4E93-A099-AFFB029D9F8E}" srcOrd="2" destOrd="0" parTransId="{91D418CC-3F19-443C-A912-8DFB72A9F2B7}" sibTransId="{98A9CF40-5A40-4A29-B74F-F4CFD40EC941}"/>
    <dgm:cxn modelId="{9BBE4D30-21CE-42EE-8D88-DD564F4E4C64}" type="presOf" srcId="{8338AA11-F69F-4641-A42B-9B01FC0C5CB0}" destId="{9584F72C-8FC9-4C01-B36E-AD192A9F2660}" srcOrd="0" destOrd="0" presId="urn:microsoft.com/office/officeart/2005/8/layout/orgChart1"/>
    <dgm:cxn modelId="{D36B0A37-F415-4B5E-B4A4-ED1CDD39D329}" type="presOf" srcId="{DCF65A97-6DF0-4B03-BCA6-847708DC93B1}" destId="{21694111-1EB2-4C84-91D6-E15A89C685BF}" srcOrd="0" destOrd="0" presId="urn:microsoft.com/office/officeart/2005/8/layout/orgChart1"/>
    <dgm:cxn modelId="{A98CCC40-CBEA-45BC-AC9F-FCB99CA6FE5C}" type="presOf" srcId="{F489FFB8-09A9-44A4-818A-CB950E61BFDF}" destId="{7D7D1C5B-D2B7-49B8-AAC9-15770F344F05}" srcOrd="0" destOrd="0" presId="urn:microsoft.com/office/officeart/2005/8/layout/orgChart1"/>
    <dgm:cxn modelId="{F4E25A5C-1D6F-46D2-8262-AF09446B2BE0}" type="presOf" srcId="{097469D9-7BB3-4E93-A099-AFFB029D9F8E}" destId="{FAA7CEBC-21C3-4FAA-84C8-3EDB5B601372}" srcOrd="0" destOrd="0" presId="urn:microsoft.com/office/officeart/2005/8/layout/orgChart1"/>
    <dgm:cxn modelId="{606A8461-FC74-44A5-9EE0-ECE1934F1702}" type="presOf" srcId="{2211902C-D3FE-4229-A1ED-F3D3B13B75A9}" destId="{5F189DCC-E099-4F47-BA47-D3A8A81AE114}" srcOrd="1" destOrd="0" presId="urn:microsoft.com/office/officeart/2005/8/layout/orgChart1"/>
    <dgm:cxn modelId="{18301F64-585D-48B1-959F-FAC248FD2B2B}" type="presOf" srcId="{AA0E7388-7C92-46A3-9BC1-862880BBCD11}" destId="{0DB3754E-E858-4F9D-8D4E-D67DE801A69E}" srcOrd="0" destOrd="0" presId="urn:microsoft.com/office/officeart/2005/8/layout/orgChart1"/>
    <dgm:cxn modelId="{16BB8B49-4224-41A7-841C-F08EC3B57FA3}" type="presOf" srcId="{BAFA397A-A9D8-4CED-9793-223BB856517F}" destId="{D11EB6F8-3C6E-4903-A523-6A53A075D7B0}" srcOrd="0" destOrd="0" presId="urn:microsoft.com/office/officeart/2005/8/layout/orgChart1"/>
    <dgm:cxn modelId="{0AE1616A-B2FA-412E-B293-69456CFC4A6C}" type="presOf" srcId="{2211902C-D3FE-4229-A1ED-F3D3B13B75A9}" destId="{0FC26895-F48F-4750-A63E-943045726F0C}" srcOrd="0" destOrd="0" presId="urn:microsoft.com/office/officeart/2005/8/layout/orgChart1"/>
    <dgm:cxn modelId="{F439936D-AFA3-455D-8060-E1C4149B3BD1}" type="presOf" srcId="{93C3AFF2-263E-4AC5-90BA-8F045D231B9C}" destId="{EFCFF59A-21BD-4CE2-A957-3EA635E00222}" srcOrd="0" destOrd="0" presId="urn:microsoft.com/office/officeart/2005/8/layout/orgChart1"/>
    <dgm:cxn modelId="{1C0FBE6E-9938-41CB-929D-038AF4F3153C}" type="presOf" srcId="{93C3AFF2-263E-4AC5-90BA-8F045D231B9C}" destId="{AC3CB92E-54A7-4AB0-A036-90E10F9F65F3}" srcOrd="1" destOrd="0" presId="urn:microsoft.com/office/officeart/2005/8/layout/orgChart1"/>
    <dgm:cxn modelId="{C109EF73-68FF-428F-A927-83831B6C0D76}" type="presOf" srcId="{C467B4ED-919B-4DE9-AE31-CE3730433F17}" destId="{89B3F2B3-3514-402F-BA7E-09E79C1630EE}" srcOrd="1" destOrd="0" presId="urn:microsoft.com/office/officeart/2005/8/layout/orgChart1"/>
    <dgm:cxn modelId="{616FF477-E300-41BD-9723-4351E189D047}" type="presOf" srcId="{7662B246-767C-4D77-B2C8-0162C81FAD2F}" destId="{B00915FE-0FEA-4C45-BA38-E8F0AFF1FE35}" srcOrd="0" destOrd="0" presId="urn:microsoft.com/office/officeart/2005/8/layout/orgChart1"/>
    <dgm:cxn modelId="{0A2E6079-FF8B-4263-88E2-2BFA4832B97C}" srcId="{CBFA799D-6298-4FD1-B345-B916E11FE469}" destId="{683EFE03-A985-4546-A5CC-5898AFA5BF42}" srcOrd="0" destOrd="0" parTransId="{745371B2-E99C-44F8-8A46-9D68D0EBC2DE}" sibTransId="{FACE414F-F6FF-4112-AEE8-4A8AB2AC1F20}"/>
    <dgm:cxn modelId="{E0932F7B-D208-43F6-A11C-3AF3058FEEF0}" type="presOf" srcId="{18119152-3993-4504-9475-6B47F3ACACFB}" destId="{4B5D758B-0867-4439-9088-A2F9E57F3D97}" srcOrd="0" destOrd="0" presId="urn:microsoft.com/office/officeart/2005/8/layout/orgChart1"/>
    <dgm:cxn modelId="{267FF67C-3738-4F5F-9410-B25BC86D9A13}" type="presOf" srcId="{91D418CC-3F19-443C-A912-8DFB72A9F2B7}" destId="{CE968056-BAEA-490C-8E06-9C26BBFE243E}" srcOrd="0" destOrd="0" presId="urn:microsoft.com/office/officeart/2005/8/layout/orgChart1"/>
    <dgm:cxn modelId="{6ABD8B7F-DCA5-41AB-9412-ABF9CB90F47E}" type="presOf" srcId="{AA0E7388-7C92-46A3-9BC1-862880BBCD11}" destId="{A8DF607B-3DCD-4C19-A2B0-390BEEB820C5}" srcOrd="1" destOrd="0" presId="urn:microsoft.com/office/officeart/2005/8/layout/orgChart1"/>
    <dgm:cxn modelId="{B6545A80-BB37-4CFE-872D-87DE8974228C}" type="presOf" srcId="{CBFA799D-6298-4FD1-B345-B916E11FE469}" destId="{82513626-361A-4516-AFED-61AF5A7E0E0B}" srcOrd="1" destOrd="0" presId="urn:microsoft.com/office/officeart/2005/8/layout/orgChart1"/>
    <dgm:cxn modelId="{1B857988-5335-46A8-AEDC-5E8C2B8F0AFA}" type="presOf" srcId="{E776B40C-089E-4546-BA46-621B54E32870}" destId="{A3C188DF-4A9C-404E-B94D-92C90D1C789B}" srcOrd="0" destOrd="0" presId="urn:microsoft.com/office/officeart/2005/8/layout/orgChart1"/>
    <dgm:cxn modelId="{CF180E91-E5EB-425D-A1DF-90ACE66E68E0}" type="presOf" srcId="{2C620A72-6E94-4797-99AE-8B83CF822434}" destId="{0A7E499E-7EC5-4475-B123-D1D2EEE5BF3E}" srcOrd="0" destOrd="0" presId="urn:microsoft.com/office/officeart/2005/8/layout/orgChart1"/>
    <dgm:cxn modelId="{F7288191-461D-4AE3-B5F8-BC6421D642D6}" srcId="{2C620A72-6E94-4797-99AE-8B83CF822434}" destId="{93C3AFF2-263E-4AC5-90BA-8F045D231B9C}" srcOrd="1" destOrd="0" parTransId="{BAFA397A-A9D8-4CED-9793-223BB856517F}" sibTransId="{B79C2FD5-1917-4B4F-B191-F87FE912E456}"/>
    <dgm:cxn modelId="{1D35DB94-35E8-41BF-AFF2-45ED63C27565}" type="presOf" srcId="{957F3FBF-2D0A-426E-946F-469407AD8929}" destId="{C8736394-0A6D-41C3-9792-3A95D911EFE0}" srcOrd="0" destOrd="0" presId="urn:microsoft.com/office/officeart/2005/8/layout/orgChart1"/>
    <dgm:cxn modelId="{389CD095-C224-494D-9F10-8F9719E2D04B}" type="presOf" srcId="{A58E92D4-A881-42F0-9E2C-3068A87AFF03}" destId="{D97FF008-4AC2-400F-A933-01DBDF0ED3BA}" srcOrd="1" destOrd="0" presId="urn:microsoft.com/office/officeart/2005/8/layout/orgChart1"/>
    <dgm:cxn modelId="{70CB9698-8583-45E1-8563-7228C935D547}" srcId="{F489FFB8-09A9-44A4-818A-CB950E61BFDF}" destId="{CBFA799D-6298-4FD1-B345-B916E11FE469}" srcOrd="0" destOrd="0" parTransId="{C695C9B7-EB4C-482A-8197-1D759A5AB43F}" sibTransId="{D4FDD137-66BD-4E9B-A875-51175BA52AD0}"/>
    <dgm:cxn modelId="{D26B1AA3-C2F4-4F52-B465-973E308F67B6}" type="presOf" srcId="{2C620A72-6E94-4797-99AE-8B83CF822434}" destId="{BEA41B11-D584-4438-99D0-AA876A9CF7F8}" srcOrd="1" destOrd="0" presId="urn:microsoft.com/office/officeart/2005/8/layout/orgChart1"/>
    <dgm:cxn modelId="{8E153CA3-E717-4F69-90EF-18D038D5538E}" srcId="{CBFA799D-6298-4FD1-B345-B916E11FE469}" destId="{2211902C-D3FE-4229-A1ED-F3D3B13B75A9}" srcOrd="1" destOrd="0" parTransId="{8338AA11-F69F-4641-A42B-9B01FC0C5CB0}" sibTransId="{A0C5C087-60B9-4737-96F0-5900D754D094}"/>
    <dgm:cxn modelId="{09AC09A7-2D35-4461-9EC9-E0A954A13963}" type="presOf" srcId="{C467B4ED-919B-4DE9-AE31-CE3730433F17}" destId="{7288EAE9-A884-4F20-9356-B434E4EA4FB9}" srcOrd="0" destOrd="0" presId="urn:microsoft.com/office/officeart/2005/8/layout/orgChart1"/>
    <dgm:cxn modelId="{69C6E7A9-D9DD-4945-BBF3-F620D5D31FDB}" type="presOf" srcId="{745371B2-E99C-44F8-8A46-9D68D0EBC2DE}" destId="{2FD53E68-33EE-45CC-A10B-C649FD5C0A1C}" srcOrd="0" destOrd="0" presId="urn:microsoft.com/office/officeart/2005/8/layout/orgChart1"/>
    <dgm:cxn modelId="{3381F4AB-5F36-460D-AFF0-07E063861526}" type="presOf" srcId="{CE531DC2-8173-4B1A-B7E3-C0F88C4E4FFD}" destId="{E6F9E09F-B77F-4969-A0D2-0F03386A9234}" srcOrd="0" destOrd="0" presId="urn:microsoft.com/office/officeart/2005/8/layout/orgChart1"/>
    <dgm:cxn modelId="{7B03BAB5-C1BA-452C-B3DC-A072F649D91D}" srcId="{2C620A72-6E94-4797-99AE-8B83CF822434}" destId="{DCF65A97-6DF0-4B03-BCA6-847708DC93B1}" srcOrd="3" destOrd="0" parTransId="{E776B40C-089E-4546-BA46-621B54E32870}" sibTransId="{8628AC5D-B8E0-47C6-A5B3-C07077C03133}"/>
    <dgm:cxn modelId="{BC25C0B5-9E75-49E1-B625-F9B517440C13}" type="presOf" srcId="{611B5E21-8BF2-4200-8DE8-C497C5DBAD01}" destId="{ADD483A2-743D-4864-9DE3-7C4029039346}" srcOrd="0" destOrd="0" presId="urn:microsoft.com/office/officeart/2005/8/layout/orgChart1"/>
    <dgm:cxn modelId="{5C7A9FB6-3ADD-4F93-9F08-B189ED86E0E1}" type="presOf" srcId="{A58E92D4-A881-42F0-9E2C-3068A87AFF03}" destId="{8B883046-47AF-49A0-A302-CF030D38369F}" srcOrd="0" destOrd="0" presId="urn:microsoft.com/office/officeart/2005/8/layout/orgChart1"/>
    <dgm:cxn modelId="{FF00E3B9-6727-4DC8-BB56-4175E74A3660}" type="presOf" srcId="{F489FFB8-09A9-44A4-818A-CB950E61BFDF}" destId="{8B3EC4E1-8402-43DA-AC44-CC4B003D87D3}" srcOrd="1" destOrd="0" presId="urn:microsoft.com/office/officeart/2005/8/layout/orgChart1"/>
    <dgm:cxn modelId="{D4F5E8BC-F91D-4A81-AC4C-1740350D937D}" srcId="{2C620A72-6E94-4797-99AE-8B83CF822434}" destId="{611B5E21-8BF2-4200-8DE8-C497C5DBAD01}" srcOrd="4" destOrd="0" parTransId="{565DB409-2457-4EA1-AAC7-D7A445EF4264}" sibTransId="{24749B77-6FAC-4C61-A933-DDB0DA6B5F34}"/>
    <dgm:cxn modelId="{D3E2E8BD-1ED2-4EA0-A514-DB0869A0606E}" srcId="{CBFA799D-6298-4FD1-B345-B916E11FE469}" destId="{C467B4ED-919B-4DE9-AE31-CE3730433F17}" srcOrd="2" destOrd="0" parTransId="{EBBBF0B9-E493-440D-91B4-176305FBD535}" sibTransId="{2D87956D-ACE0-450D-96FA-CF5B64F57D71}"/>
    <dgm:cxn modelId="{6C144CBE-A29D-436C-818C-1E81C806B0D8}" srcId="{097469D9-7BB3-4E93-A099-AFFB029D9F8E}" destId="{AA0E7388-7C92-46A3-9BC1-862880BBCD11}" srcOrd="1" destOrd="0" parTransId="{D1108988-EB7C-4A25-963F-CE84658031EB}" sibTransId="{0E60F9CF-3792-4425-885F-D912BA2C2855}"/>
    <dgm:cxn modelId="{0E54D0C9-53F0-4CD7-87A6-7380616A42C4}" type="presOf" srcId="{CBFA799D-6298-4FD1-B345-B916E11FE469}" destId="{ECC25433-2E67-4DCC-A96B-2434B87648E3}" srcOrd="0" destOrd="0" presId="urn:microsoft.com/office/officeart/2005/8/layout/orgChart1"/>
    <dgm:cxn modelId="{34E823CC-155F-4F2B-901F-E96A6B2148F7}" type="presOf" srcId="{565DB409-2457-4EA1-AAC7-D7A445EF4264}" destId="{C7169CC1-F828-4754-BC28-377A5138A9F0}" srcOrd="0" destOrd="0" presId="urn:microsoft.com/office/officeart/2005/8/layout/orgChart1"/>
    <dgm:cxn modelId="{E6523DDD-BAF4-40BD-8E3E-817B846BBFE2}" type="presOf" srcId="{EBBBF0B9-E493-440D-91B4-176305FBD535}" destId="{07E38AA5-66C4-40A3-A3D5-40904B65C129}" srcOrd="0" destOrd="0" presId="urn:microsoft.com/office/officeart/2005/8/layout/orgChart1"/>
    <dgm:cxn modelId="{CB82DCE4-CF44-4B52-8109-3B223E3A88D6}" type="presOf" srcId="{D1108988-EB7C-4A25-963F-CE84658031EB}" destId="{8B4A6633-9C1A-4BBD-A5BA-4CB27308168D}" srcOrd="0" destOrd="0" presId="urn:microsoft.com/office/officeart/2005/8/layout/orgChart1"/>
    <dgm:cxn modelId="{873902EA-0639-48A3-90E9-9AB9E1117819}" srcId="{957F3FBF-2D0A-426E-946F-469407AD8929}" destId="{F489FFB8-09A9-44A4-818A-CB950E61BFDF}" srcOrd="0" destOrd="0" parTransId="{BB90D69E-6DCD-4E75-B47E-63E11254CC7E}" sibTransId="{79A3D047-114C-4FF7-8487-21CE4AEE3F66}"/>
    <dgm:cxn modelId="{3C54F1ED-CCDD-48BE-BED5-5061CD261591}" type="presOf" srcId="{097469D9-7BB3-4E93-A099-AFFB029D9F8E}" destId="{4EBF6561-AB9E-4633-8D3A-670E9AB3B680}" srcOrd="1" destOrd="0" presId="urn:microsoft.com/office/officeart/2005/8/layout/orgChart1"/>
    <dgm:cxn modelId="{EC2326F5-4ABC-4082-A8CF-0591C40F1BD1}" type="presOf" srcId="{C695C9B7-EB4C-482A-8197-1D759A5AB43F}" destId="{6FD98877-3C21-4FDF-88F1-94104E665AFA}" srcOrd="0" destOrd="0" presId="urn:microsoft.com/office/officeart/2005/8/layout/orgChart1"/>
    <dgm:cxn modelId="{FFC24DFE-8FAF-4B9D-BC10-7DE422AF8A27}" type="presOf" srcId="{DCF65A97-6DF0-4B03-BCA6-847708DC93B1}" destId="{B076FE4B-865A-45D1-8D51-EA4F667AFF4A}" srcOrd="1" destOrd="0" presId="urn:microsoft.com/office/officeart/2005/8/layout/orgChart1"/>
    <dgm:cxn modelId="{A771D3CA-290E-4467-86B9-1678956066BB}" type="presParOf" srcId="{C8736394-0A6D-41C3-9792-3A95D911EFE0}" destId="{70A6EECE-EE50-4E7E-89DA-C8AC640401EA}" srcOrd="0" destOrd="0" presId="urn:microsoft.com/office/officeart/2005/8/layout/orgChart1"/>
    <dgm:cxn modelId="{9619D456-A954-4DAA-ABD3-ED0730BA8D7D}" type="presParOf" srcId="{70A6EECE-EE50-4E7E-89DA-C8AC640401EA}" destId="{C9E6981E-FEAA-4E17-99BC-DCF4E4BB053C}" srcOrd="0" destOrd="0" presId="urn:microsoft.com/office/officeart/2005/8/layout/orgChart1"/>
    <dgm:cxn modelId="{5DF214FD-35A2-4CCF-B731-ACA7EC2DE7E1}" type="presParOf" srcId="{C9E6981E-FEAA-4E17-99BC-DCF4E4BB053C}" destId="{7D7D1C5B-D2B7-49B8-AAC9-15770F344F05}" srcOrd="0" destOrd="0" presId="urn:microsoft.com/office/officeart/2005/8/layout/orgChart1"/>
    <dgm:cxn modelId="{790492B2-90D6-44FB-B7AD-10F427D4FDA6}" type="presParOf" srcId="{C9E6981E-FEAA-4E17-99BC-DCF4E4BB053C}" destId="{8B3EC4E1-8402-43DA-AC44-CC4B003D87D3}" srcOrd="1" destOrd="0" presId="urn:microsoft.com/office/officeart/2005/8/layout/orgChart1"/>
    <dgm:cxn modelId="{B306E0C6-0535-4FAD-A2BE-0F99B0F14555}" type="presParOf" srcId="{70A6EECE-EE50-4E7E-89DA-C8AC640401EA}" destId="{1C138E5B-0F2D-4C02-A1E3-E4EAEF979225}" srcOrd="1" destOrd="0" presId="urn:microsoft.com/office/officeart/2005/8/layout/orgChart1"/>
    <dgm:cxn modelId="{A5520036-4167-4DC9-BA9F-FD8842E13BEA}" type="presParOf" srcId="{1C138E5B-0F2D-4C02-A1E3-E4EAEF979225}" destId="{6FD98877-3C21-4FDF-88F1-94104E665AFA}" srcOrd="0" destOrd="0" presId="urn:microsoft.com/office/officeart/2005/8/layout/orgChart1"/>
    <dgm:cxn modelId="{CF204A16-BFDD-4A80-BD61-C408D6D81C9C}" type="presParOf" srcId="{1C138E5B-0F2D-4C02-A1E3-E4EAEF979225}" destId="{5A79B32F-1254-491D-83D1-40C13BE872D2}" srcOrd="1" destOrd="0" presId="urn:microsoft.com/office/officeart/2005/8/layout/orgChart1"/>
    <dgm:cxn modelId="{45DEA8DF-8016-431A-B369-3AAAC8FBD002}" type="presParOf" srcId="{5A79B32F-1254-491D-83D1-40C13BE872D2}" destId="{67BD53ED-90F4-4D69-ADB3-36DD12C1C471}" srcOrd="0" destOrd="0" presId="urn:microsoft.com/office/officeart/2005/8/layout/orgChart1"/>
    <dgm:cxn modelId="{BCA373D6-4E8D-4BDE-99A0-791B56455D64}" type="presParOf" srcId="{67BD53ED-90F4-4D69-ADB3-36DD12C1C471}" destId="{ECC25433-2E67-4DCC-A96B-2434B87648E3}" srcOrd="0" destOrd="0" presId="urn:microsoft.com/office/officeart/2005/8/layout/orgChart1"/>
    <dgm:cxn modelId="{6F9936CB-E7EE-46DC-89CF-BEF7C55A24FB}" type="presParOf" srcId="{67BD53ED-90F4-4D69-ADB3-36DD12C1C471}" destId="{82513626-361A-4516-AFED-61AF5A7E0E0B}" srcOrd="1" destOrd="0" presId="urn:microsoft.com/office/officeart/2005/8/layout/orgChart1"/>
    <dgm:cxn modelId="{2D0CB318-3431-411E-9FCE-B6A6B4D6282D}" type="presParOf" srcId="{5A79B32F-1254-491D-83D1-40C13BE872D2}" destId="{07B4E22F-A86B-49D5-BEF9-42A4C796614A}" srcOrd="1" destOrd="0" presId="urn:microsoft.com/office/officeart/2005/8/layout/orgChart1"/>
    <dgm:cxn modelId="{9377767D-15F1-4474-A0C3-463BACCC0E5D}" type="presParOf" srcId="{07B4E22F-A86B-49D5-BEF9-42A4C796614A}" destId="{2FD53E68-33EE-45CC-A10B-C649FD5C0A1C}" srcOrd="0" destOrd="0" presId="urn:microsoft.com/office/officeart/2005/8/layout/orgChart1"/>
    <dgm:cxn modelId="{8DC3DBAA-87DC-421A-90B3-F47A59A9B217}" type="presParOf" srcId="{07B4E22F-A86B-49D5-BEF9-42A4C796614A}" destId="{331510FE-AF5D-4563-BA7C-C7E7EA26858C}" srcOrd="1" destOrd="0" presId="urn:microsoft.com/office/officeart/2005/8/layout/orgChart1"/>
    <dgm:cxn modelId="{FA5C0C67-01D3-451D-B411-F82D7C1F6889}" type="presParOf" srcId="{331510FE-AF5D-4563-BA7C-C7E7EA26858C}" destId="{B56FD464-7323-415E-969C-8A85D9558DE9}" srcOrd="0" destOrd="0" presId="urn:microsoft.com/office/officeart/2005/8/layout/orgChart1"/>
    <dgm:cxn modelId="{A06CF14B-F7C0-4F08-997D-F24E8A7D0099}" type="presParOf" srcId="{B56FD464-7323-415E-969C-8A85D9558DE9}" destId="{5B47B2D5-C547-46D8-9C4F-E69C319D6E61}" srcOrd="0" destOrd="0" presId="urn:microsoft.com/office/officeart/2005/8/layout/orgChart1"/>
    <dgm:cxn modelId="{2624044A-D862-4927-89FB-7816EB8F4E83}" type="presParOf" srcId="{B56FD464-7323-415E-969C-8A85D9558DE9}" destId="{E24944D3-1B0E-435C-9D05-3DA25F8B341E}" srcOrd="1" destOrd="0" presId="urn:microsoft.com/office/officeart/2005/8/layout/orgChart1"/>
    <dgm:cxn modelId="{B5FD417E-8C91-46B6-B44C-F3D3CC1952E0}" type="presParOf" srcId="{331510FE-AF5D-4563-BA7C-C7E7EA26858C}" destId="{8BCBD085-A27B-4969-B235-608711993257}" srcOrd="1" destOrd="0" presId="urn:microsoft.com/office/officeart/2005/8/layout/orgChart1"/>
    <dgm:cxn modelId="{7A189994-9B3B-4F55-BE06-757CD1F914EB}" type="presParOf" srcId="{331510FE-AF5D-4563-BA7C-C7E7EA26858C}" destId="{74A930E1-8C3B-4A09-BD7A-E4C37A06B4A8}" srcOrd="2" destOrd="0" presId="urn:microsoft.com/office/officeart/2005/8/layout/orgChart1"/>
    <dgm:cxn modelId="{613D9262-03EC-474E-9E34-C44E3E938EC4}" type="presParOf" srcId="{07B4E22F-A86B-49D5-BEF9-42A4C796614A}" destId="{9584F72C-8FC9-4C01-B36E-AD192A9F2660}" srcOrd="2" destOrd="0" presId="urn:microsoft.com/office/officeart/2005/8/layout/orgChart1"/>
    <dgm:cxn modelId="{545A7095-6E0F-4FFB-A621-8AD0BABA40DE}" type="presParOf" srcId="{07B4E22F-A86B-49D5-BEF9-42A4C796614A}" destId="{2B311C1F-F6C7-4883-A445-2EAE409315E1}" srcOrd="3" destOrd="0" presId="urn:microsoft.com/office/officeart/2005/8/layout/orgChart1"/>
    <dgm:cxn modelId="{7E8DD9F1-7F0E-4A96-87DF-05CD39F60DB7}" type="presParOf" srcId="{2B311C1F-F6C7-4883-A445-2EAE409315E1}" destId="{5623E7EC-8127-4C79-BA24-C2AB8EE90862}" srcOrd="0" destOrd="0" presId="urn:microsoft.com/office/officeart/2005/8/layout/orgChart1"/>
    <dgm:cxn modelId="{24171305-C09D-44CA-BC9A-044E131A689D}" type="presParOf" srcId="{5623E7EC-8127-4C79-BA24-C2AB8EE90862}" destId="{0FC26895-F48F-4750-A63E-943045726F0C}" srcOrd="0" destOrd="0" presId="urn:microsoft.com/office/officeart/2005/8/layout/orgChart1"/>
    <dgm:cxn modelId="{BEC2FD69-6D4C-4F23-8183-4746D5771609}" type="presParOf" srcId="{5623E7EC-8127-4C79-BA24-C2AB8EE90862}" destId="{5F189DCC-E099-4F47-BA47-D3A8A81AE114}" srcOrd="1" destOrd="0" presId="urn:microsoft.com/office/officeart/2005/8/layout/orgChart1"/>
    <dgm:cxn modelId="{BF0D8BC6-F236-42B4-9F8D-CBCCCC2F1364}" type="presParOf" srcId="{2B311C1F-F6C7-4883-A445-2EAE409315E1}" destId="{3C522857-5919-48AF-A4D0-A8AF1AD4C820}" srcOrd="1" destOrd="0" presId="urn:microsoft.com/office/officeart/2005/8/layout/orgChart1"/>
    <dgm:cxn modelId="{045CB90E-B72F-4348-94F1-8FA81C04A30F}" type="presParOf" srcId="{2B311C1F-F6C7-4883-A445-2EAE409315E1}" destId="{4304403C-536D-436F-BB6D-C022E6C73FC9}" srcOrd="2" destOrd="0" presId="urn:microsoft.com/office/officeart/2005/8/layout/orgChart1"/>
    <dgm:cxn modelId="{1BDC3014-07F5-4AFC-AA48-B0D5999218AA}" type="presParOf" srcId="{07B4E22F-A86B-49D5-BEF9-42A4C796614A}" destId="{07E38AA5-66C4-40A3-A3D5-40904B65C129}" srcOrd="4" destOrd="0" presId="urn:microsoft.com/office/officeart/2005/8/layout/orgChart1"/>
    <dgm:cxn modelId="{71915CE0-491F-4C61-A040-1BC2693699DE}" type="presParOf" srcId="{07B4E22F-A86B-49D5-BEF9-42A4C796614A}" destId="{9EE90DD2-8712-4E26-8601-5A8439488D01}" srcOrd="5" destOrd="0" presId="urn:microsoft.com/office/officeart/2005/8/layout/orgChart1"/>
    <dgm:cxn modelId="{A4464D5E-71E4-4F7B-821B-5BF0FA2A9794}" type="presParOf" srcId="{9EE90DD2-8712-4E26-8601-5A8439488D01}" destId="{97B1CB7E-9738-42CD-851F-8FF59521AA2D}" srcOrd="0" destOrd="0" presId="urn:microsoft.com/office/officeart/2005/8/layout/orgChart1"/>
    <dgm:cxn modelId="{A5B4DFEE-F25C-46E6-BBA0-ABE167D4FAA9}" type="presParOf" srcId="{97B1CB7E-9738-42CD-851F-8FF59521AA2D}" destId="{7288EAE9-A884-4F20-9356-B434E4EA4FB9}" srcOrd="0" destOrd="0" presId="urn:microsoft.com/office/officeart/2005/8/layout/orgChart1"/>
    <dgm:cxn modelId="{336816B3-B14D-4A35-A6FC-0C445C47880F}" type="presParOf" srcId="{97B1CB7E-9738-42CD-851F-8FF59521AA2D}" destId="{89B3F2B3-3514-402F-BA7E-09E79C1630EE}" srcOrd="1" destOrd="0" presId="urn:microsoft.com/office/officeart/2005/8/layout/orgChart1"/>
    <dgm:cxn modelId="{0E27BE52-9788-4522-B481-B7DE5FF0984F}" type="presParOf" srcId="{9EE90DD2-8712-4E26-8601-5A8439488D01}" destId="{C4B3598F-C7EF-4D4E-B80B-47B8EB77D2A2}" srcOrd="1" destOrd="0" presId="urn:microsoft.com/office/officeart/2005/8/layout/orgChart1"/>
    <dgm:cxn modelId="{4E5251E5-4817-4C9E-8E35-E355E0E63AE1}" type="presParOf" srcId="{9EE90DD2-8712-4E26-8601-5A8439488D01}" destId="{655740DC-044B-468D-9C1B-DD6E8CFAF69F}" srcOrd="2" destOrd="0" presId="urn:microsoft.com/office/officeart/2005/8/layout/orgChart1"/>
    <dgm:cxn modelId="{97A10258-0E04-40B7-A590-99058B06F346}" type="presParOf" srcId="{5A79B32F-1254-491D-83D1-40C13BE872D2}" destId="{A96379C4-30FE-4B41-91EC-3103D6C4DF7A}" srcOrd="2" destOrd="0" presId="urn:microsoft.com/office/officeart/2005/8/layout/orgChart1"/>
    <dgm:cxn modelId="{0E15913A-93E7-43F4-96B7-36EB5BBB6030}" type="presParOf" srcId="{70A6EECE-EE50-4E7E-89DA-C8AC640401EA}" destId="{7DF94D80-7283-4659-851C-7CBD14E14EC9}" srcOrd="2" destOrd="0" presId="urn:microsoft.com/office/officeart/2005/8/layout/orgChart1"/>
    <dgm:cxn modelId="{7E5D2BB8-7867-4B2C-BCF9-7D42E97BCB76}" type="presParOf" srcId="{C8736394-0A6D-41C3-9792-3A95D911EFE0}" destId="{D043F787-E7F3-4F63-BA80-7240E419C43F}" srcOrd="1" destOrd="0" presId="urn:microsoft.com/office/officeart/2005/8/layout/orgChart1"/>
    <dgm:cxn modelId="{40409007-5B1C-471A-A8C2-CA6EE2494099}" type="presParOf" srcId="{D043F787-E7F3-4F63-BA80-7240E419C43F}" destId="{60CB7630-2D51-4CDE-9F7F-0477B8514C5E}" srcOrd="0" destOrd="0" presId="urn:microsoft.com/office/officeart/2005/8/layout/orgChart1"/>
    <dgm:cxn modelId="{79AF1EDB-587C-46EE-83A6-0AC67927FC3A}" type="presParOf" srcId="{60CB7630-2D51-4CDE-9F7F-0477B8514C5E}" destId="{0A7E499E-7EC5-4475-B123-D1D2EEE5BF3E}" srcOrd="0" destOrd="0" presId="urn:microsoft.com/office/officeart/2005/8/layout/orgChart1"/>
    <dgm:cxn modelId="{3906B1C5-AECE-411E-B469-C27377497B5F}" type="presParOf" srcId="{60CB7630-2D51-4CDE-9F7F-0477B8514C5E}" destId="{BEA41B11-D584-4438-99D0-AA876A9CF7F8}" srcOrd="1" destOrd="0" presId="urn:microsoft.com/office/officeart/2005/8/layout/orgChart1"/>
    <dgm:cxn modelId="{EBA6429A-1C99-488F-A4CD-770E1CD3CCF8}" type="presParOf" srcId="{D043F787-E7F3-4F63-BA80-7240E419C43F}" destId="{AAFF5F89-605B-40B7-AF70-AAC8D2CBC9EF}" srcOrd="1" destOrd="0" presId="urn:microsoft.com/office/officeart/2005/8/layout/orgChart1"/>
    <dgm:cxn modelId="{2FF8818E-0A75-447D-9919-C01EDB5C220C}" type="presParOf" srcId="{AAFF5F89-605B-40B7-AF70-AAC8D2CBC9EF}" destId="{D11EB6F8-3C6E-4903-A523-6A53A075D7B0}" srcOrd="0" destOrd="0" presId="urn:microsoft.com/office/officeart/2005/8/layout/orgChart1"/>
    <dgm:cxn modelId="{03876492-6282-4FAF-A8A4-718645938654}" type="presParOf" srcId="{AAFF5F89-605B-40B7-AF70-AAC8D2CBC9EF}" destId="{1F5A8E60-EBFD-4CBB-B4A2-9A1B4BF72B89}" srcOrd="1" destOrd="0" presId="urn:microsoft.com/office/officeart/2005/8/layout/orgChart1"/>
    <dgm:cxn modelId="{BA1E1397-3937-491D-98AA-F31E048077CD}" type="presParOf" srcId="{1F5A8E60-EBFD-4CBB-B4A2-9A1B4BF72B89}" destId="{686B6308-114A-4F72-8044-33DBE3D3F925}" srcOrd="0" destOrd="0" presId="urn:microsoft.com/office/officeart/2005/8/layout/orgChart1"/>
    <dgm:cxn modelId="{20A66B60-FC60-4F0D-B5FF-7A8953BF7487}" type="presParOf" srcId="{686B6308-114A-4F72-8044-33DBE3D3F925}" destId="{EFCFF59A-21BD-4CE2-A957-3EA635E00222}" srcOrd="0" destOrd="0" presId="urn:microsoft.com/office/officeart/2005/8/layout/orgChart1"/>
    <dgm:cxn modelId="{48F1AD05-B2B2-4E9D-97BB-262087D46A1E}" type="presParOf" srcId="{686B6308-114A-4F72-8044-33DBE3D3F925}" destId="{AC3CB92E-54A7-4AB0-A036-90E10F9F65F3}" srcOrd="1" destOrd="0" presId="urn:microsoft.com/office/officeart/2005/8/layout/orgChart1"/>
    <dgm:cxn modelId="{354E4790-9C5A-4189-BEE6-82028C8DEE7E}" type="presParOf" srcId="{1F5A8E60-EBFD-4CBB-B4A2-9A1B4BF72B89}" destId="{13262411-6508-4D9F-9304-81CA6E467AAB}" srcOrd="1" destOrd="0" presId="urn:microsoft.com/office/officeart/2005/8/layout/orgChart1"/>
    <dgm:cxn modelId="{77C46AC5-7E0C-4BD5-953E-5056CA12B9CF}" type="presParOf" srcId="{1F5A8E60-EBFD-4CBB-B4A2-9A1B4BF72B89}" destId="{4422E7B9-D155-4867-B544-1323DB2BF26E}" srcOrd="2" destOrd="0" presId="urn:microsoft.com/office/officeart/2005/8/layout/orgChart1"/>
    <dgm:cxn modelId="{E99BAEC9-9137-41E6-92DB-ED0693D12453}" type="presParOf" srcId="{AAFF5F89-605B-40B7-AF70-AAC8D2CBC9EF}" destId="{CE968056-BAEA-490C-8E06-9C26BBFE243E}" srcOrd="2" destOrd="0" presId="urn:microsoft.com/office/officeart/2005/8/layout/orgChart1"/>
    <dgm:cxn modelId="{34561FE2-A3EA-412F-8E63-D372C690AD76}" type="presParOf" srcId="{AAFF5F89-605B-40B7-AF70-AAC8D2CBC9EF}" destId="{D9623F9B-F5FE-4002-A67A-3E37097E45CF}" srcOrd="3" destOrd="0" presId="urn:microsoft.com/office/officeart/2005/8/layout/orgChart1"/>
    <dgm:cxn modelId="{F952A043-A383-49B8-AD10-6526121548E9}" type="presParOf" srcId="{D9623F9B-F5FE-4002-A67A-3E37097E45CF}" destId="{69E9BDA1-8C96-4629-9D77-16E4213BA304}" srcOrd="0" destOrd="0" presId="urn:microsoft.com/office/officeart/2005/8/layout/orgChart1"/>
    <dgm:cxn modelId="{16C95552-0687-4B2E-BAA0-35F20B7DD472}" type="presParOf" srcId="{69E9BDA1-8C96-4629-9D77-16E4213BA304}" destId="{FAA7CEBC-21C3-4FAA-84C8-3EDB5B601372}" srcOrd="0" destOrd="0" presId="urn:microsoft.com/office/officeart/2005/8/layout/orgChart1"/>
    <dgm:cxn modelId="{15752162-5528-40AD-9821-62B06BA6F32A}" type="presParOf" srcId="{69E9BDA1-8C96-4629-9D77-16E4213BA304}" destId="{4EBF6561-AB9E-4633-8D3A-670E9AB3B680}" srcOrd="1" destOrd="0" presId="urn:microsoft.com/office/officeart/2005/8/layout/orgChart1"/>
    <dgm:cxn modelId="{2B57AC5D-BACE-4F6C-A7CC-689229506E5E}" type="presParOf" srcId="{D9623F9B-F5FE-4002-A67A-3E37097E45CF}" destId="{FA2BA4CA-4607-44E1-B937-371AC2104D34}" srcOrd="1" destOrd="0" presId="urn:microsoft.com/office/officeart/2005/8/layout/orgChart1"/>
    <dgm:cxn modelId="{B9595AF7-D620-4CD4-BC5C-90D0841CE5C1}" type="presParOf" srcId="{FA2BA4CA-4607-44E1-B937-371AC2104D34}" destId="{B00915FE-0FEA-4C45-BA38-E8F0AFF1FE35}" srcOrd="0" destOrd="0" presId="urn:microsoft.com/office/officeart/2005/8/layout/orgChart1"/>
    <dgm:cxn modelId="{C5C5FD78-6567-495B-BB49-BCC52ADFBC52}" type="presParOf" srcId="{FA2BA4CA-4607-44E1-B937-371AC2104D34}" destId="{96F60781-0720-4CA4-BD71-79D89E766F36}" srcOrd="1" destOrd="0" presId="urn:microsoft.com/office/officeart/2005/8/layout/orgChart1"/>
    <dgm:cxn modelId="{CE0CF557-348B-4928-A33F-6E3763D26CCE}" type="presParOf" srcId="{96F60781-0720-4CA4-BD71-79D89E766F36}" destId="{CC0239FA-4817-4D34-BECD-FB131BB69DBA}" srcOrd="0" destOrd="0" presId="urn:microsoft.com/office/officeart/2005/8/layout/orgChart1"/>
    <dgm:cxn modelId="{13224B31-6AE5-4503-84ED-D2C79810DC6A}" type="presParOf" srcId="{CC0239FA-4817-4D34-BECD-FB131BB69DBA}" destId="{E6F9E09F-B77F-4969-A0D2-0F03386A9234}" srcOrd="0" destOrd="0" presId="urn:microsoft.com/office/officeart/2005/8/layout/orgChart1"/>
    <dgm:cxn modelId="{4769E449-B352-4CDC-B7A2-D01C8368AB86}" type="presParOf" srcId="{CC0239FA-4817-4D34-BECD-FB131BB69DBA}" destId="{DEEBE973-48BE-4EF7-BC74-01D5973D866F}" srcOrd="1" destOrd="0" presId="urn:microsoft.com/office/officeart/2005/8/layout/orgChart1"/>
    <dgm:cxn modelId="{40AC18D0-EC89-492C-A62F-15BFBD6C88EF}" type="presParOf" srcId="{96F60781-0720-4CA4-BD71-79D89E766F36}" destId="{5597950A-0052-4FCD-BFD4-7EB069B417C1}" srcOrd="1" destOrd="0" presId="urn:microsoft.com/office/officeart/2005/8/layout/orgChart1"/>
    <dgm:cxn modelId="{DBD1968F-5F13-405F-B18E-7EEDD5744C43}" type="presParOf" srcId="{96F60781-0720-4CA4-BD71-79D89E766F36}" destId="{AB2F8E73-1255-4FB0-92E5-9C1FADFD66D5}" srcOrd="2" destOrd="0" presId="urn:microsoft.com/office/officeart/2005/8/layout/orgChart1"/>
    <dgm:cxn modelId="{044AFDB6-8C89-4B26-8F27-7B4C41008E0D}" type="presParOf" srcId="{FA2BA4CA-4607-44E1-B937-371AC2104D34}" destId="{8B4A6633-9C1A-4BBD-A5BA-4CB27308168D}" srcOrd="2" destOrd="0" presId="urn:microsoft.com/office/officeart/2005/8/layout/orgChart1"/>
    <dgm:cxn modelId="{CE24AF0E-22F7-49FA-B88A-5CF3A50DA2A6}" type="presParOf" srcId="{FA2BA4CA-4607-44E1-B937-371AC2104D34}" destId="{70052FF4-4454-4A49-BDF8-0F1538897EBF}" srcOrd="3" destOrd="0" presId="urn:microsoft.com/office/officeart/2005/8/layout/orgChart1"/>
    <dgm:cxn modelId="{AEBE72C4-62C8-41FF-8D10-9195758ED51A}" type="presParOf" srcId="{70052FF4-4454-4A49-BDF8-0F1538897EBF}" destId="{67D4DAF6-54DA-42D8-9031-941E4BB9C6A7}" srcOrd="0" destOrd="0" presId="urn:microsoft.com/office/officeart/2005/8/layout/orgChart1"/>
    <dgm:cxn modelId="{363AC6BF-501A-485F-A026-A9FCFA3D4F03}" type="presParOf" srcId="{67D4DAF6-54DA-42D8-9031-941E4BB9C6A7}" destId="{0DB3754E-E858-4F9D-8D4E-D67DE801A69E}" srcOrd="0" destOrd="0" presId="urn:microsoft.com/office/officeart/2005/8/layout/orgChart1"/>
    <dgm:cxn modelId="{B328E6C0-3599-4C58-8AE3-48309A08C76A}" type="presParOf" srcId="{67D4DAF6-54DA-42D8-9031-941E4BB9C6A7}" destId="{A8DF607B-3DCD-4C19-A2B0-390BEEB820C5}" srcOrd="1" destOrd="0" presId="urn:microsoft.com/office/officeart/2005/8/layout/orgChart1"/>
    <dgm:cxn modelId="{ACF4805A-5AF5-4F9F-A962-507939F7FE69}" type="presParOf" srcId="{70052FF4-4454-4A49-BDF8-0F1538897EBF}" destId="{5957738E-2DA2-4091-9433-C7B67D1DC1FE}" srcOrd="1" destOrd="0" presId="urn:microsoft.com/office/officeart/2005/8/layout/orgChart1"/>
    <dgm:cxn modelId="{62405605-E283-406C-A9B7-1A9E8AC085ED}" type="presParOf" srcId="{70052FF4-4454-4A49-BDF8-0F1538897EBF}" destId="{7CECFE74-BCD1-4DC5-A062-CF9D6FABB3BC}" srcOrd="2" destOrd="0" presId="urn:microsoft.com/office/officeart/2005/8/layout/orgChart1"/>
    <dgm:cxn modelId="{F47946E4-0B31-43C4-975A-76C08F79050B}" type="presParOf" srcId="{D9623F9B-F5FE-4002-A67A-3E37097E45CF}" destId="{35D2417A-F2AB-4F2A-831E-A699198B9AC2}" srcOrd="2" destOrd="0" presId="urn:microsoft.com/office/officeart/2005/8/layout/orgChart1"/>
    <dgm:cxn modelId="{4FCA0D21-E6EC-4B75-865E-C1A449C8B57A}" type="presParOf" srcId="{AAFF5F89-605B-40B7-AF70-AAC8D2CBC9EF}" destId="{A3C188DF-4A9C-404E-B94D-92C90D1C789B}" srcOrd="4" destOrd="0" presId="urn:microsoft.com/office/officeart/2005/8/layout/orgChart1"/>
    <dgm:cxn modelId="{014AABBA-4C70-4B4F-AFBF-CA0FC1FDA87C}" type="presParOf" srcId="{AAFF5F89-605B-40B7-AF70-AAC8D2CBC9EF}" destId="{022EA6E4-8533-4081-A0EC-948B51AA8787}" srcOrd="5" destOrd="0" presId="urn:microsoft.com/office/officeart/2005/8/layout/orgChart1"/>
    <dgm:cxn modelId="{43C63682-E361-44FE-9DD0-F3FD8A80A418}" type="presParOf" srcId="{022EA6E4-8533-4081-A0EC-948B51AA8787}" destId="{3E5CD57B-6937-4AF1-B43A-6EEEE13D37D0}" srcOrd="0" destOrd="0" presId="urn:microsoft.com/office/officeart/2005/8/layout/orgChart1"/>
    <dgm:cxn modelId="{BD9E1616-F72C-456C-8A39-EE7A4B119B40}" type="presParOf" srcId="{3E5CD57B-6937-4AF1-B43A-6EEEE13D37D0}" destId="{21694111-1EB2-4C84-91D6-E15A89C685BF}" srcOrd="0" destOrd="0" presId="urn:microsoft.com/office/officeart/2005/8/layout/orgChart1"/>
    <dgm:cxn modelId="{E4627B43-B3EF-426A-B01E-D03C8EB086D5}" type="presParOf" srcId="{3E5CD57B-6937-4AF1-B43A-6EEEE13D37D0}" destId="{B076FE4B-865A-45D1-8D51-EA4F667AFF4A}" srcOrd="1" destOrd="0" presId="urn:microsoft.com/office/officeart/2005/8/layout/orgChart1"/>
    <dgm:cxn modelId="{692EFC41-3919-40E5-B029-EBC31774DB8D}" type="presParOf" srcId="{022EA6E4-8533-4081-A0EC-948B51AA8787}" destId="{8A921CE4-F0A3-42E8-8FA7-E3B3BC2BAE9C}" srcOrd="1" destOrd="0" presId="urn:microsoft.com/office/officeart/2005/8/layout/orgChart1"/>
    <dgm:cxn modelId="{870DC8D2-C5F0-4985-A6AD-C409BC125450}" type="presParOf" srcId="{022EA6E4-8533-4081-A0EC-948B51AA8787}" destId="{5508BE40-68A8-457B-A9F9-2B9DB1F1349C}" srcOrd="2" destOrd="0" presId="urn:microsoft.com/office/officeart/2005/8/layout/orgChart1"/>
    <dgm:cxn modelId="{DC2EC374-D00B-45C9-A359-19331BC8EB24}" type="presParOf" srcId="{D043F787-E7F3-4F63-BA80-7240E419C43F}" destId="{7D0F6A55-9D37-43F7-825A-2CDE4793D2AE}" srcOrd="2" destOrd="0" presId="urn:microsoft.com/office/officeart/2005/8/layout/orgChart1"/>
    <dgm:cxn modelId="{9B28C641-DE91-47BD-B21E-5A5EE3C65A74}" type="presParOf" srcId="{7D0F6A55-9D37-43F7-825A-2CDE4793D2AE}" destId="{4B5D758B-0867-4439-9088-A2F9E57F3D97}" srcOrd="0" destOrd="0" presId="urn:microsoft.com/office/officeart/2005/8/layout/orgChart1"/>
    <dgm:cxn modelId="{951873CE-22CA-46D7-BE2F-D79487CFC12D}" type="presParOf" srcId="{7D0F6A55-9D37-43F7-825A-2CDE4793D2AE}" destId="{82932697-5A69-4908-B2D7-564F9AD617DD}" srcOrd="1" destOrd="0" presId="urn:microsoft.com/office/officeart/2005/8/layout/orgChart1"/>
    <dgm:cxn modelId="{856D10D9-C278-47D1-8FBB-E64F9CE45212}" type="presParOf" srcId="{82932697-5A69-4908-B2D7-564F9AD617DD}" destId="{4F01F015-1F35-478E-959F-31630494340D}" srcOrd="0" destOrd="0" presId="urn:microsoft.com/office/officeart/2005/8/layout/orgChart1"/>
    <dgm:cxn modelId="{D207903B-7B77-490E-9787-9EE1B10E21F6}" type="presParOf" srcId="{4F01F015-1F35-478E-959F-31630494340D}" destId="{8B883046-47AF-49A0-A302-CF030D38369F}" srcOrd="0" destOrd="0" presId="urn:microsoft.com/office/officeart/2005/8/layout/orgChart1"/>
    <dgm:cxn modelId="{778B7DA0-DA63-422F-A257-DDD2DE8AA2CE}" type="presParOf" srcId="{4F01F015-1F35-478E-959F-31630494340D}" destId="{D97FF008-4AC2-400F-A933-01DBDF0ED3BA}" srcOrd="1" destOrd="0" presId="urn:microsoft.com/office/officeart/2005/8/layout/orgChart1"/>
    <dgm:cxn modelId="{AB2F7384-06CA-4F2F-8802-84AFE1C8F32F}" type="presParOf" srcId="{82932697-5A69-4908-B2D7-564F9AD617DD}" destId="{05CF119E-9E3D-4AD1-B3D9-D9ABE945084F}" srcOrd="1" destOrd="0" presId="urn:microsoft.com/office/officeart/2005/8/layout/orgChart1"/>
    <dgm:cxn modelId="{ABBE71F4-5D6E-4A38-84A2-F80AC9A304A5}" type="presParOf" srcId="{82932697-5A69-4908-B2D7-564F9AD617DD}" destId="{BB8FEF06-3FA0-410A-93B0-C28DC2D79A22}" srcOrd="2" destOrd="0" presId="urn:microsoft.com/office/officeart/2005/8/layout/orgChart1"/>
    <dgm:cxn modelId="{22E41F3E-9F84-4F92-900A-7242FD2EC556}" type="presParOf" srcId="{7D0F6A55-9D37-43F7-825A-2CDE4793D2AE}" destId="{C7169CC1-F828-4754-BC28-377A5138A9F0}" srcOrd="2" destOrd="0" presId="urn:microsoft.com/office/officeart/2005/8/layout/orgChart1"/>
    <dgm:cxn modelId="{EA2B65B5-C768-4F97-BEB4-865CCE11BC07}" type="presParOf" srcId="{7D0F6A55-9D37-43F7-825A-2CDE4793D2AE}" destId="{D41C1C3B-D83A-490E-B40C-874EEBB50868}" srcOrd="3" destOrd="0" presId="urn:microsoft.com/office/officeart/2005/8/layout/orgChart1"/>
    <dgm:cxn modelId="{96C571FD-5991-4F23-9563-3178DB6E3494}" type="presParOf" srcId="{D41C1C3B-D83A-490E-B40C-874EEBB50868}" destId="{AF3EDA19-4CA2-48A4-A09F-20774961CBA5}" srcOrd="0" destOrd="0" presId="urn:microsoft.com/office/officeart/2005/8/layout/orgChart1"/>
    <dgm:cxn modelId="{6B3557E5-31D2-4237-96DD-62F216DA756F}" type="presParOf" srcId="{AF3EDA19-4CA2-48A4-A09F-20774961CBA5}" destId="{ADD483A2-743D-4864-9DE3-7C4029039346}" srcOrd="0" destOrd="0" presId="urn:microsoft.com/office/officeart/2005/8/layout/orgChart1"/>
    <dgm:cxn modelId="{B47BEDEB-A54B-4231-84BC-61A5AAF76BC8}" type="presParOf" srcId="{AF3EDA19-4CA2-48A4-A09F-20774961CBA5}" destId="{5FBA4AA4-190F-41B6-8216-37720B2A8D98}" srcOrd="1" destOrd="0" presId="urn:microsoft.com/office/officeart/2005/8/layout/orgChart1"/>
    <dgm:cxn modelId="{4699DF47-7DE2-4E22-99F0-BF5920B6DDE5}" type="presParOf" srcId="{D41C1C3B-D83A-490E-B40C-874EEBB50868}" destId="{4C5A2DE6-E5E3-48CB-B2D0-20F49476677F}" srcOrd="1" destOrd="0" presId="urn:microsoft.com/office/officeart/2005/8/layout/orgChart1"/>
    <dgm:cxn modelId="{95F96244-B5DD-408F-A61D-F24CEB7730F1}" type="presParOf" srcId="{D41C1C3B-D83A-490E-B40C-874EEBB50868}" destId="{77C3D6F5-4C2B-42E2-BC10-0C83D05098D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B789100-E267-435B-9F23-9E4C9B49DE4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BAF980F-F1E0-42C8-88E1-7B7FA7D443D4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700" b="1" dirty="0"/>
            <a:t>Director of Workforce Development/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700" b="1" dirty="0"/>
            <a:t>Career Technical Education Instructor                  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700" dirty="0"/>
            <a:t>D. Cole</a:t>
          </a:r>
        </a:p>
      </dgm:t>
    </dgm:pt>
    <dgm:pt modelId="{CB4B8015-7D24-48F0-AEB9-9D9C7F69B103}" type="parTrans" cxnId="{4C94A619-82F0-4981-9802-285F64303875}">
      <dgm:prSet/>
      <dgm:spPr/>
      <dgm:t>
        <a:bodyPr/>
        <a:lstStyle/>
        <a:p>
          <a:endParaRPr lang="en-US" dirty="0"/>
        </a:p>
      </dgm:t>
    </dgm:pt>
    <dgm:pt modelId="{759AB694-8BB7-44A4-AE67-CF463B99C516}" type="sibTrans" cxnId="{4C94A619-82F0-4981-9802-285F64303875}">
      <dgm:prSet/>
      <dgm:spPr/>
      <dgm:t>
        <a:bodyPr/>
        <a:lstStyle/>
        <a:p>
          <a:endParaRPr lang="en-US"/>
        </a:p>
      </dgm:t>
    </dgm:pt>
    <dgm:pt modelId="{30A35CE7-F114-4F2A-A0D8-235CD4A0811E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700" b="1" dirty="0"/>
            <a:t>E-Sport Coach (PT) </a:t>
          </a:r>
          <a:r>
            <a:rPr lang="en-US" sz="700" dirty="0"/>
            <a:t>                           </a:t>
          </a:r>
        </a:p>
        <a:p>
          <a:pPr>
            <a:spcAft>
              <a:spcPts val="0"/>
            </a:spcAft>
          </a:pPr>
          <a:r>
            <a:rPr lang="en-US" sz="700" dirty="0"/>
            <a:t>TBN</a:t>
          </a:r>
        </a:p>
      </dgm:t>
    </dgm:pt>
    <dgm:pt modelId="{C81F62F3-3EBF-4565-AED0-BC4CCC497F6C}" type="parTrans" cxnId="{53D13B0F-D1EB-4A7C-A0E2-A9F7FD8A7983}">
      <dgm:prSet/>
      <dgm:spPr/>
      <dgm:t>
        <a:bodyPr/>
        <a:lstStyle/>
        <a:p>
          <a:endParaRPr lang="en-US" dirty="0"/>
        </a:p>
      </dgm:t>
    </dgm:pt>
    <dgm:pt modelId="{36481FD4-3B00-49F0-AB97-60ECD8BD924D}" type="sibTrans" cxnId="{53D13B0F-D1EB-4A7C-A0E2-A9F7FD8A7983}">
      <dgm:prSet/>
      <dgm:spPr/>
      <dgm:t>
        <a:bodyPr/>
        <a:lstStyle/>
        <a:p>
          <a:endParaRPr lang="en-US"/>
        </a:p>
      </dgm:t>
    </dgm:pt>
    <dgm:pt modelId="{0338E34C-467C-4051-BA27-D38BDA426877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700" b="1" dirty="0"/>
            <a:t>President      </a:t>
          </a:r>
          <a:r>
            <a:rPr lang="en-US" sz="700" dirty="0"/>
            <a:t>                          </a:t>
          </a:r>
        </a:p>
        <a:p>
          <a:pPr>
            <a:spcAft>
              <a:spcPct val="35000"/>
            </a:spcAft>
          </a:pPr>
          <a:r>
            <a:rPr lang="en-US" sz="700" dirty="0"/>
            <a:t>Dr. Coretta Boykin</a:t>
          </a:r>
        </a:p>
      </dgm:t>
    </dgm:pt>
    <dgm:pt modelId="{8EE6A688-75BF-4DBF-ACC2-F24CAA8735DE}" type="parTrans" cxnId="{B8C337B1-B2E9-4D04-9467-EA71DD676C17}">
      <dgm:prSet/>
      <dgm:spPr/>
      <dgm:t>
        <a:bodyPr/>
        <a:lstStyle/>
        <a:p>
          <a:endParaRPr lang="en-US"/>
        </a:p>
      </dgm:t>
    </dgm:pt>
    <dgm:pt modelId="{62E0C33E-5C7C-4E6C-A2D2-974D561347BC}" type="sibTrans" cxnId="{B8C337B1-B2E9-4D04-9467-EA71DD676C17}">
      <dgm:prSet/>
      <dgm:spPr/>
      <dgm:t>
        <a:bodyPr/>
        <a:lstStyle/>
        <a:p>
          <a:endParaRPr lang="en-US"/>
        </a:p>
      </dgm:t>
    </dgm:pt>
    <dgm:pt modelId="{11252B52-7375-43A0-AAAD-B0EBD3947B2F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700" b="1" dirty="0"/>
            <a:t>Basketball Coach (2) (PT)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700" dirty="0"/>
            <a:t>W. Hines</a:t>
          </a:r>
        </a:p>
      </dgm:t>
    </dgm:pt>
    <dgm:pt modelId="{5D7218A9-2DFB-4571-BBD4-37271D8C5D37}" type="parTrans" cxnId="{08B3415D-978A-4F41-A95D-C942E4460C10}">
      <dgm:prSet/>
      <dgm:spPr/>
      <dgm:t>
        <a:bodyPr/>
        <a:lstStyle/>
        <a:p>
          <a:endParaRPr lang="en-US"/>
        </a:p>
      </dgm:t>
    </dgm:pt>
    <dgm:pt modelId="{F5EDA468-F117-4AED-A5BD-6C1ABED99134}" type="sibTrans" cxnId="{08B3415D-978A-4F41-A95D-C942E4460C10}">
      <dgm:prSet/>
      <dgm:spPr/>
      <dgm:t>
        <a:bodyPr/>
        <a:lstStyle/>
        <a:p>
          <a:endParaRPr lang="en-US"/>
        </a:p>
      </dgm:t>
    </dgm:pt>
    <dgm:pt modelId="{5DBE625F-3F49-441D-9959-BC9013366E1E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700" b="1" dirty="0"/>
            <a:t>Golf Coach (PT) </a:t>
          </a:r>
        </a:p>
        <a:p>
          <a:pPr>
            <a:spcAft>
              <a:spcPts val="0"/>
            </a:spcAft>
          </a:pPr>
          <a:r>
            <a:rPr lang="en-US" sz="700" dirty="0"/>
            <a:t>A Hudson</a:t>
          </a:r>
        </a:p>
      </dgm:t>
    </dgm:pt>
    <dgm:pt modelId="{3860A3AE-7BF6-48D1-A971-98D3DA88048B}" type="parTrans" cxnId="{914F5868-81D3-4590-9F67-2FC299A17106}">
      <dgm:prSet/>
      <dgm:spPr/>
      <dgm:t>
        <a:bodyPr/>
        <a:lstStyle/>
        <a:p>
          <a:endParaRPr lang="en-US"/>
        </a:p>
      </dgm:t>
    </dgm:pt>
    <dgm:pt modelId="{C8A44520-16FE-4B2F-90D5-C689EBA46895}" type="sibTrans" cxnId="{914F5868-81D3-4590-9F67-2FC299A17106}">
      <dgm:prSet/>
      <dgm:spPr/>
      <dgm:t>
        <a:bodyPr/>
        <a:lstStyle/>
        <a:p>
          <a:endParaRPr lang="en-US"/>
        </a:p>
      </dgm:t>
    </dgm:pt>
    <dgm:pt modelId="{B4FF95AC-8D32-4F6F-8CB7-DAE6F369126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700" b="1" dirty="0"/>
            <a:t>Student Success Coach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700" dirty="0"/>
            <a:t>W. Hines</a:t>
          </a:r>
        </a:p>
      </dgm:t>
    </dgm:pt>
    <dgm:pt modelId="{72CD6275-FCFA-4A45-AD0B-34F1BCAE1885}" type="sibTrans" cxnId="{160403F7-C50C-48AE-AE69-69E2134741A7}">
      <dgm:prSet/>
      <dgm:spPr/>
      <dgm:t>
        <a:bodyPr/>
        <a:lstStyle/>
        <a:p>
          <a:endParaRPr lang="en-US"/>
        </a:p>
      </dgm:t>
    </dgm:pt>
    <dgm:pt modelId="{64097742-A086-4A4B-B2A6-BE527A441FE4}" type="parTrans" cxnId="{160403F7-C50C-48AE-AE69-69E2134741A7}">
      <dgm:prSet/>
      <dgm:spPr/>
      <dgm:t>
        <a:bodyPr/>
        <a:lstStyle/>
        <a:p>
          <a:endParaRPr lang="en-US"/>
        </a:p>
      </dgm:t>
    </dgm:pt>
    <dgm:pt modelId="{CC23E0B6-839F-4DF3-95DA-650D008D0C01}" type="pres">
      <dgm:prSet presAssocID="{CB789100-E267-435B-9F23-9E4C9B49DE43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DC40CE23-60D9-41EF-8B03-2D16E1DF8E48}" type="pres">
      <dgm:prSet presAssocID="{0338E34C-467C-4051-BA27-D38BDA426877}" presName="hierRoot1" presStyleCnt="0">
        <dgm:presLayoutVars>
          <dgm:hierBranch val="init"/>
        </dgm:presLayoutVars>
      </dgm:prSet>
      <dgm:spPr/>
    </dgm:pt>
    <dgm:pt modelId="{3372D536-8500-4EA6-B637-A649F26CC046}" type="pres">
      <dgm:prSet presAssocID="{0338E34C-467C-4051-BA27-D38BDA426877}" presName="rootComposite1" presStyleCnt="0"/>
      <dgm:spPr/>
    </dgm:pt>
    <dgm:pt modelId="{5535C081-894A-4A57-8B1B-EC0399B6E0BB}" type="pres">
      <dgm:prSet presAssocID="{0338E34C-467C-4051-BA27-D38BDA426877}" presName="rootText1" presStyleLbl="node0" presStyleIdx="0" presStyleCnt="1" custScaleY="131426" custLinFactNeighborX="5011" custLinFactNeighborY="-45677">
        <dgm:presLayoutVars>
          <dgm:chPref val="3"/>
        </dgm:presLayoutVars>
      </dgm:prSet>
      <dgm:spPr/>
    </dgm:pt>
    <dgm:pt modelId="{D9978594-309B-4AAA-A01F-7AFED9BEB03F}" type="pres">
      <dgm:prSet presAssocID="{0338E34C-467C-4051-BA27-D38BDA426877}" presName="rootConnector1" presStyleLbl="node1" presStyleIdx="0" presStyleCnt="0"/>
      <dgm:spPr/>
    </dgm:pt>
    <dgm:pt modelId="{9B4ADC93-0B7D-4DF5-B86D-14EF62361B64}" type="pres">
      <dgm:prSet presAssocID="{0338E34C-467C-4051-BA27-D38BDA426877}" presName="hierChild2" presStyleCnt="0"/>
      <dgm:spPr/>
    </dgm:pt>
    <dgm:pt modelId="{C215107F-A602-406B-A6EC-9C2F1AA4CA7B}" type="pres">
      <dgm:prSet presAssocID="{CB4B8015-7D24-48F0-AEB9-9D9C7F69B103}" presName="Name37" presStyleLbl="parChTrans1D2" presStyleIdx="0" presStyleCnt="1"/>
      <dgm:spPr/>
    </dgm:pt>
    <dgm:pt modelId="{CA3F1DC5-0D5B-4E57-B590-9F828DB16C67}" type="pres">
      <dgm:prSet presAssocID="{CBAF980F-F1E0-42C8-88E1-7B7FA7D443D4}" presName="hierRoot2" presStyleCnt="0">
        <dgm:presLayoutVars>
          <dgm:hierBranch/>
        </dgm:presLayoutVars>
      </dgm:prSet>
      <dgm:spPr/>
    </dgm:pt>
    <dgm:pt modelId="{EA7F3F71-111B-4B44-8744-4E3773B5EE68}" type="pres">
      <dgm:prSet presAssocID="{CBAF980F-F1E0-42C8-88E1-7B7FA7D443D4}" presName="rootComposite" presStyleCnt="0"/>
      <dgm:spPr/>
    </dgm:pt>
    <dgm:pt modelId="{E457FBB6-EC8F-4C1B-9C76-90090756F6F2}" type="pres">
      <dgm:prSet presAssocID="{CBAF980F-F1E0-42C8-88E1-7B7FA7D443D4}" presName="rootText" presStyleLbl="node2" presStyleIdx="0" presStyleCnt="1" custScaleY="134431" custLinFactNeighborX="5011" custLinFactNeighborY="-30130">
        <dgm:presLayoutVars>
          <dgm:chPref val="3"/>
        </dgm:presLayoutVars>
      </dgm:prSet>
      <dgm:spPr/>
    </dgm:pt>
    <dgm:pt modelId="{E825DCCD-696F-4D56-AE97-B26385A3E3DE}" type="pres">
      <dgm:prSet presAssocID="{CBAF980F-F1E0-42C8-88E1-7B7FA7D443D4}" presName="rootConnector" presStyleLbl="node2" presStyleIdx="0" presStyleCnt="1"/>
      <dgm:spPr/>
    </dgm:pt>
    <dgm:pt modelId="{F63FD845-AA59-4D5E-9F61-9F97E8F6F1DA}" type="pres">
      <dgm:prSet presAssocID="{CBAF980F-F1E0-42C8-88E1-7B7FA7D443D4}" presName="hierChild4" presStyleCnt="0"/>
      <dgm:spPr/>
    </dgm:pt>
    <dgm:pt modelId="{4DA4ED24-EA4A-4F59-9D82-CF39A28F9EF6}" type="pres">
      <dgm:prSet presAssocID="{C81F62F3-3EBF-4565-AED0-BC4CCC497F6C}" presName="Name35" presStyleLbl="parChTrans1D3" presStyleIdx="0" presStyleCnt="4"/>
      <dgm:spPr/>
    </dgm:pt>
    <dgm:pt modelId="{2A7E960F-A226-4C42-85F1-DE11A5505DB8}" type="pres">
      <dgm:prSet presAssocID="{30A35CE7-F114-4F2A-A0D8-235CD4A0811E}" presName="hierRoot2" presStyleCnt="0">
        <dgm:presLayoutVars>
          <dgm:hierBranch val="init"/>
        </dgm:presLayoutVars>
      </dgm:prSet>
      <dgm:spPr/>
    </dgm:pt>
    <dgm:pt modelId="{7F05A4F8-E9CD-4089-B842-8E1DEB9AF453}" type="pres">
      <dgm:prSet presAssocID="{30A35CE7-F114-4F2A-A0D8-235CD4A0811E}" presName="rootComposite" presStyleCnt="0"/>
      <dgm:spPr/>
    </dgm:pt>
    <dgm:pt modelId="{5889BF0B-928C-4749-A396-6C1710985B4B}" type="pres">
      <dgm:prSet presAssocID="{30A35CE7-F114-4F2A-A0D8-235CD4A0811E}" presName="rootText" presStyleLbl="node3" presStyleIdx="0" presStyleCnt="4" custLinFactNeighborX="-28607" custLinFactNeighborY="-1369">
        <dgm:presLayoutVars>
          <dgm:chPref val="3"/>
        </dgm:presLayoutVars>
      </dgm:prSet>
      <dgm:spPr/>
    </dgm:pt>
    <dgm:pt modelId="{7C60B53C-7B8B-4BA4-83F2-85A21171062E}" type="pres">
      <dgm:prSet presAssocID="{30A35CE7-F114-4F2A-A0D8-235CD4A0811E}" presName="rootConnector" presStyleLbl="node3" presStyleIdx="0" presStyleCnt="4"/>
      <dgm:spPr/>
    </dgm:pt>
    <dgm:pt modelId="{766A78E1-97A1-4E0B-87D9-524120639E08}" type="pres">
      <dgm:prSet presAssocID="{30A35CE7-F114-4F2A-A0D8-235CD4A0811E}" presName="hierChild4" presStyleCnt="0"/>
      <dgm:spPr/>
    </dgm:pt>
    <dgm:pt modelId="{136EA8E5-4AAD-44A3-A8E4-D4A39C0FE623}" type="pres">
      <dgm:prSet presAssocID="{30A35CE7-F114-4F2A-A0D8-235CD4A0811E}" presName="hierChild5" presStyleCnt="0"/>
      <dgm:spPr/>
    </dgm:pt>
    <dgm:pt modelId="{AD7607F8-0A22-46E1-89E2-05B8E2672C8C}" type="pres">
      <dgm:prSet presAssocID="{5D7218A9-2DFB-4571-BBD4-37271D8C5D37}" presName="Name35" presStyleLbl="parChTrans1D3" presStyleIdx="1" presStyleCnt="4"/>
      <dgm:spPr/>
    </dgm:pt>
    <dgm:pt modelId="{31C28E39-8461-4D8B-8271-5AFFC19E40D8}" type="pres">
      <dgm:prSet presAssocID="{11252B52-7375-43A0-AAAD-B0EBD3947B2F}" presName="hierRoot2" presStyleCnt="0">
        <dgm:presLayoutVars>
          <dgm:hierBranch val="init"/>
        </dgm:presLayoutVars>
      </dgm:prSet>
      <dgm:spPr/>
    </dgm:pt>
    <dgm:pt modelId="{741C98BD-0C77-4F72-B339-D56CF04846F7}" type="pres">
      <dgm:prSet presAssocID="{11252B52-7375-43A0-AAAD-B0EBD3947B2F}" presName="rootComposite" presStyleCnt="0"/>
      <dgm:spPr/>
    </dgm:pt>
    <dgm:pt modelId="{05AE9041-A18A-48D4-980F-39F1F092C290}" type="pres">
      <dgm:prSet presAssocID="{11252B52-7375-43A0-AAAD-B0EBD3947B2F}" presName="rootText" presStyleLbl="node3" presStyleIdx="1" presStyleCnt="4" custLinFactNeighborX="-21667" custLinFactNeighborY="-1369">
        <dgm:presLayoutVars>
          <dgm:chPref val="3"/>
        </dgm:presLayoutVars>
      </dgm:prSet>
      <dgm:spPr/>
    </dgm:pt>
    <dgm:pt modelId="{0FA220DD-2053-44EE-97F3-F465BA006E1E}" type="pres">
      <dgm:prSet presAssocID="{11252B52-7375-43A0-AAAD-B0EBD3947B2F}" presName="rootConnector" presStyleLbl="node3" presStyleIdx="1" presStyleCnt="4"/>
      <dgm:spPr/>
    </dgm:pt>
    <dgm:pt modelId="{6CD7DEA4-1C12-4738-A431-167F3E4F8D5C}" type="pres">
      <dgm:prSet presAssocID="{11252B52-7375-43A0-AAAD-B0EBD3947B2F}" presName="hierChild4" presStyleCnt="0"/>
      <dgm:spPr/>
    </dgm:pt>
    <dgm:pt modelId="{ED141ED9-3F52-4D0C-877D-BF605DEAC576}" type="pres">
      <dgm:prSet presAssocID="{11252B52-7375-43A0-AAAD-B0EBD3947B2F}" presName="hierChild5" presStyleCnt="0"/>
      <dgm:spPr/>
    </dgm:pt>
    <dgm:pt modelId="{958E5791-C456-4C2C-982F-689895E6ABB5}" type="pres">
      <dgm:prSet presAssocID="{3860A3AE-7BF6-48D1-A971-98D3DA88048B}" presName="Name35" presStyleLbl="parChTrans1D3" presStyleIdx="2" presStyleCnt="4"/>
      <dgm:spPr/>
    </dgm:pt>
    <dgm:pt modelId="{00415E0E-14B0-4AB8-8458-EFEA668D5330}" type="pres">
      <dgm:prSet presAssocID="{5DBE625F-3F49-441D-9959-BC9013366E1E}" presName="hierRoot2" presStyleCnt="0">
        <dgm:presLayoutVars>
          <dgm:hierBranch val="init"/>
        </dgm:presLayoutVars>
      </dgm:prSet>
      <dgm:spPr/>
    </dgm:pt>
    <dgm:pt modelId="{9CC63D1B-F05E-402B-9DD4-578899AA5C7E}" type="pres">
      <dgm:prSet presAssocID="{5DBE625F-3F49-441D-9959-BC9013366E1E}" presName="rootComposite" presStyleCnt="0"/>
      <dgm:spPr/>
    </dgm:pt>
    <dgm:pt modelId="{A27C9DE1-8B86-4F67-B97A-AE87991E26ED}" type="pres">
      <dgm:prSet presAssocID="{5DBE625F-3F49-441D-9959-BC9013366E1E}" presName="rootText" presStyleLbl="node3" presStyleIdx="2" presStyleCnt="4" custLinFactNeighborX="-9690" custLinFactNeighborY="-1369">
        <dgm:presLayoutVars>
          <dgm:chPref val="3"/>
        </dgm:presLayoutVars>
      </dgm:prSet>
      <dgm:spPr/>
    </dgm:pt>
    <dgm:pt modelId="{904812B6-EA00-4E02-A3BB-45AF168C2124}" type="pres">
      <dgm:prSet presAssocID="{5DBE625F-3F49-441D-9959-BC9013366E1E}" presName="rootConnector" presStyleLbl="node3" presStyleIdx="2" presStyleCnt="4"/>
      <dgm:spPr/>
    </dgm:pt>
    <dgm:pt modelId="{179A5FB3-0C3C-47F3-A0C1-8FDDD3E9FE04}" type="pres">
      <dgm:prSet presAssocID="{5DBE625F-3F49-441D-9959-BC9013366E1E}" presName="hierChild4" presStyleCnt="0"/>
      <dgm:spPr/>
    </dgm:pt>
    <dgm:pt modelId="{5C4587E6-1948-47EF-B152-0445B88609C3}" type="pres">
      <dgm:prSet presAssocID="{5DBE625F-3F49-441D-9959-BC9013366E1E}" presName="hierChild5" presStyleCnt="0"/>
      <dgm:spPr/>
    </dgm:pt>
    <dgm:pt modelId="{FEB0CC11-D80B-4959-825E-60146BC462D0}" type="pres">
      <dgm:prSet presAssocID="{64097742-A086-4A4B-B2A6-BE527A441FE4}" presName="Name35" presStyleLbl="parChTrans1D3" presStyleIdx="3" presStyleCnt="4"/>
      <dgm:spPr/>
    </dgm:pt>
    <dgm:pt modelId="{525DEDDC-6B8D-4E57-897D-99FCB2A6B06F}" type="pres">
      <dgm:prSet presAssocID="{B4FF95AC-8D32-4F6F-8CB7-DAE6F3691268}" presName="hierRoot2" presStyleCnt="0">
        <dgm:presLayoutVars>
          <dgm:hierBranch val="init"/>
        </dgm:presLayoutVars>
      </dgm:prSet>
      <dgm:spPr/>
    </dgm:pt>
    <dgm:pt modelId="{BC6FE0BC-3B1F-49AA-8122-281E416AB8FA}" type="pres">
      <dgm:prSet presAssocID="{B4FF95AC-8D32-4F6F-8CB7-DAE6F3691268}" presName="rootComposite" presStyleCnt="0"/>
      <dgm:spPr/>
    </dgm:pt>
    <dgm:pt modelId="{D0313F70-57B2-49B8-8472-F35B9F8409CB}" type="pres">
      <dgm:prSet presAssocID="{B4FF95AC-8D32-4F6F-8CB7-DAE6F3691268}" presName="rootText" presStyleLbl="node3" presStyleIdx="3" presStyleCnt="4" custLinFactNeighborX="-4982" custLinFactNeighborY="-1369">
        <dgm:presLayoutVars>
          <dgm:chPref val="3"/>
        </dgm:presLayoutVars>
      </dgm:prSet>
      <dgm:spPr/>
    </dgm:pt>
    <dgm:pt modelId="{9F95109D-484C-4A63-B36A-F25B04A7368A}" type="pres">
      <dgm:prSet presAssocID="{B4FF95AC-8D32-4F6F-8CB7-DAE6F3691268}" presName="rootConnector" presStyleLbl="node3" presStyleIdx="3" presStyleCnt="4"/>
      <dgm:spPr/>
    </dgm:pt>
    <dgm:pt modelId="{35C77240-0356-4D46-98DD-4DE73CA6CC0D}" type="pres">
      <dgm:prSet presAssocID="{B4FF95AC-8D32-4F6F-8CB7-DAE6F3691268}" presName="hierChild4" presStyleCnt="0"/>
      <dgm:spPr/>
    </dgm:pt>
    <dgm:pt modelId="{AAE1BDD0-ACF8-44CD-A7FF-0CF4C74BC95C}" type="pres">
      <dgm:prSet presAssocID="{B4FF95AC-8D32-4F6F-8CB7-DAE6F3691268}" presName="hierChild5" presStyleCnt="0"/>
      <dgm:spPr/>
    </dgm:pt>
    <dgm:pt modelId="{695FAF0C-91BA-4F02-88E3-04F6AF5EBD65}" type="pres">
      <dgm:prSet presAssocID="{CBAF980F-F1E0-42C8-88E1-7B7FA7D443D4}" presName="hierChild5" presStyleCnt="0"/>
      <dgm:spPr/>
    </dgm:pt>
    <dgm:pt modelId="{F210195A-85D0-4E1E-A101-19AD36BD2EDB}" type="pres">
      <dgm:prSet presAssocID="{0338E34C-467C-4051-BA27-D38BDA426877}" presName="hierChild3" presStyleCnt="0"/>
      <dgm:spPr/>
    </dgm:pt>
  </dgm:ptLst>
  <dgm:cxnLst>
    <dgm:cxn modelId="{BC516300-B701-49FE-96F6-932D91FACB8B}" type="presOf" srcId="{5DBE625F-3F49-441D-9959-BC9013366E1E}" destId="{904812B6-EA00-4E02-A3BB-45AF168C2124}" srcOrd="1" destOrd="0" presId="urn:microsoft.com/office/officeart/2005/8/layout/orgChart1"/>
    <dgm:cxn modelId="{53D13B0F-D1EB-4A7C-A0E2-A9F7FD8A7983}" srcId="{CBAF980F-F1E0-42C8-88E1-7B7FA7D443D4}" destId="{30A35CE7-F114-4F2A-A0D8-235CD4A0811E}" srcOrd="0" destOrd="0" parTransId="{C81F62F3-3EBF-4565-AED0-BC4CCC497F6C}" sibTransId="{36481FD4-3B00-49F0-AB97-60ECD8BD924D}"/>
    <dgm:cxn modelId="{4C94A619-82F0-4981-9802-285F64303875}" srcId="{0338E34C-467C-4051-BA27-D38BDA426877}" destId="{CBAF980F-F1E0-42C8-88E1-7B7FA7D443D4}" srcOrd="0" destOrd="0" parTransId="{CB4B8015-7D24-48F0-AEB9-9D9C7F69B103}" sibTransId="{759AB694-8BB7-44A4-AE67-CF463B99C516}"/>
    <dgm:cxn modelId="{2EE3F820-6796-4595-B37D-18AC7C6112CF}" type="presOf" srcId="{64097742-A086-4A4B-B2A6-BE527A441FE4}" destId="{FEB0CC11-D80B-4959-825E-60146BC462D0}" srcOrd="0" destOrd="0" presId="urn:microsoft.com/office/officeart/2005/8/layout/orgChart1"/>
    <dgm:cxn modelId="{D8DD0937-5C11-4BDA-8483-A9EF142E9B41}" type="presOf" srcId="{11252B52-7375-43A0-AAAD-B0EBD3947B2F}" destId="{05AE9041-A18A-48D4-980F-39F1F092C290}" srcOrd="0" destOrd="0" presId="urn:microsoft.com/office/officeart/2005/8/layout/orgChart1"/>
    <dgm:cxn modelId="{08B3415D-978A-4F41-A95D-C942E4460C10}" srcId="{CBAF980F-F1E0-42C8-88E1-7B7FA7D443D4}" destId="{11252B52-7375-43A0-AAAD-B0EBD3947B2F}" srcOrd="1" destOrd="0" parTransId="{5D7218A9-2DFB-4571-BBD4-37271D8C5D37}" sibTransId="{F5EDA468-F117-4AED-A5BD-6C1ABED99134}"/>
    <dgm:cxn modelId="{52012A60-C5CF-4EDD-9C98-1BDF65CA69B7}" type="presOf" srcId="{5DBE625F-3F49-441D-9959-BC9013366E1E}" destId="{A27C9DE1-8B86-4F67-B97A-AE87991E26ED}" srcOrd="0" destOrd="0" presId="urn:microsoft.com/office/officeart/2005/8/layout/orgChart1"/>
    <dgm:cxn modelId="{914F5868-81D3-4590-9F67-2FC299A17106}" srcId="{CBAF980F-F1E0-42C8-88E1-7B7FA7D443D4}" destId="{5DBE625F-3F49-441D-9959-BC9013366E1E}" srcOrd="2" destOrd="0" parTransId="{3860A3AE-7BF6-48D1-A971-98D3DA88048B}" sibTransId="{C8A44520-16FE-4B2F-90D5-C689EBA46895}"/>
    <dgm:cxn modelId="{EF69276F-5CE3-4A99-A8B2-A0D5682C4468}" type="presOf" srcId="{CBAF980F-F1E0-42C8-88E1-7B7FA7D443D4}" destId="{E825DCCD-696F-4D56-AE97-B26385A3E3DE}" srcOrd="1" destOrd="0" presId="urn:microsoft.com/office/officeart/2005/8/layout/orgChart1"/>
    <dgm:cxn modelId="{6E305E6F-CADB-4CB4-8235-7822CD3B32F0}" type="presOf" srcId="{11252B52-7375-43A0-AAAD-B0EBD3947B2F}" destId="{0FA220DD-2053-44EE-97F3-F465BA006E1E}" srcOrd="1" destOrd="0" presId="urn:microsoft.com/office/officeart/2005/8/layout/orgChart1"/>
    <dgm:cxn modelId="{B4073B53-F14F-4BA6-89BE-D4383570118B}" type="presOf" srcId="{30A35CE7-F114-4F2A-A0D8-235CD4A0811E}" destId="{5889BF0B-928C-4749-A396-6C1710985B4B}" srcOrd="0" destOrd="0" presId="urn:microsoft.com/office/officeart/2005/8/layout/orgChart1"/>
    <dgm:cxn modelId="{6314D357-01A3-48E8-A701-4A740EAB5918}" type="presOf" srcId="{CB789100-E267-435B-9F23-9E4C9B49DE43}" destId="{CC23E0B6-839F-4DF3-95DA-650D008D0C01}" srcOrd="0" destOrd="0" presId="urn:microsoft.com/office/officeart/2005/8/layout/orgChart1"/>
    <dgm:cxn modelId="{434AD998-210C-49E2-8FEF-7902AE48C81B}" type="presOf" srcId="{3860A3AE-7BF6-48D1-A971-98D3DA88048B}" destId="{958E5791-C456-4C2C-982F-689895E6ABB5}" srcOrd="0" destOrd="0" presId="urn:microsoft.com/office/officeart/2005/8/layout/orgChart1"/>
    <dgm:cxn modelId="{E1F09F99-A8FE-4EA0-B93D-12135FCF19C9}" type="presOf" srcId="{B4FF95AC-8D32-4F6F-8CB7-DAE6F3691268}" destId="{D0313F70-57B2-49B8-8472-F35B9F8409CB}" srcOrd="0" destOrd="0" presId="urn:microsoft.com/office/officeart/2005/8/layout/orgChart1"/>
    <dgm:cxn modelId="{B8C337B1-B2E9-4D04-9467-EA71DD676C17}" srcId="{CB789100-E267-435B-9F23-9E4C9B49DE43}" destId="{0338E34C-467C-4051-BA27-D38BDA426877}" srcOrd="0" destOrd="0" parTransId="{8EE6A688-75BF-4DBF-ACC2-F24CAA8735DE}" sibTransId="{62E0C33E-5C7C-4E6C-A2D2-974D561347BC}"/>
    <dgm:cxn modelId="{13D358C1-F39D-41A2-9944-37C679DF9A50}" type="presOf" srcId="{0338E34C-467C-4051-BA27-D38BDA426877}" destId="{D9978594-309B-4AAA-A01F-7AFED9BEB03F}" srcOrd="1" destOrd="0" presId="urn:microsoft.com/office/officeart/2005/8/layout/orgChart1"/>
    <dgm:cxn modelId="{937197C2-155E-49D6-9E19-8C2544629EE2}" type="presOf" srcId="{5D7218A9-2DFB-4571-BBD4-37271D8C5D37}" destId="{AD7607F8-0A22-46E1-89E2-05B8E2672C8C}" srcOrd="0" destOrd="0" presId="urn:microsoft.com/office/officeart/2005/8/layout/orgChart1"/>
    <dgm:cxn modelId="{17122FCF-7CFE-4E06-AD62-8119FD463360}" type="presOf" srcId="{30A35CE7-F114-4F2A-A0D8-235CD4A0811E}" destId="{7C60B53C-7B8B-4BA4-83F2-85A21171062E}" srcOrd="1" destOrd="0" presId="urn:microsoft.com/office/officeart/2005/8/layout/orgChart1"/>
    <dgm:cxn modelId="{8191DDDA-1DF8-4DB8-9FAB-F57AB35644AA}" type="presOf" srcId="{CB4B8015-7D24-48F0-AEB9-9D9C7F69B103}" destId="{C215107F-A602-406B-A6EC-9C2F1AA4CA7B}" srcOrd="0" destOrd="0" presId="urn:microsoft.com/office/officeart/2005/8/layout/orgChart1"/>
    <dgm:cxn modelId="{D8BA0CE8-D9AD-4108-8E1D-649F993AB539}" type="presOf" srcId="{B4FF95AC-8D32-4F6F-8CB7-DAE6F3691268}" destId="{9F95109D-484C-4A63-B36A-F25B04A7368A}" srcOrd="1" destOrd="0" presId="urn:microsoft.com/office/officeart/2005/8/layout/orgChart1"/>
    <dgm:cxn modelId="{51533CEF-F9F7-4CE9-9299-18B9E692A0DD}" type="presOf" srcId="{0338E34C-467C-4051-BA27-D38BDA426877}" destId="{5535C081-894A-4A57-8B1B-EC0399B6E0BB}" srcOrd="0" destOrd="0" presId="urn:microsoft.com/office/officeart/2005/8/layout/orgChart1"/>
    <dgm:cxn modelId="{EC0F9DF6-88DD-4A5F-8642-D7F74919F38C}" type="presOf" srcId="{C81F62F3-3EBF-4565-AED0-BC4CCC497F6C}" destId="{4DA4ED24-EA4A-4F59-9D82-CF39A28F9EF6}" srcOrd="0" destOrd="0" presId="urn:microsoft.com/office/officeart/2005/8/layout/orgChart1"/>
    <dgm:cxn modelId="{160403F7-C50C-48AE-AE69-69E2134741A7}" srcId="{CBAF980F-F1E0-42C8-88E1-7B7FA7D443D4}" destId="{B4FF95AC-8D32-4F6F-8CB7-DAE6F3691268}" srcOrd="3" destOrd="0" parTransId="{64097742-A086-4A4B-B2A6-BE527A441FE4}" sibTransId="{72CD6275-FCFA-4A45-AD0B-34F1BCAE1885}"/>
    <dgm:cxn modelId="{8707F0FC-D3B6-4DAE-8A5F-051A70F9CCC0}" type="presOf" srcId="{CBAF980F-F1E0-42C8-88E1-7B7FA7D443D4}" destId="{E457FBB6-EC8F-4C1B-9C76-90090756F6F2}" srcOrd="0" destOrd="0" presId="urn:microsoft.com/office/officeart/2005/8/layout/orgChart1"/>
    <dgm:cxn modelId="{9A59DAA7-7BEB-4BFC-947E-CE5890883986}" type="presParOf" srcId="{CC23E0B6-839F-4DF3-95DA-650D008D0C01}" destId="{DC40CE23-60D9-41EF-8B03-2D16E1DF8E48}" srcOrd="0" destOrd="0" presId="urn:microsoft.com/office/officeart/2005/8/layout/orgChart1"/>
    <dgm:cxn modelId="{23F59F93-B4EC-4DF2-B531-DA831B68D03C}" type="presParOf" srcId="{DC40CE23-60D9-41EF-8B03-2D16E1DF8E48}" destId="{3372D536-8500-4EA6-B637-A649F26CC046}" srcOrd="0" destOrd="0" presId="urn:microsoft.com/office/officeart/2005/8/layout/orgChart1"/>
    <dgm:cxn modelId="{56F32145-BFAD-4AF5-AAC7-09231445D596}" type="presParOf" srcId="{3372D536-8500-4EA6-B637-A649F26CC046}" destId="{5535C081-894A-4A57-8B1B-EC0399B6E0BB}" srcOrd="0" destOrd="0" presId="urn:microsoft.com/office/officeart/2005/8/layout/orgChart1"/>
    <dgm:cxn modelId="{02D7818E-846A-47E5-B0E0-217CA15EEC28}" type="presParOf" srcId="{3372D536-8500-4EA6-B637-A649F26CC046}" destId="{D9978594-309B-4AAA-A01F-7AFED9BEB03F}" srcOrd="1" destOrd="0" presId="urn:microsoft.com/office/officeart/2005/8/layout/orgChart1"/>
    <dgm:cxn modelId="{6B5EF8EB-A9ED-4DB4-A1CC-406925AE38A5}" type="presParOf" srcId="{DC40CE23-60D9-41EF-8B03-2D16E1DF8E48}" destId="{9B4ADC93-0B7D-4DF5-B86D-14EF62361B64}" srcOrd="1" destOrd="0" presId="urn:microsoft.com/office/officeart/2005/8/layout/orgChart1"/>
    <dgm:cxn modelId="{2CB4A178-8DB3-4BEA-A9E9-ECCD9FD6E6A8}" type="presParOf" srcId="{9B4ADC93-0B7D-4DF5-B86D-14EF62361B64}" destId="{C215107F-A602-406B-A6EC-9C2F1AA4CA7B}" srcOrd="0" destOrd="0" presId="urn:microsoft.com/office/officeart/2005/8/layout/orgChart1"/>
    <dgm:cxn modelId="{47055175-A1D8-4695-A546-B6578C3F8E15}" type="presParOf" srcId="{9B4ADC93-0B7D-4DF5-B86D-14EF62361B64}" destId="{CA3F1DC5-0D5B-4E57-B590-9F828DB16C67}" srcOrd="1" destOrd="0" presId="urn:microsoft.com/office/officeart/2005/8/layout/orgChart1"/>
    <dgm:cxn modelId="{74F806D3-F61C-47D9-B040-CE0893E6DBF6}" type="presParOf" srcId="{CA3F1DC5-0D5B-4E57-B590-9F828DB16C67}" destId="{EA7F3F71-111B-4B44-8744-4E3773B5EE68}" srcOrd="0" destOrd="0" presId="urn:microsoft.com/office/officeart/2005/8/layout/orgChart1"/>
    <dgm:cxn modelId="{EAFAD859-C0A7-41C8-8402-CE6EFEC6724D}" type="presParOf" srcId="{EA7F3F71-111B-4B44-8744-4E3773B5EE68}" destId="{E457FBB6-EC8F-4C1B-9C76-90090756F6F2}" srcOrd="0" destOrd="0" presId="urn:microsoft.com/office/officeart/2005/8/layout/orgChart1"/>
    <dgm:cxn modelId="{12E62F73-AB5E-40DE-9FBC-23BFA1DBA078}" type="presParOf" srcId="{EA7F3F71-111B-4B44-8744-4E3773B5EE68}" destId="{E825DCCD-696F-4D56-AE97-B26385A3E3DE}" srcOrd="1" destOrd="0" presId="urn:microsoft.com/office/officeart/2005/8/layout/orgChart1"/>
    <dgm:cxn modelId="{D40C36B8-B686-4C67-8499-82CF17ACC10E}" type="presParOf" srcId="{CA3F1DC5-0D5B-4E57-B590-9F828DB16C67}" destId="{F63FD845-AA59-4D5E-9F61-9F97E8F6F1DA}" srcOrd="1" destOrd="0" presId="urn:microsoft.com/office/officeart/2005/8/layout/orgChart1"/>
    <dgm:cxn modelId="{FE54A353-C50E-4EA4-9D66-0066F4D519CF}" type="presParOf" srcId="{F63FD845-AA59-4D5E-9F61-9F97E8F6F1DA}" destId="{4DA4ED24-EA4A-4F59-9D82-CF39A28F9EF6}" srcOrd="0" destOrd="0" presId="urn:microsoft.com/office/officeart/2005/8/layout/orgChart1"/>
    <dgm:cxn modelId="{93F3E8FA-36DB-4C57-9341-DEBBE8F4419B}" type="presParOf" srcId="{F63FD845-AA59-4D5E-9F61-9F97E8F6F1DA}" destId="{2A7E960F-A226-4C42-85F1-DE11A5505DB8}" srcOrd="1" destOrd="0" presId="urn:microsoft.com/office/officeart/2005/8/layout/orgChart1"/>
    <dgm:cxn modelId="{DD515DE3-9771-4FF7-B5CD-D81D111FFFE1}" type="presParOf" srcId="{2A7E960F-A226-4C42-85F1-DE11A5505DB8}" destId="{7F05A4F8-E9CD-4089-B842-8E1DEB9AF453}" srcOrd="0" destOrd="0" presId="urn:microsoft.com/office/officeart/2005/8/layout/orgChart1"/>
    <dgm:cxn modelId="{3538ED1A-24B8-4759-9C30-EC23AE4984A7}" type="presParOf" srcId="{7F05A4F8-E9CD-4089-B842-8E1DEB9AF453}" destId="{5889BF0B-928C-4749-A396-6C1710985B4B}" srcOrd="0" destOrd="0" presId="urn:microsoft.com/office/officeart/2005/8/layout/orgChart1"/>
    <dgm:cxn modelId="{275FF0F7-613F-4319-A06E-BEC510CA358E}" type="presParOf" srcId="{7F05A4F8-E9CD-4089-B842-8E1DEB9AF453}" destId="{7C60B53C-7B8B-4BA4-83F2-85A21171062E}" srcOrd="1" destOrd="0" presId="urn:microsoft.com/office/officeart/2005/8/layout/orgChart1"/>
    <dgm:cxn modelId="{E95A273B-4727-44D1-9248-24230BC20611}" type="presParOf" srcId="{2A7E960F-A226-4C42-85F1-DE11A5505DB8}" destId="{766A78E1-97A1-4E0B-87D9-524120639E08}" srcOrd="1" destOrd="0" presId="urn:microsoft.com/office/officeart/2005/8/layout/orgChart1"/>
    <dgm:cxn modelId="{D5DA3CD7-A79F-4DF1-B930-9ACBB1136762}" type="presParOf" srcId="{2A7E960F-A226-4C42-85F1-DE11A5505DB8}" destId="{136EA8E5-4AAD-44A3-A8E4-D4A39C0FE623}" srcOrd="2" destOrd="0" presId="urn:microsoft.com/office/officeart/2005/8/layout/orgChart1"/>
    <dgm:cxn modelId="{48C77DC4-DE3D-447F-841C-1667BD341587}" type="presParOf" srcId="{F63FD845-AA59-4D5E-9F61-9F97E8F6F1DA}" destId="{AD7607F8-0A22-46E1-89E2-05B8E2672C8C}" srcOrd="2" destOrd="0" presId="urn:microsoft.com/office/officeart/2005/8/layout/orgChart1"/>
    <dgm:cxn modelId="{C2AA4B8D-ACCE-420E-85D6-A5B8CBFDC079}" type="presParOf" srcId="{F63FD845-AA59-4D5E-9F61-9F97E8F6F1DA}" destId="{31C28E39-8461-4D8B-8271-5AFFC19E40D8}" srcOrd="3" destOrd="0" presId="urn:microsoft.com/office/officeart/2005/8/layout/orgChart1"/>
    <dgm:cxn modelId="{712D92C8-A8E8-4F15-8ADF-27B8A4D69CA5}" type="presParOf" srcId="{31C28E39-8461-4D8B-8271-5AFFC19E40D8}" destId="{741C98BD-0C77-4F72-B339-D56CF04846F7}" srcOrd="0" destOrd="0" presId="urn:microsoft.com/office/officeart/2005/8/layout/orgChart1"/>
    <dgm:cxn modelId="{393BD751-D176-4BD3-B096-B859FB81D34A}" type="presParOf" srcId="{741C98BD-0C77-4F72-B339-D56CF04846F7}" destId="{05AE9041-A18A-48D4-980F-39F1F092C290}" srcOrd="0" destOrd="0" presId="urn:microsoft.com/office/officeart/2005/8/layout/orgChart1"/>
    <dgm:cxn modelId="{9B00E67D-5F63-4FA0-BAAB-3DE5C88754CA}" type="presParOf" srcId="{741C98BD-0C77-4F72-B339-D56CF04846F7}" destId="{0FA220DD-2053-44EE-97F3-F465BA006E1E}" srcOrd="1" destOrd="0" presId="urn:microsoft.com/office/officeart/2005/8/layout/orgChart1"/>
    <dgm:cxn modelId="{82BFBC96-8755-4048-8E7B-52FDE0CAF078}" type="presParOf" srcId="{31C28E39-8461-4D8B-8271-5AFFC19E40D8}" destId="{6CD7DEA4-1C12-4738-A431-167F3E4F8D5C}" srcOrd="1" destOrd="0" presId="urn:microsoft.com/office/officeart/2005/8/layout/orgChart1"/>
    <dgm:cxn modelId="{1BD57EF5-F0A2-4C1B-A08B-A36617AA432D}" type="presParOf" srcId="{31C28E39-8461-4D8B-8271-5AFFC19E40D8}" destId="{ED141ED9-3F52-4D0C-877D-BF605DEAC576}" srcOrd="2" destOrd="0" presId="urn:microsoft.com/office/officeart/2005/8/layout/orgChart1"/>
    <dgm:cxn modelId="{A340DB9E-54EE-409B-B5D4-A2C2E85D042B}" type="presParOf" srcId="{F63FD845-AA59-4D5E-9F61-9F97E8F6F1DA}" destId="{958E5791-C456-4C2C-982F-689895E6ABB5}" srcOrd="4" destOrd="0" presId="urn:microsoft.com/office/officeart/2005/8/layout/orgChart1"/>
    <dgm:cxn modelId="{C54AD573-69B2-4ABB-B43E-66D3FDCB6010}" type="presParOf" srcId="{F63FD845-AA59-4D5E-9F61-9F97E8F6F1DA}" destId="{00415E0E-14B0-4AB8-8458-EFEA668D5330}" srcOrd="5" destOrd="0" presId="urn:microsoft.com/office/officeart/2005/8/layout/orgChart1"/>
    <dgm:cxn modelId="{B1C7F4CA-E8FD-4521-9098-042306164D27}" type="presParOf" srcId="{00415E0E-14B0-4AB8-8458-EFEA668D5330}" destId="{9CC63D1B-F05E-402B-9DD4-578899AA5C7E}" srcOrd="0" destOrd="0" presId="urn:microsoft.com/office/officeart/2005/8/layout/orgChart1"/>
    <dgm:cxn modelId="{2AA5FE9F-E0F5-4230-B92E-AB1688935367}" type="presParOf" srcId="{9CC63D1B-F05E-402B-9DD4-578899AA5C7E}" destId="{A27C9DE1-8B86-4F67-B97A-AE87991E26ED}" srcOrd="0" destOrd="0" presId="urn:microsoft.com/office/officeart/2005/8/layout/orgChart1"/>
    <dgm:cxn modelId="{BEC334F2-B7B5-483B-A720-599041ACB495}" type="presParOf" srcId="{9CC63D1B-F05E-402B-9DD4-578899AA5C7E}" destId="{904812B6-EA00-4E02-A3BB-45AF168C2124}" srcOrd="1" destOrd="0" presId="urn:microsoft.com/office/officeart/2005/8/layout/orgChart1"/>
    <dgm:cxn modelId="{AD4867B4-E05B-4CD5-BF68-05A8A772C87F}" type="presParOf" srcId="{00415E0E-14B0-4AB8-8458-EFEA668D5330}" destId="{179A5FB3-0C3C-47F3-A0C1-8FDDD3E9FE04}" srcOrd="1" destOrd="0" presId="urn:microsoft.com/office/officeart/2005/8/layout/orgChart1"/>
    <dgm:cxn modelId="{15F83B12-4A66-4475-BF0B-9B750468130E}" type="presParOf" srcId="{00415E0E-14B0-4AB8-8458-EFEA668D5330}" destId="{5C4587E6-1948-47EF-B152-0445B88609C3}" srcOrd="2" destOrd="0" presId="urn:microsoft.com/office/officeart/2005/8/layout/orgChart1"/>
    <dgm:cxn modelId="{EDA62F1A-44E9-4814-8D85-EB0C4689F65A}" type="presParOf" srcId="{F63FD845-AA59-4D5E-9F61-9F97E8F6F1DA}" destId="{FEB0CC11-D80B-4959-825E-60146BC462D0}" srcOrd="6" destOrd="0" presId="urn:microsoft.com/office/officeart/2005/8/layout/orgChart1"/>
    <dgm:cxn modelId="{DA70800C-E292-4452-8F9F-D865DDFB5CA3}" type="presParOf" srcId="{F63FD845-AA59-4D5E-9F61-9F97E8F6F1DA}" destId="{525DEDDC-6B8D-4E57-897D-99FCB2A6B06F}" srcOrd="7" destOrd="0" presId="urn:microsoft.com/office/officeart/2005/8/layout/orgChart1"/>
    <dgm:cxn modelId="{8AF7851E-96F9-43CB-8888-9723C8B8D455}" type="presParOf" srcId="{525DEDDC-6B8D-4E57-897D-99FCB2A6B06F}" destId="{BC6FE0BC-3B1F-49AA-8122-281E416AB8FA}" srcOrd="0" destOrd="0" presId="urn:microsoft.com/office/officeart/2005/8/layout/orgChart1"/>
    <dgm:cxn modelId="{0AC66F83-6BD1-4A66-A909-932D794ECB35}" type="presParOf" srcId="{BC6FE0BC-3B1F-49AA-8122-281E416AB8FA}" destId="{D0313F70-57B2-49B8-8472-F35B9F8409CB}" srcOrd="0" destOrd="0" presId="urn:microsoft.com/office/officeart/2005/8/layout/orgChart1"/>
    <dgm:cxn modelId="{F412CB81-0ED0-4C9F-86AB-8C88636D3F84}" type="presParOf" srcId="{BC6FE0BC-3B1F-49AA-8122-281E416AB8FA}" destId="{9F95109D-484C-4A63-B36A-F25B04A7368A}" srcOrd="1" destOrd="0" presId="urn:microsoft.com/office/officeart/2005/8/layout/orgChart1"/>
    <dgm:cxn modelId="{2D8514A8-81F9-439C-9BB1-00FF8256C026}" type="presParOf" srcId="{525DEDDC-6B8D-4E57-897D-99FCB2A6B06F}" destId="{35C77240-0356-4D46-98DD-4DE73CA6CC0D}" srcOrd="1" destOrd="0" presId="urn:microsoft.com/office/officeart/2005/8/layout/orgChart1"/>
    <dgm:cxn modelId="{F89D37E0-56B0-4E1C-8F00-0FB2B0795D1A}" type="presParOf" srcId="{525DEDDC-6B8D-4E57-897D-99FCB2A6B06F}" destId="{AAE1BDD0-ACF8-44CD-A7FF-0CF4C74BC95C}" srcOrd="2" destOrd="0" presId="urn:microsoft.com/office/officeart/2005/8/layout/orgChart1"/>
    <dgm:cxn modelId="{F9C1B992-76E7-41F1-9CF5-E0387ED4C43C}" type="presParOf" srcId="{CA3F1DC5-0D5B-4E57-B590-9F828DB16C67}" destId="{695FAF0C-91BA-4F02-88E3-04F6AF5EBD65}" srcOrd="2" destOrd="0" presId="urn:microsoft.com/office/officeart/2005/8/layout/orgChart1"/>
    <dgm:cxn modelId="{80F0435B-662F-4D87-A16F-D10C5B9D5D2F}" type="presParOf" srcId="{DC40CE23-60D9-41EF-8B03-2D16E1DF8E48}" destId="{F210195A-85D0-4E1E-A101-19AD36BD2ED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B789100-E267-435B-9F23-9E4C9B49DE4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BAF980F-F1E0-42C8-88E1-7B7FA7D443D4}">
      <dgm:prSet phldrT="[Text]" custT="1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en-US" sz="700" b="1" dirty="0"/>
            <a:t>ACCS Executive Director of Enterprise Applications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700" dirty="0"/>
            <a:t>M. Obiedat</a:t>
          </a:r>
        </a:p>
      </dgm:t>
    </dgm:pt>
    <dgm:pt modelId="{CB4B8015-7D24-48F0-AEB9-9D9C7F69B103}" type="parTrans" cxnId="{4C94A619-82F0-4981-9802-285F64303875}">
      <dgm:prSet/>
      <dgm:spPr/>
      <dgm:t>
        <a:bodyPr/>
        <a:lstStyle/>
        <a:p>
          <a:endParaRPr lang="en-US" dirty="0"/>
        </a:p>
      </dgm:t>
    </dgm:pt>
    <dgm:pt modelId="{759AB694-8BB7-44A4-AE67-CF463B99C516}" type="sibTrans" cxnId="{4C94A619-82F0-4981-9802-285F64303875}">
      <dgm:prSet/>
      <dgm:spPr/>
      <dgm:t>
        <a:bodyPr/>
        <a:lstStyle/>
        <a:p>
          <a:endParaRPr lang="en-US"/>
        </a:p>
      </dgm:t>
    </dgm:pt>
    <dgm:pt modelId="{0338E34C-467C-4051-BA27-D38BDA426877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700" b="1" dirty="0"/>
            <a:t>President      </a:t>
          </a:r>
          <a:r>
            <a:rPr lang="en-US" sz="700" dirty="0"/>
            <a:t>                          </a:t>
          </a:r>
        </a:p>
        <a:p>
          <a:pPr>
            <a:spcAft>
              <a:spcPct val="35000"/>
            </a:spcAft>
          </a:pPr>
          <a:r>
            <a:rPr lang="en-US" sz="700" dirty="0"/>
            <a:t>Dr. Coretta Boykin</a:t>
          </a:r>
        </a:p>
      </dgm:t>
    </dgm:pt>
    <dgm:pt modelId="{8EE6A688-75BF-4DBF-ACC2-F24CAA8735DE}" type="parTrans" cxnId="{B8C337B1-B2E9-4D04-9467-EA71DD676C17}">
      <dgm:prSet/>
      <dgm:spPr/>
      <dgm:t>
        <a:bodyPr/>
        <a:lstStyle/>
        <a:p>
          <a:endParaRPr lang="en-US"/>
        </a:p>
      </dgm:t>
    </dgm:pt>
    <dgm:pt modelId="{62E0C33E-5C7C-4E6C-A2D2-974D561347BC}" type="sibTrans" cxnId="{B8C337B1-B2E9-4D04-9467-EA71DD676C17}">
      <dgm:prSet/>
      <dgm:spPr/>
      <dgm:t>
        <a:bodyPr/>
        <a:lstStyle/>
        <a:p>
          <a:endParaRPr lang="en-US"/>
        </a:p>
      </dgm:t>
    </dgm:pt>
    <dgm:pt modelId="{5DBE625F-3F49-441D-9959-BC9013366E1E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700" b="1" dirty="0"/>
            <a:t>Information Technology Operations Technician </a:t>
          </a:r>
        </a:p>
        <a:p>
          <a:pPr>
            <a:spcAft>
              <a:spcPts val="0"/>
            </a:spcAft>
          </a:pPr>
          <a:r>
            <a:rPr lang="en-US" sz="700" dirty="0"/>
            <a:t>TBN</a:t>
          </a:r>
        </a:p>
      </dgm:t>
    </dgm:pt>
    <dgm:pt modelId="{3860A3AE-7BF6-48D1-A971-98D3DA88048B}" type="parTrans" cxnId="{914F5868-81D3-4590-9F67-2FC299A17106}">
      <dgm:prSet/>
      <dgm:spPr/>
      <dgm:t>
        <a:bodyPr/>
        <a:lstStyle/>
        <a:p>
          <a:endParaRPr lang="en-US"/>
        </a:p>
      </dgm:t>
    </dgm:pt>
    <dgm:pt modelId="{C8A44520-16FE-4B2F-90D5-C689EBA46895}" type="sibTrans" cxnId="{914F5868-81D3-4590-9F67-2FC299A17106}">
      <dgm:prSet/>
      <dgm:spPr/>
      <dgm:t>
        <a:bodyPr/>
        <a:lstStyle/>
        <a:p>
          <a:endParaRPr lang="en-US"/>
        </a:p>
      </dgm:t>
    </dgm:pt>
    <dgm:pt modelId="{B4FF95AC-8D32-4F6F-8CB7-DAE6F369126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700" b="1" dirty="0"/>
            <a:t>Network/Server Administrator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700" dirty="0"/>
            <a:t>C. Higdon</a:t>
          </a:r>
        </a:p>
      </dgm:t>
    </dgm:pt>
    <dgm:pt modelId="{72CD6275-FCFA-4A45-AD0B-34F1BCAE1885}" type="sibTrans" cxnId="{160403F7-C50C-48AE-AE69-69E2134741A7}">
      <dgm:prSet/>
      <dgm:spPr/>
      <dgm:t>
        <a:bodyPr/>
        <a:lstStyle/>
        <a:p>
          <a:endParaRPr lang="en-US"/>
        </a:p>
      </dgm:t>
    </dgm:pt>
    <dgm:pt modelId="{64097742-A086-4A4B-B2A6-BE527A441FE4}" type="parTrans" cxnId="{160403F7-C50C-48AE-AE69-69E2134741A7}">
      <dgm:prSet/>
      <dgm:spPr/>
      <dgm:t>
        <a:bodyPr/>
        <a:lstStyle/>
        <a:p>
          <a:endParaRPr lang="en-US"/>
        </a:p>
      </dgm:t>
    </dgm:pt>
    <dgm:pt modelId="{CC23E0B6-839F-4DF3-95DA-650D008D0C01}" type="pres">
      <dgm:prSet presAssocID="{CB789100-E267-435B-9F23-9E4C9B49DE43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DC40CE23-60D9-41EF-8B03-2D16E1DF8E48}" type="pres">
      <dgm:prSet presAssocID="{0338E34C-467C-4051-BA27-D38BDA426877}" presName="hierRoot1" presStyleCnt="0">
        <dgm:presLayoutVars>
          <dgm:hierBranch val="init"/>
        </dgm:presLayoutVars>
      </dgm:prSet>
      <dgm:spPr/>
    </dgm:pt>
    <dgm:pt modelId="{3372D536-8500-4EA6-B637-A649F26CC046}" type="pres">
      <dgm:prSet presAssocID="{0338E34C-467C-4051-BA27-D38BDA426877}" presName="rootComposite1" presStyleCnt="0"/>
      <dgm:spPr/>
    </dgm:pt>
    <dgm:pt modelId="{5535C081-894A-4A57-8B1B-EC0399B6E0BB}" type="pres">
      <dgm:prSet presAssocID="{0338E34C-467C-4051-BA27-D38BDA426877}" presName="rootText1" presStyleLbl="node0" presStyleIdx="0" presStyleCnt="1" custScaleX="77624" custScaleY="100894" custLinFactNeighborX="5011" custLinFactNeighborY="-45677">
        <dgm:presLayoutVars>
          <dgm:chPref val="3"/>
        </dgm:presLayoutVars>
      </dgm:prSet>
      <dgm:spPr/>
    </dgm:pt>
    <dgm:pt modelId="{D9978594-309B-4AAA-A01F-7AFED9BEB03F}" type="pres">
      <dgm:prSet presAssocID="{0338E34C-467C-4051-BA27-D38BDA426877}" presName="rootConnector1" presStyleLbl="node1" presStyleIdx="0" presStyleCnt="0"/>
      <dgm:spPr/>
    </dgm:pt>
    <dgm:pt modelId="{9B4ADC93-0B7D-4DF5-B86D-14EF62361B64}" type="pres">
      <dgm:prSet presAssocID="{0338E34C-467C-4051-BA27-D38BDA426877}" presName="hierChild2" presStyleCnt="0"/>
      <dgm:spPr/>
    </dgm:pt>
    <dgm:pt modelId="{C215107F-A602-406B-A6EC-9C2F1AA4CA7B}" type="pres">
      <dgm:prSet presAssocID="{CB4B8015-7D24-48F0-AEB9-9D9C7F69B103}" presName="Name37" presStyleLbl="parChTrans1D2" presStyleIdx="0" presStyleCnt="1"/>
      <dgm:spPr/>
    </dgm:pt>
    <dgm:pt modelId="{CA3F1DC5-0D5B-4E57-B590-9F828DB16C67}" type="pres">
      <dgm:prSet presAssocID="{CBAF980F-F1E0-42C8-88E1-7B7FA7D443D4}" presName="hierRoot2" presStyleCnt="0">
        <dgm:presLayoutVars>
          <dgm:hierBranch/>
        </dgm:presLayoutVars>
      </dgm:prSet>
      <dgm:spPr/>
    </dgm:pt>
    <dgm:pt modelId="{EA7F3F71-111B-4B44-8744-4E3773B5EE68}" type="pres">
      <dgm:prSet presAssocID="{CBAF980F-F1E0-42C8-88E1-7B7FA7D443D4}" presName="rootComposite" presStyleCnt="0"/>
      <dgm:spPr/>
    </dgm:pt>
    <dgm:pt modelId="{E457FBB6-EC8F-4C1B-9C76-90090756F6F2}" type="pres">
      <dgm:prSet presAssocID="{CBAF980F-F1E0-42C8-88E1-7B7FA7D443D4}" presName="rootText" presStyleLbl="node2" presStyleIdx="0" presStyleCnt="1" custScaleX="77624" custScaleY="79592" custLinFactNeighborX="3830" custLinFactNeighborY="-20534">
        <dgm:presLayoutVars>
          <dgm:chPref val="3"/>
        </dgm:presLayoutVars>
      </dgm:prSet>
      <dgm:spPr/>
    </dgm:pt>
    <dgm:pt modelId="{E825DCCD-696F-4D56-AE97-B26385A3E3DE}" type="pres">
      <dgm:prSet presAssocID="{CBAF980F-F1E0-42C8-88E1-7B7FA7D443D4}" presName="rootConnector" presStyleLbl="node2" presStyleIdx="0" presStyleCnt="1"/>
      <dgm:spPr/>
    </dgm:pt>
    <dgm:pt modelId="{F63FD845-AA59-4D5E-9F61-9F97E8F6F1DA}" type="pres">
      <dgm:prSet presAssocID="{CBAF980F-F1E0-42C8-88E1-7B7FA7D443D4}" presName="hierChild4" presStyleCnt="0"/>
      <dgm:spPr/>
    </dgm:pt>
    <dgm:pt modelId="{958E5791-C456-4C2C-982F-689895E6ABB5}" type="pres">
      <dgm:prSet presAssocID="{3860A3AE-7BF6-48D1-A971-98D3DA88048B}" presName="Name35" presStyleLbl="parChTrans1D3" presStyleIdx="0" presStyleCnt="2"/>
      <dgm:spPr/>
    </dgm:pt>
    <dgm:pt modelId="{00415E0E-14B0-4AB8-8458-EFEA668D5330}" type="pres">
      <dgm:prSet presAssocID="{5DBE625F-3F49-441D-9959-BC9013366E1E}" presName="hierRoot2" presStyleCnt="0">
        <dgm:presLayoutVars>
          <dgm:hierBranch val="init"/>
        </dgm:presLayoutVars>
      </dgm:prSet>
      <dgm:spPr/>
    </dgm:pt>
    <dgm:pt modelId="{9CC63D1B-F05E-402B-9DD4-578899AA5C7E}" type="pres">
      <dgm:prSet presAssocID="{5DBE625F-3F49-441D-9959-BC9013366E1E}" presName="rootComposite" presStyleCnt="0"/>
      <dgm:spPr/>
    </dgm:pt>
    <dgm:pt modelId="{A27C9DE1-8B86-4F67-B97A-AE87991E26ED}" type="pres">
      <dgm:prSet presAssocID="{5DBE625F-3F49-441D-9959-BC9013366E1E}" presName="rootText" presStyleLbl="node3" presStyleIdx="0" presStyleCnt="2" custScaleX="57599" custScaleY="78041" custLinFactNeighborX="13566" custLinFactNeighborY="-8027">
        <dgm:presLayoutVars>
          <dgm:chPref val="3"/>
        </dgm:presLayoutVars>
      </dgm:prSet>
      <dgm:spPr/>
    </dgm:pt>
    <dgm:pt modelId="{904812B6-EA00-4E02-A3BB-45AF168C2124}" type="pres">
      <dgm:prSet presAssocID="{5DBE625F-3F49-441D-9959-BC9013366E1E}" presName="rootConnector" presStyleLbl="node3" presStyleIdx="0" presStyleCnt="2"/>
      <dgm:spPr/>
    </dgm:pt>
    <dgm:pt modelId="{179A5FB3-0C3C-47F3-A0C1-8FDDD3E9FE04}" type="pres">
      <dgm:prSet presAssocID="{5DBE625F-3F49-441D-9959-BC9013366E1E}" presName="hierChild4" presStyleCnt="0"/>
      <dgm:spPr/>
    </dgm:pt>
    <dgm:pt modelId="{5C4587E6-1948-47EF-B152-0445B88609C3}" type="pres">
      <dgm:prSet presAssocID="{5DBE625F-3F49-441D-9959-BC9013366E1E}" presName="hierChild5" presStyleCnt="0"/>
      <dgm:spPr/>
    </dgm:pt>
    <dgm:pt modelId="{FEB0CC11-D80B-4959-825E-60146BC462D0}" type="pres">
      <dgm:prSet presAssocID="{64097742-A086-4A4B-B2A6-BE527A441FE4}" presName="Name35" presStyleLbl="parChTrans1D3" presStyleIdx="1" presStyleCnt="2"/>
      <dgm:spPr/>
    </dgm:pt>
    <dgm:pt modelId="{525DEDDC-6B8D-4E57-897D-99FCB2A6B06F}" type="pres">
      <dgm:prSet presAssocID="{B4FF95AC-8D32-4F6F-8CB7-DAE6F3691268}" presName="hierRoot2" presStyleCnt="0">
        <dgm:presLayoutVars>
          <dgm:hierBranch val="init"/>
        </dgm:presLayoutVars>
      </dgm:prSet>
      <dgm:spPr/>
    </dgm:pt>
    <dgm:pt modelId="{BC6FE0BC-3B1F-49AA-8122-281E416AB8FA}" type="pres">
      <dgm:prSet presAssocID="{B4FF95AC-8D32-4F6F-8CB7-DAE6F3691268}" presName="rootComposite" presStyleCnt="0"/>
      <dgm:spPr/>
    </dgm:pt>
    <dgm:pt modelId="{D0313F70-57B2-49B8-8472-F35B9F8409CB}" type="pres">
      <dgm:prSet presAssocID="{B4FF95AC-8D32-4F6F-8CB7-DAE6F3691268}" presName="rootText" presStyleLbl="node3" presStyleIdx="1" presStyleCnt="2" custScaleX="57520" custScaleY="79350" custLinFactNeighborX="-4116" custLinFactNeighborY="-8027">
        <dgm:presLayoutVars>
          <dgm:chPref val="3"/>
        </dgm:presLayoutVars>
      </dgm:prSet>
      <dgm:spPr/>
    </dgm:pt>
    <dgm:pt modelId="{9F95109D-484C-4A63-B36A-F25B04A7368A}" type="pres">
      <dgm:prSet presAssocID="{B4FF95AC-8D32-4F6F-8CB7-DAE6F3691268}" presName="rootConnector" presStyleLbl="node3" presStyleIdx="1" presStyleCnt="2"/>
      <dgm:spPr/>
    </dgm:pt>
    <dgm:pt modelId="{35C77240-0356-4D46-98DD-4DE73CA6CC0D}" type="pres">
      <dgm:prSet presAssocID="{B4FF95AC-8D32-4F6F-8CB7-DAE6F3691268}" presName="hierChild4" presStyleCnt="0"/>
      <dgm:spPr/>
    </dgm:pt>
    <dgm:pt modelId="{AAE1BDD0-ACF8-44CD-A7FF-0CF4C74BC95C}" type="pres">
      <dgm:prSet presAssocID="{B4FF95AC-8D32-4F6F-8CB7-DAE6F3691268}" presName="hierChild5" presStyleCnt="0"/>
      <dgm:spPr/>
    </dgm:pt>
    <dgm:pt modelId="{695FAF0C-91BA-4F02-88E3-04F6AF5EBD65}" type="pres">
      <dgm:prSet presAssocID="{CBAF980F-F1E0-42C8-88E1-7B7FA7D443D4}" presName="hierChild5" presStyleCnt="0"/>
      <dgm:spPr/>
    </dgm:pt>
    <dgm:pt modelId="{F210195A-85D0-4E1E-A101-19AD36BD2EDB}" type="pres">
      <dgm:prSet presAssocID="{0338E34C-467C-4051-BA27-D38BDA426877}" presName="hierChild3" presStyleCnt="0"/>
      <dgm:spPr/>
    </dgm:pt>
  </dgm:ptLst>
  <dgm:cxnLst>
    <dgm:cxn modelId="{BC516300-B701-49FE-96F6-932D91FACB8B}" type="presOf" srcId="{5DBE625F-3F49-441D-9959-BC9013366E1E}" destId="{904812B6-EA00-4E02-A3BB-45AF168C2124}" srcOrd="1" destOrd="0" presId="urn:microsoft.com/office/officeart/2005/8/layout/orgChart1"/>
    <dgm:cxn modelId="{4C94A619-82F0-4981-9802-285F64303875}" srcId="{0338E34C-467C-4051-BA27-D38BDA426877}" destId="{CBAF980F-F1E0-42C8-88E1-7B7FA7D443D4}" srcOrd="0" destOrd="0" parTransId="{CB4B8015-7D24-48F0-AEB9-9D9C7F69B103}" sibTransId="{759AB694-8BB7-44A4-AE67-CF463B99C516}"/>
    <dgm:cxn modelId="{2EE3F820-6796-4595-B37D-18AC7C6112CF}" type="presOf" srcId="{64097742-A086-4A4B-B2A6-BE527A441FE4}" destId="{FEB0CC11-D80B-4959-825E-60146BC462D0}" srcOrd="0" destOrd="0" presId="urn:microsoft.com/office/officeart/2005/8/layout/orgChart1"/>
    <dgm:cxn modelId="{52012A60-C5CF-4EDD-9C98-1BDF65CA69B7}" type="presOf" srcId="{5DBE625F-3F49-441D-9959-BC9013366E1E}" destId="{A27C9DE1-8B86-4F67-B97A-AE87991E26ED}" srcOrd="0" destOrd="0" presId="urn:microsoft.com/office/officeart/2005/8/layout/orgChart1"/>
    <dgm:cxn modelId="{914F5868-81D3-4590-9F67-2FC299A17106}" srcId="{CBAF980F-F1E0-42C8-88E1-7B7FA7D443D4}" destId="{5DBE625F-3F49-441D-9959-BC9013366E1E}" srcOrd="0" destOrd="0" parTransId="{3860A3AE-7BF6-48D1-A971-98D3DA88048B}" sibTransId="{C8A44520-16FE-4B2F-90D5-C689EBA46895}"/>
    <dgm:cxn modelId="{EF69276F-5CE3-4A99-A8B2-A0D5682C4468}" type="presOf" srcId="{CBAF980F-F1E0-42C8-88E1-7B7FA7D443D4}" destId="{E825DCCD-696F-4D56-AE97-B26385A3E3DE}" srcOrd="1" destOrd="0" presId="urn:microsoft.com/office/officeart/2005/8/layout/orgChart1"/>
    <dgm:cxn modelId="{6314D357-01A3-48E8-A701-4A740EAB5918}" type="presOf" srcId="{CB789100-E267-435B-9F23-9E4C9B49DE43}" destId="{CC23E0B6-839F-4DF3-95DA-650D008D0C01}" srcOrd="0" destOrd="0" presId="urn:microsoft.com/office/officeart/2005/8/layout/orgChart1"/>
    <dgm:cxn modelId="{434AD998-210C-49E2-8FEF-7902AE48C81B}" type="presOf" srcId="{3860A3AE-7BF6-48D1-A971-98D3DA88048B}" destId="{958E5791-C456-4C2C-982F-689895E6ABB5}" srcOrd="0" destOrd="0" presId="urn:microsoft.com/office/officeart/2005/8/layout/orgChart1"/>
    <dgm:cxn modelId="{E1F09F99-A8FE-4EA0-B93D-12135FCF19C9}" type="presOf" srcId="{B4FF95AC-8D32-4F6F-8CB7-DAE6F3691268}" destId="{D0313F70-57B2-49B8-8472-F35B9F8409CB}" srcOrd="0" destOrd="0" presId="urn:microsoft.com/office/officeart/2005/8/layout/orgChart1"/>
    <dgm:cxn modelId="{B8C337B1-B2E9-4D04-9467-EA71DD676C17}" srcId="{CB789100-E267-435B-9F23-9E4C9B49DE43}" destId="{0338E34C-467C-4051-BA27-D38BDA426877}" srcOrd="0" destOrd="0" parTransId="{8EE6A688-75BF-4DBF-ACC2-F24CAA8735DE}" sibTransId="{62E0C33E-5C7C-4E6C-A2D2-974D561347BC}"/>
    <dgm:cxn modelId="{13D358C1-F39D-41A2-9944-37C679DF9A50}" type="presOf" srcId="{0338E34C-467C-4051-BA27-D38BDA426877}" destId="{D9978594-309B-4AAA-A01F-7AFED9BEB03F}" srcOrd="1" destOrd="0" presId="urn:microsoft.com/office/officeart/2005/8/layout/orgChart1"/>
    <dgm:cxn modelId="{8191DDDA-1DF8-4DB8-9FAB-F57AB35644AA}" type="presOf" srcId="{CB4B8015-7D24-48F0-AEB9-9D9C7F69B103}" destId="{C215107F-A602-406B-A6EC-9C2F1AA4CA7B}" srcOrd="0" destOrd="0" presId="urn:microsoft.com/office/officeart/2005/8/layout/orgChart1"/>
    <dgm:cxn modelId="{D8BA0CE8-D9AD-4108-8E1D-649F993AB539}" type="presOf" srcId="{B4FF95AC-8D32-4F6F-8CB7-DAE6F3691268}" destId="{9F95109D-484C-4A63-B36A-F25B04A7368A}" srcOrd="1" destOrd="0" presId="urn:microsoft.com/office/officeart/2005/8/layout/orgChart1"/>
    <dgm:cxn modelId="{51533CEF-F9F7-4CE9-9299-18B9E692A0DD}" type="presOf" srcId="{0338E34C-467C-4051-BA27-D38BDA426877}" destId="{5535C081-894A-4A57-8B1B-EC0399B6E0BB}" srcOrd="0" destOrd="0" presId="urn:microsoft.com/office/officeart/2005/8/layout/orgChart1"/>
    <dgm:cxn modelId="{160403F7-C50C-48AE-AE69-69E2134741A7}" srcId="{CBAF980F-F1E0-42C8-88E1-7B7FA7D443D4}" destId="{B4FF95AC-8D32-4F6F-8CB7-DAE6F3691268}" srcOrd="1" destOrd="0" parTransId="{64097742-A086-4A4B-B2A6-BE527A441FE4}" sibTransId="{72CD6275-FCFA-4A45-AD0B-34F1BCAE1885}"/>
    <dgm:cxn modelId="{8707F0FC-D3B6-4DAE-8A5F-051A70F9CCC0}" type="presOf" srcId="{CBAF980F-F1E0-42C8-88E1-7B7FA7D443D4}" destId="{E457FBB6-EC8F-4C1B-9C76-90090756F6F2}" srcOrd="0" destOrd="0" presId="urn:microsoft.com/office/officeart/2005/8/layout/orgChart1"/>
    <dgm:cxn modelId="{9A59DAA7-7BEB-4BFC-947E-CE5890883986}" type="presParOf" srcId="{CC23E0B6-839F-4DF3-95DA-650D008D0C01}" destId="{DC40CE23-60D9-41EF-8B03-2D16E1DF8E48}" srcOrd="0" destOrd="0" presId="urn:microsoft.com/office/officeart/2005/8/layout/orgChart1"/>
    <dgm:cxn modelId="{23F59F93-B4EC-4DF2-B531-DA831B68D03C}" type="presParOf" srcId="{DC40CE23-60D9-41EF-8B03-2D16E1DF8E48}" destId="{3372D536-8500-4EA6-B637-A649F26CC046}" srcOrd="0" destOrd="0" presId="urn:microsoft.com/office/officeart/2005/8/layout/orgChart1"/>
    <dgm:cxn modelId="{56F32145-BFAD-4AF5-AAC7-09231445D596}" type="presParOf" srcId="{3372D536-8500-4EA6-B637-A649F26CC046}" destId="{5535C081-894A-4A57-8B1B-EC0399B6E0BB}" srcOrd="0" destOrd="0" presId="urn:microsoft.com/office/officeart/2005/8/layout/orgChart1"/>
    <dgm:cxn modelId="{02D7818E-846A-47E5-B0E0-217CA15EEC28}" type="presParOf" srcId="{3372D536-8500-4EA6-B637-A649F26CC046}" destId="{D9978594-309B-4AAA-A01F-7AFED9BEB03F}" srcOrd="1" destOrd="0" presId="urn:microsoft.com/office/officeart/2005/8/layout/orgChart1"/>
    <dgm:cxn modelId="{6B5EF8EB-A9ED-4DB4-A1CC-406925AE38A5}" type="presParOf" srcId="{DC40CE23-60D9-41EF-8B03-2D16E1DF8E48}" destId="{9B4ADC93-0B7D-4DF5-B86D-14EF62361B64}" srcOrd="1" destOrd="0" presId="urn:microsoft.com/office/officeart/2005/8/layout/orgChart1"/>
    <dgm:cxn modelId="{2CB4A178-8DB3-4BEA-A9E9-ECCD9FD6E6A8}" type="presParOf" srcId="{9B4ADC93-0B7D-4DF5-B86D-14EF62361B64}" destId="{C215107F-A602-406B-A6EC-9C2F1AA4CA7B}" srcOrd="0" destOrd="0" presId="urn:microsoft.com/office/officeart/2005/8/layout/orgChart1"/>
    <dgm:cxn modelId="{47055175-A1D8-4695-A546-B6578C3F8E15}" type="presParOf" srcId="{9B4ADC93-0B7D-4DF5-B86D-14EF62361B64}" destId="{CA3F1DC5-0D5B-4E57-B590-9F828DB16C67}" srcOrd="1" destOrd="0" presId="urn:microsoft.com/office/officeart/2005/8/layout/orgChart1"/>
    <dgm:cxn modelId="{74F806D3-F61C-47D9-B040-CE0893E6DBF6}" type="presParOf" srcId="{CA3F1DC5-0D5B-4E57-B590-9F828DB16C67}" destId="{EA7F3F71-111B-4B44-8744-4E3773B5EE68}" srcOrd="0" destOrd="0" presId="urn:microsoft.com/office/officeart/2005/8/layout/orgChart1"/>
    <dgm:cxn modelId="{EAFAD859-C0A7-41C8-8402-CE6EFEC6724D}" type="presParOf" srcId="{EA7F3F71-111B-4B44-8744-4E3773B5EE68}" destId="{E457FBB6-EC8F-4C1B-9C76-90090756F6F2}" srcOrd="0" destOrd="0" presId="urn:microsoft.com/office/officeart/2005/8/layout/orgChart1"/>
    <dgm:cxn modelId="{12E62F73-AB5E-40DE-9FBC-23BFA1DBA078}" type="presParOf" srcId="{EA7F3F71-111B-4B44-8744-4E3773B5EE68}" destId="{E825DCCD-696F-4D56-AE97-B26385A3E3DE}" srcOrd="1" destOrd="0" presId="urn:microsoft.com/office/officeart/2005/8/layout/orgChart1"/>
    <dgm:cxn modelId="{D40C36B8-B686-4C67-8499-82CF17ACC10E}" type="presParOf" srcId="{CA3F1DC5-0D5B-4E57-B590-9F828DB16C67}" destId="{F63FD845-AA59-4D5E-9F61-9F97E8F6F1DA}" srcOrd="1" destOrd="0" presId="urn:microsoft.com/office/officeart/2005/8/layout/orgChart1"/>
    <dgm:cxn modelId="{A340DB9E-54EE-409B-B5D4-A2C2E85D042B}" type="presParOf" srcId="{F63FD845-AA59-4D5E-9F61-9F97E8F6F1DA}" destId="{958E5791-C456-4C2C-982F-689895E6ABB5}" srcOrd="0" destOrd="0" presId="urn:microsoft.com/office/officeart/2005/8/layout/orgChart1"/>
    <dgm:cxn modelId="{C54AD573-69B2-4ABB-B43E-66D3FDCB6010}" type="presParOf" srcId="{F63FD845-AA59-4D5E-9F61-9F97E8F6F1DA}" destId="{00415E0E-14B0-4AB8-8458-EFEA668D5330}" srcOrd="1" destOrd="0" presId="urn:microsoft.com/office/officeart/2005/8/layout/orgChart1"/>
    <dgm:cxn modelId="{B1C7F4CA-E8FD-4521-9098-042306164D27}" type="presParOf" srcId="{00415E0E-14B0-4AB8-8458-EFEA668D5330}" destId="{9CC63D1B-F05E-402B-9DD4-578899AA5C7E}" srcOrd="0" destOrd="0" presId="urn:microsoft.com/office/officeart/2005/8/layout/orgChart1"/>
    <dgm:cxn modelId="{2AA5FE9F-E0F5-4230-B92E-AB1688935367}" type="presParOf" srcId="{9CC63D1B-F05E-402B-9DD4-578899AA5C7E}" destId="{A27C9DE1-8B86-4F67-B97A-AE87991E26ED}" srcOrd="0" destOrd="0" presId="urn:microsoft.com/office/officeart/2005/8/layout/orgChart1"/>
    <dgm:cxn modelId="{BEC334F2-B7B5-483B-A720-599041ACB495}" type="presParOf" srcId="{9CC63D1B-F05E-402B-9DD4-578899AA5C7E}" destId="{904812B6-EA00-4E02-A3BB-45AF168C2124}" srcOrd="1" destOrd="0" presId="urn:microsoft.com/office/officeart/2005/8/layout/orgChart1"/>
    <dgm:cxn modelId="{AD4867B4-E05B-4CD5-BF68-05A8A772C87F}" type="presParOf" srcId="{00415E0E-14B0-4AB8-8458-EFEA668D5330}" destId="{179A5FB3-0C3C-47F3-A0C1-8FDDD3E9FE04}" srcOrd="1" destOrd="0" presId="urn:microsoft.com/office/officeart/2005/8/layout/orgChart1"/>
    <dgm:cxn modelId="{15F83B12-4A66-4475-BF0B-9B750468130E}" type="presParOf" srcId="{00415E0E-14B0-4AB8-8458-EFEA668D5330}" destId="{5C4587E6-1948-47EF-B152-0445B88609C3}" srcOrd="2" destOrd="0" presId="urn:microsoft.com/office/officeart/2005/8/layout/orgChart1"/>
    <dgm:cxn modelId="{EDA62F1A-44E9-4814-8D85-EB0C4689F65A}" type="presParOf" srcId="{F63FD845-AA59-4D5E-9F61-9F97E8F6F1DA}" destId="{FEB0CC11-D80B-4959-825E-60146BC462D0}" srcOrd="2" destOrd="0" presId="urn:microsoft.com/office/officeart/2005/8/layout/orgChart1"/>
    <dgm:cxn modelId="{DA70800C-E292-4452-8F9F-D865DDFB5CA3}" type="presParOf" srcId="{F63FD845-AA59-4D5E-9F61-9F97E8F6F1DA}" destId="{525DEDDC-6B8D-4E57-897D-99FCB2A6B06F}" srcOrd="3" destOrd="0" presId="urn:microsoft.com/office/officeart/2005/8/layout/orgChart1"/>
    <dgm:cxn modelId="{8AF7851E-96F9-43CB-8888-9723C8B8D455}" type="presParOf" srcId="{525DEDDC-6B8D-4E57-897D-99FCB2A6B06F}" destId="{BC6FE0BC-3B1F-49AA-8122-281E416AB8FA}" srcOrd="0" destOrd="0" presId="urn:microsoft.com/office/officeart/2005/8/layout/orgChart1"/>
    <dgm:cxn modelId="{0AC66F83-6BD1-4A66-A909-932D794ECB35}" type="presParOf" srcId="{BC6FE0BC-3B1F-49AA-8122-281E416AB8FA}" destId="{D0313F70-57B2-49B8-8472-F35B9F8409CB}" srcOrd="0" destOrd="0" presId="urn:microsoft.com/office/officeart/2005/8/layout/orgChart1"/>
    <dgm:cxn modelId="{F412CB81-0ED0-4C9F-86AB-8C88636D3F84}" type="presParOf" srcId="{BC6FE0BC-3B1F-49AA-8122-281E416AB8FA}" destId="{9F95109D-484C-4A63-B36A-F25B04A7368A}" srcOrd="1" destOrd="0" presId="urn:microsoft.com/office/officeart/2005/8/layout/orgChart1"/>
    <dgm:cxn modelId="{2D8514A8-81F9-439C-9BB1-00FF8256C026}" type="presParOf" srcId="{525DEDDC-6B8D-4E57-897D-99FCB2A6B06F}" destId="{35C77240-0356-4D46-98DD-4DE73CA6CC0D}" srcOrd="1" destOrd="0" presId="urn:microsoft.com/office/officeart/2005/8/layout/orgChart1"/>
    <dgm:cxn modelId="{F89D37E0-56B0-4E1C-8F00-0FB2B0795D1A}" type="presParOf" srcId="{525DEDDC-6B8D-4E57-897D-99FCB2A6B06F}" destId="{AAE1BDD0-ACF8-44CD-A7FF-0CF4C74BC95C}" srcOrd="2" destOrd="0" presId="urn:microsoft.com/office/officeart/2005/8/layout/orgChart1"/>
    <dgm:cxn modelId="{F9C1B992-76E7-41F1-9CF5-E0387ED4C43C}" type="presParOf" srcId="{CA3F1DC5-0D5B-4E57-B590-9F828DB16C67}" destId="{695FAF0C-91BA-4F02-88E3-04F6AF5EBD65}" srcOrd="2" destOrd="0" presId="urn:microsoft.com/office/officeart/2005/8/layout/orgChart1"/>
    <dgm:cxn modelId="{80F0435B-662F-4D87-A16F-D10C5B9D5D2F}" type="presParOf" srcId="{DC40CE23-60D9-41EF-8B03-2D16E1DF8E48}" destId="{F210195A-85D0-4E1E-A101-19AD36BD2ED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C097E-E311-4545-A814-72CE883CBAE9}">
      <dsp:nvSpPr>
        <dsp:cNvPr id="0" name=""/>
        <dsp:cNvSpPr/>
      </dsp:nvSpPr>
      <dsp:spPr>
        <a:xfrm>
          <a:off x="3923004" y="2241671"/>
          <a:ext cx="268000" cy="392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867"/>
              </a:lnTo>
              <a:lnTo>
                <a:pt x="268000" y="39286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EA7DA1-CD61-4CD1-B569-BBC3BE67B791}">
      <dsp:nvSpPr>
        <dsp:cNvPr id="0" name=""/>
        <dsp:cNvSpPr/>
      </dsp:nvSpPr>
      <dsp:spPr>
        <a:xfrm>
          <a:off x="3923004" y="2241671"/>
          <a:ext cx="344199" cy="1236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6545"/>
              </a:lnTo>
              <a:lnTo>
                <a:pt x="344199" y="123654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08455-7347-4A15-8EC8-5190837E8F04}">
      <dsp:nvSpPr>
        <dsp:cNvPr id="0" name=""/>
        <dsp:cNvSpPr/>
      </dsp:nvSpPr>
      <dsp:spPr>
        <a:xfrm>
          <a:off x="3657323" y="2241671"/>
          <a:ext cx="265680" cy="386346"/>
        </a:xfrm>
        <a:custGeom>
          <a:avLst/>
          <a:gdLst/>
          <a:ahLst/>
          <a:cxnLst/>
          <a:rect l="0" t="0" r="0" b="0"/>
          <a:pathLst>
            <a:path>
              <a:moveTo>
                <a:pt x="265680" y="0"/>
              </a:moveTo>
              <a:lnTo>
                <a:pt x="265680" y="386346"/>
              </a:lnTo>
              <a:lnTo>
                <a:pt x="0" y="38634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8E09F-DEDE-464A-9BA9-6D99361179D7}">
      <dsp:nvSpPr>
        <dsp:cNvPr id="0" name=""/>
        <dsp:cNvSpPr/>
      </dsp:nvSpPr>
      <dsp:spPr>
        <a:xfrm>
          <a:off x="3668431" y="2241671"/>
          <a:ext cx="254572" cy="1166053"/>
        </a:xfrm>
        <a:custGeom>
          <a:avLst/>
          <a:gdLst/>
          <a:ahLst/>
          <a:cxnLst/>
          <a:rect l="0" t="0" r="0" b="0"/>
          <a:pathLst>
            <a:path>
              <a:moveTo>
                <a:pt x="254572" y="0"/>
              </a:moveTo>
              <a:lnTo>
                <a:pt x="254572" y="1166053"/>
              </a:lnTo>
              <a:lnTo>
                <a:pt x="0" y="116605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B8025C-F599-486B-B39C-78E31FBB0295}">
      <dsp:nvSpPr>
        <dsp:cNvPr id="0" name=""/>
        <dsp:cNvSpPr/>
      </dsp:nvSpPr>
      <dsp:spPr>
        <a:xfrm>
          <a:off x="3923004" y="2241671"/>
          <a:ext cx="2867236" cy="1829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6707"/>
              </a:lnTo>
              <a:lnTo>
                <a:pt x="2867236" y="1706707"/>
              </a:lnTo>
              <a:lnTo>
                <a:pt x="2867236" y="18297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36D18B-A7A2-4E14-AD07-6D6AA2DBF7F0}">
      <dsp:nvSpPr>
        <dsp:cNvPr id="0" name=""/>
        <dsp:cNvSpPr/>
      </dsp:nvSpPr>
      <dsp:spPr>
        <a:xfrm>
          <a:off x="3923004" y="2241671"/>
          <a:ext cx="1493508" cy="1829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6707"/>
              </a:lnTo>
              <a:lnTo>
                <a:pt x="1493508" y="1706707"/>
              </a:lnTo>
              <a:lnTo>
                <a:pt x="1493508" y="18297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E374E-1DE6-457A-B52A-AF09A632DC70}">
      <dsp:nvSpPr>
        <dsp:cNvPr id="0" name=""/>
        <dsp:cNvSpPr/>
      </dsp:nvSpPr>
      <dsp:spPr>
        <a:xfrm>
          <a:off x="3793866" y="2241671"/>
          <a:ext cx="129137" cy="1829740"/>
        </a:xfrm>
        <a:custGeom>
          <a:avLst/>
          <a:gdLst/>
          <a:ahLst/>
          <a:cxnLst/>
          <a:rect l="0" t="0" r="0" b="0"/>
          <a:pathLst>
            <a:path>
              <a:moveTo>
                <a:pt x="129137" y="0"/>
              </a:moveTo>
              <a:lnTo>
                <a:pt x="129137" y="1706707"/>
              </a:lnTo>
              <a:lnTo>
                <a:pt x="0" y="1706707"/>
              </a:lnTo>
              <a:lnTo>
                <a:pt x="0" y="18297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CC799-A386-47F3-AE9B-DF95A2726946}">
      <dsp:nvSpPr>
        <dsp:cNvPr id="0" name=""/>
        <dsp:cNvSpPr/>
      </dsp:nvSpPr>
      <dsp:spPr>
        <a:xfrm>
          <a:off x="2153913" y="2241671"/>
          <a:ext cx="1769090" cy="1829740"/>
        </a:xfrm>
        <a:custGeom>
          <a:avLst/>
          <a:gdLst/>
          <a:ahLst/>
          <a:cxnLst/>
          <a:rect l="0" t="0" r="0" b="0"/>
          <a:pathLst>
            <a:path>
              <a:moveTo>
                <a:pt x="1769090" y="0"/>
              </a:moveTo>
              <a:lnTo>
                <a:pt x="1769090" y="1706707"/>
              </a:lnTo>
              <a:lnTo>
                <a:pt x="0" y="1706707"/>
              </a:lnTo>
              <a:lnTo>
                <a:pt x="0" y="18297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F39FB-5019-4024-8429-14A4CBC5A05C}">
      <dsp:nvSpPr>
        <dsp:cNvPr id="0" name=""/>
        <dsp:cNvSpPr/>
      </dsp:nvSpPr>
      <dsp:spPr>
        <a:xfrm>
          <a:off x="866039" y="2241671"/>
          <a:ext cx="3056964" cy="1829740"/>
        </a:xfrm>
        <a:custGeom>
          <a:avLst/>
          <a:gdLst/>
          <a:ahLst/>
          <a:cxnLst/>
          <a:rect l="0" t="0" r="0" b="0"/>
          <a:pathLst>
            <a:path>
              <a:moveTo>
                <a:pt x="3056964" y="0"/>
              </a:moveTo>
              <a:lnTo>
                <a:pt x="3056964" y="1706707"/>
              </a:lnTo>
              <a:lnTo>
                <a:pt x="0" y="1706707"/>
              </a:lnTo>
              <a:lnTo>
                <a:pt x="0" y="18297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3C80B-AE77-4D5F-832A-B40A9DEBC919}">
      <dsp:nvSpPr>
        <dsp:cNvPr id="0" name=""/>
        <dsp:cNvSpPr/>
      </dsp:nvSpPr>
      <dsp:spPr>
        <a:xfrm>
          <a:off x="3840479" y="1536810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82524" y="45720"/>
              </a:lnTo>
              <a:lnTo>
                <a:pt x="82524" y="11898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2C86B-6B43-4134-B612-488CA834ADF9}">
      <dsp:nvSpPr>
        <dsp:cNvPr id="0" name=""/>
        <dsp:cNvSpPr/>
      </dsp:nvSpPr>
      <dsp:spPr>
        <a:xfrm>
          <a:off x="3840479" y="893159"/>
          <a:ext cx="91440" cy="103500"/>
        </a:xfrm>
        <a:custGeom>
          <a:avLst/>
          <a:gdLst/>
          <a:ahLst/>
          <a:cxnLst/>
          <a:rect l="0" t="0" r="0" b="0"/>
          <a:pathLst>
            <a:path>
              <a:moveTo>
                <a:pt x="52516" y="0"/>
              </a:moveTo>
              <a:lnTo>
                <a:pt x="45720" y="0"/>
              </a:lnTo>
              <a:lnTo>
                <a:pt x="45720" y="10350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64694-EDDE-4150-BCD0-BFC05931D5AC}">
      <dsp:nvSpPr>
        <dsp:cNvPr id="0" name=""/>
        <dsp:cNvSpPr/>
      </dsp:nvSpPr>
      <dsp:spPr>
        <a:xfrm>
          <a:off x="2774685" y="145025"/>
          <a:ext cx="2236621" cy="7481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kern="1200" dirty="0"/>
            <a:t>Alabama Community College System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Board of Trustees</a:t>
          </a:r>
        </a:p>
      </dsp:txBody>
      <dsp:txXfrm>
        <a:off x="2774685" y="145025"/>
        <a:ext cx="2236621" cy="748134"/>
      </dsp:txXfrm>
    </dsp:sp>
    <dsp:sp modelId="{B6713800-7552-4FBD-B90D-DDD4F4025CD9}">
      <dsp:nvSpPr>
        <dsp:cNvPr id="0" name=""/>
        <dsp:cNvSpPr/>
      </dsp:nvSpPr>
      <dsp:spPr>
        <a:xfrm>
          <a:off x="2932179" y="996659"/>
          <a:ext cx="1908041" cy="5858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b="1" kern="1200" dirty="0"/>
            <a:t>Chancellor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Jimmy Baker</a:t>
          </a:r>
        </a:p>
      </dsp:txBody>
      <dsp:txXfrm>
        <a:off x="2932179" y="996659"/>
        <a:ext cx="1908041" cy="585871"/>
      </dsp:txXfrm>
    </dsp:sp>
    <dsp:sp modelId="{2F5A1623-6C3B-450E-8B1A-8E79A373321A}">
      <dsp:nvSpPr>
        <dsp:cNvPr id="0" name=""/>
        <dsp:cNvSpPr/>
      </dsp:nvSpPr>
      <dsp:spPr>
        <a:xfrm>
          <a:off x="2895597" y="1655799"/>
          <a:ext cx="2054814" cy="5858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b="1" kern="1200" dirty="0"/>
            <a:t>President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Dr. Coretta Boykin</a:t>
          </a:r>
        </a:p>
      </dsp:txBody>
      <dsp:txXfrm>
        <a:off x="2895597" y="1655799"/>
        <a:ext cx="2054814" cy="585871"/>
      </dsp:txXfrm>
    </dsp:sp>
    <dsp:sp modelId="{DE871BEC-4639-45F3-82EE-8B505C2476ED}">
      <dsp:nvSpPr>
        <dsp:cNvPr id="0" name=""/>
        <dsp:cNvSpPr/>
      </dsp:nvSpPr>
      <dsp:spPr>
        <a:xfrm>
          <a:off x="280168" y="4071411"/>
          <a:ext cx="1171742" cy="8117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b="1" kern="1200" dirty="0"/>
            <a:t>Executive Director of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Financial Services             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L. Steadman</a:t>
          </a:r>
        </a:p>
      </dsp:txBody>
      <dsp:txXfrm>
        <a:off x="280168" y="4071411"/>
        <a:ext cx="1171742" cy="811765"/>
      </dsp:txXfrm>
    </dsp:sp>
    <dsp:sp modelId="{BB27F1A1-EB83-4933-8DE1-7734B09A9A20}">
      <dsp:nvSpPr>
        <dsp:cNvPr id="0" name=""/>
        <dsp:cNvSpPr/>
      </dsp:nvSpPr>
      <dsp:spPr>
        <a:xfrm>
          <a:off x="1568042" y="4071411"/>
          <a:ext cx="1171742" cy="808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b="1" kern="1200" dirty="0"/>
            <a:t>Executive Director of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Student Services              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K. Ammons</a:t>
          </a:r>
        </a:p>
      </dsp:txBody>
      <dsp:txXfrm>
        <a:off x="1568042" y="4071411"/>
        <a:ext cx="1171742" cy="808209"/>
      </dsp:txXfrm>
    </dsp:sp>
    <dsp:sp modelId="{8208174F-70F7-4F15-BF4B-D867A0A1F86C}">
      <dsp:nvSpPr>
        <dsp:cNvPr id="0" name=""/>
        <dsp:cNvSpPr/>
      </dsp:nvSpPr>
      <dsp:spPr>
        <a:xfrm>
          <a:off x="2941758" y="4071411"/>
          <a:ext cx="1704217" cy="793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b="1" kern="1200" dirty="0"/>
            <a:t>Director of Workforce Development/ Career Technical Education Instructor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kern="1200" dirty="0"/>
            <a:t>D. Cole</a:t>
          </a:r>
        </a:p>
      </dsp:txBody>
      <dsp:txXfrm>
        <a:off x="2941758" y="4071411"/>
        <a:ext cx="1704217" cy="793996"/>
      </dsp:txXfrm>
    </dsp:sp>
    <dsp:sp modelId="{7022E3EE-14E5-43BB-97D0-E031ED700B71}">
      <dsp:nvSpPr>
        <dsp:cNvPr id="0" name=""/>
        <dsp:cNvSpPr/>
      </dsp:nvSpPr>
      <dsp:spPr>
        <a:xfrm>
          <a:off x="4830641" y="4071411"/>
          <a:ext cx="1171742" cy="7975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Assistant Dean of Institutional Effectiveness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Dr. S. Brown</a:t>
          </a:r>
        </a:p>
      </dsp:txBody>
      <dsp:txXfrm>
        <a:off x="4830641" y="4071411"/>
        <a:ext cx="1171742" cy="797552"/>
      </dsp:txXfrm>
    </dsp:sp>
    <dsp:sp modelId="{CD0B42C1-BCC6-4977-83ED-3DD0E3E3A844}">
      <dsp:nvSpPr>
        <dsp:cNvPr id="0" name=""/>
        <dsp:cNvSpPr/>
      </dsp:nvSpPr>
      <dsp:spPr>
        <a:xfrm>
          <a:off x="6204369" y="4071411"/>
          <a:ext cx="1171742" cy="8011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Director of Instructional Services/Career Technical Education Instructor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S. Johnson </a:t>
          </a:r>
        </a:p>
      </dsp:txBody>
      <dsp:txXfrm>
        <a:off x="6204369" y="4071411"/>
        <a:ext cx="1171742" cy="801108"/>
      </dsp:txXfrm>
    </dsp:sp>
    <dsp:sp modelId="{259B92F0-127B-4651-83BE-558DA4A3690D}">
      <dsp:nvSpPr>
        <dsp:cNvPr id="0" name=""/>
        <dsp:cNvSpPr/>
      </dsp:nvSpPr>
      <dsp:spPr>
        <a:xfrm>
          <a:off x="2285998" y="3103604"/>
          <a:ext cx="1382433" cy="6082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33375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50" b="1" kern="1200" dirty="0"/>
            <a:t>Director of Human Resources </a:t>
          </a:r>
        </a:p>
        <a:p>
          <a:pPr marL="0" lvl="0" indent="0" algn="ctr" defTabSz="333375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50" kern="1200" dirty="0"/>
            <a:t>B. Jackson</a:t>
          </a:r>
        </a:p>
      </dsp:txBody>
      <dsp:txXfrm>
        <a:off x="2285998" y="3103604"/>
        <a:ext cx="1382433" cy="608239"/>
      </dsp:txXfrm>
    </dsp:sp>
    <dsp:sp modelId="{90857DF4-87F7-44D5-ADE3-7A5B8CDFE793}">
      <dsp:nvSpPr>
        <dsp:cNvPr id="0" name=""/>
        <dsp:cNvSpPr/>
      </dsp:nvSpPr>
      <dsp:spPr>
        <a:xfrm>
          <a:off x="2209799" y="2341603"/>
          <a:ext cx="1447523" cy="5728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3337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50" b="1" kern="1200" dirty="0"/>
            <a:t>President’s Administrative</a:t>
          </a:r>
        </a:p>
        <a:p>
          <a:pPr marL="0" lvl="0" indent="0" algn="ctr" defTabSz="33337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50" b="1" kern="1200" dirty="0"/>
            <a:t> Assistant    </a:t>
          </a:r>
        </a:p>
        <a:p>
          <a:pPr marL="0" lvl="0" indent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TBN</a:t>
          </a:r>
        </a:p>
      </dsp:txBody>
      <dsp:txXfrm>
        <a:off x="2209799" y="2341603"/>
        <a:ext cx="1447523" cy="572829"/>
      </dsp:txXfrm>
    </dsp:sp>
    <dsp:sp modelId="{4D24A9F8-B174-42B2-A3FE-9B2677EF6786}">
      <dsp:nvSpPr>
        <dsp:cNvPr id="0" name=""/>
        <dsp:cNvSpPr/>
      </dsp:nvSpPr>
      <dsp:spPr>
        <a:xfrm>
          <a:off x="4267203" y="3256001"/>
          <a:ext cx="1319874" cy="444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33375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50" b="1" kern="1200" dirty="0"/>
            <a:t>College Information Specialist</a:t>
          </a:r>
        </a:p>
        <a:p>
          <a:pPr marL="0" lvl="0" indent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50" kern="1200" dirty="0"/>
            <a:t>M. Ray</a:t>
          </a:r>
        </a:p>
      </dsp:txBody>
      <dsp:txXfrm>
        <a:off x="4267203" y="3256001"/>
        <a:ext cx="1319874" cy="444430"/>
      </dsp:txXfrm>
    </dsp:sp>
    <dsp:sp modelId="{243960CC-F935-4926-A725-5827358232E3}">
      <dsp:nvSpPr>
        <dsp:cNvPr id="0" name=""/>
        <dsp:cNvSpPr/>
      </dsp:nvSpPr>
      <dsp:spPr>
        <a:xfrm>
          <a:off x="4191005" y="2341603"/>
          <a:ext cx="1171742" cy="5858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3337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50" b="1" kern="1200" dirty="0"/>
            <a:t>Interim Dean of the College</a:t>
          </a:r>
        </a:p>
        <a:p>
          <a:pPr marL="0" lvl="0" indent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Dr. G. Colagross</a:t>
          </a:r>
        </a:p>
      </dsp:txBody>
      <dsp:txXfrm>
        <a:off x="4191005" y="2341603"/>
        <a:ext cx="1171742" cy="58587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0CC11-D80B-4959-825E-60146BC462D0}">
      <dsp:nvSpPr>
        <dsp:cNvPr id="0" name=""/>
        <dsp:cNvSpPr/>
      </dsp:nvSpPr>
      <dsp:spPr>
        <a:xfrm>
          <a:off x="1531983" y="2775140"/>
          <a:ext cx="2454295" cy="653856"/>
        </a:xfrm>
        <a:custGeom>
          <a:avLst/>
          <a:gdLst/>
          <a:ahLst/>
          <a:cxnLst/>
          <a:rect l="0" t="0" r="0" b="0"/>
          <a:pathLst>
            <a:path>
              <a:moveTo>
                <a:pt x="2454295" y="0"/>
              </a:moveTo>
              <a:lnTo>
                <a:pt x="2454295" y="444152"/>
              </a:lnTo>
              <a:lnTo>
                <a:pt x="0" y="444152"/>
              </a:lnTo>
              <a:lnTo>
                <a:pt x="0" y="65385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607F8-0A22-46E1-89E2-05B8E2672C8C}">
      <dsp:nvSpPr>
        <dsp:cNvPr id="0" name=""/>
        <dsp:cNvSpPr/>
      </dsp:nvSpPr>
      <dsp:spPr>
        <a:xfrm>
          <a:off x="3924661" y="2775140"/>
          <a:ext cx="91440" cy="653856"/>
        </a:xfrm>
        <a:custGeom>
          <a:avLst/>
          <a:gdLst/>
          <a:ahLst/>
          <a:cxnLst/>
          <a:rect l="0" t="0" r="0" b="0"/>
          <a:pathLst>
            <a:path>
              <a:moveTo>
                <a:pt x="61617" y="0"/>
              </a:moveTo>
              <a:lnTo>
                <a:pt x="61617" y="444152"/>
              </a:lnTo>
              <a:lnTo>
                <a:pt x="45720" y="444152"/>
              </a:lnTo>
              <a:lnTo>
                <a:pt x="45720" y="65385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4ED24-EA4A-4F59-9D82-CF39A28F9EF6}">
      <dsp:nvSpPr>
        <dsp:cNvPr id="0" name=""/>
        <dsp:cNvSpPr/>
      </dsp:nvSpPr>
      <dsp:spPr>
        <a:xfrm>
          <a:off x="3986278" y="2775140"/>
          <a:ext cx="2193902" cy="653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152"/>
              </a:lnTo>
              <a:lnTo>
                <a:pt x="2193902" y="444152"/>
              </a:lnTo>
              <a:lnTo>
                <a:pt x="2193902" y="65385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5107F-A602-406B-A6EC-9C2F1AA4CA7B}">
      <dsp:nvSpPr>
        <dsp:cNvPr id="0" name=""/>
        <dsp:cNvSpPr/>
      </dsp:nvSpPr>
      <dsp:spPr>
        <a:xfrm>
          <a:off x="3940558" y="1312407"/>
          <a:ext cx="91440" cy="120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031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5C081-894A-4A57-8B1B-EC0399B6E0BB}">
      <dsp:nvSpPr>
        <dsp:cNvPr id="0" name=""/>
        <dsp:cNvSpPr/>
      </dsp:nvSpPr>
      <dsp:spPr>
        <a:xfrm>
          <a:off x="2987688" y="0"/>
          <a:ext cx="1997180" cy="13124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b="1" kern="1200" dirty="0"/>
            <a:t>President      </a:t>
          </a:r>
          <a:r>
            <a:rPr lang="en-US" sz="700" kern="1200" dirty="0"/>
            <a:t>                         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Dr. Coretta Boykin</a:t>
          </a:r>
        </a:p>
      </dsp:txBody>
      <dsp:txXfrm>
        <a:off x="2987688" y="0"/>
        <a:ext cx="1997180" cy="1312407"/>
      </dsp:txXfrm>
    </dsp:sp>
    <dsp:sp modelId="{E457FBB6-EC8F-4C1B-9C76-90090756F6F2}">
      <dsp:nvSpPr>
        <dsp:cNvPr id="0" name=""/>
        <dsp:cNvSpPr/>
      </dsp:nvSpPr>
      <dsp:spPr>
        <a:xfrm>
          <a:off x="2987688" y="1432725"/>
          <a:ext cx="1997180" cy="13424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b="1" kern="1200" dirty="0"/>
            <a:t>                  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b="1" kern="1200" dirty="0"/>
            <a:t>Athletic Director (PT)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kern="1200" dirty="0"/>
            <a:t>D. Cole</a:t>
          </a:r>
        </a:p>
      </dsp:txBody>
      <dsp:txXfrm>
        <a:off x="2987688" y="1432725"/>
        <a:ext cx="1997180" cy="1342414"/>
      </dsp:txXfrm>
    </dsp:sp>
    <dsp:sp modelId="{5889BF0B-928C-4749-A396-6C1710985B4B}">
      <dsp:nvSpPr>
        <dsp:cNvPr id="0" name=""/>
        <dsp:cNvSpPr/>
      </dsp:nvSpPr>
      <dsp:spPr>
        <a:xfrm>
          <a:off x="5181591" y="3428997"/>
          <a:ext cx="1997180" cy="9985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b="1" kern="1200" dirty="0"/>
            <a:t>E-Sport Coach (PT) </a:t>
          </a:r>
          <a:r>
            <a:rPr lang="en-US" sz="700" kern="1200" dirty="0"/>
            <a:t>                          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kern="1200" dirty="0"/>
            <a:t>TBN</a:t>
          </a:r>
        </a:p>
      </dsp:txBody>
      <dsp:txXfrm>
        <a:off x="5181591" y="3428997"/>
        <a:ext cx="1997180" cy="998590"/>
      </dsp:txXfrm>
    </dsp:sp>
    <dsp:sp modelId="{05AE9041-A18A-48D4-980F-39F1F092C290}">
      <dsp:nvSpPr>
        <dsp:cNvPr id="0" name=""/>
        <dsp:cNvSpPr/>
      </dsp:nvSpPr>
      <dsp:spPr>
        <a:xfrm>
          <a:off x="2971790" y="3428997"/>
          <a:ext cx="1997180" cy="9985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b="1" kern="1200" dirty="0"/>
            <a:t>Basketball Coach (2) (PT)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W. Hines</a:t>
          </a:r>
        </a:p>
      </dsp:txBody>
      <dsp:txXfrm>
        <a:off x="2971790" y="3428997"/>
        <a:ext cx="1997180" cy="998590"/>
      </dsp:txXfrm>
    </dsp:sp>
    <dsp:sp modelId="{D0313F70-57B2-49B8-8472-F35B9F8409CB}">
      <dsp:nvSpPr>
        <dsp:cNvPr id="0" name=""/>
        <dsp:cNvSpPr/>
      </dsp:nvSpPr>
      <dsp:spPr>
        <a:xfrm>
          <a:off x="533393" y="3428997"/>
          <a:ext cx="1997180" cy="9985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b="1" kern="1200" dirty="0"/>
            <a:t>Golf Coach (PT) 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kern="1200" dirty="0"/>
            <a:t>A Hudson</a:t>
          </a:r>
          <a:endParaRPr lang="en-US" sz="700" b="1" kern="1200" dirty="0"/>
        </a:p>
      </dsp:txBody>
      <dsp:txXfrm>
        <a:off x="533393" y="3428997"/>
        <a:ext cx="1997180" cy="9985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2DB8A1-E222-416D-B46D-1C07B4CC7914}">
      <dsp:nvSpPr>
        <dsp:cNvPr id="0" name=""/>
        <dsp:cNvSpPr/>
      </dsp:nvSpPr>
      <dsp:spPr>
        <a:xfrm>
          <a:off x="4240893" y="1125899"/>
          <a:ext cx="91440" cy="277572"/>
        </a:xfrm>
        <a:custGeom>
          <a:avLst/>
          <a:gdLst/>
          <a:ahLst/>
          <a:cxnLst/>
          <a:rect l="0" t="0" r="0" b="0"/>
          <a:pathLst>
            <a:path>
              <a:moveTo>
                <a:pt x="120289" y="0"/>
              </a:moveTo>
              <a:lnTo>
                <a:pt x="120289" y="277572"/>
              </a:lnTo>
              <a:lnTo>
                <a:pt x="45720" y="27757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27A48-4989-4371-AD60-31056E331581}">
      <dsp:nvSpPr>
        <dsp:cNvPr id="0" name=""/>
        <dsp:cNvSpPr/>
      </dsp:nvSpPr>
      <dsp:spPr>
        <a:xfrm>
          <a:off x="6504349" y="2146976"/>
          <a:ext cx="195988" cy="1731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065"/>
              </a:lnTo>
              <a:lnTo>
                <a:pt x="195988" y="173106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8CA029-8DFC-40BE-9CA2-0D020901DB01}">
      <dsp:nvSpPr>
        <dsp:cNvPr id="0" name=""/>
        <dsp:cNvSpPr/>
      </dsp:nvSpPr>
      <dsp:spPr>
        <a:xfrm>
          <a:off x="6504349" y="2146976"/>
          <a:ext cx="195988" cy="1267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7853"/>
              </a:lnTo>
              <a:lnTo>
                <a:pt x="195988" y="126785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59677-C786-43C6-9878-1B77431D69B5}">
      <dsp:nvSpPr>
        <dsp:cNvPr id="0" name=""/>
        <dsp:cNvSpPr/>
      </dsp:nvSpPr>
      <dsp:spPr>
        <a:xfrm>
          <a:off x="6504349" y="2146976"/>
          <a:ext cx="195988" cy="872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2473"/>
              </a:lnTo>
              <a:lnTo>
                <a:pt x="195988" y="8724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97E86-BA51-4FEA-8F1B-5EDD36627CB2}">
      <dsp:nvSpPr>
        <dsp:cNvPr id="0" name=""/>
        <dsp:cNvSpPr/>
      </dsp:nvSpPr>
      <dsp:spPr>
        <a:xfrm>
          <a:off x="6504349" y="2146976"/>
          <a:ext cx="195988" cy="540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465"/>
              </a:lnTo>
              <a:lnTo>
                <a:pt x="195988" y="54046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195F31-636C-4DEC-8204-850F5C9DBA47}">
      <dsp:nvSpPr>
        <dsp:cNvPr id="0" name=""/>
        <dsp:cNvSpPr/>
      </dsp:nvSpPr>
      <dsp:spPr>
        <a:xfrm>
          <a:off x="6504349" y="2146976"/>
          <a:ext cx="195988" cy="143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446"/>
              </a:lnTo>
              <a:lnTo>
                <a:pt x="195988" y="14344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877EFC-A3AA-4400-AC8B-B42652364A47}">
      <dsp:nvSpPr>
        <dsp:cNvPr id="0" name=""/>
        <dsp:cNvSpPr/>
      </dsp:nvSpPr>
      <dsp:spPr>
        <a:xfrm>
          <a:off x="4361183" y="1125899"/>
          <a:ext cx="2143165" cy="649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975"/>
              </a:lnTo>
              <a:lnTo>
                <a:pt x="2143165" y="621975"/>
              </a:lnTo>
              <a:lnTo>
                <a:pt x="2143165" y="64951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0859A-2A1D-476C-9F91-43EB1B099CB7}">
      <dsp:nvSpPr>
        <dsp:cNvPr id="0" name=""/>
        <dsp:cNvSpPr/>
      </dsp:nvSpPr>
      <dsp:spPr>
        <a:xfrm>
          <a:off x="4019245" y="2184070"/>
          <a:ext cx="94361" cy="2793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3980"/>
              </a:lnTo>
              <a:lnTo>
                <a:pt x="94361" y="279398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19293-FF3B-4D85-9FA3-09B4827A3883}">
      <dsp:nvSpPr>
        <dsp:cNvPr id="0" name=""/>
        <dsp:cNvSpPr/>
      </dsp:nvSpPr>
      <dsp:spPr>
        <a:xfrm>
          <a:off x="4019245" y="2184070"/>
          <a:ext cx="94361" cy="1896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6253"/>
              </a:lnTo>
              <a:lnTo>
                <a:pt x="94361" y="189625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5E537-B2A5-4EAD-83D2-6D25AE107196}">
      <dsp:nvSpPr>
        <dsp:cNvPr id="0" name=""/>
        <dsp:cNvSpPr/>
      </dsp:nvSpPr>
      <dsp:spPr>
        <a:xfrm>
          <a:off x="4019245" y="2184070"/>
          <a:ext cx="94361" cy="2335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5669"/>
              </a:lnTo>
              <a:lnTo>
                <a:pt x="94361" y="2335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6D217F-D701-4491-97C3-4B04F6AC8673}">
      <dsp:nvSpPr>
        <dsp:cNvPr id="0" name=""/>
        <dsp:cNvSpPr/>
      </dsp:nvSpPr>
      <dsp:spPr>
        <a:xfrm>
          <a:off x="3973525" y="2184070"/>
          <a:ext cx="91440" cy="12348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34891"/>
              </a:lnTo>
              <a:lnTo>
                <a:pt x="90143" y="123489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C93852-F36A-4ABA-B8F9-FF4703430193}">
      <dsp:nvSpPr>
        <dsp:cNvPr id="0" name=""/>
        <dsp:cNvSpPr/>
      </dsp:nvSpPr>
      <dsp:spPr>
        <a:xfrm>
          <a:off x="3973525" y="2184070"/>
          <a:ext cx="91440" cy="1504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0434"/>
              </a:lnTo>
              <a:lnTo>
                <a:pt x="90143" y="15043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598E9-FF54-4031-866A-736FDAD1C4D6}">
      <dsp:nvSpPr>
        <dsp:cNvPr id="0" name=""/>
        <dsp:cNvSpPr/>
      </dsp:nvSpPr>
      <dsp:spPr>
        <a:xfrm>
          <a:off x="3973525" y="2184070"/>
          <a:ext cx="91440" cy="16007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0711"/>
              </a:lnTo>
              <a:lnTo>
                <a:pt x="90143" y="160071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E87264-061B-4277-A9E2-F3A2B729E45E}">
      <dsp:nvSpPr>
        <dsp:cNvPr id="0" name=""/>
        <dsp:cNvSpPr/>
      </dsp:nvSpPr>
      <dsp:spPr>
        <a:xfrm>
          <a:off x="3973525" y="2184070"/>
          <a:ext cx="91440" cy="8889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8928"/>
              </a:lnTo>
              <a:lnTo>
                <a:pt x="90143" y="88892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FD4E53-7340-4CCE-8F29-96C57F94F76F}">
      <dsp:nvSpPr>
        <dsp:cNvPr id="0" name=""/>
        <dsp:cNvSpPr/>
      </dsp:nvSpPr>
      <dsp:spPr>
        <a:xfrm>
          <a:off x="3973525" y="2184070"/>
          <a:ext cx="91440" cy="520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0361"/>
              </a:lnTo>
              <a:lnTo>
                <a:pt x="90143" y="52036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FD2736-0B8C-4A56-889F-171D6E6AAD87}">
      <dsp:nvSpPr>
        <dsp:cNvPr id="0" name=""/>
        <dsp:cNvSpPr/>
      </dsp:nvSpPr>
      <dsp:spPr>
        <a:xfrm>
          <a:off x="4315463" y="1125899"/>
          <a:ext cx="91440" cy="6495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1976"/>
              </a:lnTo>
              <a:lnTo>
                <a:pt x="51650" y="621976"/>
              </a:lnTo>
              <a:lnTo>
                <a:pt x="51650" y="64951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5F4BB0-F8F0-4484-B3C4-394F0797AA76}">
      <dsp:nvSpPr>
        <dsp:cNvPr id="0" name=""/>
        <dsp:cNvSpPr/>
      </dsp:nvSpPr>
      <dsp:spPr>
        <a:xfrm>
          <a:off x="5061646" y="2136652"/>
          <a:ext cx="163246" cy="266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494"/>
              </a:lnTo>
              <a:lnTo>
                <a:pt x="163246" y="26649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85916-B4FC-4DD0-AFF5-006675A6DD93}">
      <dsp:nvSpPr>
        <dsp:cNvPr id="0" name=""/>
        <dsp:cNvSpPr/>
      </dsp:nvSpPr>
      <dsp:spPr>
        <a:xfrm>
          <a:off x="4361183" y="1125899"/>
          <a:ext cx="1013436" cy="649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975"/>
              </a:lnTo>
              <a:lnTo>
                <a:pt x="1013436" y="621975"/>
              </a:lnTo>
              <a:lnTo>
                <a:pt x="1013436" y="64951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15AE57-B8DE-4E70-BBAD-6AE0487FEEB8}">
      <dsp:nvSpPr>
        <dsp:cNvPr id="0" name=""/>
        <dsp:cNvSpPr/>
      </dsp:nvSpPr>
      <dsp:spPr>
        <a:xfrm>
          <a:off x="2925912" y="2245543"/>
          <a:ext cx="135618" cy="241964"/>
        </a:xfrm>
        <a:custGeom>
          <a:avLst/>
          <a:gdLst/>
          <a:ahLst/>
          <a:cxnLst/>
          <a:rect l="0" t="0" r="0" b="0"/>
          <a:pathLst>
            <a:path>
              <a:moveTo>
                <a:pt x="135618" y="0"/>
              </a:moveTo>
              <a:lnTo>
                <a:pt x="135618" y="241964"/>
              </a:lnTo>
              <a:lnTo>
                <a:pt x="0" y="24196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0509A-0657-4873-AE79-5E92C7293B5C}">
      <dsp:nvSpPr>
        <dsp:cNvPr id="0" name=""/>
        <dsp:cNvSpPr/>
      </dsp:nvSpPr>
      <dsp:spPr>
        <a:xfrm>
          <a:off x="2915584" y="2245543"/>
          <a:ext cx="145946" cy="2131976"/>
        </a:xfrm>
        <a:custGeom>
          <a:avLst/>
          <a:gdLst/>
          <a:ahLst/>
          <a:cxnLst/>
          <a:rect l="0" t="0" r="0" b="0"/>
          <a:pathLst>
            <a:path>
              <a:moveTo>
                <a:pt x="145946" y="0"/>
              </a:moveTo>
              <a:lnTo>
                <a:pt x="145946" y="2131976"/>
              </a:lnTo>
              <a:lnTo>
                <a:pt x="0" y="213197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CC2681-70F7-4DC6-9FDB-560C06573244}">
      <dsp:nvSpPr>
        <dsp:cNvPr id="0" name=""/>
        <dsp:cNvSpPr/>
      </dsp:nvSpPr>
      <dsp:spPr>
        <a:xfrm>
          <a:off x="3015810" y="2245543"/>
          <a:ext cx="91440" cy="19844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84407"/>
              </a:lnTo>
              <a:lnTo>
                <a:pt x="94023" y="19844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9CFD33-FB98-41E7-A1E8-FD95C90E4339}">
      <dsp:nvSpPr>
        <dsp:cNvPr id="0" name=""/>
        <dsp:cNvSpPr/>
      </dsp:nvSpPr>
      <dsp:spPr>
        <a:xfrm>
          <a:off x="2905800" y="2245543"/>
          <a:ext cx="155730" cy="1752600"/>
        </a:xfrm>
        <a:custGeom>
          <a:avLst/>
          <a:gdLst/>
          <a:ahLst/>
          <a:cxnLst/>
          <a:rect l="0" t="0" r="0" b="0"/>
          <a:pathLst>
            <a:path>
              <a:moveTo>
                <a:pt x="155730" y="0"/>
              </a:moveTo>
              <a:lnTo>
                <a:pt x="155730" y="1752600"/>
              </a:lnTo>
              <a:lnTo>
                <a:pt x="0" y="175260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8072E0-69AB-4418-B221-F53B1D0F742B}">
      <dsp:nvSpPr>
        <dsp:cNvPr id="0" name=""/>
        <dsp:cNvSpPr/>
      </dsp:nvSpPr>
      <dsp:spPr>
        <a:xfrm>
          <a:off x="2902337" y="2245543"/>
          <a:ext cx="159193" cy="1391889"/>
        </a:xfrm>
        <a:custGeom>
          <a:avLst/>
          <a:gdLst/>
          <a:ahLst/>
          <a:cxnLst/>
          <a:rect l="0" t="0" r="0" b="0"/>
          <a:pathLst>
            <a:path>
              <a:moveTo>
                <a:pt x="159193" y="0"/>
              </a:moveTo>
              <a:lnTo>
                <a:pt x="159193" y="1391889"/>
              </a:lnTo>
              <a:lnTo>
                <a:pt x="0" y="139188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3456C3-7D20-49D2-8812-2C50EFB59AC0}">
      <dsp:nvSpPr>
        <dsp:cNvPr id="0" name=""/>
        <dsp:cNvSpPr/>
      </dsp:nvSpPr>
      <dsp:spPr>
        <a:xfrm>
          <a:off x="2914391" y="2245543"/>
          <a:ext cx="147139" cy="1005858"/>
        </a:xfrm>
        <a:custGeom>
          <a:avLst/>
          <a:gdLst/>
          <a:ahLst/>
          <a:cxnLst/>
          <a:rect l="0" t="0" r="0" b="0"/>
          <a:pathLst>
            <a:path>
              <a:moveTo>
                <a:pt x="147139" y="0"/>
              </a:moveTo>
              <a:lnTo>
                <a:pt x="147139" y="1005858"/>
              </a:lnTo>
              <a:lnTo>
                <a:pt x="0" y="10058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A1CAD-4397-41F9-A8EF-2314091FA308}">
      <dsp:nvSpPr>
        <dsp:cNvPr id="0" name=""/>
        <dsp:cNvSpPr/>
      </dsp:nvSpPr>
      <dsp:spPr>
        <a:xfrm>
          <a:off x="2889589" y="2245543"/>
          <a:ext cx="171941" cy="593692"/>
        </a:xfrm>
        <a:custGeom>
          <a:avLst/>
          <a:gdLst/>
          <a:ahLst/>
          <a:cxnLst/>
          <a:rect l="0" t="0" r="0" b="0"/>
          <a:pathLst>
            <a:path>
              <a:moveTo>
                <a:pt x="171941" y="0"/>
              </a:moveTo>
              <a:lnTo>
                <a:pt x="171941" y="593692"/>
              </a:lnTo>
              <a:lnTo>
                <a:pt x="0" y="59369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082C41-7B15-4891-8EAE-FA19D9098E72}">
      <dsp:nvSpPr>
        <dsp:cNvPr id="0" name=""/>
        <dsp:cNvSpPr/>
      </dsp:nvSpPr>
      <dsp:spPr>
        <a:xfrm>
          <a:off x="3015810" y="2245543"/>
          <a:ext cx="91440" cy="30403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0360"/>
              </a:lnTo>
              <a:lnTo>
                <a:pt x="109582" y="304036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B3206-0019-45B8-9BEE-A54204890935}">
      <dsp:nvSpPr>
        <dsp:cNvPr id="0" name=""/>
        <dsp:cNvSpPr/>
      </dsp:nvSpPr>
      <dsp:spPr>
        <a:xfrm>
          <a:off x="3015810" y="2245543"/>
          <a:ext cx="91440" cy="27355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35560"/>
              </a:lnTo>
              <a:lnTo>
                <a:pt x="109582" y="273556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FE2A4-2537-447D-8400-A3E43E5762CB}">
      <dsp:nvSpPr>
        <dsp:cNvPr id="0" name=""/>
        <dsp:cNvSpPr/>
      </dsp:nvSpPr>
      <dsp:spPr>
        <a:xfrm>
          <a:off x="2910001" y="2245543"/>
          <a:ext cx="151529" cy="2904678"/>
        </a:xfrm>
        <a:custGeom>
          <a:avLst/>
          <a:gdLst/>
          <a:ahLst/>
          <a:cxnLst/>
          <a:rect l="0" t="0" r="0" b="0"/>
          <a:pathLst>
            <a:path>
              <a:moveTo>
                <a:pt x="151529" y="0"/>
              </a:moveTo>
              <a:lnTo>
                <a:pt x="151529" y="2904678"/>
              </a:lnTo>
              <a:lnTo>
                <a:pt x="0" y="290467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613C05-419F-4C60-9844-697CB35E383E}">
      <dsp:nvSpPr>
        <dsp:cNvPr id="0" name=""/>
        <dsp:cNvSpPr/>
      </dsp:nvSpPr>
      <dsp:spPr>
        <a:xfrm>
          <a:off x="2910001" y="2245543"/>
          <a:ext cx="151529" cy="2523678"/>
        </a:xfrm>
        <a:custGeom>
          <a:avLst/>
          <a:gdLst/>
          <a:ahLst/>
          <a:cxnLst/>
          <a:rect l="0" t="0" r="0" b="0"/>
          <a:pathLst>
            <a:path>
              <a:moveTo>
                <a:pt x="151529" y="0"/>
              </a:moveTo>
              <a:lnTo>
                <a:pt x="151529" y="2523678"/>
              </a:lnTo>
              <a:lnTo>
                <a:pt x="0" y="252367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2A5791-FEB5-4C60-B073-D37A6A666D29}">
      <dsp:nvSpPr>
        <dsp:cNvPr id="0" name=""/>
        <dsp:cNvSpPr/>
      </dsp:nvSpPr>
      <dsp:spPr>
        <a:xfrm>
          <a:off x="3015810" y="2245543"/>
          <a:ext cx="91440" cy="23640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64072"/>
              </a:lnTo>
              <a:lnTo>
                <a:pt x="109582" y="236407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920BD0-255B-468C-AAB2-C21E9B01AD32}">
      <dsp:nvSpPr>
        <dsp:cNvPr id="0" name=""/>
        <dsp:cNvSpPr/>
      </dsp:nvSpPr>
      <dsp:spPr>
        <a:xfrm>
          <a:off x="3015810" y="2245543"/>
          <a:ext cx="91440" cy="16360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6029"/>
              </a:lnTo>
              <a:lnTo>
                <a:pt x="109582" y="163602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F927D7-1D79-4AD9-82F9-49C4F90D2DB7}">
      <dsp:nvSpPr>
        <dsp:cNvPr id="0" name=""/>
        <dsp:cNvSpPr/>
      </dsp:nvSpPr>
      <dsp:spPr>
        <a:xfrm>
          <a:off x="3015810" y="2245543"/>
          <a:ext cx="91440" cy="12493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49359"/>
              </a:lnTo>
              <a:lnTo>
                <a:pt x="109582" y="124935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C51F8-DE86-4A6A-BA81-A61AE82B2A99}">
      <dsp:nvSpPr>
        <dsp:cNvPr id="0" name=""/>
        <dsp:cNvSpPr/>
      </dsp:nvSpPr>
      <dsp:spPr>
        <a:xfrm>
          <a:off x="3015810" y="2245543"/>
          <a:ext cx="91440" cy="8544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4491"/>
              </a:lnTo>
              <a:lnTo>
                <a:pt x="121651" y="85449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EB4F55-07C0-43B1-BFF4-08D0D33AF516}">
      <dsp:nvSpPr>
        <dsp:cNvPr id="0" name=""/>
        <dsp:cNvSpPr/>
      </dsp:nvSpPr>
      <dsp:spPr>
        <a:xfrm>
          <a:off x="3015810" y="2245543"/>
          <a:ext cx="91440" cy="5118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1816"/>
              </a:lnTo>
              <a:lnTo>
                <a:pt x="121651" y="51181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7FE766-1CE9-464F-A075-6E07CCD42B84}">
      <dsp:nvSpPr>
        <dsp:cNvPr id="0" name=""/>
        <dsp:cNvSpPr/>
      </dsp:nvSpPr>
      <dsp:spPr>
        <a:xfrm>
          <a:off x="3015810" y="2245543"/>
          <a:ext cx="91440" cy="1706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668"/>
              </a:lnTo>
              <a:lnTo>
                <a:pt x="121651" y="17066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C49CB6-3B23-49CE-9CA6-9F8EAE41F73C}">
      <dsp:nvSpPr>
        <dsp:cNvPr id="0" name=""/>
        <dsp:cNvSpPr/>
      </dsp:nvSpPr>
      <dsp:spPr>
        <a:xfrm>
          <a:off x="3061530" y="1125899"/>
          <a:ext cx="1299652" cy="649519"/>
        </a:xfrm>
        <a:custGeom>
          <a:avLst/>
          <a:gdLst/>
          <a:ahLst/>
          <a:cxnLst/>
          <a:rect l="0" t="0" r="0" b="0"/>
          <a:pathLst>
            <a:path>
              <a:moveTo>
                <a:pt x="1299652" y="0"/>
              </a:moveTo>
              <a:lnTo>
                <a:pt x="1299652" y="621976"/>
              </a:lnTo>
              <a:lnTo>
                <a:pt x="0" y="621976"/>
              </a:lnTo>
              <a:lnTo>
                <a:pt x="0" y="64951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287D4-8F7F-46F4-B763-06167B462257}">
      <dsp:nvSpPr>
        <dsp:cNvPr id="0" name=""/>
        <dsp:cNvSpPr/>
      </dsp:nvSpPr>
      <dsp:spPr>
        <a:xfrm>
          <a:off x="1648334" y="2283254"/>
          <a:ext cx="139823" cy="1960581"/>
        </a:xfrm>
        <a:custGeom>
          <a:avLst/>
          <a:gdLst/>
          <a:ahLst/>
          <a:cxnLst/>
          <a:rect l="0" t="0" r="0" b="0"/>
          <a:pathLst>
            <a:path>
              <a:moveTo>
                <a:pt x="139823" y="0"/>
              </a:moveTo>
              <a:lnTo>
                <a:pt x="139823" y="1960581"/>
              </a:lnTo>
              <a:lnTo>
                <a:pt x="0" y="196058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33597-6DA7-456D-BA38-46C143012F61}">
      <dsp:nvSpPr>
        <dsp:cNvPr id="0" name=""/>
        <dsp:cNvSpPr/>
      </dsp:nvSpPr>
      <dsp:spPr>
        <a:xfrm>
          <a:off x="1685870" y="2283254"/>
          <a:ext cx="102286" cy="2735325"/>
        </a:xfrm>
        <a:custGeom>
          <a:avLst/>
          <a:gdLst/>
          <a:ahLst/>
          <a:cxnLst/>
          <a:rect l="0" t="0" r="0" b="0"/>
          <a:pathLst>
            <a:path>
              <a:moveTo>
                <a:pt x="102286" y="0"/>
              </a:moveTo>
              <a:lnTo>
                <a:pt x="102286" y="2735325"/>
              </a:lnTo>
              <a:lnTo>
                <a:pt x="0" y="273532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CCC3E7-5C84-4CD5-A6E0-18056CF2F06B}">
      <dsp:nvSpPr>
        <dsp:cNvPr id="0" name=""/>
        <dsp:cNvSpPr/>
      </dsp:nvSpPr>
      <dsp:spPr>
        <a:xfrm>
          <a:off x="1690931" y="2283254"/>
          <a:ext cx="97226" cy="3478593"/>
        </a:xfrm>
        <a:custGeom>
          <a:avLst/>
          <a:gdLst/>
          <a:ahLst/>
          <a:cxnLst/>
          <a:rect l="0" t="0" r="0" b="0"/>
          <a:pathLst>
            <a:path>
              <a:moveTo>
                <a:pt x="97226" y="0"/>
              </a:moveTo>
              <a:lnTo>
                <a:pt x="97226" y="3478593"/>
              </a:lnTo>
              <a:lnTo>
                <a:pt x="0" y="347859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90DC6-6594-486C-9ED2-467E55BDFC68}">
      <dsp:nvSpPr>
        <dsp:cNvPr id="0" name=""/>
        <dsp:cNvSpPr/>
      </dsp:nvSpPr>
      <dsp:spPr>
        <a:xfrm>
          <a:off x="1685863" y="2283254"/>
          <a:ext cx="102294" cy="3116326"/>
        </a:xfrm>
        <a:custGeom>
          <a:avLst/>
          <a:gdLst/>
          <a:ahLst/>
          <a:cxnLst/>
          <a:rect l="0" t="0" r="0" b="0"/>
          <a:pathLst>
            <a:path>
              <a:moveTo>
                <a:pt x="102294" y="0"/>
              </a:moveTo>
              <a:lnTo>
                <a:pt x="102294" y="3116326"/>
              </a:lnTo>
              <a:lnTo>
                <a:pt x="0" y="311632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05A34-E007-4AF6-A2E2-1FD4CFD5B40D}">
      <dsp:nvSpPr>
        <dsp:cNvPr id="0" name=""/>
        <dsp:cNvSpPr/>
      </dsp:nvSpPr>
      <dsp:spPr>
        <a:xfrm>
          <a:off x="1672511" y="2283254"/>
          <a:ext cx="115646" cy="2331347"/>
        </a:xfrm>
        <a:custGeom>
          <a:avLst/>
          <a:gdLst/>
          <a:ahLst/>
          <a:cxnLst/>
          <a:rect l="0" t="0" r="0" b="0"/>
          <a:pathLst>
            <a:path>
              <a:moveTo>
                <a:pt x="115646" y="0"/>
              </a:moveTo>
              <a:lnTo>
                <a:pt x="115646" y="2331347"/>
              </a:lnTo>
              <a:lnTo>
                <a:pt x="0" y="233134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46347-61D6-41C8-B058-B78A1FE2971E}">
      <dsp:nvSpPr>
        <dsp:cNvPr id="0" name=""/>
        <dsp:cNvSpPr/>
      </dsp:nvSpPr>
      <dsp:spPr>
        <a:xfrm>
          <a:off x="1624032" y="2283254"/>
          <a:ext cx="164125" cy="1605848"/>
        </a:xfrm>
        <a:custGeom>
          <a:avLst/>
          <a:gdLst/>
          <a:ahLst/>
          <a:cxnLst/>
          <a:rect l="0" t="0" r="0" b="0"/>
          <a:pathLst>
            <a:path>
              <a:moveTo>
                <a:pt x="164125" y="0"/>
              </a:moveTo>
              <a:lnTo>
                <a:pt x="164125" y="1605848"/>
              </a:lnTo>
              <a:lnTo>
                <a:pt x="0" y="16058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2C5DA-8EBF-409F-9812-23B71444DE46}">
      <dsp:nvSpPr>
        <dsp:cNvPr id="0" name=""/>
        <dsp:cNvSpPr/>
      </dsp:nvSpPr>
      <dsp:spPr>
        <a:xfrm>
          <a:off x="1614252" y="2283254"/>
          <a:ext cx="173904" cy="1161271"/>
        </a:xfrm>
        <a:custGeom>
          <a:avLst/>
          <a:gdLst/>
          <a:ahLst/>
          <a:cxnLst/>
          <a:rect l="0" t="0" r="0" b="0"/>
          <a:pathLst>
            <a:path>
              <a:moveTo>
                <a:pt x="173904" y="0"/>
              </a:moveTo>
              <a:lnTo>
                <a:pt x="173904" y="1161271"/>
              </a:lnTo>
              <a:lnTo>
                <a:pt x="0" y="116127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A1936-C528-4C75-8F94-79B3623949D4}">
      <dsp:nvSpPr>
        <dsp:cNvPr id="0" name=""/>
        <dsp:cNvSpPr/>
      </dsp:nvSpPr>
      <dsp:spPr>
        <a:xfrm>
          <a:off x="1624034" y="2283254"/>
          <a:ext cx="164122" cy="686380"/>
        </a:xfrm>
        <a:custGeom>
          <a:avLst/>
          <a:gdLst/>
          <a:ahLst/>
          <a:cxnLst/>
          <a:rect l="0" t="0" r="0" b="0"/>
          <a:pathLst>
            <a:path>
              <a:moveTo>
                <a:pt x="164122" y="0"/>
              </a:moveTo>
              <a:lnTo>
                <a:pt x="164122" y="686380"/>
              </a:lnTo>
              <a:lnTo>
                <a:pt x="0" y="68638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941B73-F663-44E3-A4A2-1299C4A9CC9C}">
      <dsp:nvSpPr>
        <dsp:cNvPr id="0" name=""/>
        <dsp:cNvSpPr/>
      </dsp:nvSpPr>
      <dsp:spPr>
        <a:xfrm>
          <a:off x="1596611" y="2283254"/>
          <a:ext cx="191545" cy="267596"/>
        </a:xfrm>
        <a:custGeom>
          <a:avLst/>
          <a:gdLst/>
          <a:ahLst/>
          <a:cxnLst/>
          <a:rect l="0" t="0" r="0" b="0"/>
          <a:pathLst>
            <a:path>
              <a:moveTo>
                <a:pt x="191545" y="0"/>
              </a:moveTo>
              <a:lnTo>
                <a:pt x="191545" y="267596"/>
              </a:lnTo>
              <a:lnTo>
                <a:pt x="0" y="26759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312A95-2522-4EC1-A003-2E20062156D7}">
      <dsp:nvSpPr>
        <dsp:cNvPr id="0" name=""/>
        <dsp:cNvSpPr/>
      </dsp:nvSpPr>
      <dsp:spPr>
        <a:xfrm>
          <a:off x="1788157" y="1125899"/>
          <a:ext cx="2573025" cy="649518"/>
        </a:xfrm>
        <a:custGeom>
          <a:avLst/>
          <a:gdLst/>
          <a:ahLst/>
          <a:cxnLst/>
          <a:rect l="0" t="0" r="0" b="0"/>
          <a:pathLst>
            <a:path>
              <a:moveTo>
                <a:pt x="2573025" y="0"/>
              </a:moveTo>
              <a:lnTo>
                <a:pt x="2573025" y="621975"/>
              </a:lnTo>
              <a:lnTo>
                <a:pt x="0" y="621975"/>
              </a:lnTo>
              <a:lnTo>
                <a:pt x="0" y="64951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CF6B3-C422-4A88-A0EF-652765E09585}">
      <dsp:nvSpPr>
        <dsp:cNvPr id="0" name=""/>
        <dsp:cNvSpPr/>
      </dsp:nvSpPr>
      <dsp:spPr>
        <a:xfrm>
          <a:off x="4315463" y="651008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8859" y="45720"/>
              </a:moveTo>
              <a:lnTo>
                <a:pt x="48859" y="75389"/>
              </a:lnTo>
              <a:lnTo>
                <a:pt x="45720" y="75389"/>
              </a:lnTo>
              <a:lnTo>
                <a:pt x="45720" y="10293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21F2AB-59C9-4330-8AB5-84637E650A8E}">
      <dsp:nvSpPr>
        <dsp:cNvPr id="0" name=""/>
        <dsp:cNvSpPr/>
      </dsp:nvSpPr>
      <dsp:spPr>
        <a:xfrm>
          <a:off x="4315526" y="29513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8796" y="45720"/>
              </a:lnTo>
              <a:lnTo>
                <a:pt x="48796" y="5740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4A64DB-2B57-4673-86F8-D2AAEFEC4DA2}">
      <dsp:nvSpPr>
        <dsp:cNvPr id="0" name=""/>
        <dsp:cNvSpPr/>
      </dsp:nvSpPr>
      <dsp:spPr>
        <a:xfrm>
          <a:off x="3822857" y="0"/>
          <a:ext cx="1076777" cy="340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ln/>
            </a:rPr>
            <a:t> 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ln/>
            </a:rPr>
            <a:t> Alabama Community College System 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ln/>
            </a:rPr>
            <a:t>      Board of Trustees                         	</a:t>
          </a:r>
        </a:p>
      </dsp:txBody>
      <dsp:txXfrm>
        <a:off x="3822857" y="0"/>
        <a:ext cx="1076777" cy="340852"/>
      </dsp:txXfrm>
    </dsp:sp>
    <dsp:sp modelId="{E4CDAB65-685F-4553-9C52-5B5258F10BF6}">
      <dsp:nvSpPr>
        <dsp:cNvPr id="0" name=""/>
        <dsp:cNvSpPr/>
      </dsp:nvSpPr>
      <dsp:spPr>
        <a:xfrm>
          <a:off x="3822857" y="352536"/>
          <a:ext cx="1082931" cy="3441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>
              <a:ln/>
            </a:rPr>
            <a:t>Chancellor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ln/>
            </a:rPr>
            <a:t>Jimmy Baker</a:t>
          </a:r>
        </a:p>
      </dsp:txBody>
      <dsp:txXfrm>
        <a:off x="3822857" y="352536"/>
        <a:ext cx="1082931" cy="344191"/>
      </dsp:txXfrm>
    </dsp:sp>
    <dsp:sp modelId="{20DF5B5E-3BF4-4CC7-9026-80F183CD42BF}">
      <dsp:nvSpPr>
        <dsp:cNvPr id="0" name=""/>
        <dsp:cNvSpPr/>
      </dsp:nvSpPr>
      <dsp:spPr>
        <a:xfrm>
          <a:off x="3822857" y="753941"/>
          <a:ext cx="1076651" cy="3719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>
              <a:ln/>
            </a:rPr>
            <a:t>President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ln/>
            </a:rPr>
            <a:t>     Dr. Coretta Boykin</a:t>
          </a:r>
        </a:p>
      </dsp:txBody>
      <dsp:txXfrm>
        <a:off x="3822857" y="753941"/>
        <a:ext cx="1076651" cy="371958"/>
      </dsp:txXfrm>
    </dsp:sp>
    <dsp:sp modelId="{33F05F8A-94A3-42A2-9E96-48CD205B9E74}">
      <dsp:nvSpPr>
        <dsp:cNvPr id="0" name=""/>
        <dsp:cNvSpPr/>
      </dsp:nvSpPr>
      <dsp:spPr>
        <a:xfrm>
          <a:off x="1372552" y="1775418"/>
          <a:ext cx="831210" cy="5078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ln/>
            </a:rPr>
            <a:t>Executive Director of  Financial Services           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ln/>
            </a:rPr>
            <a:t>  L. Steadman</a:t>
          </a:r>
          <a:endParaRPr lang="en-US" sz="600" kern="1200" dirty="0">
            <a:ln/>
          </a:endParaRPr>
        </a:p>
      </dsp:txBody>
      <dsp:txXfrm>
        <a:off x="1372552" y="1775418"/>
        <a:ext cx="831210" cy="507836"/>
      </dsp:txXfrm>
    </dsp:sp>
    <dsp:sp modelId="{51839F4F-9D1C-4218-929D-1642392D360F}">
      <dsp:nvSpPr>
        <dsp:cNvPr id="0" name=""/>
        <dsp:cNvSpPr/>
      </dsp:nvSpPr>
      <dsp:spPr>
        <a:xfrm>
          <a:off x="912685" y="2366675"/>
          <a:ext cx="683926" cy="3683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ln/>
            </a:rPr>
            <a:t>Student Accounts Receivable/ Accounting Assistant</a:t>
          </a:r>
        </a:p>
      </dsp:txBody>
      <dsp:txXfrm>
        <a:off x="912685" y="2366675"/>
        <a:ext cx="683926" cy="368351"/>
      </dsp:txXfrm>
    </dsp:sp>
    <dsp:sp modelId="{E8031FCB-097D-428D-A0EB-5C4ABFEA0FBA}">
      <dsp:nvSpPr>
        <dsp:cNvPr id="0" name=""/>
        <dsp:cNvSpPr/>
      </dsp:nvSpPr>
      <dsp:spPr>
        <a:xfrm>
          <a:off x="912685" y="2826541"/>
          <a:ext cx="711349" cy="2861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ln/>
            </a:rPr>
            <a:t>Fiscal Office Accountant/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ln/>
            </a:rPr>
            <a:t>Cashier</a:t>
          </a:r>
        </a:p>
      </dsp:txBody>
      <dsp:txXfrm>
        <a:off x="912685" y="2826541"/>
        <a:ext cx="711349" cy="286186"/>
      </dsp:txXfrm>
    </dsp:sp>
    <dsp:sp modelId="{AB56E122-C6ED-4E3F-841D-335DBF1DEBA9}">
      <dsp:nvSpPr>
        <dsp:cNvPr id="0" name=""/>
        <dsp:cNvSpPr/>
      </dsp:nvSpPr>
      <dsp:spPr>
        <a:xfrm>
          <a:off x="912685" y="3286408"/>
          <a:ext cx="701567" cy="3162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ln/>
            </a:rPr>
            <a:t>Accounting Clerk/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ln/>
            </a:rPr>
            <a:t>Bookstore Manager</a:t>
          </a:r>
        </a:p>
      </dsp:txBody>
      <dsp:txXfrm>
        <a:off x="912685" y="3286408"/>
        <a:ext cx="701567" cy="316236"/>
      </dsp:txXfrm>
    </dsp:sp>
    <dsp:sp modelId="{1DD73438-7CEA-4ECF-BE76-C31666D9E981}">
      <dsp:nvSpPr>
        <dsp:cNvPr id="0" name=""/>
        <dsp:cNvSpPr/>
      </dsp:nvSpPr>
      <dsp:spPr>
        <a:xfrm>
          <a:off x="912685" y="3746275"/>
          <a:ext cx="711346" cy="285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ln/>
            </a:rPr>
            <a:t>Building &amp; Grounds</a:t>
          </a:r>
        </a:p>
      </dsp:txBody>
      <dsp:txXfrm>
        <a:off x="912685" y="3746275"/>
        <a:ext cx="711346" cy="285654"/>
      </dsp:txXfrm>
    </dsp:sp>
    <dsp:sp modelId="{7721374A-F5BF-43A2-993F-C2C2F6C61A51}">
      <dsp:nvSpPr>
        <dsp:cNvPr id="0" name=""/>
        <dsp:cNvSpPr/>
      </dsp:nvSpPr>
      <dsp:spPr>
        <a:xfrm>
          <a:off x="915594" y="4495800"/>
          <a:ext cx="756916" cy="2376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Security</a:t>
          </a:r>
        </a:p>
      </dsp:txBody>
      <dsp:txXfrm>
        <a:off x="915594" y="4495800"/>
        <a:ext cx="756916" cy="237603"/>
      </dsp:txXfrm>
    </dsp:sp>
    <dsp:sp modelId="{D606429C-ABD9-4251-874D-AD9655EC0EEA}">
      <dsp:nvSpPr>
        <dsp:cNvPr id="0" name=""/>
        <dsp:cNvSpPr/>
      </dsp:nvSpPr>
      <dsp:spPr>
        <a:xfrm>
          <a:off x="915594" y="5257800"/>
          <a:ext cx="770268" cy="2835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IT Support Specialist</a:t>
          </a:r>
        </a:p>
      </dsp:txBody>
      <dsp:txXfrm>
        <a:off x="915594" y="5257800"/>
        <a:ext cx="770268" cy="283559"/>
      </dsp:txXfrm>
    </dsp:sp>
    <dsp:sp modelId="{43CA2DAC-4951-44F0-94EF-ED212C6D34C9}">
      <dsp:nvSpPr>
        <dsp:cNvPr id="0" name=""/>
        <dsp:cNvSpPr/>
      </dsp:nvSpPr>
      <dsp:spPr>
        <a:xfrm>
          <a:off x="915594" y="5638799"/>
          <a:ext cx="775336" cy="2460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Coordinator of Facility Projects &amp; Plans</a:t>
          </a:r>
        </a:p>
      </dsp:txBody>
      <dsp:txXfrm>
        <a:off x="915594" y="5638799"/>
        <a:ext cx="775336" cy="246095"/>
      </dsp:txXfrm>
    </dsp:sp>
    <dsp:sp modelId="{56DAAD33-D52E-4194-BE6B-05EC8018DE16}">
      <dsp:nvSpPr>
        <dsp:cNvPr id="0" name=""/>
        <dsp:cNvSpPr/>
      </dsp:nvSpPr>
      <dsp:spPr>
        <a:xfrm>
          <a:off x="915594" y="4876800"/>
          <a:ext cx="770276" cy="2835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Network/Server </a:t>
          </a:r>
          <a:r>
            <a:rPr lang="en-US" sz="600" kern="1200" dirty="0" err="1"/>
            <a:t>Adminstrator</a:t>
          </a:r>
          <a:endParaRPr lang="en-US" sz="600" kern="1200" dirty="0"/>
        </a:p>
      </dsp:txBody>
      <dsp:txXfrm>
        <a:off x="915594" y="4876800"/>
        <a:ext cx="770276" cy="283558"/>
      </dsp:txXfrm>
    </dsp:sp>
    <dsp:sp modelId="{62CE479D-D13B-4141-B26F-D88735D352F8}">
      <dsp:nvSpPr>
        <dsp:cNvPr id="0" name=""/>
        <dsp:cNvSpPr/>
      </dsp:nvSpPr>
      <dsp:spPr>
        <a:xfrm>
          <a:off x="915595" y="4114801"/>
          <a:ext cx="732738" cy="2580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Payroll Accounting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 Clerk</a:t>
          </a:r>
        </a:p>
      </dsp:txBody>
      <dsp:txXfrm>
        <a:off x="915595" y="4114801"/>
        <a:ext cx="732738" cy="258068"/>
      </dsp:txXfrm>
    </dsp:sp>
    <dsp:sp modelId="{6AB80FD7-F171-46D0-961F-F27414E7B9A9}">
      <dsp:nvSpPr>
        <dsp:cNvPr id="0" name=""/>
        <dsp:cNvSpPr/>
      </dsp:nvSpPr>
      <dsp:spPr>
        <a:xfrm>
          <a:off x="2533690" y="1775419"/>
          <a:ext cx="1055681" cy="4701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>
              <a:ln/>
            </a:rPr>
            <a:t>Director of Instructional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>
              <a:ln/>
            </a:rPr>
            <a:t> Services/Career 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>
              <a:ln/>
            </a:rPr>
            <a:t>Technical Education Instructor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ln/>
            </a:rPr>
            <a:t>S. Johnson</a:t>
          </a:r>
        </a:p>
      </dsp:txBody>
      <dsp:txXfrm>
        <a:off x="2533690" y="1775419"/>
        <a:ext cx="1055681" cy="470124"/>
      </dsp:txXfrm>
    </dsp:sp>
    <dsp:sp modelId="{6196218D-640F-4FC0-8D24-A038A33C4AB6}">
      <dsp:nvSpPr>
        <dsp:cNvPr id="0" name=""/>
        <dsp:cNvSpPr/>
      </dsp:nvSpPr>
      <dsp:spPr>
        <a:xfrm>
          <a:off x="3137462" y="2300980"/>
          <a:ext cx="698831" cy="2304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ln/>
            </a:rPr>
            <a:t>General Education</a:t>
          </a:r>
        </a:p>
      </dsp:txBody>
      <dsp:txXfrm>
        <a:off x="3137462" y="2300980"/>
        <a:ext cx="698831" cy="230463"/>
      </dsp:txXfrm>
    </dsp:sp>
    <dsp:sp modelId="{D9316635-E1F2-4F4B-A2D6-DBB2150A6FE3}">
      <dsp:nvSpPr>
        <dsp:cNvPr id="0" name=""/>
        <dsp:cNvSpPr/>
      </dsp:nvSpPr>
      <dsp:spPr>
        <a:xfrm>
          <a:off x="3137462" y="2629456"/>
          <a:ext cx="710329" cy="2558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ln/>
            </a:rPr>
            <a:t> Health Sciences</a:t>
          </a:r>
        </a:p>
      </dsp:txBody>
      <dsp:txXfrm>
        <a:off x="3137462" y="2629456"/>
        <a:ext cx="710329" cy="255806"/>
      </dsp:txXfrm>
    </dsp:sp>
    <dsp:sp modelId="{4DD7AD7B-1955-4880-8A4F-E58B3C59412A}">
      <dsp:nvSpPr>
        <dsp:cNvPr id="0" name=""/>
        <dsp:cNvSpPr/>
      </dsp:nvSpPr>
      <dsp:spPr>
        <a:xfrm>
          <a:off x="3137462" y="2957931"/>
          <a:ext cx="698889" cy="2842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ln/>
            </a:rPr>
            <a:t>Business Administration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ln/>
            </a:rPr>
            <a:t>Technology</a:t>
          </a:r>
        </a:p>
      </dsp:txBody>
      <dsp:txXfrm>
        <a:off x="3137462" y="2957931"/>
        <a:ext cx="698889" cy="284207"/>
      </dsp:txXfrm>
    </dsp:sp>
    <dsp:sp modelId="{08DB7AF0-C2C2-4E52-A21D-837BD2D98472}">
      <dsp:nvSpPr>
        <dsp:cNvPr id="0" name=""/>
        <dsp:cNvSpPr/>
      </dsp:nvSpPr>
      <dsp:spPr>
        <a:xfrm>
          <a:off x="3125393" y="3352799"/>
          <a:ext cx="698889" cy="2842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ln/>
            </a:rPr>
            <a:t>Childcare Education and Development</a:t>
          </a:r>
        </a:p>
      </dsp:txBody>
      <dsp:txXfrm>
        <a:off x="3125393" y="3352799"/>
        <a:ext cx="698889" cy="284207"/>
      </dsp:txXfrm>
    </dsp:sp>
    <dsp:sp modelId="{834ADEAE-4B6F-4E75-8861-167567AB4AF3}">
      <dsp:nvSpPr>
        <dsp:cNvPr id="0" name=""/>
        <dsp:cNvSpPr/>
      </dsp:nvSpPr>
      <dsp:spPr>
        <a:xfrm>
          <a:off x="3125393" y="3733801"/>
          <a:ext cx="683903" cy="2955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ln/>
            </a:rPr>
            <a:t>Nursing Assistant</a:t>
          </a:r>
        </a:p>
      </dsp:txBody>
      <dsp:txXfrm>
        <a:off x="3125393" y="3733801"/>
        <a:ext cx="683903" cy="295544"/>
      </dsp:txXfrm>
    </dsp:sp>
    <dsp:sp modelId="{1A05BFD0-7DE1-43A2-8178-C3DAA046A1E1}">
      <dsp:nvSpPr>
        <dsp:cNvPr id="0" name=""/>
        <dsp:cNvSpPr/>
      </dsp:nvSpPr>
      <dsp:spPr>
        <a:xfrm>
          <a:off x="3125393" y="4495800"/>
          <a:ext cx="694448" cy="2276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Practical Nursing</a:t>
          </a:r>
        </a:p>
      </dsp:txBody>
      <dsp:txXfrm>
        <a:off x="3125393" y="4495800"/>
        <a:ext cx="694448" cy="227630"/>
      </dsp:txXfrm>
    </dsp:sp>
    <dsp:sp modelId="{AC07DAEC-996E-415B-B3CB-6C75C48E825D}">
      <dsp:nvSpPr>
        <dsp:cNvPr id="0" name=""/>
        <dsp:cNvSpPr/>
      </dsp:nvSpPr>
      <dsp:spPr>
        <a:xfrm>
          <a:off x="2210993" y="4648200"/>
          <a:ext cx="699007" cy="2420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Industrial Maintenance</a:t>
          </a:r>
        </a:p>
      </dsp:txBody>
      <dsp:txXfrm>
        <a:off x="2210993" y="4648200"/>
        <a:ext cx="699007" cy="242042"/>
      </dsp:txXfrm>
    </dsp:sp>
    <dsp:sp modelId="{5328B93F-809E-4050-BD59-12FF0BEC169F}">
      <dsp:nvSpPr>
        <dsp:cNvPr id="0" name=""/>
        <dsp:cNvSpPr/>
      </dsp:nvSpPr>
      <dsp:spPr>
        <a:xfrm>
          <a:off x="2210993" y="5029200"/>
          <a:ext cx="699007" cy="2420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Industrial Electricity/Electronics</a:t>
          </a:r>
        </a:p>
      </dsp:txBody>
      <dsp:txXfrm>
        <a:off x="2210993" y="5029200"/>
        <a:ext cx="699007" cy="242042"/>
      </dsp:txXfrm>
    </dsp:sp>
    <dsp:sp modelId="{67D68336-3BF4-4870-B0BD-B93140848081}">
      <dsp:nvSpPr>
        <dsp:cNvPr id="0" name=""/>
        <dsp:cNvSpPr/>
      </dsp:nvSpPr>
      <dsp:spPr>
        <a:xfrm>
          <a:off x="3125393" y="4876800"/>
          <a:ext cx="667605" cy="2086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Welding Technology</a:t>
          </a:r>
        </a:p>
      </dsp:txBody>
      <dsp:txXfrm>
        <a:off x="3125393" y="4876800"/>
        <a:ext cx="667605" cy="208605"/>
      </dsp:txXfrm>
    </dsp:sp>
    <dsp:sp modelId="{BC86CCCA-CED4-431F-B59B-71385F9F2BF5}">
      <dsp:nvSpPr>
        <dsp:cNvPr id="0" name=""/>
        <dsp:cNvSpPr/>
      </dsp:nvSpPr>
      <dsp:spPr>
        <a:xfrm>
          <a:off x="3125393" y="5181601"/>
          <a:ext cx="667605" cy="2086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Librarian/Media </a:t>
          </a:r>
          <a:r>
            <a:rPr lang="en-US" sz="600" kern="1200"/>
            <a:t>Services Specialists</a:t>
          </a:r>
          <a:endParaRPr lang="en-US" sz="600" kern="1200" dirty="0"/>
        </a:p>
      </dsp:txBody>
      <dsp:txXfrm>
        <a:off x="3125393" y="5181601"/>
        <a:ext cx="667605" cy="208605"/>
      </dsp:txXfrm>
    </dsp:sp>
    <dsp:sp modelId="{00A846AB-0BD4-4D0D-BA8F-889FD35BA030}">
      <dsp:nvSpPr>
        <dsp:cNvPr id="0" name=""/>
        <dsp:cNvSpPr/>
      </dsp:nvSpPr>
      <dsp:spPr>
        <a:xfrm rot="10800000" flipV="1">
          <a:off x="2171831" y="2705525"/>
          <a:ext cx="717757" cy="2674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Commercial Truck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Driving</a:t>
          </a:r>
        </a:p>
      </dsp:txBody>
      <dsp:txXfrm rot="-10800000">
        <a:off x="2171831" y="2705525"/>
        <a:ext cx="717757" cy="267421"/>
      </dsp:txXfrm>
    </dsp:sp>
    <dsp:sp modelId="{403627C9-E4B5-4B6D-AE63-40EA75798C3D}">
      <dsp:nvSpPr>
        <dsp:cNvPr id="0" name=""/>
        <dsp:cNvSpPr/>
      </dsp:nvSpPr>
      <dsp:spPr>
        <a:xfrm>
          <a:off x="2179346" y="3101376"/>
          <a:ext cx="735044" cy="300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Computer Information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Science</a:t>
          </a:r>
        </a:p>
      </dsp:txBody>
      <dsp:txXfrm>
        <a:off x="2179346" y="3101376"/>
        <a:ext cx="735044" cy="300050"/>
      </dsp:txXfrm>
    </dsp:sp>
    <dsp:sp modelId="{1F85019B-792F-4F42-A60A-2572D12F66A5}">
      <dsp:nvSpPr>
        <dsp:cNvPr id="0" name=""/>
        <dsp:cNvSpPr/>
      </dsp:nvSpPr>
      <dsp:spPr>
        <a:xfrm rot="10800000" flipV="1">
          <a:off x="2159082" y="3497226"/>
          <a:ext cx="743255" cy="2804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Cosmetology</a:t>
          </a:r>
        </a:p>
      </dsp:txBody>
      <dsp:txXfrm rot="-10800000">
        <a:off x="2159082" y="3497226"/>
        <a:ext cx="743255" cy="280411"/>
      </dsp:txXfrm>
    </dsp:sp>
    <dsp:sp modelId="{3CE2C853-3A97-4E52-A71E-D34C02DBB7FC}">
      <dsp:nvSpPr>
        <dsp:cNvPr id="0" name=""/>
        <dsp:cNvSpPr/>
      </dsp:nvSpPr>
      <dsp:spPr>
        <a:xfrm>
          <a:off x="2187935" y="3827101"/>
          <a:ext cx="717865" cy="3420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Cosmetology Instructor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Training</a:t>
          </a:r>
        </a:p>
      </dsp:txBody>
      <dsp:txXfrm>
        <a:off x="2187935" y="3827101"/>
        <a:ext cx="717865" cy="342086"/>
      </dsp:txXfrm>
    </dsp:sp>
    <dsp:sp modelId="{02FD2CB6-2875-4628-873F-3E1AA1970BD9}">
      <dsp:nvSpPr>
        <dsp:cNvPr id="0" name=""/>
        <dsp:cNvSpPr/>
      </dsp:nvSpPr>
      <dsp:spPr>
        <a:xfrm>
          <a:off x="3109834" y="4118981"/>
          <a:ext cx="682772" cy="2219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Pharmacy Tech</a:t>
          </a:r>
        </a:p>
      </dsp:txBody>
      <dsp:txXfrm>
        <a:off x="3109834" y="4118981"/>
        <a:ext cx="682772" cy="221938"/>
      </dsp:txXfrm>
    </dsp:sp>
    <dsp:sp modelId="{31D9166E-5129-491D-BC5A-C534A2E1D5AB}">
      <dsp:nvSpPr>
        <dsp:cNvPr id="0" name=""/>
        <dsp:cNvSpPr/>
      </dsp:nvSpPr>
      <dsp:spPr>
        <a:xfrm>
          <a:off x="2178153" y="4222952"/>
          <a:ext cx="737431" cy="3091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Diesel Technology</a:t>
          </a:r>
        </a:p>
      </dsp:txBody>
      <dsp:txXfrm>
        <a:off x="2178153" y="4222952"/>
        <a:ext cx="737431" cy="309134"/>
      </dsp:txXfrm>
    </dsp:sp>
    <dsp:sp modelId="{FB02AD17-F4E8-4EF5-A61E-001474D4CB8F}">
      <dsp:nvSpPr>
        <dsp:cNvPr id="0" name=""/>
        <dsp:cNvSpPr/>
      </dsp:nvSpPr>
      <dsp:spPr>
        <a:xfrm>
          <a:off x="2166498" y="2366675"/>
          <a:ext cx="759414" cy="2416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Adult Education</a:t>
          </a:r>
        </a:p>
      </dsp:txBody>
      <dsp:txXfrm>
        <a:off x="2166498" y="2366675"/>
        <a:ext cx="759414" cy="241664"/>
      </dsp:txXfrm>
    </dsp:sp>
    <dsp:sp modelId="{FA786C10-9ADA-4BCB-8EC3-E8E7DD07088C}">
      <dsp:nvSpPr>
        <dsp:cNvPr id="0" name=""/>
        <dsp:cNvSpPr/>
      </dsp:nvSpPr>
      <dsp:spPr>
        <a:xfrm>
          <a:off x="4983403" y="1775418"/>
          <a:ext cx="782432" cy="3612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>
              <a:ln/>
            </a:rPr>
            <a:t>Assistant Dean of Institutional Effectiveness                                  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0" kern="1200" dirty="0">
              <a:ln/>
            </a:rPr>
            <a:t>Dr. S. Brown</a:t>
          </a:r>
        </a:p>
      </dsp:txBody>
      <dsp:txXfrm>
        <a:off x="4983403" y="1775418"/>
        <a:ext cx="782432" cy="361234"/>
      </dsp:txXfrm>
    </dsp:sp>
    <dsp:sp modelId="{8FF4BE2E-5EE5-414C-B89D-0211E9B1C4DB}">
      <dsp:nvSpPr>
        <dsp:cNvPr id="0" name=""/>
        <dsp:cNvSpPr/>
      </dsp:nvSpPr>
      <dsp:spPr>
        <a:xfrm>
          <a:off x="5224893" y="2270812"/>
          <a:ext cx="781385" cy="2646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Coordinator of Institutional Advancement &amp; Grants</a:t>
          </a:r>
        </a:p>
      </dsp:txBody>
      <dsp:txXfrm>
        <a:off x="5224893" y="2270812"/>
        <a:ext cx="781385" cy="264668"/>
      </dsp:txXfrm>
    </dsp:sp>
    <dsp:sp modelId="{07E71E78-BAAC-44F4-8462-A3BCACE5EAFB}">
      <dsp:nvSpPr>
        <dsp:cNvPr id="0" name=""/>
        <dsp:cNvSpPr/>
      </dsp:nvSpPr>
      <dsp:spPr>
        <a:xfrm>
          <a:off x="3932278" y="1775419"/>
          <a:ext cx="869671" cy="4086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>
              <a:ln/>
            </a:rPr>
            <a:t>Executive Director of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>
              <a:ln/>
            </a:rPr>
            <a:t>Student Services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ln/>
            </a:rPr>
            <a:t>K. Ammons</a:t>
          </a:r>
        </a:p>
      </dsp:txBody>
      <dsp:txXfrm>
        <a:off x="3932278" y="1775419"/>
        <a:ext cx="869671" cy="408651"/>
      </dsp:txXfrm>
    </dsp:sp>
    <dsp:sp modelId="{BCDDCBF4-FDB9-4DE0-A5EF-6838B3EB2D19}">
      <dsp:nvSpPr>
        <dsp:cNvPr id="0" name=""/>
        <dsp:cNvSpPr/>
      </dsp:nvSpPr>
      <dsp:spPr>
        <a:xfrm>
          <a:off x="4063668" y="2563760"/>
          <a:ext cx="868221" cy="281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ln/>
            </a:rPr>
            <a:t> Student Services Specialist/Student Activities Coordinator</a:t>
          </a:r>
        </a:p>
      </dsp:txBody>
      <dsp:txXfrm>
        <a:off x="4063668" y="2563760"/>
        <a:ext cx="868221" cy="281342"/>
      </dsp:txXfrm>
    </dsp:sp>
    <dsp:sp modelId="{B015DE8C-C8DF-40C6-895C-3FC0D595F9F2}">
      <dsp:nvSpPr>
        <dsp:cNvPr id="0" name=""/>
        <dsp:cNvSpPr/>
      </dsp:nvSpPr>
      <dsp:spPr>
        <a:xfrm>
          <a:off x="4063668" y="2957933"/>
          <a:ext cx="886208" cy="2301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ln/>
            </a:rPr>
            <a:t>Registrar</a:t>
          </a:r>
        </a:p>
      </dsp:txBody>
      <dsp:txXfrm>
        <a:off x="4063668" y="2957933"/>
        <a:ext cx="886208" cy="230131"/>
      </dsp:txXfrm>
    </dsp:sp>
    <dsp:sp modelId="{8522912A-A015-424C-B31D-A08A279E423A}">
      <dsp:nvSpPr>
        <dsp:cNvPr id="0" name=""/>
        <dsp:cNvSpPr/>
      </dsp:nvSpPr>
      <dsp:spPr>
        <a:xfrm>
          <a:off x="4063668" y="3680580"/>
          <a:ext cx="860902" cy="2084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ln/>
            </a:rPr>
            <a:t>Director of Financial Aid</a:t>
          </a:r>
        </a:p>
      </dsp:txBody>
      <dsp:txXfrm>
        <a:off x="4063668" y="3680580"/>
        <a:ext cx="860902" cy="208402"/>
      </dsp:txXfrm>
    </dsp:sp>
    <dsp:sp modelId="{AFC1A226-5D61-4ECD-85F5-E40620CAD988}">
      <dsp:nvSpPr>
        <dsp:cNvPr id="0" name=""/>
        <dsp:cNvSpPr/>
      </dsp:nvSpPr>
      <dsp:spPr>
        <a:xfrm>
          <a:off x="4063668" y="2235285"/>
          <a:ext cx="875529" cy="1984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ln/>
            </a:rPr>
            <a:t>Enrollment Specialists</a:t>
          </a:r>
        </a:p>
      </dsp:txBody>
      <dsp:txXfrm>
        <a:off x="4063668" y="2235285"/>
        <a:ext cx="875529" cy="198439"/>
      </dsp:txXfrm>
    </dsp:sp>
    <dsp:sp modelId="{3FAC9A7B-F4BC-4FFA-9130-9CF7D008EBA7}">
      <dsp:nvSpPr>
        <dsp:cNvPr id="0" name=""/>
        <dsp:cNvSpPr/>
      </dsp:nvSpPr>
      <dsp:spPr>
        <a:xfrm>
          <a:off x="4063668" y="3286409"/>
          <a:ext cx="798108" cy="2651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Enrollment Services Coordinator</a:t>
          </a:r>
        </a:p>
      </dsp:txBody>
      <dsp:txXfrm>
        <a:off x="4063668" y="3286409"/>
        <a:ext cx="798108" cy="265105"/>
      </dsp:txXfrm>
    </dsp:sp>
    <dsp:sp modelId="{785DCEBD-F896-4581-933F-5225F392A249}">
      <dsp:nvSpPr>
        <dsp:cNvPr id="0" name=""/>
        <dsp:cNvSpPr/>
      </dsp:nvSpPr>
      <dsp:spPr>
        <a:xfrm rot="10800000" flipV="1">
          <a:off x="4113606" y="4343401"/>
          <a:ext cx="875185" cy="3526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ln/>
            </a:rPr>
            <a:t>Dual Enrollment Coordinator/Research Analyst</a:t>
          </a:r>
        </a:p>
      </dsp:txBody>
      <dsp:txXfrm rot="-10800000">
        <a:off x="4113606" y="4343401"/>
        <a:ext cx="875185" cy="352677"/>
      </dsp:txXfrm>
    </dsp:sp>
    <dsp:sp modelId="{1565392B-4D35-4E0A-99B3-2DD6F5BB9476}">
      <dsp:nvSpPr>
        <dsp:cNvPr id="0" name=""/>
        <dsp:cNvSpPr/>
      </dsp:nvSpPr>
      <dsp:spPr>
        <a:xfrm>
          <a:off x="4113606" y="3962401"/>
          <a:ext cx="804482" cy="2358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Career Coach/Testing</a:t>
          </a:r>
        </a:p>
      </dsp:txBody>
      <dsp:txXfrm>
        <a:off x="4113606" y="3962401"/>
        <a:ext cx="804482" cy="235846"/>
      </dsp:txXfrm>
    </dsp:sp>
    <dsp:sp modelId="{1D0DF75D-144D-4E6F-B397-540F13C44436}">
      <dsp:nvSpPr>
        <dsp:cNvPr id="0" name=""/>
        <dsp:cNvSpPr/>
      </dsp:nvSpPr>
      <dsp:spPr>
        <a:xfrm rot="10800000" flipV="1">
          <a:off x="4113606" y="4876800"/>
          <a:ext cx="882648" cy="2025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Success Coach</a:t>
          </a:r>
        </a:p>
      </dsp:txBody>
      <dsp:txXfrm rot="-10800000">
        <a:off x="4113606" y="4876800"/>
        <a:ext cx="882648" cy="202500"/>
      </dsp:txXfrm>
    </dsp:sp>
    <dsp:sp modelId="{ECD3643A-F207-4196-9664-223A90416C79}">
      <dsp:nvSpPr>
        <dsp:cNvPr id="0" name=""/>
        <dsp:cNvSpPr/>
      </dsp:nvSpPr>
      <dsp:spPr>
        <a:xfrm>
          <a:off x="5968831" y="1775418"/>
          <a:ext cx="1071035" cy="3715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Director of Workforce Development/Career 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Technical Education Instructor                                </a:t>
          </a:r>
          <a:r>
            <a:rPr lang="en-US" sz="600" kern="1200" dirty="0"/>
            <a:t>D.. Cole</a:t>
          </a:r>
        </a:p>
      </dsp:txBody>
      <dsp:txXfrm>
        <a:off x="5968831" y="1775418"/>
        <a:ext cx="1071035" cy="371558"/>
      </dsp:txXfrm>
    </dsp:sp>
    <dsp:sp modelId="{95060C38-C374-45C9-AB5C-CF8C45053164}">
      <dsp:nvSpPr>
        <dsp:cNvPr id="0" name=""/>
        <dsp:cNvSpPr/>
      </dsp:nvSpPr>
      <dsp:spPr>
        <a:xfrm>
          <a:off x="6700337" y="2169589"/>
          <a:ext cx="607597" cy="2416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kern="1200" dirty="0"/>
            <a:t>Athletic Director</a:t>
          </a:r>
        </a:p>
      </dsp:txBody>
      <dsp:txXfrm>
        <a:off x="6700337" y="2169589"/>
        <a:ext cx="607597" cy="241665"/>
      </dsp:txXfrm>
    </dsp:sp>
    <dsp:sp modelId="{BCC3BBA4-5D02-4D3B-A244-AEE75C0F4DFF}">
      <dsp:nvSpPr>
        <dsp:cNvPr id="0" name=""/>
        <dsp:cNvSpPr/>
      </dsp:nvSpPr>
      <dsp:spPr>
        <a:xfrm>
          <a:off x="6700337" y="2563761"/>
          <a:ext cx="682536" cy="2473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0" kern="1200" dirty="0"/>
            <a:t>Basketball Coach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0" kern="1200" dirty="0"/>
            <a:t> (2) (PT)</a:t>
          </a:r>
        </a:p>
      </dsp:txBody>
      <dsp:txXfrm>
        <a:off x="6700337" y="2563761"/>
        <a:ext cx="682536" cy="247359"/>
      </dsp:txXfrm>
    </dsp:sp>
    <dsp:sp modelId="{CB141D9D-6988-4D85-AFB7-7779A1C40B7B}">
      <dsp:nvSpPr>
        <dsp:cNvPr id="0" name=""/>
        <dsp:cNvSpPr/>
      </dsp:nvSpPr>
      <dsp:spPr>
        <a:xfrm>
          <a:off x="6700337" y="2892236"/>
          <a:ext cx="647905" cy="2544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Golf Coach (PT)</a:t>
          </a:r>
        </a:p>
      </dsp:txBody>
      <dsp:txXfrm>
        <a:off x="6700337" y="2892236"/>
        <a:ext cx="647905" cy="254425"/>
      </dsp:txXfrm>
    </dsp:sp>
    <dsp:sp modelId="{A6CB973B-837A-4678-832E-90EF0A402B11}">
      <dsp:nvSpPr>
        <dsp:cNvPr id="0" name=""/>
        <dsp:cNvSpPr/>
      </dsp:nvSpPr>
      <dsp:spPr>
        <a:xfrm>
          <a:off x="6700337" y="3286408"/>
          <a:ext cx="650318" cy="2568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E-Sport Coach (PT)</a:t>
          </a:r>
        </a:p>
      </dsp:txBody>
      <dsp:txXfrm>
        <a:off x="6700337" y="3286408"/>
        <a:ext cx="650318" cy="256843"/>
      </dsp:txXfrm>
    </dsp:sp>
    <dsp:sp modelId="{B185F162-D4B1-400C-AF9C-4EA4602D4E63}">
      <dsp:nvSpPr>
        <dsp:cNvPr id="0" name=""/>
        <dsp:cNvSpPr/>
      </dsp:nvSpPr>
      <dsp:spPr>
        <a:xfrm rot="10800000" flipV="1">
          <a:off x="6700337" y="3746275"/>
          <a:ext cx="671676" cy="2635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Student Success Coach</a:t>
          </a:r>
        </a:p>
      </dsp:txBody>
      <dsp:txXfrm rot="-10800000">
        <a:off x="6700337" y="3746275"/>
        <a:ext cx="671676" cy="263531"/>
      </dsp:txXfrm>
    </dsp:sp>
    <dsp:sp modelId="{040D4483-4E6D-4887-9195-78B2556CDCFC}">
      <dsp:nvSpPr>
        <dsp:cNvPr id="0" name=""/>
        <dsp:cNvSpPr/>
      </dsp:nvSpPr>
      <dsp:spPr>
        <a:xfrm>
          <a:off x="3418064" y="1224199"/>
          <a:ext cx="868548" cy="3585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Interim Dean of the College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Dr. G. Colagross</a:t>
          </a:r>
        </a:p>
      </dsp:txBody>
      <dsp:txXfrm>
        <a:off x="3418064" y="1224199"/>
        <a:ext cx="868548" cy="3585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F9190-9C36-4B61-8218-73EBC794E73D}">
      <dsp:nvSpPr>
        <dsp:cNvPr id="0" name=""/>
        <dsp:cNvSpPr/>
      </dsp:nvSpPr>
      <dsp:spPr>
        <a:xfrm>
          <a:off x="961667" y="3060700"/>
          <a:ext cx="3218279" cy="406397"/>
        </a:xfrm>
        <a:custGeom>
          <a:avLst/>
          <a:gdLst/>
          <a:ahLst/>
          <a:cxnLst/>
          <a:rect l="0" t="0" r="0" b="0"/>
          <a:pathLst>
            <a:path>
              <a:moveTo>
                <a:pt x="3218279" y="0"/>
              </a:moveTo>
              <a:lnTo>
                <a:pt x="3218279" y="201550"/>
              </a:lnTo>
              <a:lnTo>
                <a:pt x="0" y="201550"/>
              </a:lnTo>
              <a:lnTo>
                <a:pt x="0" y="40639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7286D3-B64E-4124-8E24-BA54815A0A6D}">
      <dsp:nvSpPr>
        <dsp:cNvPr id="0" name=""/>
        <dsp:cNvSpPr/>
      </dsp:nvSpPr>
      <dsp:spPr>
        <a:xfrm>
          <a:off x="4179946" y="3060700"/>
          <a:ext cx="370578" cy="406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550"/>
              </a:lnTo>
              <a:lnTo>
                <a:pt x="370578" y="201550"/>
              </a:lnTo>
              <a:lnTo>
                <a:pt x="370578" y="40639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BEFE9-0A4E-4BC3-8608-D47542E19AC7}">
      <dsp:nvSpPr>
        <dsp:cNvPr id="0" name=""/>
        <dsp:cNvSpPr/>
      </dsp:nvSpPr>
      <dsp:spPr>
        <a:xfrm>
          <a:off x="4179946" y="3060700"/>
          <a:ext cx="1604345" cy="406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550"/>
              </a:lnTo>
              <a:lnTo>
                <a:pt x="1604345" y="201550"/>
              </a:lnTo>
              <a:lnTo>
                <a:pt x="1604345" y="40639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F0B39-53F5-47C8-8B17-CA39FBFE64A6}">
      <dsp:nvSpPr>
        <dsp:cNvPr id="0" name=""/>
        <dsp:cNvSpPr/>
      </dsp:nvSpPr>
      <dsp:spPr>
        <a:xfrm>
          <a:off x="2216006" y="3060700"/>
          <a:ext cx="1963940" cy="406397"/>
        </a:xfrm>
        <a:custGeom>
          <a:avLst/>
          <a:gdLst/>
          <a:ahLst/>
          <a:cxnLst/>
          <a:rect l="0" t="0" r="0" b="0"/>
          <a:pathLst>
            <a:path>
              <a:moveTo>
                <a:pt x="1963940" y="0"/>
              </a:moveTo>
              <a:lnTo>
                <a:pt x="1963940" y="201550"/>
              </a:lnTo>
              <a:lnTo>
                <a:pt x="0" y="201550"/>
              </a:lnTo>
              <a:lnTo>
                <a:pt x="0" y="40639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4ED24-EA4A-4F59-9D82-CF39A28F9EF6}">
      <dsp:nvSpPr>
        <dsp:cNvPr id="0" name=""/>
        <dsp:cNvSpPr/>
      </dsp:nvSpPr>
      <dsp:spPr>
        <a:xfrm>
          <a:off x="3350792" y="3060700"/>
          <a:ext cx="829153" cy="406397"/>
        </a:xfrm>
        <a:custGeom>
          <a:avLst/>
          <a:gdLst/>
          <a:ahLst/>
          <a:cxnLst/>
          <a:rect l="0" t="0" r="0" b="0"/>
          <a:pathLst>
            <a:path>
              <a:moveTo>
                <a:pt x="829153" y="0"/>
              </a:moveTo>
              <a:lnTo>
                <a:pt x="829153" y="201550"/>
              </a:lnTo>
              <a:lnTo>
                <a:pt x="0" y="201550"/>
              </a:lnTo>
              <a:lnTo>
                <a:pt x="0" y="40639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039A0-4425-4F4B-A4DA-165449BE1DFF}">
      <dsp:nvSpPr>
        <dsp:cNvPr id="0" name=""/>
        <dsp:cNvSpPr/>
      </dsp:nvSpPr>
      <dsp:spPr>
        <a:xfrm>
          <a:off x="4179946" y="3060700"/>
          <a:ext cx="2731659" cy="406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550"/>
              </a:lnTo>
              <a:lnTo>
                <a:pt x="2731659" y="201550"/>
              </a:lnTo>
              <a:lnTo>
                <a:pt x="2731659" y="40639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5107F-A602-406B-A6EC-9C2F1AA4CA7B}">
      <dsp:nvSpPr>
        <dsp:cNvPr id="0" name=""/>
        <dsp:cNvSpPr/>
      </dsp:nvSpPr>
      <dsp:spPr>
        <a:xfrm>
          <a:off x="4134226" y="2316684"/>
          <a:ext cx="91440" cy="234335"/>
        </a:xfrm>
        <a:custGeom>
          <a:avLst/>
          <a:gdLst/>
          <a:ahLst/>
          <a:cxnLst/>
          <a:rect l="0" t="0" r="0" b="0"/>
          <a:pathLst>
            <a:path>
              <a:moveTo>
                <a:pt x="51143" y="0"/>
              </a:moveTo>
              <a:lnTo>
                <a:pt x="51143" y="29488"/>
              </a:lnTo>
              <a:lnTo>
                <a:pt x="45720" y="29488"/>
              </a:lnTo>
              <a:lnTo>
                <a:pt x="45720" y="23433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5C081-894A-4A57-8B1B-EC0399B6E0BB}">
      <dsp:nvSpPr>
        <dsp:cNvPr id="0" name=""/>
        <dsp:cNvSpPr/>
      </dsp:nvSpPr>
      <dsp:spPr>
        <a:xfrm>
          <a:off x="3587771" y="1582248"/>
          <a:ext cx="1195196" cy="734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President        </a:t>
          </a:r>
          <a:r>
            <a:rPr lang="en-US" sz="800" kern="1200" dirty="0"/>
            <a:t>                          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Dr. Coretta Boykin</a:t>
          </a:r>
        </a:p>
      </dsp:txBody>
      <dsp:txXfrm>
        <a:off x="3587771" y="1582248"/>
        <a:ext cx="1195196" cy="734436"/>
      </dsp:txXfrm>
    </dsp:sp>
    <dsp:sp modelId="{E457FBB6-EC8F-4C1B-9C76-90090756F6F2}">
      <dsp:nvSpPr>
        <dsp:cNvPr id="0" name=""/>
        <dsp:cNvSpPr/>
      </dsp:nvSpPr>
      <dsp:spPr>
        <a:xfrm>
          <a:off x="3516113" y="2551020"/>
          <a:ext cx="1327664" cy="5096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kern="1200" dirty="0"/>
            <a:t>Executive Director of Student Services                          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K. Ammons</a:t>
          </a:r>
        </a:p>
      </dsp:txBody>
      <dsp:txXfrm>
        <a:off x="3516113" y="2551020"/>
        <a:ext cx="1327664" cy="509679"/>
      </dsp:txXfrm>
    </dsp:sp>
    <dsp:sp modelId="{866555A8-A416-4AB4-9561-51F9C57EB985}">
      <dsp:nvSpPr>
        <dsp:cNvPr id="0" name=""/>
        <dsp:cNvSpPr/>
      </dsp:nvSpPr>
      <dsp:spPr>
        <a:xfrm>
          <a:off x="6476997" y="3467098"/>
          <a:ext cx="869216" cy="6290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Success Coach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kern="1200" dirty="0"/>
            <a:t>TBN</a:t>
          </a:r>
        </a:p>
      </dsp:txBody>
      <dsp:txXfrm>
        <a:off x="6476997" y="3467098"/>
        <a:ext cx="869216" cy="629027"/>
      </dsp:txXfrm>
    </dsp:sp>
    <dsp:sp modelId="{5889BF0B-928C-4749-A396-6C1710985B4B}">
      <dsp:nvSpPr>
        <dsp:cNvPr id="0" name=""/>
        <dsp:cNvSpPr/>
      </dsp:nvSpPr>
      <dsp:spPr>
        <a:xfrm>
          <a:off x="2819398" y="3467098"/>
          <a:ext cx="1062787" cy="6419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Recruiting Coordinator                      </a:t>
          </a:r>
          <a:r>
            <a:rPr lang="en-US" sz="600" b="0" kern="1200" dirty="0"/>
            <a:t>K. Anthony</a:t>
          </a:r>
        </a:p>
      </dsp:txBody>
      <dsp:txXfrm>
        <a:off x="2819398" y="3467098"/>
        <a:ext cx="1062787" cy="641991"/>
      </dsp:txXfrm>
    </dsp:sp>
    <dsp:sp modelId="{DCE1EEED-1029-4E6D-915B-CB320A4DCC69}">
      <dsp:nvSpPr>
        <dsp:cNvPr id="0" name=""/>
        <dsp:cNvSpPr/>
      </dsp:nvSpPr>
      <dsp:spPr>
        <a:xfrm>
          <a:off x="1752592" y="3467098"/>
          <a:ext cx="926827" cy="6168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/>
            <a:t>Director of Financial Aid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kern="1200" dirty="0"/>
            <a:t>C. Goodwin                                  </a:t>
          </a:r>
        </a:p>
      </dsp:txBody>
      <dsp:txXfrm>
        <a:off x="1752592" y="3467098"/>
        <a:ext cx="926827" cy="616805"/>
      </dsp:txXfrm>
    </dsp:sp>
    <dsp:sp modelId="{24D145FC-6F93-4416-9B7F-308A467298B7}">
      <dsp:nvSpPr>
        <dsp:cNvPr id="0" name=""/>
        <dsp:cNvSpPr/>
      </dsp:nvSpPr>
      <dsp:spPr>
        <a:xfrm>
          <a:off x="5257804" y="3467098"/>
          <a:ext cx="1052974" cy="631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Student Services Specialist/Student Activities Coordinator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kern="1200" dirty="0"/>
            <a:t>TBN</a:t>
          </a:r>
        </a:p>
      </dsp:txBody>
      <dsp:txXfrm>
        <a:off x="5257804" y="3467098"/>
        <a:ext cx="1052974" cy="631710"/>
      </dsp:txXfrm>
    </dsp:sp>
    <dsp:sp modelId="{31A0C198-B946-4DC1-8393-91FF27C866D4}">
      <dsp:nvSpPr>
        <dsp:cNvPr id="0" name=""/>
        <dsp:cNvSpPr/>
      </dsp:nvSpPr>
      <dsp:spPr>
        <a:xfrm>
          <a:off x="4038591" y="3467098"/>
          <a:ext cx="1023866" cy="6110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Registrar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V. Nicholson</a:t>
          </a:r>
        </a:p>
      </dsp:txBody>
      <dsp:txXfrm>
        <a:off x="4038591" y="3467098"/>
        <a:ext cx="1023866" cy="611088"/>
      </dsp:txXfrm>
    </dsp:sp>
    <dsp:sp modelId="{7DC465E4-2EAA-4EB5-A475-72503EBCD670}">
      <dsp:nvSpPr>
        <dsp:cNvPr id="0" name=""/>
        <dsp:cNvSpPr/>
      </dsp:nvSpPr>
      <dsp:spPr>
        <a:xfrm>
          <a:off x="457196" y="3467098"/>
          <a:ext cx="1008941" cy="6004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/>
            <a:t>Admission &amp; Records Clerk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kern="1200" dirty="0"/>
            <a:t>N. Darden-Ray</a:t>
          </a:r>
        </a:p>
      </dsp:txBody>
      <dsp:txXfrm>
        <a:off x="457196" y="3467098"/>
        <a:ext cx="1008941" cy="6004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9959F-0B5F-477E-9EFB-8B7135DCD162}">
      <dsp:nvSpPr>
        <dsp:cNvPr id="0" name=""/>
        <dsp:cNvSpPr/>
      </dsp:nvSpPr>
      <dsp:spPr>
        <a:xfrm>
          <a:off x="4522191" y="938551"/>
          <a:ext cx="463843" cy="140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922"/>
              </a:lnTo>
              <a:lnTo>
                <a:pt x="463843" y="14092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969F1-A740-4748-A1B4-A5E4C5017BA0}">
      <dsp:nvSpPr>
        <dsp:cNvPr id="0" name=""/>
        <dsp:cNvSpPr/>
      </dsp:nvSpPr>
      <dsp:spPr>
        <a:xfrm>
          <a:off x="3537154" y="682359"/>
          <a:ext cx="5732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91704"/>
              </a:lnTo>
              <a:lnTo>
                <a:pt x="573226" y="9170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63778-F413-44F7-9904-344FED80B544}">
      <dsp:nvSpPr>
        <dsp:cNvPr id="0" name=""/>
        <dsp:cNvSpPr/>
      </dsp:nvSpPr>
      <dsp:spPr>
        <a:xfrm>
          <a:off x="3476037" y="1353596"/>
          <a:ext cx="91440" cy="612895"/>
        </a:xfrm>
        <a:custGeom>
          <a:avLst/>
          <a:gdLst/>
          <a:ahLst/>
          <a:cxnLst/>
          <a:rect l="0" t="0" r="0" b="0"/>
          <a:pathLst>
            <a:path>
              <a:moveTo>
                <a:pt x="65512" y="0"/>
              </a:moveTo>
              <a:lnTo>
                <a:pt x="65512" y="612895"/>
              </a:lnTo>
              <a:lnTo>
                <a:pt x="45720" y="61289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0FF1D6-DA76-460E-A663-A23145530035}">
      <dsp:nvSpPr>
        <dsp:cNvPr id="0" name=""/>
        <dsp:cNvSpPr/>
      </dsp:nvSpPr>
      <dsp:spPr>
        <a:xfrm>
          <a:off x="3541549" y="1353596"/>
          <a:ext cx="703547" cy="141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390"/>
              </a:lnTo>
              <a:lnTo>
                <a:pt x="703547" y="1413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D5706-9AD1-439F-8FAB-4FF70413F97D}">
      <dsp:nvSpPr>
        <dsp:cNvPr id="0" name=""/>
        <dsp:cNvSpPr/>
      </dsp:nvSpPr>
      <dsp:spPr>
        <a:xfrm>
          <a:off x="3491434" y="728079"/>
          <a:ext cx="91440" cy="2856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1360"/>
              </a:lnTo>
              <a:lnTo>
                <a:pt x="50115" y="241360"/>
              </a:lnTo>
              <a:lnTo>
                <a:pt x="50115" y="28564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881330-529F-4F72-A20C-21176DD3C70F}">
      <dsp:nvSpPr>
        <dsp:cNvPr id="0" name=""/>
        <dsp:cNvSpPr/>
      </dsp:nvSpPr>
      <dsp:spPr>
        <a:xfrm>
          <a:off x="2013166" y="2147878"/>
          <a:ext cx="383829" cy="2534466"/>
        </a:xfrm>
        <a:custGeom>
          <a:avLst/>
          <a:gdLst/>
          <a:ahLst/>
          <a:cxnLst/>
          <a:rect l="0" t="0" r="0" b="0"/>
          <a:pathLst>
            <a:path>
              <a:moveTo>
                <a:pt x="383829" y="0"/>
              </a:moveTo>
              <a:lnTo>
                <a:pt x="383829" y="2534466"/>
              </a:lnTo>
              <a:lnTo>
                <a:pt x="0" y="253446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5FC4D8-172E-4600-BD22-686EE70756F8}">
      <dsp:nvSpPr>
        <dsp:cNvPr id="0" name=""/>
        <dsp:cNvSpPr/>
      </dsp:nvSpPr>
      <dsp:spPr>
        <a:xfrm>
          <a:off x="2013166" y="2147878"/>
          <a:ext cx="383829" cy="1887300"/>
        </a:xfrm>
        <a:custGeom>
          <a:avLst/>
          <a:gdLst/>
          <a:ahLst/>
          <a:cxnLst/>
          <a:rect l="0" t="0" r="0" b="0"/>
          <a:pathLst>
            <a:path>
              <a:moveTo>
                <a:pt x="383829" y="0"/>
              </a:moveTo>
              <a:lnTo>
                <a:pt x="383829" y="1887300"/>
              </a:lnTo>
              <a:lnTo>
                <a:pt x="0" y="188730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1C432-5F53-4CFE-A1F1-F06EA478EBAE}">
      <dsp:nvSpPr>
        <dsp:cNvPr id="0" name=""/>
        <dsp:cNvSpPr/>
      </dsp:nvSpPr>
      <dsp:spPr>
        <a:xfrm>
          <a:off x="2027050" y="2147878"/>
          <a:ext cx="369945" cy="1139162"/>
        </a:xfrm>
        <a:custGeom>
          <a:avLst/>
          <a:gdLst/>
          <a:ahLst/>
          <a:cxnLst/>
          <a:rect l="0" t="0" r="0" b="0"/>
          <a:pathLst>
            <a:path>
              <a:moveTo>
                <a:pt x="369945" y="0"/>
              </a:moveTo>
              <a:lnTo>
                <a:pt x="369945" y="1139162"/>
              </a:lnTo>
              <a:lnTo>
                <a:pt x="0" y="113916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7425C-0D11-49BA-AE42-CA2C30981C62}">
      <dsp:nvSpPr>
        <dsp:cNvPr id="0" name=""/>
        <dsp:cNvSpPr/>
      </dsp:nvSpPr>
      <dsp:spPr>
        <a:xfrm>
          <a:off x="2046910" y="2147878"/>
          <a:ext cx="350085" cy="390585"/>
        </a:xfrm>
        <a:custGeom>
          <a:avLst/>
          <a:gdLst/>
          <a:ahLst/>
          <a:cxnLst/>
          <a:rect l="0" t="0" r="0" b="0"/>
          <a:pathLst>
            <a:path>
              <a:moveTo>
                <a:pt x="350085" y="0"/>
              </a:moveTo>
              <a:lnTo>
                <a:pt x="350085" y="390585"/>
              </a:lnTo>
              <a:lnTo>
                <a:pt x="0" y="3905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EE88E-0C9D-47E3-BE75-4DE9E96E8A20}">
      <dsp:nvSpPr>
        <dsp:cNvPr id="0" name=""/>
        <dsp:cNvSpPr/>
      </dsp:nvSpPr>
      <dsp:spPr>
        <a:xfrm>
          <a:off x="2110708" y="728079"/>
          <a:ext cx="1426446" cy="1074418"/>
        </a:xfrm>
        <a:custGeom>
          <a:avLst/>
          <a:gdLst/>
          <a:ahLst/>
          <a:cxnLst/>
          <a:rect l="0" t="0" r="0" b="0"/>
          <a:pathLst>
            <a:path>
              <a:moveTo>
                <a:pt x="1426446" y="0"/>
              </a:moveTo>
              <a:lnTo>
                <a:pt x="1426446" y="1030134"/>
              </a:lnTo>
              <a:lnTo>
                <a:pt x="0" y="1030134"/>
              </a:lnTo>
              <a:lnTo>
                <a:pt x="0" y="107441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03CE43-DCB8-4347-887C-FAEDBAB8142D}">
      <dsp:nvSpPr>
        <dsp:cNvPr id="0" name=""/>
        <dsp:cNvSpPr/>
      </dsp:nvSpPr>
      <dsp:spPr>
        <a:xfrm>
          <a:off x="3904939" y="2160880"/>
          <a:ext cx="136010" cy="1445287"/>
        </a:xfrm>
        <a:custGeom>
          <a:avLst/>
          <a:gdLst/>
          <a:ahLst/>
          <a:cxnLst/>
          <a:rect l="0" t="0" r="0" b="0"/>
          <a:pathLst>
            <a:path>
              <a:moveTo>
                <a:pt x="136010" y="0"/>
              </a:moveTo>
              <a:lnTo>
                <a:pt x="136010" y="1445287"/>
              </a:lnTo>
              <a:lnTo>
                <a:pt x="0" y="144528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B56A0-7B01-46ED-ADC6-C8CBE391A5A7}">
      <dsp:nvSpPr>
        <dsp:cNvPr id="0" name=""/>
        <dsp:cNvSpPr/>
      </dsp:nvSpPr>
      <dsp:spPr>
        <a:xfrm>
          <a:off x="3871756" y="2160880"/>
          <a:ext cx="169194" cy="1912193"/>
        </a:xfrm>
        <a:custGeom>
          <a:avLst/>
          <a:gdLst/>
          <a:ahLst/>
          <a:cxnLst/>
          <a:rect l="0" t="0" r="0" b="0"/>
          <a:pathLst>
            <a:path>
              <a:moveTo>
                <a:pt x="169194" y="0"/>
              </a:moveTo>
              <a:lnTo>
                <a:pt x="169194" y="1912193"/>
              </a:lnTo>
              <a:lnTo>
                <a:pt x="0" y="191219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FC0765-DA5C-4503-B2BA-62A869C96375}">
      <dsp:nvSpPr>
        <dsp:cNvPr id="0" name=""/>
        <dsp:cNvSpPr/>
      </dsp:nvSpPr>
      <dsp:spPr>
        <a:xfrm>
          <a:off x="4040950" y="2160880"/>
          <a:ext cx="267695" cy="251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414"/>
              </a:lnTo>
              <a:lnTo>
                <a:pt x="267695" y="2514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4E15B4-E064-4FAD-AD59-EB5DBEC74F1A}">
      <dsp:nvSpPr>
        <dsp:cNvPr id="0" name=""/>
        <dsp:cNvSpPr/>
      </dsp:nvSpPr>
      <dsp:spPr>
        <a:xfrm>
          <a:off x="4040950" y="2160880"/>
          <a:ext cx="330621" cy="754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4836"/>
              </a:lnTo>
              <a:lnTo>
                <a:pt x="330621" y="7548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3FD7E-27F2-4454-A168-F94EE2D4FE2B}">
      <dsp:nvSpPr>
        <dsp:cNvPr id="0" name=""/>
        <dsp:cNvSpPr/>
      </dsp:nvSpPr>
      <dsp:spPr>
        <a:xfrm>
          <a:off x="3928068" y="2160880"/>
          <a:ext cx="112881" cy="924126"/>
        </a:xfrm>
        <a:custGeom>
          <a:avLst/>
          <a:gdLst/>
          <a:ahLst/>
          <a:cxnLst/>
          <a:rect l="0" t="0" r="0" b="0"/>
          <a:pathLst>
            <a:path>
              <a:moveTo>
                <a:pt x="112881" y="0"/>
              </a:moveTo>
              <a:lnTo>
                <a:pt x="112881" y="924126"/>
              </a:lnTo>
              <a:lnTo>
                <a:pt x="0" y="92412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12F515-BC5F-4991-92CB-F40BA5D0BD79}">
      <dsp:nvSpPr>
        <dsp:cNvPr id="0" name=""/>
        <dsp:cNvSpPr/>
      </dsp:nvSpPr>
      <dsp:spPr>
        <a:xfrm>
          <a:off x="3887369" y="2160880"/>
          <a:ext cx="153581" cy="367239"/>
        </a:xfrm>
        <a:custGeom>
          <a:avLst/>
          <a:gdLst/>
          <a:ahLst/>
          <a:cxnLst/>
          <a:rect l="0" t="0" r="0" b="0"/>
          <a:pathLst>
            <a:path>
              <a:moveTo>
                <a:pt x="153581" y="0"/>
              </a:moveTo>
              <a:lnTo>
                <a:pt x="153581" y="367239"/>
              </a:lnTo>
              <a:lnTo>
                <a:pt x="0" y="36723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206C9-086C-45A7-B725-1E0FD8712D13}">
      <dsp:nvSpPr>
        <dsp:cNvPr id="0" name=""/>
        <dsp:cNvSpPr/>
      </dsp:nvSpPr>
      <dsp:spPr>
        <a:xfrm>
          <a:off x="4040950" y="2160880"/>
          <a:ext cx="330621" cy="1331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1749"/>
              </a:lnTo>
              <a:lnTo>
                <a:pt x="330621" y="133174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9B4C44-F9C1-48B5-8442-5E10841C884C}">
      <dsp:nvSpPr>
        <dsp:cNvPr id="0" name=""/>
        <dsp:cNvSpPr/>
      </dsp:nvSpPr>
      <dsp:spPr>
        <a:xfrm>
          <a:off x="3537154" y="728079"/>
          <a:ext cx="764935" cy="1074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134"/>
              </a:lnTo>
              <a:lnTo>
                <a:pt x="764935" y="1030134"/>
              </a:lnTo>
              <a:lnTo>
                <a:pt x="764935" y="107441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123773-6C32-4B25-8A0F-E2A1F2D01A64}">
      <dsp:nvSpPr>
        <dsp:cNvPr id="0" name=""/>
        <dsp:cNvSpPr/>
      </dsp:nvSpPr>
      <dsp:spPr>
        <a:xfrm>
          <a:off x="6289098" y="2253481"/>
          <a:ext cx="269053" cy="160675"/>
        </a:xfrm>
        <a:custGeom>
          <a:avLst/>
          <a:gdLst/>
          <a:ahLst/>
          <a:cxnLst/>
          <a:rect l="0" t="0" r="0" b="0"/>
          <a:pathLst>
            <a:path>
              <a:moveTo>
                <a:pt x="269053" y="0"/>
              </a:moveTo>
              <a:lnTo>
                <a:pt x="269053" y="160675"/>
              </a:lnTo>
              <a:lnTo>
                <a:pt x="0" y="16067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FCEC6E-4991-41DA-AB24-766726085A79}">
      <dsp:nvSpPr>
        <dsp:cNvPr id="0" name=""/>
        <dsp:cNvSpPr/>
      </dsp:nvSpPr>
      <dsp:spPr>
        <a:xfrm>
          <a:off x="6558151" y="2253481"/>
          <a:ext cx="329445" cy="2094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4216"/>
              </a:lnTo>
              <a:lnTo>
                <a:pt x="329445" y="209421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B7512F-95D5-4DDA-8FFD-665E6EB90CB2}">
      <dsp:nvSpPr>
        <dsp:cNvPr id="0" name=""/>
        <dsp:cNvSpPr/>
      </dsp:nvSpPr>
      <dsp:spPr>
        <a:xfrm>
          <a:off x="6558151" y="2253481"/>
          <a:ext cx="313908" cy="1678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8945"/>
              </a:lnTo>
              <a:lnTo>
                <a:pt x="313908" y="167894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C153B1-980C-4D42-9EC6-DA223C9977EB}">
      <dsp:nvSpPr>
        <dsp:cNvPr id="0" name=""/>
        <dsp:cNvSpPr/>
      </dsp:nvSpPr>
      <dsp:spPr>
        <a:xfrm>
          <a:off x="6443060" y="2253481"/>
          <a:ext cx="115090" cy="1919706"/>
        </a:xfrm>
        <a:custGeom>
          <a:avLst/>
          <a:gdLst/>
          <a:ahLst/>
          <a:cxnLst/>
          <a:rect l="0" t="0" r="0" b="0"/>
          <a:pathLst>
            <a:path>
              <a:moveTo>
                <a:pt x="115090" y="0"/>
              </a:moveTo>
              <a:lnTo>
                <a:pt x="115090" y="1919706"/>
              </a:lnTo>
              <a:lnTo>
                <a:pt x="0" y="191970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9B0E0-E71D-474B-8CD0-6DD5A4109E75}">
      <dsp:nvSpPr>
        <dsp:cNvPr id="0" name=""/>
        <dsp:cNvSpPr/>
      </dsp:nvSpPr>
      <dsp:spPr>
        <a:xfrm>
          <a:off x="6558151" y="2253481"/>
          <a:ext cx="313908" cy="1045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825"/>
              </a:lnTo>
              <a:lnTo>
                <a:pt x="313908" y="104582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52F93-0200-4C61-AEEC-C6E9E1347150}">
      <dsp:nvSpPr>
        <dsp:cNvPr id="0" name=""/>
        <dsp:cNvSpPr/>
      </dsp:nvSpPr>
      <dsp:spPr>
        <a:xfrm>
          <a:off x="6558151" y="2253481"/>
          <a:ext cx="267599" cy="469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938"/>
              </a:lnTo>
              <a:lnTo>
                <a:pt x="267599" y="46993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51772E-408A-4BCB-B5C1-02B8FE8C40E8}">
      <dsp:nvSpPr>
        <dsp:cNvPr id="0" name=""/>
        <dsp:cNvSpPr/>
      </dsp:nvSpPr>
      <dsp:spPr>
        <a:xfrm>
          <a:off x="6289095" y="2253481"/>
          <a:ext cx="269056" cy="1057694"/>
        </a:xfrm>
        <a:custGeom>
          <a:avLst/>
          <a:gdLst/>
          <a:ahLst/>
          <a:cxnLst/>
          <a:rect l="0" t="0" r="0" b="0"/>
          <a:pathLst>
            <a:path>
              <a:moveTo>
                <a:pt x="269056" y="0"/>
              </a:moveTo>
              <a:lnTo>
                <a:pt x="269056" y="1057694"/>
              </a:lnTo>
              <a:lnTo>
                <a:pt x="0" y="105769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90B06-1918-4DFF-A1A1-C21110260FF2}">
      <dsp:nvSpPr>
        <dsp:cNvPr id="0" name=""/>
        <dsp:cNvSpPr/>
      </dsp:nvSpPr>
      <dsp:spPr>
        <a:xfrm>
          <a:off x="6289095" y="2253481"/>
          <a:ext cx="269056" cy="538241"/>
        </a:xfrm>
        <a:custGeom>
          <a:avLst/>
          <a:gdLst/>
          <a:ahLst/>
          <a:cxnLst/>
          <a:rect l="0" t="0" r="0" b="0"/>
          <a:pathLst>
            <a:path>
              <a:moveTo>
                <a:pt x="269056" y="0"/>
              </a:moveTo>
              <a:lnTo>
                <a:pt x="269056" y="538241"/>
              </a:lnTo>
              <a:lnTo>
                <a:pt x="0" y="53824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B10ACC-450A-47AE-9575-2C25D66CE9A3}">
      <dsp:nvSpPr>
        <dsp:cNvPr id="0" name=""/>
        <dsp:cNvSpPr/>
      </dsp:nvSpPr>
      <dsp:spPr>
        <a:xfrm>
          <a:off x="3537154" y="728079"/>
          <a:ext cx="3020997" cy="1074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134"/>
              </a:lnTo>
              <a:lnTo>
                <a:pt x="3020997" y="1030134"/>
              </a:lnTo>
              <a:lnTo>
                <a:pt x="3020997" y="107441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D8CBE2-0350-4F5B-BE49-AF27EE753946}">
      <dsp:nvSpPr>
        <dsp:cNvPr id="0" name=""/>
        <dsp:cNvSpPr/>
      </dsp:nvSpPr>
      <dsp:spPr>
        <a:xfrm>
          <a:off x="3463084" y="333590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67117"/>
              </a:lnTo>
              <a:lnTo>
                <a:pt x="74070" y="67117"/>
              </a:lnTo>
              <a:lnTo>
                <a:pt x="74070" y="11140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7333D8-DB55-4627-A7AF-54BC01F4DEEE}">
      <dsp:nvSpPr>
        <dsp:cNvPr id="0" name=""/>
        <dsp:cNvSpPr/>
      </dsp:nvSpPr>
      <dsp:spPr>
        <a:xfrm>
          <a:off x="3133593" y="20202"/>
          <a:ext cx="750421" cy="3591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kern="1200" dirty="0"/>
            <a:t>President                                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kern="1200" dirty="0"/>
            <a:t>Dr. Coretta Boykin</a:t>
          </a:r>
        </a:p>
      </dsp:txBody>
      <dsp:txXfrm>
        <a:off x="3133593" y="20202"/>
        <a:ext cx="750421" cy="359108"/>
      </dsp:txXfrm>
    </dsp:sp>
    <dsp:sp modelId="{55EEBECD-EE3B-430D-B0CC-D400FC211120}">
      <dsp:nvSpPr>
        <dsp:cNvPr id="0" name=""/>
        <dsp:cNvSpPr/>
      </dsp:nvSpPr>
      <dsp:spPr>
        <a:xfrm>
          <a:off x="3164248" y="444992"/>
          <a:ext cx="745811" cy="2830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Interim Dean of the College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Dr. G. Colagross</a:t>
          </a:r>
        </a:p>
      </dsp:txBody>
      <dsp:txXfrm>
        <a:off x="3164248" y="444992"/>
        <a:ext cx="745811" cy="283087"/>
      </dsp:txXfrm>
    </dsp:sp>
    <dsp:sp modelId="{72FA9CFD-90D2-467A-BC7F-7099C9CC6463}">
      <dsp:nvSpPr>
        <dsp:cNvPr id="0" name=""/>
        <dsp:cNvSpPr/>
      </dsp:nvSpPr>
      <dsp:spPr>
        <a:xfrm>
          <a:off x="6198476" y="1802498"/>
          <a:ext cx="719350" cy="450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Academic &amp; Human Services Division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Chairperson                              </a:t>
          </a:r>
          <a:r>
            <a:rPr lang="en-US" sz="600" b="0" kern="1200" dirty="0"/>
            <a:t>S. Preyear</a:t>
          </a:r>
        </a:p>
      </dsp:txBody>
      <dsp:txXfrm>
        <a:off x="6198476" y="1802498"/>
        <a:ext cx="719350" cy="450982"/>
      </dsp:txXfrm>
    </dsp:sp>
    <dsp:sp modelId="{7E3D27E0-E741-4511-B0B8-E1AFD5829E97}">
      <dsp:nvSpPr>
        <dsp:cNvPr id="0" name=""/>
        <dsp:cNvSpPr/>
      </dsp:nvSpPr>
      <dsp:spPr>
        <a:xfrm>
          <a:off x="5693052" y="2686284"/>
          <a:ext cx="596042" cy="210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English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D. Joyner (I)</a:t>
          </a:r>
        </a:p>
      </dsp:txBody>
      <dsp:txXfrm>
        <a:off x="5693052" y="2686284"/>
        <a:ext cx="596042" cy="210876"/>
      </dsp:txXfrm>
    </dsp:sp>
    <dsp:sp modelId="{F6A9DE8B-3A4B-4BC2-B5D8-38AB84D840A7}">
      <dsp:nvSpPr>
        <dsp:cNvPr id="0" name=""/>
        <dsp:cNvSpPr/>
      </dsp:nvSpPr>
      <dsp:spPr>
        <a:xfrm>
          <a:off x="5693052" y="3063850"/>
          <a:ext cx="596042" cy="494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Humanities/Ethics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Z. Byrd (Adjunct)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K. Kelly (Adjunct)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T. Gregory (Adjunct)</a:t>
          </a:r>
        </a:p>
      </dsp:txBody>
      <dsp:txXfrm>
        <a:off x="5693052" y="3063850"/>
        <a:ext cx="596042" cy="494649"/>
      </dsp:txXfrm>
    </dsp:sp>
    <dsp:sp modelId="{8F2F0AB3-A0E6-4D95-858D-B5402569DF87}">
      <dsp:nvSpPr>
        <dsp:cNvPr id="0" name=""/>
        <dsp:cNvSpPr/>
      </dsp:nvSpPr>
      <dsp:spPr>
        <a:xfrm>
          <a:off x="6825751" y="2478762"/>
          <a:ext cx="756692" cy="4893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Computer Information Science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" b="0" kern="1200" dirty="0"/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0" kern="1200" dirty="0"/>
            <a:t>S. Preyear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kern="1200" dirty="0"/>
            <a:t>P. Aldridge (Adjunct)</a:t>
          </a:r>
        </a:p>
      </dsp:txBody>
      <dsp:txXfrm>
        <a:off x="6825751" y="2478762"/>
        <a:ext cx="756692" cy="489313"/>
      </dsp:txXfrm>
    </dsp:sp>
    <dsp:sp modelId="{408C430A-D8C4-42A6-9D93-85D08FD2ECAB}">
      <dsp:nvSpPr>
        <dsp:cNvPr id="0" name=""/>
        <dsp:cNvSpPr/>
      </dsp:nvSpPr>
      <dsp:spPr>
        <a:xfrm>
          <a:off x="6872059" y="3054700"/>
          <a:ext cx="676893" cy="489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/>
            <a:t>Business Administration Technology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L. Robinson (I)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/>
        </a:p>
      </dsp:txBody>
      <dsp:txXfrm>
        <a:off x="6872059" y="3054700"/>
        <a:ext cx="676893" cy="489212"/>
      </dsp:txXfrm>
    </dsp:sp>
    <dsp:sp modelId="{5EE00838-C450-43B7-9FA7-D33CE071B7C6}">
      <dsp:nvSpPr>
        <dsp:cNvPr id="0" name=""/>
        <dsp:cNvSpPr/>
      </dsp:nvSpPr>
      <dsp:spPr>
        <a:xfrm>
          <a:off x="5630127" y="3737314"/>
          <a:ext cx="812933" cy="8717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latin typeface="+mn-lt"/>
              <a:cs typeface="Times New Roman" panose="02020603050405020304" pitchFamily="18" charset="0"/>
            </a:rPr>
            <a:t>Cosmetology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latin typeface="+mn-lt"/>
              <a:cs typeface="Times New Roman" panose="02020603050405020304" pitchFamily="18" charset="0"/>
            </a:rPr>
            <a:t>Cosmetology Instructor Training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0" kern="1200" dirty="0">
              <a:latin typeface="+mn-lt"/>
              <a:cs typeface="Times New Roman" panose="02020603050405020304" pitchFamily="18" charset="0"/>
            </a:rPr>
            <a:t>T. Rankins (I)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0" kern="1200" dirty="0">
              <a:latin typeface="+mn-lt"/>
              <a:cs typeface="Times New Roman" panose="02020603050405020304" pitchFamily="18" charset="0"/>
            </a:rPr>
            <a:t>J. Williams (Adjunct)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0" kern="1200" dirty="0">
              <a:latin typeface="+mn-lt"/>
              <a:cs typeface="Times New Roman" panose="02020603050405020304" pitchFamily="18" charset="0"/>
            </a:rPr>
            <a:t>T. Baggett (Lab Assistant)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0" kern="1200" dirty="0">
              <a:latin typeface="+mn-lt"/>
              <a:cs typeface="Times New Roman" panose="02020603050405020304" pitchFamily="18" charset="0"/>
            </a:rPr>
            <a:t>C. Cheatman (Lab Assistant - Greenville</a:t>
          </a:r>
        </a:p>
      </dsp:txBody>
      <dsp:txXfrm>
        <a:off x="5630127" y="3737314"/>
        <a:ext cx="812933" cy="871745"/>
      </dsp:txXfrm>
    </dsp:sp>
    <dsp:sp modelId="{8DE41A0F-0B0E-4ED3-9449-258FEDA5709F}">
      <dsp:nvSpPr>
        <dsp:cNvPr id="0" name=""/>
        <dsp:cNvSpPr/>
      </dsp:nvSpPr>
      <dsp:spPr>
        <a:xfrm>
          <a:off x="6872059" y="3826987"/>
          <a:ext cx="620993" cy="210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Biology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D. Joyner (I)</a:t>
          </a:r>
        </a:p>
      </dsp:txBody>
      <dsp:txXfrm>
        <a:off x="6872059" y="3826987"/>
        <a:ext cx="620993" cy="210876"/>
      </dsp:txXfrm>
    </dsp:sp>
    <dsp:sp modelId="{EC49F33B-CDE5-4DAB-AACE-6B2D11EBA0AA}">
      <dsp:nvSpPr>
        <dsp:cNvPr id="0" name=""/>
        <dsp:cNvSpPr/>
      </dsp:nvSpPr>
      <dsp:spPr>
        <a:xfrm>
          <a:off x="6887597" y="4168485"/>
          <a:ext cx="689478" cy="3584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/>
            <a:t>Childcare Education and Development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J. Hayes (Adjunct)</a:t>
          </a:r>
        </a:p>
      </dsp:txBody>
      <dsp:txXfrm>
        <a:off x="6887597" y="4168485"/>
        <a:ext cx="689478" cy="358422"/>
      </dsp:txXfrm>
    </dsp:sp>
    <dsp:sp modelId="{5EE173F3-AC10-49DB-9062-0763E15D3984}">
      <dsp:nvSpPr>
        <dsp:cNvPr id="0" name=""/>
        <dsp:cNvSpPr/>
      </dsp:nvSpPr>
      <dsp:spPr>
        <a:xfrm>
          <a:off x="5693051" y="2308718"/>
          <a:ext cx="596047" cy="210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Math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S. Preyear (I)</a:t>
          </a:r>
        </a:p>
      </dsp:txBody>
      <dsp:txXfrm>
        <a:off x="5693051" y="2308718"/>
        <a:ext cx="596047" cy="210876"/>
      </dsp:txXfrm>
    </dsp:sp>
    <dsp:sp modelId="{6A106FA0-DE78-4D08-9D00-623338C80AA6}">
      <dsp:nvSpPr>
        <dsp:cNvPr id="0" name=""/>
        <dsp:cNvSpPr/>
      </dsp:nvSpPr>
      <dsp:spPr>
        <a:xfrm>
          <a:off x="3975665" y="1802498"/>
          <a:ext cx="652848" cy="3583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Health Careers Division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Chairperson                                </a:t>
          </a:r>
          <a:r>
            <a:rPr lang="en-US" sz="600" b="0" kern="1200" dirty="0"/>
            <a:t>Dr. R. Gray</a:t>
          </a:r>
        </a:p>
      </dsp:txBody>
      <dsp:txXfrm>
        <a:off x="3975665" y="1802498"/>
        <a:ext cx="652848" cy="358382"/>
      </dsp:txXfrm>
    </dsp:sp>
    <dsp:sp modelId="{2C5C7042-EA5E-462F-A100-EE9DD7E0861C}">
      <dsp:nvSpPr>
        <dsp:cNvPr id="0" name=""/>
        <dsp:cNvSpPr/>
      </dsp:nvSpPr>
      <dsp:spPr>
        <a:xfrm>
          <a:off x="4371571" y="3126778"/>
          <a:ext cx="819812" cy="7317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US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Practical Nursing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A. Antone (I)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M. Godwin (I)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 F. Grace (I)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R. Gray (I)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C.Helms (I)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A. Nobles(I)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Clinical Instructor (TBN)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/>
        </a:p>
      </dsp:txBody>
      <dsp:txXfrm>
        <a:off x="4371571" y="3126778"/>
        <a:ext cx="819812" cy="731704"/>
      </dsp:txXfrm>
    </dsp:sp>
    <dsp:sp modelId="{1955942A-43C6-40BB-B537-4C5DE99719A1}">
      <dsp:nvSpPr>
        <dsp:cNvPr id="0" name=""/>
        <dsp:cNvSpPr/>
      </dsp:nvSpPr>
      <dsp:spPr>
        <a:xfrm>
          <a:off x="3234727" y="2360884"/>
          <a:ext cx="652642" cy="3344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Health Careers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Advising Specialist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K. Barnes</a:t>
          </a:r>
        </a:p>
      </dsp:txBody>
      <dsp:txXfrm>
        <a:off x="3234727" y="2360884"/>
        <a:ext cx="652642" cy="334471"/>
      </dsp:txXfrm>
    </dsp:sp>
    <dsp:sp modelId="{8C9BDB77-EF6F-459B-B1B0-286CCB394759}">
      <dsp:nvSpPr>
        <dsp:cNvPr id="0" name=""/>
        <dsp:cNvSpPr/>
      </dsp:nvSpPr>
      <dsp:spPr>
        <a:xfrm>
          <a:off x="3234727" y="2899748"/>
          <a:ext cx="693341" cy="3705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600" b="1" kern="1200" dirty="0"/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Health Sciences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500" b="0" kern="1200" dirty="0"/>
            <a:t>F. Grace (I)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500" b="0" kern="1200" dirty="0"/>
            <a:t>D. Davison  (Adjunct</a:t>
          </a:r>
          <a:r>
            <a:rPr lang="en-US" sz="600" b="0" kern="1200" dirty="0"/>
            <a:t>)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600" b="0" kern="1200" dirty="0"/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600" b="0" kern="1200" dirty="0"/>
        </a:p>
      </dsp:txBody>
      <dsp:txXfrm>
        <a:off x="3234727" y="2899748"/>
        <a:ext cx="693341" cy="370518"/>
      </dsp:txXfrm>
    </dsp:sp>
    <dsp:sp modelId="{4CD5F8DC-159D-44DE-9E24-839DF2B09527}">
      <dsp:nvSpPr>
        <dsp:cNvPr id="0" name=""/>
        <dsp:cNvSpPr/>
      </dsp:nvSpPr>
      <dsp:spPr>
        <a:xfrm>
          <a:off x="4371571" y="2749212"/>
          <a:ext cx="587536" cy="3330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Practical Nursing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 Lab Assistant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0" kern="1200" dirty="0"/>
            <a:t>TBN</a:t>
          </a:r>
        </a:p>
      </dsp:txBody>
      <dsp:txXfrm>
        <a:off x="4371571" y="2749212"/>
        <a:ext cx="587536" cy="333010"/>
      </dsp:txXfrm>
    </dsp:sp>
    <dsp:sp modelId="{9F6659BC-81BF-4C1F-8B31-776F39ABEB6A}">
      <dsp:nvSpPr>
        <dsp:cNvPr id="0" name=""/>
        <dsp:cNvSpPr/>
      </dsp:nvSpPr>
      <dsp:spPr>
        <a:xfrm>
          <a:off x="4308646" y="2245790"/>
          <a:ext cx="577114" cy="3330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/>
            <a:t>Practical Nursing Chair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A. Nobles (I)</a:t>
          </a:r>
        </a:p>
      </dsp:txBody>
      <dsp:txXfrm>
        <a:off x="4308646" y="2245790"/>
        <a:ext cx="577114" cy="333010"/>
      </dsp:txXfrm>
    </dsp:sp>
    <dsp:sp modelId="{20624BA4-2009-4259-9821-7CB3304649B5}">
      <dsp:nvSpPr>
        <dsp:cNvPr id="0" name=""/>
        <dsp:cNvSpPr/>
      </dsp:nvSpPr>
      <dsp:spPr>
        <a:xfrm>
          <a:off x="3234727" y="3910119"/>
          <a:ext cx="637028" cy="3259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/>
            <a:t>Pharmacy Tech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kern="1200" dirty="0"/>
            <a:t>L. Merrills (Adjunct)</a:t>
          </a:r>
        </a:p>
      </dsp:txBody>
      <dsp:txXfrm>
        <a:off x="3234727" y="3910119"/>
        <a:ext cx="637028" cy="325909"/>
      </dsp:txXfrm>
    </dsp:sp>
    <dsp:sp modelId="{B85865E4-2E74-472F-958D-53731DDDA92E}">
      <dsp:nvSpPr>
        <dsp:cNvPr id="0" name=""/>
        <dsp:cNvSpPr/>
      </dsp:nvSpPr>
      <dsp:spPr>
        <a:xfrm>
          <a:off x="3234727" y="3438614"/>
          <a:ext cx="670212" cy="3351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/>
            <a:t>Nursing Assistant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kern="1200" dirty="0"/>
            <a:t>F. Grace (I)</a:t>
          </a:r>
        </a:p>
      </dsp:txBody>
      <dsp:txXfrm>
        <a:off x="3234727" y="3438614"/>
        <a:ext cx="670212" cy="335108"/>
      </dsp:txXfrm>
    </dsp:sp>
    <dsp:sp modelId="{0CCC1E86-8ACB-4185-B15F-7573AE7952E7}">
      <dsp:nvSpPr>
        <dsp:cNvPr id="0" name=""/>
        <dsp:cNvSpPr/>
      </dsp:nvSpPr>
      <dsp:spPr>
        <a:xfrm>
          <a:off x="1752848" y="1802498"/>
          <a:ext cx="715719" cy="345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Technical Programs Division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Chairperson </a:t>
          </a:r>
          <a:r>
            <a:rPr lang="en-US" sz="600" kern="1200" dirty="0"/>
            <a:t>                                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 D. Lett</a:t>
          </a:r>
        </a:p>
      </dsp:txBody>
      <dsp:txXfrm>
        <a:off x="1752848" y="1802498"/>
        <a:ext cx="715719" cy="345380"/>
      </dsp:txXfrm>
    </dsp:sp>
    <dsp:sp modelId="{E766CA38-1C98-4C04-9124-F1DD8DA4936B}">
      <dsp:nvSpPr>
        <dsp:cNvPr id="0" name=""/>
        <dsp:cNvSpPr/>
      </dsp:nvSpPr>
      <dsp:spPr>
        <a:xfrm>
          <a:off x="1281343" y="2274003"/>
          <a:ext cx="765566" cy="5289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Commercial Truck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 Driving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W. Richerson (I)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C. Jerkins (Monroeville Site)</a:t>
          </a:r>
        </a:p>
      </dsp:txBody>
      <dsp:txXfrm>
        <a:off x="1281343" y="2274003"/>
        <a:ext cx="765566" cy="528920"/>
      </dsp:txXfrm>
    </dsp:sp>
    <dsp:sp modelId="{8DE5F83E-6E8D-4907-9DF4-EDB5BB83C2AF}">
      <dsp:nvSpPr>
        <dsp:cNvPr id="0" name=""/>
        <dsp:cNvSpPr/>
      </dsp:nvSpPr>
      <dsp:spPr>
        <a:xfrm>
          <a:off x="1213985" y="2947583"/>
          <a:ext cx="813064" cy="6789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Industrial Electricity/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Electronics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Industrial Maintenance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J. Williamson (I)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W. Blackburn (I)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D. Cole  (Adjunct)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A. Wilson   (Adjunct)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US" sz="600" kern="1200" dirty="0"/>
        </a:p>
      </dsp:txBody>
      <dsp:txXfrm>
        <a:off x="1213985" y="2947583"/>
        <a:ext cx="813064" cy="678913"/>
      </dsp:txXfrm>
    </dsp:sp>
    <dsp:sp modelId="{1DA51855-A04B-44D4-80D9-736AB3200074}">
      <dsp:nvSpPr>
        <dsp:cNvPr id="0" name=""/>
        <dsp:cNvSpPr/>
      </dsp:nvSpPr>
      <dsp:spPr>
        <a:xfrm>
          <a:off x="1281343" y="3755880"/>
          <a:ext cx="731822" cy="5585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Diesel  Technology</a:t>
          </a:r>
          <a:endParaRPr lang="en-US" sz="600" kern="1200" dirty="0"/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500" kern="1200" dirty="0"/>
            <a:t>W. Steadman  (Adjunct))</a:t>
          </a:r>
        </a:p>
      </dsp:txBody>
      <dsp:txXfrm>
        <a:off x="1281343" y="3755880"/>
        <a:ext cx="731822" cy="558597"/>
      </dsp:txXfrm>
    </dsp:sp>
    <dsp:sp modelId="{2EA65772-12C6-4C48-A72F-F726A5E00C6B}">
      <dsp:nvSpPr>
        <dsp:cNvPr id="0" name=""/>
        <dsp:cNvSpPr/>
      </dsp:nvSpPr>
      <dsp:spPr>
        <a:xfrm>
          <a:off x="1281343" y="4403045"/>
          <a:ext cx="731822" cy="5585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/>
            <a:t>Welding Technology</a:t>
          </a:r>
          <a:endParaRPr lang="en-US" sz="600" kern="1200" dirty="0"/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D. Lett (I)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J. Powell DE(I)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F. Harper (DE  Part-time)</a:t>
          </a:r>
        </a:p>
      </dsp:txBody>
      <dsp:txXfrm>
        <a:off x="1281343" y="4403045"/>
        <a:ext cx="731822" cy="558597"/>
      </dsp:txXfrm>
    </dsp:sp>
    <dsp:sp modelId="{12F6B7DB-5601-4820-9C69-A6733ED3F61F}">
      <dsp:nvSpPr>
        <dsp:cNvPr id="0" name=""/>
        <dsp:cNvSpPr/>
      </dsp:nvSpPr>
      <dsp:spPr>
        <a:xfrm>
          <a:off x="3032649" y="1013724"/>
          <a:ext cx="1017800" cy="3398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Director of Instructional Services/ Career Technical Education Instructor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0" kern="1200" dirty="0"/>
            <a:t>S. Johnson</a:t>
          </a:r>
        </a:p>
      </dsp:txBody>
      <dsp:txXfrm>
        <a:off x="3032649" y="1013724"/>
        <a:ext cx="1017800" cy="339872"/>
      </dsp:txXfrm>
    </dsp:sp>
    <dsp:sp modelId="{D65C5CE7-8B8F-4553-8A99-4AEFD9A98EE4}">
      <dsp:nvSpPr>
        <dsp:cNvPr id="0" name=""/>
        <dsp:cNvSpPr/>
      </dsp:nvSpPr>
      <dsp:spPr>
        <a:xfrm>
          <a:off x="4245097" y="1330990"/>
          <a:ext cx="960619" cy="3279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/>
            <a:t>Instructional Support Specialist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C. Mixon</a:t>
          </a:r>
        </a:p>
      </dsp:txBody>
      <dsp:txXfrm>
        <a:off x="4245097" y="1330990"/>
        <a:ext cx="960619" cy="327993"/>
      </dsp:txXfrm>
    </dsp:sp>
    <dsp:sp modelId="{D150AA13-0A76-4BD5-A00C-12CCCC8698AE}">
      <dsp:nvSpPr>
        <dsp:cNvPr id="0" name=""/>
        <dsp:cNvSpPr/>
      </dsp:nvSpPr>
      <dsp:spPr>
        <a:xfrm>
          <a:off x="2830575" y="1802498"/>
          <a:ext cx="691182" cy="3279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/>
            <a:t>Librarian/Media Services Specialist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kern="1200" dirty="0"/>
            <a:t>N. Adams</a:t>
          </a:r>
        </a:p>
      </dsp:txBody>
      <dsp:txXfrm>
        <a:off x="2830575" y="1802498"/>
        <a:ext cx="691182" cy="327987"/>
      </dsp:txXfrm>
    </dsp:sp>
    <dsp:sp modelId="{40FCEFE6-1B34-4E9B-8D2B-B7B6D250D11B}">
      <dsp:nvSpPr>
        <dsp:cNvPr id="0" name=""/>
        <dsp:cNvSpPr/>
      </dsp:nvSpPr>
      <dsp:spPr>
        <a:xfrm>
          <a:off x="4110380" y="609577"/>
          <a:ext cx="823620" cy="3289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College Information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 Specialist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kern="1200" dirty="0"/>
            <a:t>M. Ray</a:t>
          </a:r>
        </a:p>
      </dsp:txBody>
      <dsp:txXfrm>
        <a:off x="4110380" y="609577"/>
        <a:ext cx="823620" cy="328973"/>
      </dsp:txXfrm>
    </dsp:sp>
    <dsp:sp modelId="{8CAC804E-EAFA-4A79-B17F-50F56F81E4AC}">
      <dsp:nvSpPr>
        <dsp:cNvPr id="0" name=""/>
        <dsp:cNvSpPr/>
      </dsp:nvSpPr>
      <dsp:spPr>
        <a:xfrm>
          <a:off x="4986034" y="946366"/>
          <a:ext cx="571956" cy="2662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Receptionist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kern="1200" dirty="0"/>
            <a:t>TBN</a:t>
          </a:r>
        </a:p>
      </dsp:txBody>
      <dsp:txXfrm>
        <a:off x="4986034" y="946366"/>
        <a:ext cx="571956" cy="2662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2203D2-0786-46AB-AB0A-116D1B665BB1}">
      <dsp:nvSpPr>
        <dsp:cNvPr id="0" name=""/>
        <dsp:cNvSpPr/>
      </dsp:nvSpPr>
      <dsp:spPr>
        <a:xfrm>
          <a:off x="4021953" y="2489257"/>
          <a:ext cx="91440" cy="7550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5091"/>
              </a:lnTo>
              <a:lnTo>
                <a:pt x="92848" y="75509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0BC95-349D-4B19-BF53-9202193E5BD4}">
      <dsp:nvSpPr>
        <dsp:cNvPr id="0" name=""/>
        <dsp:cNvSpPr/>
      </dsp:nvSpPr>
      <dsp:spPr>
        <a:xfrm>
          <a:off x="621203" y="3480543"/>
          <a:ext cx="140797" cy="514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4111"/>
              </a:lnTo>
              <a:lnTo>
                <a:pt x="140797" y="51411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F9190-9C36-4B61-8218-73EBC794E73D}">
      <dsp:nvSpPr>
        <dsp:cNvPr id="0" name=""/>
        <dsp:cNvSpPr/>
      </dsp:nvSpPr>
      <dsp:spPr>
        <a:xfrm>
          <a:off x="621203" y="2489257"/>
          <a:ext cx="3446469" cy="482546"/>
        </a:xfrm>
        <a:custGeom>
          <a:avLst/>
          <a:gdLst/>
          <a:ahLst/>
          <a:cxnLst/>
          <a:rect l="0" t="0" r="0" b="0"/>
          <a:pathLst>
            <a:path>
              <a:moveTo>
                <a:pt x="3446469" y="0"/>
              </a:moveTo>
              <a:lnTo>
                <a:pt x="3446469" y="308977"/>
              </a:lnTo>
              <a:lnTo>
                <a:pt x="0" y="308977"/>
              </a:lnTo>
              <a:lnTo>
                <a:pt x="0" y="48254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7286D3-B64E-4124-8E24-BA54815A0A6D}">
      <dsp:nvSpPr>
        <dsp:cNvPr id="0" name=""/>
        <dsp:cNvSpPr/>
      </dsp:nvSpPr>
      <dsp:spPr>
        <a:xfrm>
          <a:off x="3481762" y="2489257"/>
          <a:ext cx="585911" cy="482546"/>
        </a:xfrm>
        <a:custGeom>
          <a:avLst/>
          <a:gdLst/>
          <a:ahLst/>
          <a:cxnLst/>
          <a:rect l="0" t="0" r="0" b="0"/>
          <a:pathLst>
            <a:path>
              <a:moveTo>
                <a:pt x="585911" y="0"/>
              </a:moveTo>
              <a:lnTo>
                <a:pt x="585911" y="308977"/>
              </a:lnTo>
              <a:lnTo>
                <a:pt x="0" y="308977"/>
              </a:lnTo>
              <a:lnTo>
                <a:pt x="0" y="48254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BEFE9-0A4E-4BC3-8608-D47542E19AC7}">
      <dsp:nvSpPr>
        <dsp:cNvPr id="0" name=""/>
        <dsp:cNvSpPr/>
      </dsp:nvSpPr>
      <dsp:spPr>
        <a:xfrm>
          <a:off x="4067673" y="2489257"/>
          <a:ext cx="1412480" cy="482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977"/>
              </a:lnTo>
              <a:lnTo>
                <a:pt x="1412480" y="308977"/>
              </a:lnTo>
              <a:lnTo>
                <a:pt x="1412480" y="48254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F0B39-53F5-47C8-8B17-CA39FBFE64A6}">
      <dsp:nvSpPr>
        <dsp:cNvPr id="0" name=""/>
        <dsp:cNvSpPr/>
      </dsp:nvSpPr>
      <dsp:spPr>
        <a:xfrm>
          <a:off x="1463038" y="2489257"/>
          <a:ext cx="2604635" cy="482546"/>
        </a:xfrm>
        <a:custGeom>
          <a:avLst/>
          <a:gdLst/>
          <a:ahLst/>
          <a:cxnLst/>
          <a:rect l="0" t="0" r="0" b="0"/>
          <a:pathLst>
            <a:path>
              <a:moveTo>
                <a:pt x="2604635" y="0"/>
              </a:moveTo>
              <a:lnTo>
                <a:pt x="2604635" y="308977"/>
              </a:lnTo>
              <a:lnTo>
                <a:pt x="0" y="308977"/>
              </a:lnTo>
              <a:lnTo>
                <a:pt x="0" y="48254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4ED24-EA4A-4F59-9D82-CF39A28F9EF6}">
      <dsp:nvSpPr>
        <dsp:cNvPr id="0" name=""/>
        <dsp:cNvSpPr/>
      </dsp:nvSpPr>
      <dsp:spPr>
        <a:xfrm>
          <a:off x="2431462" y="2489257"/>
          <a:ext cx="1636210" cy="482546"/>
        </a:xfrm>
        <a:custGeom>
          <a:avLst/>
          <a:gdLst/>
          <a:ahLst/>
          <a:cxnLst/>
          <a:rect l="0" t="0" r="0" b="0"/>
          <a:pathLst>
            <a:path>
              <a:moveTo>
                <a:pt x="1636210" y="0"/>
              </a:moveTo>
              <a:lnTo>
                <a:pt x="1636210" y="308977"/>
              </a:lnTo>
              <a:lnTo>
                <a:pt x="0" y="308977"/>
              </a:lnTo>
              <a:lnTo>
                <a:pt x="0" y="48254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039A0-4425-4F4B-A4DA-165449BE1DFF}">
      <dsp:nvSpPr>
        <dsp:cNvPr id="0" name=""/>
        <dsp:cNvSpPr/>
      </dsp:nvSpPr>
      <dsp:spPr>
        <a:xfrm>
          <a:off x="4067673" y="2489257"/>
          <a:ext cx="2244181" cy="482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977"/>
              </a:lnTo>
              <a:lnTo>
                <a:pt x="2244181" y="308977"/>
              </a:lnTo>
              <a:lnTo>
                <a:pt x="2244181" y="48254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CEACBF-0D85-40EE-A7DE-504A40D855E3}">
      <dsp:nvSpPr>
        <dsp:cNvPr id="0" name=""/>
        <dsp:cNvSpPr/>
      </dsp:nvSpPr>
      <dsp:spPr>
        <a:xfrm>
          <a:off x="6949870" y="3566757"/>
          <a:ext cx="136726" cy="472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2442"/>
              </a:lnTo>
              <a:lnTo>
                <a:pt x="136726" y="47244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023548-BF24-4523-A0F6-F32FDE734659}">
      <dsp:nvSpPr>
        <dsp:cNvPr id="0" name=""/>
        <dsp:cNvSpPr/>
      </dsp:nvSpPr>
      <dsp:spPr>
        <a:xfrm>
          <a:off x="4067673" y="2489257"/>
          <a:ext cx="3249667" cy="482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977"/>
              </a:lnTo>
              <a:lnTo>
                <a:pt x="3249667" y="308977"/>
              </a:lnTo>
              <a:lnTo>
                <a:pt x="3249667" y="48254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5107F-A602-406B-A6EC-9C2F1AA4CA7B}">
      <dsp:nvSpPr>
        <dsp:cNvPr id="0" name=""/>
        <dsp:cNvSpPr/>
      </dsp:nvSpPr>
      <dsp:spPr>
        <a:xfrm>
          <a:off x="4021953" y="1739191"/>
          <a:ext cx="91440" cy="318209"/>
        </a:xfrm>
        <a:custGeom>
          <a:avLst/>
          <a:gdLst/>
          <a:ahLst/>
          <a:cxnLst/>
          <a:rect l="0" t="0" r="0" b="0"/>
          <a:pathLst>
            <a:path>
              <a:moveTo>
                <a:pt x="50315" y="0"/>
              </a:moveTo>
              <a:lnTo>
                <a:pt x="50315" y="144640"/>
              </a:lnTo>
              <a:lnTo>
                <a:pt x="45720" y="144640"/>
              </a:lnTo>
              <a:lnTo>
                <a:pt x="45720" y="31820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5C081-894A-4A57-8B1B-EC0399B6E0BB}">
      <dsp:nvSpPr>
        <dsp:cNvPr id="0" name=""/>
        <dsp:cNvSpPr/>
      </dsp:nvSpPr>
      <dsp:spPr>
        <a:xfrm>
          <a:off x="3505202" y="990604"/>
          <a:ext cx="1134133" cy="7485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President        </a:t>
          </a:r>
          <a:r>
            <a:rPr lang="en-US" sz="800" kern="1200" dirty="0"/>
            <a:t>                           Dr. Coretta Boykin</a:t>
          </a:r>
        </a:p>
      </dsp:txBody>
      <dsp:txXfrm>
        <a:off x="3505202" y="990604"/>
        <a:ext cx="1134133" cy="748586"/>
      </dsp:txXfrm>
    </dsp:sp>
    <dsp:sp modelId="{E457FBB6-EC8F-4C1B-9C76-90090756F6F2}">
      <dsp:nvSpPr>
        <dsp:cNvPr id="0" name=""/>
        <dsp:cNvSpPr/>
      </dsp:nvSpPr>
      <dsp:spPr>
        <a:xfrm>
          <a:off x="3505202" y="2057401"/>
          <a:ext cx="1124942" cy="4318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kern="1200" dirty="0"/>
            <a:t>Executive Director of Financial Services                          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L. Steadman</a:t>
          </a:r>
        </a:p>
      </dsp:txBody>
      <dsp:txXfrm>
        <a:off x="3505202" y="2057401"/>
        <a:ext cx="1124942" cy="431856"/>
      </dsp:txXfrm>
    </dsp:sp>
    <dsp:sp modelId="{4D238490-E269-4EF4-9C54-18240029D826}">
      <dsp:nvSpPr>
        <dsp:cNvPr id="0" name=""/>
        <dsp:cNvSpPr/>
      </dsp:nvSpPr>
      <dsp:spPr>
        <a:xfrm>
          <a:off x="6858002" y="2971804"/>
          <a:ext cx="918676" cy="5949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Supervisor of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/>
            <a:t>Building &amp; Grounds                                             </a:t>
          </a:r>
          <a:r>
            <a:rPr lang="en-US" sz="600" kern="1200" dirty="0"/>
            <a:t>E. Grace </a:t>
          </a:r>
        </a:p>
      </dsp:txBody>
      <dsp:txXfrm>
        <a:off x="6858002" y="2971804"/>
        <a:ext cx="918676" cy="594953"/>
      </dsp:txXfrm>
    </dsp:sp>
    <dsp:sp modelId="{52F525C3-CC9C-4C90-B32E-6F77ABCAB8FA}">
      <dsp:nvSpPr>
        <dsp:cNvPr id="0" name=""/>
        <dsp:cNvSpPr/>
      </dsp:nvSpPr>
      <dsp:spPr>
        <a:xfrm>
          <a:off x="7086597" y="3733797"/>
          <a:ext cx="863382" cy="6108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Maintenance Technician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600" kern="1200" dirty="0"/>
            <a:t>M. Davison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600" kern="1200" dirty="0"/>
            <a:t>W. Stallworth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600" kern="1200" dirty="0"/>
            <a:t>E. Hives (PT Monroeville Site)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US" sz="600" kern="1200" dirty="0"/>
        </a:p>
      </dsp:txBody>
      <dsp:txXfrm>
        <a:off x="7086597" y="3733797"/>
        <a:ext cx="863382" cy="610806"/>
      </dsp:txXfrm>
    </dsp:sp>
    <dsp:sp modelId="{866555A8-A416-4AB4-9561-51F9C57EB985}">
      <dsp:nvSpPr>
        <dsp:cNvPr id="0" name=""/>
        <dsp:cNvSpPr/>
      </dsp:nvSpPr>
      <dsp:spPr>
        <a:xfrm>
          <a:off x="5943607" y="2971804"/>
          <a:ext cx="736494" cy="5329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/>
            <a:t>Payroll Accounting </a:t>
          </a:r>
          <a:r>
            <a:rPr lang="en-US" sz="600" b="1" kern="1200" dirty="0"/>
            <a:t>Clerk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kern="1200" dirty="0"/>
            <a:t>S. North</a:t>
          </a:r>
        </a:p>
      </dsp:txBody>
      <dsp:txXfrm>
        <a:off x="5943607" y="2971804"/>
        <a:ext cx="736494" cy="532980"/>
      </dsp:txXfrm>
    </dsp:sp>
    <dsp:sp modelId="{5889BF0B-928C-4749-A396-6C1710985B4B}">
      <dsp:nvSpPr>
        <dsp:cNvPr id="0" name=""/>
        <dsp:cNvSpPr/>
      </dsp:nvSpPr>
      <dsp:spPr>
        <a:xfrm>
          <a:off x="1981207" y="2971804"/>
          <a:ext cx="900509" cy="5439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Accounting Clerk/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Bookstore Manager                      </a:t>
          </a:r>
          <a:r>
            <a:rPr lang="en-US" sz="600" b="0" kern="1200" dirty="0"/>
            <a:t>L. Watson</a:t>
          </a:r>
          <a:endParaRPr lang="en-US" sz="600" kern="1200" dirty="0"/>
        </a:p>
      </dsp:txBody>
      <dsp:txXfrm>
        <a:off x="1981207" y="2971804"/>
        <a:ext cx="900509" cy="543965"/>
      </dsp:txXfrm>
    </dsp:sp>
    <dsp:sp modelId="{DCE1EEED-1029-4E6D-915B-CB320A4DCC69}">
      <dsp:nvSpPr>
        <dsp:cNvPr id="0" name=""/>
        <dsp:cNvSpPr/>
      </dsp:nvSpPr>
      <dsp:spPr>
        <a:xfrm>
          <a:off x="1070383" y="2971804"/>
          <a:ext cx="785309" cy="5226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/>
            <a:t>Fiscal Office Accountant/ Cashier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kern="1200" dirty="0"/>
            <a:t>S. Richerson                                  </a:t>
          </a:r>
        </a:p>
      </dsp:txBody>
      <dsp:txXfrm>
        <a:off x="1070383" y="2971804"/>
        <a:ext cx="785309" cy="522624"/>
      </dsp:txXfrm>
    </dsp:sp>
    <dsp:sp modelId="{24D145FC-6F93-4416-9B7F-308A467298B7}">
      <dsp:nvSpPr>
        <dsp:cNvPr id="0" name=""/>
        <dsp:cNvSpPr/>
      </dsp:nvSpPr>
      <dsp:spPr>
        <a:xfrm>
          <a:off x="5105401" y="2971804"/>
          <a:ext cx="749504" cy="5352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/>
            <a:t>Student Accounts Receivable/ Accounting Assistant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kern="1200" dirty="0"/>
            <a:t>K. Bradley</a:t>
          </a:r>
        </a:p>
      </dsp:txBody>
      <dsp:txXfrm>
        <a:off x="5105401" y="2971804"/>
        <a:ext cx="749504" cy="535253"/>
      </dsp:txXfrm>
    </dsp:sp>
    <dsp:sp modelId="{31A0C198-B946-4DC1-8393-91FF27C866D4}">
      <dsp:nvSpPr>
        <dsp:cNvPr id="0" name=""/>
        <dsp:cNvSpPr/>
      </dsp:nvSpPr>
      <dsp:spPr>
        <a:xfrm>
          <a:off x="3047996" y="2971804"/>
          <a:ext cx="867531" cy="5177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Business Office Assistant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/>
            <a:t> (Part-time)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J. Sells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J. Stokes</a:t>
          </a:r>
        </a:p>
      </dsp:txBody>
      <dsp:txXfrm>
        <a:off x="3047996" y="2971804"/>
        <a:ext cx="867531" cy="517781"/>
      </dsp:txXfrm>
    </dsp:sp>
    <dsp:sp modelId="{7DC465E4-2EAA-4EB5-A475-72503EBCD670}">
      <dsp:nvSpPr>
        <dsp:cNvPr id="0" name=""/>
        <dsp:cNvSpPr/>
      </dsp:nvSpPr>
      <dsp:spPr>
        <a:xfrm>
          <a:off x="228606" y="2971804"/>
          <a:ext cx="785193" cy="5087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/>
            <a:t>Campus Police Officer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kern="1200" dirty="0"/>
            <a:t>J. Wilkins</a:t>
          </a:r>
        </a:p>
      </dsp:txBody>
      <dsp:txXfrm>
        <a:off x="228606" y="2971804"/>
        <a:ext cx="785193" cy="508739"/>
      </dsp:txXfrm>
    </dsp:sp>
    <dsp:sp modelId="{DA9FC486-AD0F-4296-AC27-9D335EF4CEA5}">
      <dsp:nvSpPr>
        <dsp:cNvPr id="0" name=""/>
        <dsp:cNvSpPr/>
      </dsp:nvSpPr>
      <dsp:spPr>
        <a:xfrm>
          <a:off x="762001" y="3733797"/>
          <a:ext cx="837280" cy="5217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Security (Part-time)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W. Locke</a:t>
          </a:r>
        </a:p>
      </dsp:txBody>
      <dsp:txXfrm>
        <a:off x="762001" y="3733797"/>
        <a:ext cx="837280" cy="521715"/>
      </dsp:txXfrm>
    </dsp:sp>
    <dsp:sp modelId="{44D8029B-9646-409A-B769-77642AA51CBF}">
      <dsp:nvSpPr>
        <dsp:cNvPr id="0" name=""/>
        <dsp:cNvSpPr/>
      </dsp:nvSpPr>
      <dsp:spPr>
        <a:xfrm>
          <a:off x="4114801" y="2971804"/>
          <a:ext cx="891053" cy="5450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/>
            <a:t>Coordinator of Facility Projects &amp; Plans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C.. Barlow</a:t>
          </a:r>
        </a:p>
      </dsp:txBody>
      <dsp:txXfrm>
        <a:off x="4114801" y="2971804"/>
        <a:ext cx="891053" cy="5450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1D19B-F273-44CB-9FFC-B6732035188E}">
      <dsp:nvSpPr>
        <dsp:cNvPr id="0" name=""/>
        <dsp:cNvSpPr/>
      </dsp:nvSpPr>
      <dsp:spPr>
        <a:xfrm>
          <a:off x="3981885" y="3286268"/>
          <a:ext cx="116705" cy="828522"/>
        </a:xfrm>
        <a:custGeom>
          <a:avLst/>
          <a:gdLst/>
          <a:ahLst/>
          <a:cxnLst/>
          <a:rect l="0" t="0" r="0" b="0"/>
          <a:pathLst>
            <a:path>
              <a:moveTo>
                <a:pt x="116705" y="0"/>
              </a:moveTo>
              <a:lnTo>
                <a:pt x="116705" y="340116"/>
              </a:lnTo>
              <a:lnTo>
                <a:pt x="0" y="340116"/>
              </a:lnTo>
              <a:lnTo>
                <a:pt x="0" y="82852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472A76-011E-44D3-B59E-DBB253845324}">
      <dsp:nvSpPr>
        <dsp:cNvPr id="0" name=""/>
        <dsp:cNvSpPr/>
      </dsp:nvSpPr>
      <dsp:spPr>
        <a:xfrm>
          <a:off x="1514854" y="3286268"/>
          <a:ext cx="2583736" cy="828522"/>
        </a:xfrm>
        <a:custGeom>
          <a:avLst/>
          <a:gdLst/>
          <a:ahLst/>
          <a:cxnLst/>
          <a:rect l="0" t="0" r="0" b="0"/>
          <a:pathLst>
            <a:path>
              <a:moveTo>
                <a:pt x="2583736" y="0"/>
              </a:moveTo>
              <a:lnTo>
                <a:pt x="2583736" y="340116"/>
              </a:lnTo>
              <a:lnTo>
                <a:pt x="0" y="340116"/>
              </a:lnTo>
              <a:lnTo>
                <a:pt x="0" y="82852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B918CD-AA1B-474F-9DB9-BA9608771561}">
      <dsp:nvSpPr>
        <dsp:cNvPr id="0" name=""/>
        <dsp:cNvSpPr/>
      </dsp:nvSpPr>
      <dsp:spPr>
        <a:xfrm>
          <a:off x="4098591" y="3286268"/>
          <a:ext cx="2237619" cy="828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116"/>
              </a:lnTo>
              <a:lnTo>
                <a:pt x="2237619" y="340116"/>
              </a:lnTo>
              <a:lnTo>
                <a:pt x="2237619" y="82852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468A6-FDD8-4483-941E-765EDB1B5A56}">
      <dsp:nvSpPr>
        <dsp:cNvPr id="0" name=""/>
        <dsp:cNvSpPr/>
      </dsp:nvSpPr>
      <dsp:spPr>
        <a:xfrm>
          <a:off x="4052871" y="1944199"/>
          <a:ext cx="91440" cy="214735"/>
        </a:xfrm>
        <a:custGeom>
          <a:avLst/>
          <a:gdLst/>
          <a:ahLst/>
          <a:cxnLst/>
          <a:rect l="0" t="0" r="0" b="0"/>
          <a:pathLst>
            <a:path>
              <a:moveTo>
                <a:pt x="62186" y="0"/>
              </a:moveTo>
              <a:lnTo>
                <a:pt x="45720" y="0"/>
              </a:lnTo>
              <a:lnTo>
                <a:pt x="45720" y="21473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BDF6FA-B561-42B5-A370-A0EBD28522DD}">
      <dsp:nvSpPr>
        <dsp:cNvPr id="0" name=""/>
        <dsp:cNvSpPr/>
      </dsp:nvSpPr>
      <dsp:spPr>
        <a:xfrm>
          <a:off x="3227856" y="777304"/>
          <a:ext cx="1774401" cy="11668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President     </a:t>
          </a:r>
          <a:r>
            <a:rPr lang="en-US" sz="800" kern="1200" dirty="0"/>
            <a:t>                                                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Dr. Coretta Boykin</a:t>
          </a:r>
        </a:p>
      </dsp:txBody>
      <dsp:txXfrm>
        <a:off x="3227856" y="777304"/>
        <a:ext cx="1774401" cy="1166894"/>
      </dsp:txXfrm>
    </dsp:sp>
    <dsp:sp modelId="{DABC70AA-CE70-43D9-BC29-A0C7E3050C18}">
      <dsp:nvSpPr>
        <dsp:cNvPr id="0" name=""/>
        <dsp:cNvSpPr/>
      </dsp:nvSpPr>
      <dsp:spPr>
        <a:xfrm>
          <a:off x="3244369" y="2158934"/>
          <a:ext cx="1708443" cy="11273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kern="1200" dirty="0"/>
            <a:t>Assistant Dean of Institutional </a:t>
          </a:r>
          <a:r>
            <a:rPr lang="en-US" sz="800" b="1" kern="1200"/>
            <a:t>Effectiveness                                           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kern="1200"/>
            <a:t>Dr</a:t>
          </a:r>
          <a:r>
            <a:rPr lang="en-US" sz="800" b="0" kern="1200" dirty="0"/>
            <a:t>. S. Brown</a:t>
          </a:r>
        </a:p>
      </dsp:txBody>
      <dsp:txXfrm>
        <a:off x="3244369" y="2158934"/>
        <a:ext cx="1708443" cy="1127333"/>
      </dsp:txXfrm>
    </dsp:sp>
    <dsp:sp modelId="{75900185-0396-4EC5-9647-94185B9E9478}">
      <dsp:nvSpPr>
        <dsp:cNvPr id="0" name=""/>
        <dsp:cNvSpPr/>
      </dsp:nvSpPr>
      <dsp:spPr>
        <a:xfrm>
          <a:off x="5486384" y="4114790"/>
          <a:ext cx="1699652" cy="8939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kern="1200" dirty="0"/>
            <a:t>Career Coach/Testing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E. Thomas</a:t>
          </a:r>
        </a:p>
      </dsp:txBody>
      <dsp:txXfrm>
        <a:off x="5486384" y="4114790"/>
        <a:ext cx="1699652" cy="893945"/>
      </dsp:txXfrm>
    </dsp:sp>
    <dsp:sp modelId="{F74FB043-7B3A-49BB-AC50-E34A7621369E}">
      <dsp:nvSpPr>
        <dsp:cNvPr id="0" name=""/>
        <dsp:cNvSpPr/>
      </dsp:nvSpPr>
      <dsp:spPr>
        <a:xfrm>
          <a:off x="609583" y="4114790"/>
          <a:ext cx="1810543" cy="8169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kern="1200" dirty="0"/>
            <a:t>Dual Enrollment Coordinator/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kern="1200" dirty="0"/>
            <a:t> Research Analyst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kern="1200" dirty="0"/>
            <a:t>L. Simpkins</a:t>
          </a:r>
        </a:p>
      </dsp:txBody>
      <dsp:txXfrm>
        <a:off x="609583" y="4114790"/>
        <a:ext cx="1810543" cy="816940"/>
      </dsp:txXfrm>
    </dsp:sp>
    <dsp:sp modelId="{37800D65-041B-4E26-B0DF-065A4D0E7A40}">
      <dsp:nvSpPr>
        <dsp:cNvPr id="0" name=""/>
        <dsp:cNvSpPr/>
      </dsp:nvSpPr>
      <dsp:spPr>
        <a:xfrm>
          <a:off x="3047983" y="4114790"/>
          <a:ext cx="1867803" cy="8828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kern="1200" dirty="0"/>
            <a:t>Coordinator of Institutional Advancement and Grants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kern="1200" dirty="0"/>
            <a:t>A. Watters</a:t>
          </a:r>
        </a:p>
      </dsp:txBody>
      <dsp:txXfrm>
        <a:off x="3047983" y="4114790"/>
        <a:ext cx="1867803" cy="8828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69CC1-F828-4754-BC28-377A5138A9F0}">
      <dsp:nvSpPr>
        <dsp:cNvPr id="0" name=""/>
        <dsp:cNvSpPr/>
      </dsp:nvSpPr>
      <dsp:spPr>
        <a:xfrm>
          <a:off x="2773405" y="2079875"/>
          <a:ext cx="414528" cy="217628"/>
        </a:xfrm>
        <a:custGeom>
          <a:avLst/>
          <a:gdLst/>
          <a:ahLst/>
          <a:cxnLst/>
          <a:rect l="0" t="0" r="0" b="0"/>
          <a:pathLst>
            <a:path>
              <a:moveTo>
                <a:pt x="414528" y="0"/>
              </a:moveTo>
              <a:lnTo>
                <a:pt x="414528" y="217628"/>
              </a:lnTo>
              <a:lnTo>
                <a:pt x="0" y="21762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5D758B-0867-4439-9088-A2F9E57F3D97}">
      <dsp:nvSpPr>
        <dsp:cNvPr id="0" name=""/>
        <dsp:cNvSpPr/>
      </dsp:nvSpPr>
      <dsp:spPr>
        <a:xfrm>
          <a:off x="3187933" y="2079875"/>
          <a:ext cx="622061" cy="97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23"/>
              </a:lnTo>
              <a:lnTo>
                <a:pt x="622061" y="9702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188DF-4A9C-404E-B94D-92C90D1C789B}">
      <dsp:nvSpPr>
        <dsp:cNvPr id="0" name=""/>
        <dsp:cNvSpPr/>
      </dsp:nvSpPr>
      <dsp:spPr>
        <a:xfrm>
          <a:off x="3187933" y="2079875"/>
          <a:ext cx="382078" cy="587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931"/>
              </a:lnTo>
              <a:lnTo>
                <a:pt x="382078" y="431931"/>
              </a:lnTo>
              <a:lnTo>
                <a:pt x="382078" y="58712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4A6633-9C1A-4BBD-A5BA-4CB27308168D}">
      <dsp:nvSpPr>
        <dsp:cNvPr id="0" name=""/>
        <dsp:cNvSpPr/>
      </dsp:nvSpPr>
      <dsp:spPr>
        <a:xfrm>
          <a:off x="6335080" y="3219194"/>
          <a:ext cx="218117" cy="981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1393"/>
              </a:lnTo>
              <a:lnTo>
                <a:pt x="218117" y="98139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915FE-0FEA-4C45-BA38-E8F0AFF1FE35}">
      <dsp:nvSpPr>
        <dsp:cNvPr id="0" name=""/>
        <dsp:cNvSpPr/>
      </dsp:nvSpPr>
      <dsp:spPr>
        <a:xfrm>
          <a:off x="6335080" y="3219194"/>
          <a:ext cx="218117" cy="360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337"/>
              </a:lnTo>
              <a:lnTo>
                <a:pt x="218117" y="36033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968056-BAEA-490C-8E06-9C26BBFE243E}">
      <dsp:nvSpPr>
        <dsp:cNvPr id="0" name=""/>
        <dsp:cNvSpPr/>
      </dsp:nvSpPr>
      <dsp:spPr>
        <a:xfrm>
          <a:off x="3187933" y="2079875"/>
          <a:ext cx="3493850" cy="587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931"/>
              </a:lnTo>
              <a:lnTo>
                <a:pt x="3493850" y="431931"/>
              </a:lnTo>
              <a:lnTo>
                <a:pt x="3493850" y="58712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1EB6F8-3C6E-4903-A523-6A53A075D7B0}">
      <dsp:nvSpPr>
        <dsp:cNvPr id="0" name=""/>
        <dsp:cNvSpPr/>
      </dsp:nvSpPr>
      <dsp:spPr>
        <a:xfrm>
          <a:off x="2352270" y="2079875"/>
          <a:ext cx="835662" cy="587121"/>
        </a:xfrm>
        <a:custGeom>
          <a:avLst/>
          <a:gdLst/>
          <a:ahLst/>
          <a:cxnLst/>
          <a:rect l="0" t="0" r="0" b="0"/>
          <a:pathLst>
            <a:path>
              <a:moveTo>
                <a:pt x="835662" y="0"/>
              </a:moveTo>
              <a:lnTo>
                <a:pt x="835662" y="431931"/>
              </a:lnTo>
              <a:lnTo>
                <a:pt x="0" y="431931"/>
              </a:lnTo>
              <a:lnTo>
                <a:pt x="0" y="58712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38AA5-66C4-40A3-A3D5-40904B65C129}">
      <dsp:nvSpPr>
        <dsp:cNvPr id="0" name=""/>
        <dsp:cNvSpPr/>
      </dsp:nvSpPr>
      <dsp:spPr>
        <a:xfrm>
          <a:off x="3202144" y="1470369"/>
          <a:ext cx="1407960" cy="1196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1437"/>
              </a:lnTo>
              <a:lnTo>
                <a:pt x="1407960" y="1041437"/>
              </a:lnTo>
              <a:lnTo>
                <a:pt x="1407960" y="119662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4F72C-8FC9-4C01-B36E-AD192A9F2660}">
      <dsp:nvSpPr>
        <dsp:cNvPr id="0" name=""/>
        <dsp:cNvSpPr/>
      </dsp:nvSpPr>
      <dsp:spPr>
        <a:xfrm>
          <a:off x="3202144" y="1470369"/>
          <a:ext cx="2462337" cy="1196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1437"/>
              </a:lnTo>
              <a:lnTo>
                <a:pt x="2462337" y="1041437"/>
              </a:lnTo>
              <a:lnTo>
                <a:pt x="2462337" y="119662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53E68-33EE-45CC-A10B-C649FD5C0A1C}">
      <dsp:nvSpPr>
        <dsp:cNvPr id="0" name=""/>
        <dsp:cNvSpPr/>
      </dsp:nvSpPr>
      <dsp:spPr>
        <a:xfrm>
          <a:off x="866826" y="1470369"/>
          <a:ext cx="2335318" cy="1193516"/>
        </a:xfrm>
        <a:custGeom>
          <a:avLst/>
          <a:gdLst/>
          <a:ahLst/>
          <a:cxnLst/>
          <a:rect l="0" t="0" r="0" b="0"/>
          <a:pathLst>
            <a:path>
              <a:moveTo>
                <a:pt x="2335318" y="0"/>
              </a:moveTo>
              <a:lnTo>
                <a:pt x="2335318" y="1038326"/>
              </a:lnTo>
              <a:lnTo>
                <a:pt x="0" y="1038326"/>
              </a:lnTo>
              <a:lnTo>
                <a:pt x="0" y="119351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D98877-3C21-4FDF-88F1-94104E665AFA}">
      <dsp:nvSpPr>
        <dsp:cNvPr id="0" name=""/>
        <dsp:cNvSpPr/>
      </dsp:nvSpPr>
      <dsp:spPr>
        <a:xfrm>
          <a:off x="3114390" y="780157"/>
          <a:ext cx="91440" cy="1205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87754" y="0"/>
              </a:lnTo>
              <a:lnTo>
                <a:pt x="87754" y="12051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7D1C5B-D2B7-49B8-AAC9-15770F344F05}">
      <dsp:nvSpPr>
        <dsp:cNvPr id="0" name=""/>
        <dsp:cNvSpPr/>
      </dsp:nvSpPr>
      <dsp:spPr>
        <a:xfrm>
          <a:off x="2662621" y="304801"/>
          <a:ext cx="994976" cy="4753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kern="1200" dirty="0"/>
            <a:t>President       </a:t>
          </a:r>
          <a:r>
            <a:rPr lang="en-US" sz="800" kern="1200" dirty="0"/>
            <a:t>                                         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Dr. Coretta Boykin</a:t>
          </a:r>
        </a:p>
      </dsp:txBody>
      <dsp:txXfrm>
        <a:off x="2662621" y="304801"/>
        <a:ext cx="994976" cy="475355"/>
      </dsp:txXfrm>
    </dsp:sp>
    <dsp:sp modelId="{ECC25433-2E67-4DCC-A96B-2434B87648E3}">
      <dsp:nvSpPr>
        <dsp:cNvPr id="0" name=""/>
        <dsp:cNvSpPr/>
      </dsp:nvSpPr>
      <dsp:spPr>
        <a:xfrm>
          <a:off x="2746690" y="900673"/>
          <a:ext cx="910907" cy="5696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Director of Instructional Services/Career Technical Education Instructor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S. Johnson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US" sz="600" kern="1200" dirty="0"/>
        </a:p>
      </dsp:txBody>
      <dsp:txXfrm>
        <a:off x="2746690" y="900673"/>
        <a:ext cx="910907" cy="569696"/>
      </dsp:txXfrm>
    </dsp:sp>
    <dsp:sp modelId="{5B47B2D5-C547-46D8-9C4F-E69C319D6E61}">
      <dsp:nvSpPr>
        <dsp:cNvPr id="0" name=""/>
        <dsp:cNvSpPr/>
      </dsp:nvSpPr>
      <dsp:spPr>
        <a:xfrm>
          <a:off x="222468" y="2663886"/>
          <a:ext cx="1288714" cy="5803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Adult Education Career Coach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(Part-time)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TBN</a:t>
          </a:r>
        </a:p>
      </dsp:txBody>
      <dsp:txXfrm>
        <a:off x="222468" y="2663886"/>
        <a:ext cx="1288714" cy="580323"/>
      </dsp:txXfrm>
    </dsp:sp>
    <dsp:sp modelId="{0FC26895-F48F-4750-A63E-943045726F0C}">
      <dsp:nvSpPr>
        <dsp:cNvPr id="0" name=""/>
        <dsp:cNvSpPr/>
      </dsp:nvSpPr>
      <dsp:spPr>
        <a:xfrm>
          <a:off x="5257802" y="2666997"/>
          <a:ext cx="813359" cy="536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Adult Education Instructor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(Full-time)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R. Merrills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US" sz="600" kern="1200" dirty="0"/>
        </a:p>
      </dsp:txBody>
      <dsp:txXfrm>
        <a:off x="5257802" y="2666997"/>
        <a:ext cx="813359" cy="536492"/>
      </dsp:txXfrm>
    </dsp:sp>
    <dsp:sp modelId="{7288EAE9-A884-4F20-9356-B434E4EA4FB9}">
      <dsp:nvSpPr>
        <dsp:cNvPr id="0" name=""/>
        <dsp:cNvSpPr/>
      </dsp:nvSpPr>
      <dsp:spPr>
        <a:xfrm>
          <a:off x="4147482" y="2666997"/>
          <a:ext cx="925244" cy="5711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600" b="1" kern="1200" dirty="0"/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600" b="1" kern="1200" dirty="0"/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Adult Education Instructor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&amp; Family Literacy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(Part-time)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TBN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600" kern="1200" dirty="0"/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600" kern="1200" dirty="0"/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600" kern="1200" dirty="0"/>
        </a:p>
      </dsp:txBody>
      <dsp:txXfrm>
        <a:off x="4147482" y="2666997"/>
        <a:ext cx="925244" cy="571129"/>
      </dsp:txXfrm>
    </dsp:sp>
    <dsp:sp modelId="{0A7E499E-7EC5-4475-B123-D1D2EEE5BF3E}">
      <dsp:nvSpPr>
        <dsp:cNvPr id="0" name=""/>
        <dsp:cNvSpPr/>
      </dsp:nvSpPr>
      <dsp:spPr>
        <a:xfrm>
          <a:off x="2718268" y="1676403"/>
          <a:ext cx="939329" cy="4034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Director of Adult Education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0" kern="1200" dirty="0"/>
            <a:t>C. Byrd-</a:t>
          </a:r>
          <a:r>
            <a:rPr lang="en-US" sz="600" b="0" kern="1200" dirty="0" err="1"/>
            <a:t>Lymon</a:t>
          </a:r>
          <a:endParaRPr lang="en-US" sz="600" b="0" kern="1200" dirty="0"/>
        </a:p>
      </dsp:txBody>
      <dsp:txXfrm>
        <a:off x="2718268" y="1676403"/>
        <a:ext cx="939329" cy="403472"/>
      </dsp:txXfrm>
    </dsp:sp>
    <dsp:sp modelId="{EFCFF59A-21BD-4CE2-A957-3EA635E00222}">
      <dsp:nvSpPr>
        <dsp:cNvPr id="0" name=""/>
        <dsp:cNvSpPr/>
      </dsp:nvSpPr>
      <dsp:spPr>
        <a:xfrm>
          <a:off x="1752600" y="2666997"/>
          <a:ext cx="1199340" cy="5782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Adult Education 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Instructional Aide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(Part-time)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TBN</a:t>
          </a:r>
        </a:p>
      </dsp:txBody>
      <dsp:txXfrm>
        <a:off x="1752600" y="2666997"/>
        <a:ext cx="1199340" cy="578202"/>
      </dsp:txXfrm>
    </dsp:sp>
    <dsp:sp modelId="{FAA7CEBC-21C3-4FAA-84C8-3EDB5B601372}">
      <dsp:nvSpPr>
        <dsp:cNvPr id="0" name=""/>
        <dsp:cNvSpPr/>
      </dsp:nvSpPr>
      <dsp:spPr>
        <a:xfrm>
          <a:off x="6248404" y="2666997"/>
          <a:ext cx="866759" cy="5521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WIOA Coordinator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/>
            <a:t>TBN</a:t>
          </a:r>
        </a:p>
      </dsp:txBody>
      <dsp:txXfrm>
        <a:off x="6248404" y="2666997"/>
        <a:ext cx="866759" cy="552196"/>
      </dsp:txXfrm>
    </dsp:sp>
    <dsp:sp modelId="{E6F9E09F-B77F-4969-A0D2-0F03386A9234}">
      <dsp:nvSpPr>
        <dsp:cNvPr id="0" name=""/>
        <dsp:cNvSpPr/>
      </dsp:nvSpPr>
      <dsp:spPr>
        <a:xfrm>
          <a:off x="6553198" y="3352798"/>
          <a:ext cx="860921" cy="4534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WIOA Case Manager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Z. Seay</a:t>
          </a:r>
        </a:p>
      </dsp:txBody>
      <dsp:txXfrm>
        <a:off x="6553198" y="3352798"/>
        <a:ext cx="860921" cy="453466"/>
      </dsp:txXfrm>
    </dsp:sp>
    <dsp:sp modelId="{0DB3754E-E858-4F9D-8D4E-D67DE801A69E}">
      <dsp:nvSpPr>
        <dsp:cNvPr id="0" name=""/>
        <dsp:cNvSpPr/>
      </dsp:nvSpPr>
      <dsp:spPr>
        <a:xfrm>
          <a:off x="6553198" y="3962400"/>
          <a:ext cx="815133" cy="476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WIOA Clerical Assistant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kern="1200" dirty="0"/>
            <a:t>M. Locke (PT)</a:t>
          </a:r>
        </a:p>
      </dsp:txBody>
      <dsp:txXfrm>
        <a:off x="6553198" y="3962400"/>
        <a:ext cx="815133" cy="476375"/>
      </dsp:txXfrm>
    </dsp:sp>
    <dsp:sp modelId="{21694111-1EB2-4C84-91D6-E15A89C685BF}">
      <dsp:nvSpPr>
        <dsp:cNvPr id="0" name=""/>
        <dsp:cNvSpPr/>
      </dsp:nvSpPr>
      <dsp:spPr>
        <a:xfrm>
          <a:off x="3124202" y="2666997"/>
          <a:ext cx="891619" cy="5733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/>
            <a:t>Ready-to-Work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0" kern="1200" dirty="0"/>
            <a:t>(Part-time)</a:t>
          </a:r>
          <a:r>
            <a:rPr lang="en-US" sz="600" b="1" kern="1200" dirty="0"/>
            <a:t>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/>
            <a:t>R. Merrills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/>
        </a:p>
      </dsp:txBody>
      <dsp:txXfrm>
        <a:off x="3124202" y="2666997"/>
        <a:ext cx="891619" cy="573302"/>
      </dsp:txXfrm>
    </dsp:sp>
    <dsp:sp modelId="{8B883046-47AF-49A0-A302-CF030D38369F}">
      <dsp:nvSpPr>
        <dsp:cNvPr id="0" name=""/>
        <dsp:cNvSpPr/>
      </dsp:nvSpPr>
      <dsp:spPr>
        <a:xfrm>
          <a:off x="3809995" y="1981196"/>
          <a:ext cx="1091918" cy="3914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Adult Education AAESAP Data Entry/Administrative Assistant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b="1" kern="1200" dirty="0"/>
            <a:t>(Part-time)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TBN</a:t>
          </a:r>
        </a:p>
      </dsp:txBody>
      <dsp:txXfrm>
        <a:off x="3809995" y="1981196"/>
        <a:ext cx="1091918" cy="391404"/>
      </dsp:txXfrm>
    </dsp:sp>
    <dsp:sp modelId="{ADD483A2-743D-4864-9DE3-7C4029039346}">
      <dsp:nvSpPr>
        <dsp:cNvPr id="0" name=""/>
        <dsp:cNvSpPr/>
      </dsp:nvSpPr>
      <dsp:spPr>
        <a:xfrm>
          <a:off x="1752593" y="2133601"/>
          <a:ext cx="1020812" cy="3278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/>
            <a:t>Adult Education Specialist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kern="1200" dirty="0"/>
            <a:t>TBN</a:t>
          </a:r>
        </a:p>
      </dsp:txBody>
      <dsp:txXfrm>
        <a:off x="1752593" y="2133601"/>
        <a:ext cx="1020812" cy="32780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0CC11-D80B-4959-825E-60146BC462D0}">
      <dsp:nvSpPr>
        <dsp:cNvPr id="0" name=""/>
        <dsp:cNvSpPr/>
      </dsp:nvSpPr>
      <dsp:spPr>
        <a:xfrm>
          <a:off x="838483" y="2690606"/>
          <a:ext cx="3131749" cy="593319"/>
        </a:xfrm>
        <a:custGeom>
          <a:avLst/>
          <a:gdLst/>
          <a:ahLst/>
          <a:cxnLst/>
          <a:rect l="0" t="0" r="0" b="0"/>
          <a:pathLst>
            <a:path>
              <a:moveTo>
                <a:pt x="3131749" y="0"/>
              </a:moveTo>
              <a:lnTo>
                <a:pt x="3131749" y="417237"/>
              </a:lnTo>
              <a:lnTo>
                <a:pt x="0" y="417237"/>
              </a:lnTo>
              <a:lnTo>
                <a:pt x="0" y="59331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E5791-C456-4C2C-982F-689895E6ABB5}">
      <dsp:nvSpPr>
        <dsp:cNvPr id="0" name=""/>
        <dsp:cNvSpPr/>
      </dsp:nvSpPr>
      <dsp:spPr>
        <a:xfrm>
          <a:off x="2709136" y="2690606"/>
          <a:ext cx="1261096" cy="593319"/>
        </a:xfrm>
        <a:custGeom>
          <a:avLst/>
          <a:gdLst/>
          <a:ahLst/>
          <a:cxnLst/>
          <a:rect l="0" t="0" r="0" b="0"/>
          <a:pathLst>
            <a:path>
              <a:moveTo>
                <a:pt x="1261096" y="0"/>
              </a:moveTo>
              <a:lnTo>
                <a:pt x="1261096" y="417237"/>
              </a:lnTo>
              <a:lnTo>
                <a:pt x="0" y="417237"/>
              </a:lnTo>
              <a:lnTo>
                <a:pt x="0" y="59331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607F8-0A22-46E1-89E2-05B8E2672C8C}">
      <dsp:nvSpPr>
        <dsp:cNvPr id="0" name=""/>
        <dsp:cNvSpPr/>
      </dsp:nvSpPr>
      <dsp:spPr>
        <a:xfrm>
          <a:off x="3970232" y="2690606"/>
          <a:ext cx="567183" cy="5933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237"/>
              </a:lnTo>
              <a:lnTo>
                <a:pt x="567183" y="417237"/>
              </a:lnTo>
              <a:lnTo>
                <a:pt x="567183" y="59331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4ED24-EA4A-4F59-9D82-CF39A28F9EF6}">
      <dsp:nvSpPr>
        <dsp:cNvPr id="0" name=""/>
        <dsp:cNvSpPr/>
      </dsp:nvSpPr>
      <dsp:spPr>
        <a:xfrm>
          <a:off x="3970232" y="2690606"/>
          <a:ext cx="2479932" cy="5933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237"/>
              </a:lnTo>
              <a:lnTo>
                <a:pt x="2479932" y="417237"/>
              </a:lnTo>
              <a:lnTo>
                <a:pt x="2479932" y="59331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5107F-A602-406B-A6EC-9C2F1AA4CA7B}">
      <dsp:nvSpPr>
        <dsp:cNvPr id="0" name=""/>
        <dsp:cNvSpPr/>
      </dsp:nvSpPr>
      <dsp:spPr>
        <a:xfrm>
          <a:off x="3924512" y="1101985"/>
          <a:ext cx="91440" cy="4614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143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5C081-894A-4A57-8B1B-EC0399B6E0BB}">
      <dsp:nvSpPr>
        <dsp:cNvPr id="0" name=""/>
        <dsp:cNvSpPr/>
      </dsp:nvSpPr>
      <dsp:spPr>
        <a:xfrm>
          <a:off x="3131749" y="0"/>
          <a:ext cx="1676967" cy="11019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b="1" kern="1200" dirty="0"/>
            <a:t>President      </a:t>
          </a:r>
          <a:r>
            <a:rPr lang="en-US" sz="700" kern="1200" dirty="0"/>
            <a:t>                         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Dr. Coretta Boykin</a:t>
          </a:r>
        </a:p>
      </dsp:txBody>
      <dsp:txXfrm>
        <a:off x="3131749" y="0"/>
        <a:ext cx="1676967" cy="1101985"/>
      </dsp:txXfrm>
    </dsp:sp>
    <dsp:sp modelId="{E457FBB6-EC8F-4C1B-9C76-90090756F6F2}">
      <dsp:nvSpPr>
        <dsp:cNvPr id="0" name=""/>
        <dsp:cNvSpPr/>
      </dsp:nvSpPr>
      <dsp:spPr>
        <a:xfrm>
          <a:off x="3131749" y="1563424"/>
          <a:ext cx="1676967" cy="11271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b="1" kern="1200" dirty="0"/>
            <a:t>Director of Workforce Development/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b="1" kern="1200" dirty="0"/>
            <a:t>Career Technical Education Instructor                  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D. Cole</a:t>
          </a:r>
        </a:p>
      </dsp:txBody>
      <dsp:txXfrm>
        <a:off x="3131749" y="1563424"/>
        <a:ext cx="1676967" cy="1127182"/>
      </dsp:txXfrm>
    </dsp:sp>
    <dsp:sp modelId="{5889BF0B-928C-4749-A396-6C1710985B4B}">
      <dsp:nvSpPr>
        <dsp:cNvPr id="0" name=""/>
        <dsp:cNvSpPr/>
      </dsp:nvSpPr>
      <dsp:spPr>
        <a:xfrm>
          <a:off x="5611682" y="3283926"/>
          <a:ext cx="1676967" cy="8384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b="1" kern="1200" dirty="0"/>
            <a:t>E-Sport Coach (PT) </a:t>
          </a:r>
          <a:r>
            <a:rPr lang="en-US" sz="700" kern="1200" dirty="0"/>
            <a:t>                          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kern="1200" dirty="0"/>
            <a:t>TBN</a:t>
          </a:r>
        </a:p>
      </dsp:txBody>
      <dsp:txXfrm>
        <a:off x="5611682" y="3283926"/>
        <a:ext cx="1676967" cy="838483"/>
      </dsp:txXfrm>
    </dsp:sp>
    <dsp:sp modelId="{05AE9041-A18A-48D4-980F-39F1F092C290}">
      <dsp:nvSpPr>
        <dsp:cNvPr id="0" name=""/>
        <dsp:cNvSpPr/>
      </dsp:nvSpPr>
      <dsp:spPr>
        <a:xfrm>
          <a:off x="3698933" y="3283926"/>
          <a:ext cx="1676967" cy="8384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b="1" kern="1200" dirty="0"/>
            <a:t>Basketball Coach (2) (PT)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W. Hines</a:t>
          </a:r>
        </a:p>
      </dsp:txBody>
      <dsp:txXfrm>
        <a:off x="3698933" y="3283926"/>
        <a:ext cx="1676967" cy="838483"/>
      </dsp:txXfrm>
    </dsp:sp>
    <dsp:sp modelId="{A27C9DE1-8B86-4F67-B97A-AE87991E26ED}">
      <dsp:nvSpPr>
        <dsp:cNvPr id="0" name=""/>
        <dsp:cNvSpPr/>
      </dsp:nvSpPr>
      <dsp:spPr>
        <a:xfrm>
          <a:off x="1870652" y="3283926"/>
          <a:ext cx="1676967" cy="8384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b="1" kern="1200" dirty="0"/>
            <a:t>Golf Coach (PT)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kern="1200" dirty="0"/>
            <a:t>A Hudson</a:t>
          </a:r>
        </a:p>
      </dsp:txBody>
      <dsp:txXfrm>
        <a:off x="1870652" y="3283926"/>
        <a:ext cx="1676967" cy="838483"/>
      </dsp:txXfrm>
    </dsp:sp>
    <dsp:sp modelId="{D0313F70-57B2-49B8-8472-F35B9F8409CB}">
      <dsp:nvSpPr>
        <dsp:cNvPr id="0" name=""/>
        <dsp:cNvSpPr/>
      </dsp:nvSpPr>
      <dsp:spPr>
        <a:xfrm>
          <a:off x="0" y="3283926"/>
          <a:ext cx="1676967" cy="8384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b="1" kern="1200" dirty="0"/>
            <a:t>Student Success Coach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kern="1200" dirty="0"/>
            <a:t>W. Hines</a:t>
          </a:r>
        </a:p>
      </dsp:txBody>
      <dsp:txXfrm>
        <a:off x="0" y="3283926"/>
        <a:ext cx="1676967" cy="83848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0CC11-D80B-4959-825E-60146BC462D0}">
      <dsp:nvSpPr>
        <dsp:cNvPr id="0" name=""/>
        <dsp:cNvSpPr/>
      </dsp:nvSpPr>
      <dsp:spPr>
        <a:xfrm>
          <a:off x="2751367" y="2640427"/>
          <a:ext cx="1234943" cy="712375"/>
        </a:xfrm>
        <a:custGeom>
          <a:avLst/>
          <a:gdLst/>
          <a:ahLst/>
          <a:cxnLst/>
          <a:rect l="0" t="0" r="0" b="0"/>
          <a:pathLst>
            <a:path>
              <a:moveTo>
                <a:pt x="1234943" y="0"/>
              </a:moveTo>
              <a:lnTo>
                <a:pt x="1234943" y="437917"/>
              </a:lnTo>
              <a:lnTo>
                <a:pt x="0" y="437917"/>
              </a:lnTo>
              <a:lnTo>
                <a:pt x="0" y="71237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E5791-C456-4C2C-982F-689895E6ABB5}">
      <dsp:nvSpPr>
        <dsp:cNvPr id="0" name=""/>
        <dsp:cNvSpPr/>
      </dsp:nvSpPr>
      <dsp:spPr>
        <a:xfrm>
          <a:off x="3986311" y="2640427"/>
          <a:ext cx="1280700" cy="712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917"/>
              </a:lnTo>
              <a:lnTo>
                <a:pt x="1280700" y="437917"/>
              </a:lnTo>
              <a:lnTo>
                <a:pt x="1280700" y="71237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5107F-A602-406B-A6EC-9C2F1AA4CA7B}">
      <dsp:nvSpPr>
        <dsp:cNvPr id="0" name=""/>
        <dsp:cNvSpPr/>
      </dsp:nvSpPr>
      <dsp:spPr>
        <a:xfrm>
          <a:off x="3940591" y="1318627"/>
          <a:ext cx="91440" cy="281577"/>
        </a:xfrm>
        <a:custGeom>
          <a:avLst/>
          <a:gdLst/>
          <a:ahLst/>
          <a:cxnLst/>
          <a:rect l="0" t="0" r="0" b="0"/>
          <a:pathLst>
            <a:path>
              <a:moveTo>
                <a:pt x="76590" y="0"/>
              </a:moveTo>
              <a:lnTo>
                <a:pt x="76590" y="7119"/>
              </a:lnTo>
              <a:lnTo>
                <a:pt x="45720" y="7119"/>
              </a:lnTo>
              <a:lnTo>
                <a:pt x="45720" y="28157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5C081-894A-4A57-8B1B-EC0399B6E0BB}">
      <dsp:nvSpPr>
        <dsp:cNvPr id="0" name=""/>
        <dsp:cNvSpPr/>
      </dsp:nvSpPr>
      <dsp:spPr>
        <a:xfrm>
          <a:off x="3002680" y="0"/>
          <a:ext cx="2029003" cy="131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b="1" kern="1200" dirty="0"/>
            <a:t>President      </a:t>
          </a:r>
          <a:r>
            <a:rPr lang="en-US" sz="700" kern="1200" dirty="0"/>
            <a:t>                         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Dr. Coretta Boykin</a:t>
          </a:r>
        </a:p>
      </dsp:txBody>
      <dsp:txXfrm>
        <a:off x="3002680" y="0"/>
        <a:ext cx="2029003" cy="1318627"/>
      </dsp:txXfrm>
    </dsp:sp>
    <dsp:sp modelId="{E457FBB6-EC8F-4C1B-9C76-90090756F6F2}">
      <dsp:nvSpPr>
        <dsp:cNvPr id="0" name=""/>
        <dsp:cNvSpPr/>
      </dsp:nvSpPr>
      <dsp:spPr>
        <a:xfrm>
          <a:off x="2971810" y="1600204"/>
          <a:ext cx="2029003" cy="1040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b="1" kern="1200" dirty="0"/>
            <a:t>ACCS Executive Director of Enterprise Applications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M. Obiedat</a:t>
          </a:r>
        </a:p>
      </dsp:txBody>
      <dsp:txXfrm>
        <a:off x="2971810" y="1600204"/>
        <a:ext cx="2029003" cy="1040222"/>
      </dsp:txXfrm>
    </dsp:sp>
    <dsp:sp modelId="{A27C9DE1-8B86-4F67-B97A-AE87991E26ED}">
      <dsp:nvSpPr>
        <dsp:cNvPr id="0" name=""/>
        <dsp:cNvSpPr/>
      </dsp:nvSpPr>
      <dsp:spPr>
        <a:xfrm>
          <a:off x="4514225" y="3352803"/>
          <a:ext cx="1505572" cy="10199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b="1" kern="1200" dirty="0"/>
            <a:t>Information Technology Operations Technician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kern="1200" dirty="0"/>
            <a:t>TBN</a:t>
          </a:r>
        </a:p>
      </dsp:txBody>
      <dsp:txXfrm>
        <a:off x="4514225" y="3352803"/>
        <a:ext cx="1505572" cy="1019951"/>
      </dsp:txXfrm>
    </dsp:sp>
    <dsp:sp modelId="{D0313F70-57B2-49B8-8472-F35B9F8409CB}">
      <dsp:nvSpPr>
        <dsp:cNvPr id="0" name=""/>
        <dsp:cNvSpPr/>
      </dsp:nvSpPr>
      <dsp:spPr>
        <a:xfrm>
          <a:off x="1999614" y="3352803"/>
          <a:ext cx="1503507" cy="10370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b="1" kern="1200" dirty="0"/>
            <a:t>Network/Server Administrator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00" kern="1200" dirty="0"/>
            <a:t>C. Higdon</a:t>
          </a:r>
        </a:p>
      </dsp:txBody>
      <dsp:txXfrm>
        <a:off x="1999614" y="3352803"/>
        <a:ext cx="1503507" cy="1037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4404-5276-4B69-85F8-4535710C28E1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EC2C-837C-48DD-A862-1C0723468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4404-5276-4B69-85F8-4535710C28E1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EC2C-837C-48DD-A862-1C0723468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4404-5276-4B69-85F8-4535710C28E1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EC2C-837C-48DD-A862-1C0723468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4404-5276-4B69-85F8-4535710C28E1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EC2C-837C-48DD-A862-1C0723468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4404-5276-4B69-85F8-4535710C28E1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EC2C-837C-48DD-A862-1C0723468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4404-5276-4B69-85F8-4535710C28E1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EC2C-837C-48DD-A862-1C0723468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4404-5276-4B69-85F8-4535710C28E1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EC2C-837C-48DD-A862-1C0723468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4404-5276-4B69-85F8-4535710C28E1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EC2C-837C-48DD-A862-1C0723468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4404-5276-4B69-85F8-4535710C28E1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EC2C-837C-48DD-A862-1C0723468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4404-5276-4B69-85F8-4535710C28E1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EC2C-837C-48DD-A862-1C0723468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4404-5276-4B69-85F8-4535710C28E1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EC2C-837C-48DD-A862-1C0723468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34404-5276-4B69-85F8-4535710C28E1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3EC2C-837C-48DD-A862-1C0723468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pPr lvl="0"/>
            <a:r>
              <a:rPr lang="en-US" dirty="0"/>
              <a:t>REID STATE TECHNICAL COLLEGE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743200"/>
            <a:ext cx="6400800" cy="3200400"/>
          </a:xfrm>
        </p:spPr>
        <p:txBody>
          <a:bodyPr/>
          <a:lstStyle/>
          <a:p>
            <a:pPr marL="342900" lvl="0" indent="-342900">
              <a:defRPr/>
            </a:pPr>
            <a:r>
              <a:rPr lang="en-US" dirty="0">
                <a:solidFill>
                  <a:schemeClr val="tx1"/>
                </a:solidFill>
              </a:rPr>
              <a:t>Organizational Charts</a:t>
            </a:r>
          </a:p>
          <a:p>
            <a:pPr marL="342900" lvl="0" indent="-342900"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342900" lvl="0" indent="-342900"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342900" lvl="0" indent="-342900"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342900" lvl="0" indent="-342900">
              <a:defRPr/>
            </a:pPr>
            <a:r>
              <a:rPr lang="en-US" dirty="0">
                <a:solidFill>
                  <a:schemeClr val="tx1"/>
                </a:solidFill>
              </a:rPr>
              <a:t>June 2023</a:t>
            </a:r>
          </a:p>
          <a:p>
            <a:endParaRPr lang="en-US" dirty="0"/>
          </a:p>
        </p:txBody>
      </p:sp>
      <p:pic>
        <p:nvPicPr>
          <p:cNvPr id="1030" name="Picture 1" descr="RS high res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81400"/>
            <a:ext cx="1371600" cy="141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760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43984284"/>
              </p:ext>
            </p:extLst>
          </p:nvPr>
        </p:nvGraphicFramePr>
        <p:xfrm>
          <a:off x="914400" y="1371600"/>
          <a:ext cx="7772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457200"/>
            <a:ext cx="2438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Reid State Technical College</a:t>
            </a:r>
          </a:p>
          <a:p>
            <a:pPr algn="ctr"/>
            <a:r>
              <a:rPr lang="en-US" sz="1000" dirty="0"/>
              <a:t>Information Technology</a:t>
            </a:r>
          </a:p>
          <a:p>
            <a:pPr algn="ctr"/>
            <a:r>
              <a:rPr lang="en-US" sz="1000" dirty="0"/>
              <a:t> Organizational Chart</a:t>
            </a:r>
          </a:p>
          <a:p>
            <a:pPr algn="ctr"/>
            <a:r>
              <a:rPr lang="en-US" sz="1000" dirty="0"/>
              <a:t>June 2023 </a:t>
            </a:r>
          </a:p>
          <a:p>
            <a:pPr algn="ctr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87429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4572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Reid State Technical College</a:t>
            </a:r>
          </a:p>
          <a:p>
            <a:pPr algn="ctr"/>
            <a:r>
              <a:rPr lang="en-US" sz="1000" dirty="0"/>
              <a:t>Athletics Organizational Chart</a:t>
            </a:r>
          </a:p>
          <a:p>
            <a:pPr algn="ctr"/>
            <a:r>
              <a:rPr lang="en-US" sz="1000" dirty="0"/>
              <a:t>June 2023</a:t>
            </a:r>
          </a:p>
          <a:p>
            <a:pPr algn="ctr"/>
            <a:endParaRPr lang="en-US" sz="10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57144482"/>
              </p:ext>
            </p:extLst>
          </p:nvPr>
        </p:nvGraphicFramePr>
        <p:xfrm>
          <a:off x="914400" y="1524000"/>
          <a:ext cx="7772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5492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2514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Reid State Technical College</a:t>
            </a:r>
          </a:p>
          <a:p>
            <a:pPr algn="ctr"/>
            <a:r>
              <a:rPr lang="en-US" sz="1000" dirty="0"/>
              <a:t>Administrative Organizational Chart</a:t>
            </a:r>
          </a:p>
          <a:p>
            <a:pPr algn="ctr"/>
            <a:r>
              <a:rPr lang="en-US" sz="1000" dirty="0"/>
              <a:t>June 2023 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DFF4325-8FC0-61D4-D623-407FF6192E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219590"/>
              </p:ext>
            </p:extLst>
          </p:nvPr>
        </p:nvGraphicFramePr>
        <p:xfrm>
          <a:off x="914400" y="934998"/>
          <a:ext cx="7772400" cy="5161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80672322"/>
              </p:ext>
            </p:extLst>
          </p:nvPr>
        </p:nvGraphicFramePr>
        <p:xfrm>
          <a:off x="533400" y="152400"/>
          <a:ext cx="8458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3048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Reid State Technical College</a:t>
            </a:r>
          </a:p>
          <a:p>
            <a:pPr algn="ctr"/>
            <a:r>
              <a:rPr lang="en-US" sz="1000" dirty="0"/>
              <a:t>Organizational Chart</a:t>
            </a:r>
          </a:p>
          <a:p>
            <a:pPr algn="ctr"/>
            <a:r>
              <a:rPr lang="en-US" sz="1000" dirty="0"/>
              <a:t>June 2023</a:t>
            </a:r>
          </a:p>
          <a:p>
            <a:pPr algn="ctr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88539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81000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Reid State Technical College</a:t>
            </a:r>
          </a:p>
          <a:p>
            <a:pPr algn="ctr"/>
            <a:r>
              <a:rPr lang="en-US" sz="1000" dirty="0"/>
              <a:t>Student Services Organizational Chart</a:t>
            </a:r>
          </a:p>
          <a:p>
            <a:pPr algn="ctr"/>
            <a:r>
              <a:rPr lang="en-US" sz="1000" dirty="0"/>
              <a:t>June 2023 </a:t>
            </a:r>
          </a:p>
          <a:p>
            <a:pPr algn="ctr"/>
            <a:endParaRPr lang="en-US" sz="1000" dirty="0"/>
          </a:p>
          <a:p>
            <a:pPr algn="ctr"/>
            <a:endParaRPr lang="en-US" sz="800" dirty="0"/>
          </a:p>
          <a:p>
            <a:endParaRPr lang="en-US" sz="8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12430824"/>
              </p:ext>
            </p:extLst>
          </p:nvPr>
        </p:nvGraphicFramePr>
        <p:xfrm>
          <a:off x="381000" y="1143000"/>
          <a:ext cx="8001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32702728"/>
              </p:ext>
            </p:extLst>
          </p:nvPr>
        </p:nvGraphicFramePr>
        <p:xfrm>
          <a:off x="228600" y="1295400"/>
          <a:ext cx="81534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3810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Reid State Technical College</a:t>
            </a:r>
          </a:p>
          <a:p>
            <a:pPr algn="ctr"/>
            <a:r>
              <a:rPr lang="en-US" sz="1000" dirty="0"/>
              <a:t>Instructional Organizational Chart</a:t>
            </a:r>
          </a:p>
          <a:p>
            <a:pPr algn="ctr"/>
            <a:r>
              <a:rPr lang="en-US" sz="1000" dirty="0"/>
              <a:t>June 2023</a:t>
            </a:r>
          </a:p>
          <a:p>
            <a:pPr algn="ctr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49212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45599007"/>
              </p:ext>
            </p:extLst>
          </p:nvPr>
        </p:nvGraphicFramePr>
        <p:xfrm>
          <a:off x="609600" y="533400"/>
          <a:ext cx="8001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4572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Reid State Technical College</a:t>
            </a:r>
          </a:p>
          <a:p>
            <a:pPr algn="ctr"/>
            <a:r>
              <a:rPr lang="en-US" sz="1000" dirty="0"/>
              <a:t>Business Office Organizational Chart</a:t>
            </a:r>
          </a:p>
          <a:p>
            <a:pPr algn="ctr"/>
            <a:r>
              <a:rPr lang="en-US" sz="1000" dirty="0"/>
              <a:t>June 2023 </a:t>
            </a:r>
          </a:p>
          <a:p>
            <a:pPr algn="ctr"/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9185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86940364"/>
              </p:ext>
            </p:extLst>
          </p:nvPr>
        </p:nvGraphicFramePr>
        <p:xfrm>
          <a:off x="914400" y="1142999"/>
          <a:ext cx="7848600" cy="5145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497541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Reid State Technical College</a:t>
            </a:r>
          </a:p>
          <a:p>
            <a:pPr algn="ctr"/>
            <a:r>
              <a:rPr lang="en-US" sz="1000" dirty="0"/>
              <a:t>Institutional Effectiveness Organizational Chart</a:t>
            </a:r>
          </a:p>
          <a:p>
            <a:pPr algn="ctr"/>
            <a:r>
              <a:rPr lang="en-US" sz="1000" dirty="0"/>
              <a:t>June 2023 </a:t>
            </a:r>
          </a:p>
          <a:p>
            <a:pPr algn="ctr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88553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Reid State Technical College</a:t>
            </a:r>
          </a:p>
          <a:p>
            <a:pPr algn="ctr"/>
            <a:r>
              <a:rPr lang="en-US" sz="1000" dirty="0"/>
              <a:t>Adult Education Organizational Chart</a:t>
            </a:r>
          </a:p>
          <a:p>
            <a:pPr algn="ctr"/>
            <a:r>
              <a:rPr lang="en-US" sz="1000" dirty="0"/>
              <a:t>June 2023 </a:t>
            </a:r>
          </a:p>
          <a:p>
            <a:pPr algn="ctr"/>
            <a:endParaRPr lang="en-US" sz="10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3600833"/>
              </p:ext>
            </p:extLst>
          </p:nvPr>
        </p:nvGraphicFramePr>
        <p:xfrm>
          <a:off x="1295400" y="1447800"/>
          <a:ext cx="7543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8517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86217344"/>
              </p:ext>
            </p:extLst>
          </p:nvPr>
        </p:nvGraphicFramePr>
        <p:xfrm>
          <a:off x="914400" y="1524000"/>
          <a:ext cx="7772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457200"/>
            <a:ext cx="2438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Reid State Technical College</a:t>
            </a:r>
          </a:p>
          <a:p>
            <a:pPr algn="ctr"/>
            <a:r>
              <a:rPr lang="en-US" sz="1000" dirty="0"/>
              <a:t>Workforce Development/Athletic </a:t>
            </a:r>
          </a:p>
          <a:p>
            <a:pPr algn="ctr"/>
            <a:r>
              <a:rPr lang="en-US" sz="1000" dirty="0"/>
              <a:t>Organizational Chart</a:t>
            </a:r>
          </a:p>
          <a:p>
            <a:pPr algn="ctr"/>
            <a:r>
              <a:rPr lang="en-US" sz="1000" dirty="0"/>
              <a:t>June 2023</a:t>
            </a:r>
          </a:p>
          <a:p>
            <a:pPr algn="ctr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25479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3605</TotalTime>
  <Words>1180</Words>
  <Application>Microsoft Office PowerPoint</Application>
  <PresentationFormat>On-screen Show (4:3)</PresentationFormat>
  <Paragraphs>347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REID STATE TECHNICAL COLLEGE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REID STATE TECHNICAL COLLEGE</dc:title>
  <dc:creator>bjackson</dc:creator>
  <cp:lastModifiedBy>Jackson, Brenda</cp:lastModifiedBy>
  <cp:revision>293</cp:revision>
  <cp:lastPrinted>2022-01-18T17:59:46Z</cp:lastPrinted>
  <dcterms:created xsi:type="dcterms:W3CDTF">2011-07-22T14:18:29Z</dcterms:created>
  <dcterms:modified xsi:type="dcterms:W3CDTF">2023-11-13T18:52:16Z</dcterms:modified>
</cp:coreProperties>
</file>