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3258" autoAdjust="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846DE-630A-4578-ADF9-809F27306B0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8A0F-6C7C-4C90-8B5C-3E698DE4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B62-E3A0-4131-81B2-EBF93F85831E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547A-17A6-4B45-ADD9-A1F841A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National Suicide Prevention Lifelines</a:t>
            </a:r>
            <a:br>
              <a:rPr lang="en-US" b="1" dirty="0"/>
            </a:br>
            <a:r>
              <a:rPr lang="en-US" sz="2000" dirty="0"/>
              <a:t>The Lifeline provides 24/7, free and confidential support for people in distress, prevention and crisis resources for you or your loved ones, and best practices for professionals.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924" y="1825625"/>
            <a:ext cx="3657600" cy="454185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825623"/>
            <a:ext cx="3657600" cy="4541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08E14-210E-4643-83E4-4EDC37C863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9672" r="14969" b="7130"/>
          <a:stretch/>
        </p:blipFill>
        <p:spPr>
          <a:xfrm>
            <a:off x="8158777" y="1825620"/>
            <a:ext cx="3764969" cy="4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8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LGBTQI+ Suicide Prevention Lifelines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srgbClr val="333333"/>
                </a:solidFill>
                <a:latin typeface="Public Sans"/>
              </a:rPr>
              <a:t>Free 24/7 support for those who are LGBTQI+. </a:t>
            </a:r>
            <a:br>
              <a:rPr lang="en-US" sz="2000" dirty="0">
                <a:solidFill>
                  <a:srgbClr val="333333"/>
                </a:solidFill>
                <a:latin typeface="Public Sans"/>
              </a:rPr>
            </a:br>
            <a:r>
              <a:rPr lang="en-US" sz="2000" dirty="0">
                <a:solidFill>
                  <a:srgbClr val="333333"/>
                </a:solidFill>
                <a:latin typeface="Public Sans"/>
              </a:rPr>
              <a:t>Text or call from anywhere in the US to text with a trained Crisis Counselor.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6545" y="1690688"/>
            <a:ext cx="4695413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75" y="1690688"/>
            <a:ext cx="5167312" cy="5167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233" y="4128384"/>
            <a:ext cx="2729616" cy="27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68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Public Sans</vt:lpstr>
      <vt:lpstr>Office Theme</vt:lpstr>
      <vt:lpstr>National Suicide Prevention Lifelines The Lifeline provides 24/7, free and confidential support for people in distress, prevention and crisis resources for you or your loved ones, and best practices for professionals.</vt:lpstr>
      <vt:lpstr>LGBTQI+ Suicide Prevention Lifelines Free 24/7 support for those who are LGBTQI+.  Text or call from anywhere in the US to text with a trained Crisis Counselor.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Suicide Prevention Lifeline We can all help prevent suicide. The Lifeline provides 24/7, free and confidential support for people in distress, prevention and crisis resources for you or your loved ones, and best practices for professionals.</dc:title>
  <dc:creator>Whipple, Beck (BHDID/Frankfort)</dc:creator>
  <cp:lastModifiedBy>Clark, Patti (BHDID/Frankfort)</cp:lastModifiedBy>
  <cp:revision>16</cp:revision>
  <dcterms:created xsi:type="dcterms:W3CDTF">2020-04-16T15:56:57Z</dcterms:created>
  <dcterms:modified xsi:type="dcterms:W3CDTF">2020-08-12T22:48:47Z</dcterms:modified>
</cp:coreProperties>
</file>