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all phonics skills this 9 weeks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all skills- character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and setting, cause and effect, making inferences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all grammar skills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adding 2 digit plus 2 digit numbers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Spiders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Christopher Columbus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What Matters Most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Deandrea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7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Language Arts grades this week</a:t>
            </a: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4 math test-Wednesday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October </a:t>
            </a:r>
            <a:r>
              <a:rPr lang="en-US" sz="1100" dirty="0" smtClean="0"/>
              <a:t>10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Parent PE </a:t>
            </a:r>
            <a:r>
              <a:rPr lang="en-US" sz="1100" dirty="0" smtClean="0"/>
              <a:t>day- 9:25-10:00</a:t>
            </a:r>
            <a:endParaRPr lang="en-US" sz="1100" dirty="0" smtClean="0"/>
          </a:p>
          <a:p>
            <a:r>
              <a:rPr lang="en-US" sz="1100" dirty="0" smtClean="0"/>
              <a:t>October 10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Safari field trip money </a:t>
            </a:r>
            <a:r>
              <a:rPr lang="en-US" sz="1100" dirty="0" smtClean="0"/>
              <a:t>due</a:t>
            </a:r>
            <a:endParaRPr lang="en-US" sz="1100" dirty="0" smtClean="0"/>
          </a:p>
          <a:p>
            <a:r>
              <a:rPr lang="en-US" sz="1100" dirty="0" smtClean="0"/>
              <a:t>October 11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- 9 weeks ends</a:t>
            </a:r>
          </a:p>
          <a:p>
            <a:r>
              <a:rPr lang="en-US" sz="1100" dirty="0" smtClean="0"/>
              <a:t>October 11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½ day for </a:t>
            </a:r>
            <a:r>
              <a:rPr lang="en-US" sz="1100" dirty="0" smtClean="0"/>
              <a:t>students</a:t>
            </a:r>
          </a:p>
          <a:p>
            <a:r>
              <a:rPr lang="en-US" sz="1100" dirty="0" smtClean="0"/>
              <a:t>October 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no school</a:t>
            </a:r>
          </a:p>
          <a:p>
            <a:r>
              <a:rPr lang="en-US" sz="1100" dirty="0" smtClean="0"/>
              <a:t>October 21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Red Ribbon Week-Monday-wear red, Tuesday-wear PJ’s, Wednesday-Tie Dye, Thursday-Wear a hat, Friday- wear a super hero cape</a:t>
            </a:r>
          </a:p>
          <a:p>
            <a:r>
              <a:rPr lang="en-US" sz="1100" dirty="0" smtClean="0"/>
              <a:t>October 22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- 2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 Grade Parent Workshop</a:t>
            </a:r>
          </a:p>
          <a:p>
            <a:r>
              <a:rPr lang="en-US" sz="1100" dirty="0" smtClean="0"/>
              <a:t>October 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Animal Safari Field Trip</a:t>
            </a:r>
            <a:endParaRPr lang="en-US" sz="11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26D1BA-CE3D-43F7-9C6A-291F8574571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1892</TotalTime>
  <Words>160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42</cp:revision>
  <cp:lastPrinted>2024-10-04T13:56:51Z</cp:lastPrinted>
  <dcterms:created xsi:type="dcterms:W3CDTF">2016-06-16T14:10:06Z</dcterms:created>
  <dcterms:modified xsi:type="dcterms:W3CDTF">2024-10-04T14:00:07Z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