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900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304" r:id="rId5"/>
    <p:sldId id="263" r:id="rId6"/>
    <p:sldId id="265" r:id="rId7"/>
    <p:sldId id="305" r:id="rId8"/>
    <p:sldId id="275" r:id="rId9"/>
    <p:sldId id="276" r:id="rId10"/>
    <p:sldId id="301" r:id="rId11"/>
    <p:sldId id="306" r:id="rId12"/>
    <p:sldId id="286" r:id="rId13"/>
    <p:sldId id="291" r:id="rId14"/>
    <p:sldId id="298" r:id="rId15"/>
    <p:sldId id="307" r:id="rId16"/>
    <p:sldId id="294" r:id="rId17"/>
    <p:sldId id="303" r:id="rId18"/>
    <p:sldId id="287" r:id="rId19"/>
    <p:sldId id="289" r:id="rId20"/>
    <p:sldId id="297" r:id="rId21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5E0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5F4C03-C205-3B7A-FE07-E297D5A174F8}" v="25" dt="2025-08-21T16:44:24.842"/>
    <p1510:client id="{CA8F738D-EF67-16C9-8073-9A308386EF0E}" v="166" dt="2025-08-21T20:22:12.5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nooks, Bridget" userId="S::bridget.snooks@hcbe.net::8aa35940-1367-4108-833b-0e8ff547e32d" providerId="AD" clId="Web-{1B5F4C03-C205-3B7A-FE07-E297D5A174F8}"/>
    <pc:docChg chg="delSld modSld sldOrd">
      <pc:chgData name="Snooks, Bridget" userId="S::bridget.snooks@hcbe.net::8aa35940-1367-4108-833b-0e8ff547e32d" providerId="AD" clId="Web-{1B5F4C03-C205-3B7A-FE07-E297D5A174F8}" dt="2025-08-21T16:44:24.842" v="29" actId="20577"/>
      <pc:docMkLst>
        <pc:docMk/>
      </pc:docMkLst>
      <pc:sldChg chg="modSp">
        <pc:chgData name="Snooks, Bridget" userId="S::bridget.snooks@hcbe.net::8aa35940-1367-4108-833b-0e8ff547e32d" providerId="AD" clId="Web-{1B5F4C03-C205-3B7A-FE07-E297D5A174F8}" dt="2025-08-21T16:42:11.774" v="10" actId="20577"/>
        <pc:sldMkLst>
          <pc:docMk/>
          <pc:sldMk cId="1934200882" sldId="257"/>
        </pc:sldMkLst>
        <pc:spChg chg="mod">
          <ac:chgData name="Snooks, Bridget" userId="S::bridget.snooks@hcbe.net::8aa35940-1367-4108-833b-0e8ff547e32d" providerId="AD" clId="Web-{1B5F4C03-C205-3B7A-FE07-E297D5A174F8}" dt="2025-08-21T16:42:11.774" v="10" actId="20577"/>
          <ac:spMkLst>
            <pc:docMk/>
            <pc:sldMk cId="1934200882" sldId="257"/>
            <ac:spMk id="3" creationId="{00000000-0000-0000-0000-000000000000}"/>
          </ac:spMkLst>
        </pc:spChg>
      </pc:sldChg>
      <pc:sldChg chg="modSp">
        <pc:chgData name="Snooks, Bridget" userId="S::bridget.snooks@hcbe.net::8aa35940-1367-4108-833b-0e8ff547e32d" providerId="AD" clId="Web-{1B5F4C03-C205-3B7A-FE07-E297D5A174F8}" dt="2025-08-21T16:43:51.903" v="27" actId="20577"/>
        <pc:sldMkLst>
          <pc:docMk/>
          <pc:sldMk cId="4152598529" sldId="263"/>
        </pc:sldMkLst>
        <pc:spChg chg="mod">
          <ac:chgData name="Snooks, Bridget" userId="S::bridget.snooks@hcbe.net::8aa35940-1367-4108-833b-0e8ff547e32d" providerId="AD" clId="Web-{1B5F4C03-C205-3B7A-FE07-E297D5A174F8}" dt="2025-08-21T16:43:51.903" v="27" actId="20577"/>
          <ac:spMkLst>
            <pc:docMk/>
            <pc:sldMk cId="4152598529" sldId="263"/>
            <ac:spMk id="3" creationId="{00000000-0000-0000-0000-000000000000}"/>
          </ac:spMkLst>
        </pc:spChg>
      </pc:sldChg>
      <pc:sldChg chg="modSp">
        <pc:chgData name="Snooks, Bridget" userId="S::bridget.snooks@hcbe.net::8aa35940-1367-4108-833b-0e8ff547e32d" providerId="AD" clId="Web-{1B5F4C03-C205-3B7A-FE07-E297D5A174F8}" dt="2025-08-21T16:44:24.842" v="29" actId="20577"/>
        <pc:sldMkLst>
          <pc:docMk/>
          <pc:sldMk cId="4040395172" sldId="265"/>
        </pc:sldMkLst>
        <pc:spChg chg="mod">
          <ac:chgData name="Snooks, Bridget" userId="S::bridget.snooks@hcbe.net::8aa35940-1367-4108-833b-0e8ff547e32d" providerId="AD" clId="Web-{1B5F4C03-C205-3B7A-FE07-E297D5A174F8}" dt="2025-08-21T16:44:24.842" v="29" actId="20577"/>
          <ac:spMkLst>
            <pc:docMk/>
            <pc:sldMk cId="4040395172" sldId="265"/>
            <ac:spMk id="2" creationId="{00000000-0000-0000-0000-000000000000}"/>
          </ac:spMkLst>
        </pc:spChg>
      </pc:sldChg>
      <pc:sldChg chg="ord">
        <pc:chgData name="Snooks, Bridget" userId="S::bridget.snooks@hcbe.net::8aa35940-1367-4108-833b-0e8ff547e32d" providerId="AD" clId="Web-{1B5F4C03-C205-3B7A-FE07-E297D5A174F8}" dt="2025-08-21T12:51:10.442" v="4"/>
        <pc:sldMkLst>
          <pc:docMk/>
          <pc:sldMk cId="2374218353" sldId="291"/>
        </pc:sldMkLst>
      </pc:sldChg>
      <pc:sldChg chg="del">
        <pc:chgData name="Snooks, Bridget" userId="S::bridget.snooks@hcbe.net::8aa35940-1367-4108-833b-0e8ff547e32d" providerId="AD" clId="Web-{1B5F4C03-C205-3B7A-FE07-E297D5A174F8}" dt="2025-08-21T16:44:16.841" v="28"/>
        <pc:sldMkLst>
          <pc:docMk/>
          <pc:sldMk cId="1160631584" sldId="299"/>
        </pc:sldMkLst>
      </pc:sldChg>
      <pc:sldChg chg="modSp">
        <pc:chgData name="Snooks, Bridget" userId="S::bridget.snooks@hcbe.net::8aa35940-1367-4108-833b-0e8ff547e32d" providerId="AD" clId="Web-{1B5F4C03-C205-3B7A-FE07-E297D5A174F8}" dt="2025-08-21T16:42:48.119" v="15" actId="20577"/>
        <pc:sldMkLst>
          <pc:docMk/>
          <pc:sldMk cId="141588639" sldId="304"/>
        </pc:sldMkLst>
        <pc:graphicFrameChg chg="modGraphic">
          <ac:chgData name="Snooks, Bridget" userId="S::bridget.snooks@hcbe.net::8aa35940-1367-4108-833b-0e8ff547e32d" providerId="AD" clId="Web-{1B5F4C03-C205-3B7A-FE07-E297D5A174F8}" dt="2025-08-21T16:42:48.119" v="15" actId="20577"/>
          <ac:graphicFrameMkLst>
            <pc:docMk/>
            <pc:sldMk cId="141588639" sldId="304"/>
            <ac:graphicFrameMk id="44" creationId="{65D320D4-B9DD-DA4B-992E-A4F608180B53}"/>
          </ac:graphicFrameMkLst>
        </pc:graphicFrameChg>
      </pc:sldChg>
    </pc:docChg>
  </pc:docChgLst>
  <pc:docChgLst>
    <pc:chgData name="Gardner, Jessica J" userId="S::jessica.gardner@hcbe.net::1da8ebaa-2b82-41be-9dcc-6ddc006c4f17" providerId="AD" clId="Web-{E1787DF6-FBAB-3B6C-A442-98C8E8F4C7A8}"/>
    <pc:docChg chg="modSld">
      <pc:chgData name="Gardner, Jessica J" userId="S::jessica.gardner@hcbe.net::1da8ebaa-2b82-41be-9dcc-6ddc006c4f17" providerId="AD" clId="Web-{E1787DF6-FBAB-3B6C-A442-98C8E8F4C7A8}" dt="2025-08-06T17:23:16.173" v="260" actId="20577"/>
      <pc:docMkLst>
        <pc:docMk/>
      </pc:docMkLst>
      <pc:sldChg chg="modSp">
        <pc:chgData name="Gardner, Jessica J" userId="S::jessica.gardner@hcbe.net::1da8ebaa-2b82-41be-9dcc-6ddc006c4f17" providerId="AD" clId="Web-{E1787DF6-FBAB-3B6C-A442-98C8E8F4C7A8}" dt="2025-08-05T16:37:22.477" v="5" actId="20577"/>
        <pc:sldMkLst>
          <pc:docMk/>
          <pc:sldMk cId="805634659" sldId="256"/>
        </pc:sldMkLst>
        <pc:spChg chg="mod">
          <ac:chgData name="Gardner, Jessica J" userId="S::jessica.gardner@hcbe.net::1da8ebaa-2b82-41be-9dcc-6ddc006c4f17" providerId="AD" clId="Web-{E1787DF6-FBAB-3B6C-A442-98C8E8F4C7A8}" dt="2025-08-05T16:37:22.477" v="5" actId="20577"/>
          <ac:spMkLst>
            <pc:docMk/>
            <pc:sldMk cId="805634659" sldId="256"/>
            <ac:spMk id="3" creationId="{00000000-0000-0000-0000-000000000000}"/>
          </ac:spMkLst>
        </pc:spChg>
      </pc:sldChg>
      <pc:sldChg chg="modSp">
        <pc:chgData name="Gardner, Jessica J" userId="S::jessica.gardner@hcbe.net::1da8ebaa-2b82-41be-9dcc-6ddc006c4f17" providerId="AD" clId="Web-{E1787DF6-FBAB-3B6C-A442-98C8E8F4C7A8}" dt="2025-08-06T13:13:56.486" v="249" actId="20577"/>
        <pc:sldMkLst>
          <pc:docMk/>
          <pc:sldMk cId="4040395172" sldId="265"/>
        </pc:sldMkLst>
        <pc:graphicFrameChg chg="modGraphic">
          <ac:chgData name="Gardner, Jessica J" userId="S::jessica.gardner@hcbe.net::1da8ebaa-2b82-41be-9dcc-6ddc006c4f17" providerId="AD" clId="Web-{E1787DF6-FBAB-3B6C-A442-98C8E8F4C7A8}" dt="2025-08-06T13:13:56.486" v="249" actId="20577"/>
          <ac:graphicFrameMkLst>
            <pc:docMk/>
            <pc:sldMk cId="4040395172" sldId="265"/>
            <ac:graphicFrameMk id="13" creationId="{2186FA97-2445-DFF2-7354-B464B6029542}"/>
          </ac:graphicFrameMkLst>
        </pc:graphicFrameChg>
      </pc:sldChg>
      <pc:sldChg chg="modSp">
        <pc:chgData name="Gardner, Jessica J" userId="S::jessica.gardner@hcbe.net::1da8ebaa-2b82-41be-9dcc-6ddc006c4f17" providerId="AD" clId="Web-{E1787DF6-FBAB-3B6C-A442-98C8E8F4C7A8}" dt="2025-08-06T17:23:16.173" v="260" actId="20577"/>
        <pc:sldMkLst>
          <pc:docMk/>
          <pc:sldMk cId="257739313" sldId="287"/>
        </pc:sldMkLst>
        <pc:spChg chg="mod">
          <ac:chgData name="Gardner, Jessica J" userId="S::jessica.gardner@hcbe.net::1da8ebaa-2b82-41be-9dcc-6ddc006c4f17" providerId="AD" clId="Web-{E1787DF6-FBAB-3B6C-A442-98C8E8F4C7A8}" dt="2025-08-06T17:23:16.173" v="260" actId="20577"/>
          <ac:spMkLst>
            <pc:docMk/>
            <pc:sldMk cId="257739313" sldId="287"/>
            <ac:spMk id="5" creationId="{00000000-0000-0000-0000-000000000000}"/>
          </ac:spMkLst>
        </pc:spChg>
      </pc:sldChg>
      <pc:sldChg chg="addSp delSp modSp">
        <pc:chgData name="Gardner, Jessica J" userId="S::jessica.gardner@hcbe.net::1da8ebaa-2b82-41be-9dcc-6ddc006c4f17" providerId="AD" clId="Web-{E1787DF6-FBAB-3B6C-A442-98C8E8F4C7A8}" dt="2025-08-06T17:20:17.763" v="258" actId="1076"/>
        <pc:sldMkLst>
          <pc:docMk/>
          <pc:sldMk cId="2395587342" sldId="298"/>
        </pc:sldMkLst>
        <pc:picChg chg="add mod ord">
          <ac:chgData name="Gardner, Jessica J" userId="S::jessica.gardner@hcbe.net::1da8ebaa-2b82-41be-9dcc-6ddc006c4f17" providerId="AD" clId="Web-{E1787DF6-FBAB-3B6C-A442-98C8E8F4C7A8}" dt="2025-08-06T17:20:17.763" v="258" actId="1076"/>
          <ac:picMkLst>
            <pc:docMk/>
            <pc:sldMk cId="2395587342" sldId="298"/>
            <ac:picMk id="5" creationId="{8353063A-6C9B-052F-EA52-A7C42E33CF02}"/>
          </ac:picMkLst>
        </pc:picChg>
      </pc:sldChg>
    </pc:docChg>
  </pc:docChgLst>
  <pc:docChgLst>
    <pc:chgData name="Snooks, Bridget" userId="S::bridget.snooks@hcbe.net::8aa35940-1367-4108-833b-0e8ff547e32d" providerId="AD" clId="Web-{CA8F738D-EF67-16C9-8073-9A308386EF0E}"/>
    <pc:docChg chg="addSld delSld modSld">
      <pc:chgData name="Snooks, Bridget" userId="S::bridget.snooks@hcbe.net::8aa35940-1367-4108-833b-0e8ff547e32d" providerId="AD" clId="Web-{CA8F738D-EF67-16C9-8073-9A308386EF0E}" dt="2025-08-21T20:22:12.570" v="175"/>
      <pc:docMkLst>
        <pc:docMk/>
      </pc:docMkLst>
      <pc:sldChg chg="modSp">
        <pc:chgData name="Snooks, Bridget" userId="S::bridget.snooks@hcbe.net::8aa35940-1367-4108-833b-0e8ff547e32d" providerId="AD" clId="Web-{CA8F738D-EF67-16C9-8073-9A308386EF0E}" dt="2025-08-21T16:47:34.803" v="26" actId="20577"/>
        <pc:sldMkLst>
          <pc:docMk/>
          <pc:sldMk cId="4040395172" sldId="265"/>
        </pc:sldMkLst>
        <pc:spChg chg="mod">
          <ac:chgData name="Snooks, Bridget" userId="S::bridget.snooks@hcbe.net::8aa35940-1367-4108-833b-0e8ff547e32d" providerId="AD" clId="Web-{CA8F738D-EF67-16C9-8073-9A308386EF0E}" dt="2025-08-21T16:44:50.452" v="0" actId="20577"/>
          <ac:spMkLst>
            <pc:docMk/>
            <pc:sldMk cId="4040395172" sldId="265"/>
            <ac:spMk id="2" creationId="{00000000-0000-0000-0000-000000000000}"/>
          </ac:spMkLst>
        </pc:spChg>
        <pc:graphicFrameChg chg="mod modGraphic">
          <ac:chgData name="Snooks, Bridget" userId="S::bridget.snooks@hcbe.net::8aa35940-1367-4108-833b-0e8ff547e32d" providerId="AD" clId="Web-{CA8F738D-EF67-16C9-8073-9A308386EF0E}" dt="2025-08-21T16:47:34.803" v="26" actId="20577"/>
          <ac:graphicFrameMkLst>
            <pc:docMk/>
            <pc:sldMk cId="4040395172" sldId="265"/>
            <ac:graphicFrameMk id="13" creationId="{2186FA97-2445-DFF2-7354-B464B6029542}"/>
          </ac:graphicFrameMkLst>
        </pc:graphicFrameChg>
      </pc:sldChg>
      <pc:sldChg chg="addSp delSp modSp">
        <pc:chgData name="Snooks, Bridget" userId="S::bridget.snooks@hcbe.net::8aa35940-1367-4108-833b-0e8ff547e32d" providerId="AD" clId="Web-{CA8F738D-EF67-16C9-8073-9A308386EF0E}" dt="2025-08-21T17:22:40.683" v="75" actId="1076"/>
        <pc:sldMkLst>
          <pc:docMk/>
          <pc:sldMk cId="2013328269" sldId="275"/>
        </pc:sldMkLst>
        <pc:spChg chg="del mod">
          <ac:chgData name="Snooks, Bridget" userId="S::bridget.snooks@hcbe.net::8aa35940-1367-4108-833b-0e8ff547e32d" providerId="AD" clId="Web-{CA8F738D-EF67-16C9-8073-9A308386EF0E}" dt="2025-08-21T16:52:07.313" v="36"/>
          <ac:spMkLst>
            <pc:docMk/>
            <pc:sldMk cId="2013328269" sldId="275"/>
            <ac:spMk id="3" creationId="{00000000-0000-0000-0000-000000000000}"/>
          </ac:spMkLst>
        </pc:spChg>
        <pc:spChg chg="add del mod">
          <ac:chgData name="Snooks, Bridget" userId="S::bridget.snooks@hcbe.net::8aa35940-1367-4108-833b-0e8ff547e32d" providerId="AD" clId="Web-{CA8F738D-EF67-16C9-8073-9A308386EF0E}" dt="2025-08-21T17:02:30.940" v="37"/>
          <ac:spMkLst>
            <pc:docMk/>
            <pc:sldMk cId="2013328269" sldId="275"/>
            <ac:spMk id="6" creationId="{6404DCA8-AB19-0B6B-2216-F6B206D59D0C}"/>
          </ac:spMkLst>
        </pc:spChg>
        <pc:picChg chg="del">
          <ac:chgData name="Snooks, Bridget" userId="S::bridget.snooks@hcbe.net::8aa35940-1367-4108-833b-0e8ff547e32d" providerId="AD" clId="Web-{CA8F738D-EF67-16C9-8073-9A308386EF0E}" dt="2025-08-21T17:02:39.144" v="40"/>
          <ac:picMkLst>
            <pc:docMk/>
            <pc:sldMk cId="2013328269" sldId="275"/>
            <ac:picMk id="4" creationId="{00000000-0000-0000-0000-000000000000}"/>
          </ac:picMkLst>
        </pc:picChg>
        <pc:picChg chg="add mod ord">
          <ac:chgData name="Snooks, Bridget" userId="S::bridget.snooks@hcbe.net::8aa35940-1367-4108-833b-0e8ff547e32d" providerId="AD" clId="Web-{CA8F738D-EF67-16C9-8073-9A308386EF0E}" dt="2025-08-21T17:03:45.990" v="47" actId="1076"/>
          <ac:picMkLst>
            <pc:docMk/>
            <pc:sldMk cId="2013328269" sldId="275"/>
            <ac:picMk id="7" creationId="{5DCEAB53-6695-D311-A929-1C26A28AAB8B}"/>
          </ac:picMkLst>
        </pc:picChg>
        <pc:picChg chg="add mod">
          <ac:chgData name="Snooks, Bridget" userId="S::bridget.snooks@hcbe.net::8aa35940-1367-4108-833b-0e8ff547e32d" providerId="AD" clId="Web-{CA8F738D-EF67-16C9-8073-9A308386EF0E}" dt="2025-08-21T17:03:43.162" v="46" actId="1076"/>
          <ac:picMkLst>
            <pc:docMk/>
            <pc:sldMk cId="2013328269" sldId="275"/>
            <ac:picMk id="8" creationId="{FF2558C9-EBB6-5FE7-2B4F-EFFC828F3A2D}"/>
          </ac:picMkLst>
        </pc:picChg>
        <pc:picChg chg="add del mod">
          <ac:chgData name="Snooks, Bridget" userId="S::bridget.snooks@hcbe.net::8aa35940-1367-4108-833b-0e8ff547e32d" providerId="AD" clId="Web-{CA8F738D-EF67-16C9-8073-9A308386EF0E}" dt="2025-08-21T17:06:17.590" v="50"/>
          <ac:picMkLst>
            <pc:docMk/>
            <pc:sldMk cId="2013328269" sldId="275"/>
            <ac:picMk id="9" creationId="{9691D6AE-28F9-DD36-4A44-32216D405343}"/>
          </ac:picMkLst>
        </pc:picChg>
        <pc:picChg chg="add mod">
          <ac:chgData name="Snooks, Bridget" userId="S::bridget.snooks@hcbe.net::8aa35940-1367-4108-833b-0e8ff547e32d" providerId="AD" clId="Web-{CA8F738D-EF67-16C9-8073-9A308386EF0E}" dt="2025-08-21T17:22:33.668" v="73" actId="1076"/>
          <ac:picMkLst>
            <pc:docMk/>
            <pc:sldMk cId="2013328269" sldId="275"/>
            <ac:picMk id="10" creationId="{4FDC202D-ED9D-F64D-091B-65A2BB3AD509}"/>
          </ac:picMkLst>
        </pc:picChg>
        <pc:picChg chg="add mod">
          <ac:chgData name="Snooks, Bridget" userId="S::bridget.snooks@hcbe.net::8aa35940-1367-4108-833b-0e8ff547e32d" providerId="AD" clId="Web-{CA8F738D-EF67-16C9-8073-9A308386EF0E}" dt="2025-08-21T17:22:40.683" v="75" actId="1076"/>
          <ac:picMkLst>
            <pc:docMk/>
            <pc:sldMk cId="2013328269" sldId="275"/>
            <ac:picMk id="11" creationId="{0CAF30DF-5C33-A747-B41E-8C2D21643A73}"/>
          </ac:picMkLst>
        </pc:picChg>
        <pc:picChg chg="add del mod">
          <ac:chgData name="Snooks, Bridget" userId="S::bridget.snooks@hcbe.net::8aa35940-1367-4108-833b-0e8ff547e32d" providerId="AD" clId="Web-{CA8F738D-EF67-16C9-8073-9A308386EF0E}" dt="2025-08-21T17:21:37.743" v="66"/>
          <ac:picMkLst>
            <pc:docMk/>
            <pc:sldMk cId="2013328269" sldId="275"/>
            <ac:picMk id="12" creationId="{9FB9C9D0-86E2-FF51-B28E-9563F334C083}"/>
          </ac:picMkLst>
        </pc:picChg>
        <pc:picChg chg="add mod">
          <ac:chgData name="Snooks, Bridget" userId="S::bridget.snooks@hcbe.net::8aa35940-1367-4108-833b-0e8ff547e32d" providerId="AD" clId="Web-{CA8F738D-EF67-16C9-8073-9A308386EF0E}" dt="2025-08-21T17:22:38.058" v="74" actId="1076"/>
          <ac:picMkLst>
            <pc:docMk/>
            <pc:sldMk cId="2013328269" sldId="275"/>
            <ac:picMk id="13" creationId="{85764A13-A03F-1393-9CAE-D95296D093B0}"/>
          </ac:picMkLst>
        </pc:picChg>
      </pc:sldChg>
      <pc:sldChg chg="addSp delSp modSp mod modClrScheme chgLayout">
        <pc:chgData name="Snooks, Bridget" userId="S::bridget.snooks@hcbe.net::8aa35940-1367-4108-833b-0e8ff547e32d" providerId="AD" clId="Web-{CA8F738D-EF67-16C9-8073-9A308386EF0E}" dt="2025-08-21T17:26:53.240" v="96"/>
        <pc:sldMkLst>
          <pc:docMk/>
          <pc:sldMk cId="4108148732" sldId="276"/>
        </pc:sldMkLst>
        <pc:spChg chg="mod ord">
          <ac:chgData name="Snooks, Bridget" userId="S::bridget.snooks@hcbe.net::8aa35940-1367-4108-833b-0e8ff547e32d" providerId="AD" clId="Web-{CA8F738D-EF67-16C9-8073-9A308386EF0E}" dt="2025-08-21T17:26:53.240" v="96"/>
          <ac:spMkLst>
            <pc:docMk/>
            <pc:sldMk cId="4108148732" sldId="276"/>
            <ac:spMk id="2" creationId="{00000000-0000-0000-0000-000000000000}"/>
          </ac:spMkLst>
        </pc:spChg>
        <pc:spChg chg="del mod">
          <ac:chgData name="Snooks, Bridget" userId="S::bridget.snooks@hcbe.net::8aa35940-1367-4108-833b-0e8ff547e32d" providerId="AD" clId="Web-{CA8F738D-EF67-16C9-8073-9A308386EF0E}" dt="2025-08-21T17:24:27.297" v="83"/>
          <ac:spMkLst>
            <pc:docMk/>
            <pc:sldMk cId="4108148732" sldId="276"/>
            <ac:spMk id="3" creationId="{00000000-0000-0000-0000-000000000000}"/>
          </ac:spMkLst>
        </pc:spChg>
        <pc:spChg chg="add del mod">
          <ac:chgData name="Snooks, Bridget" userId="S::bridget.snooks@hcbe.net::8aa35940-1367-4108-833b-0e8ff547e32d" providerId="AD" clId="Web-{CA8F738D-EF67-16C9-8073-9A308386EF0E}" dt="2025-08-21T17:24:43.016" v="84"/>
          <ac:spMkLst>
            <pc:docMk/>
            <pc:sldMk cId="4108148732" sldId="276"/>
            <ac:spMk id="6" creationId="{2E10E8C4-571A-EA8F-87B1-48D661558E9B}"/>
          </ac:spMkLst>
        </pc:spChg>
        <pc:spChg chg="del">
          <ac:chgData name="Snooks, Bridget" userId="S::bridget.snooks@hcbe.net::8aa35940-1367-4108-833b-0e8ff547e32d" providerId="AD" clId="Web-{CA8F738D-EF67-16C9-8073-9A308386EF0E}" dt="2025-08-21T17:22:54.106" v="79"/>
          <ac:spMkLst>
            <pc:docMk/>
            <pc:sldMk cId="4108148732" sldId="276"/>
            <ac:spMk id="9" creationId="{989683EB-D202-4B4D-B1BD-8BA6965FBEF5}"/>
          </ac:spMkLst>
        </pc:spChg>
        <pc:spChg chg="add del mod">
          <ac:chgData name="Snooks, Bridget" userId="S::bridget.snooks@hcbe.net::8aa35940-1367-4108-833b-0e8ff547e32d" providerId="AD" clId="Web-{CA8F738D-EF67-16C9-8073-9A308386EF0E}" dt="2025-08-21T17:26:15.410" v="90"/>
          <ac:spMkLst>
            <pc:docMk/>
            <pc:sldMk cId="4108148732" sldId="276"/>
            <ac:spMk id="10" creationId="{4250772F-D192-782C-23CF-7CF3B7063575}"/>
          </ac:spMkLst>
        </pc:spChg>
        <pc:picChg chg="del">
          <ac:chgData name="Snooks, Bridget" userId="S::bridget.snooks@hcbe.net::8aa35940-1367-4108-833b-0e8ff547e32d" providerId="AD" clId="Web-{CA8F738D-EF67-16C9-8073-9A308386EF0E}" dt="2025-08-21T17:22:51.793" v="78"/>
          <ac:picMkLst>
            <pc:docMk/>
            <pc:sldMk cId="4108148732" sldId="276"/>
            <ac:picMk id="4" creationId="{00000000-0000-0000-0000-000000000000}"/>
          </ac:picMkLst>
        </pc:picChg>
        <pc:picChg chg="add del mod ord">
          <ac:chgData name="Snooks, Bridget" userId="S::bridget.snooks@hcbe.net::8aa35940-1367-4108-833b-0e8ff547e32d" providerId="AD" clId="Web-{CA8F738D-EF67-16C9-8073-9A308386EF0E}" dt="2025-08-21T17:25:03.064" v="89"/>
          <ac:picMkLst>
            <pc:docMk/>
            <pc:sldMk cId="4108148732" sldId="276"/>
            <ac:picMk id="7" creationId="{9361A4D2-D648-3F9C-A4D1-16E2604E4E69}"/>
          </ac:picMkLst>
        </pc:picChg>
        <pc:picChg chg="add mod ord">
          <ac:chgData name="Snooks, Bridget" userId="S::bridget.snooks@hcbe.net::8aa35940-1367-4108-833b-0e8ff547e32d" providerId="AD" clId="Web-{CA8F738D-EF67-16C9-8073-9A308386EF0E}" dt="2025-08-21T17:26:53.240" v="96"/>
          <ac:picMkLst>
            <pc:docMk/>
            <pc:sldMk cId="4108148732" sldId="276"/>
            <ac:picMk id="11" creationId="{EA385EAD-6EAC-6382-B834-AB08016F3BBF}"/>
          </ac:picMkLst>
        </pc:picChg>
      </pc:sldChg>
      <pc:sldChg chg="modSp">
        <pc:chgData name="Snooks, Bridget" userId="S::bridget.snooks@hcbe.net::8aa35940-1367-4108-833b-0e8ff547e32d" providerId="AD" clId="Web-{CA8F738D-EF67-16C9-8073-9A308386EF0E}" dt="2025-08-21T20:09:29.332" v="112" actId="20577"/>
        <pc:sldMkLst>
          <pc:docMk/>
          <pc:sldMk cId="4004663820" sldId="286"/>
        </pc:sldMkLst>
        <pc:spChg chg="mod">
          <ac:chgData name="Snooks, Bridget" userId="S::bridget.snooks@hcbe.net::8aa35940-1367-4108-833b-0e8ff547e32d" providerId="AD" clId="Web-{CA8F738D-EF67-16C9-8073-9A308386EF0E}" dt="2025-08-21T20:09:29.332" v="112" actId="20577"/>
          <ac:spMkLst>
            <pc:docMk/>
            <pc:sldMk cId="4004663820" sldId="286"/>
            <ac:spMk id="2" creationId="{00000000-0000-0000-0000-000000000000}"/>
          </ac:spMkLst>
        </pc:spChg>
        <pc:spChg chg="mod">
          <ac:chgData name="Snooks, Bridget" userId="S::bridget.snooks@hcbe.net::8aa35940-1367-4108-833b-0e8ff547e32d" providerId="AD" clId="Web-{CA8F738D-EF67-16C9-8073-9A308386EF0E}" dt="2025-08-21T20:09:15.128" v="109" actId="1076"/>
          <ac:spMkLst>
            <pc:docMk/>
            <pc:sldMk cId="4004663820" sldId="286"/>
            <ac:spMk id="3" creationId="{00000000-0000-0000-0000-000000000000}"/>
          </ac:spMkLst>
        </pc:spChg>
      </pc:sldChg>
      <pc:sldChg chg="modSp">
        <pc:chgData name="Snooks, Bridget" userId="S::bridget.snooks@hcbe.net::8aa35940-1367-4108-833b-0e8ff547e32d" providerId="AD" clId="Web-{CA8F738D-EF67-16C9-8073-9A308386EF0E}" dt="2025-08-21T20:17:19.703" v="165" actId="20577"/>
        <pc:sldMkLst>
          <pc:docMk/>
          <pc:sldMk cId="1908989764" sldId="289"/>
        </pc:sldMkLst>
        <pc:spChg chg="mod">
          <ac:chgData name="Snooks, Bridget" userId="S::bridget.snooks@hcbe.net::8aa35940-1367-4108-833b-0e8ff547e32d" providerId="AD" clId="Web-{CA8F738D-EF67-16C9-8073-9A308386EF0E}" dt="2025-08-21T20:17:19.703" v="165" actId="20577"/>
          <ac:spMkLst>
            <pc:docMk/>
            <pc:sldMk cId="1908989764" sldId="289"/>
            <ac:spMk id="2" creationId="{00000000-0000-0000-0000-000000000000}"/>
          </ac:spMkLst>
        </pc:spChg>
        <pc:spChg chg="mod">
          <ac:chgData name="Snooks, Bridget" userId="S::bridget.snooks@hcbe.net::8aa35940-1367-4108-833b-0e8ff547e32d" providerId="AD" clId="Web-{CA8F738D-EF67-16C9-8073-9A308386EF0E}" dt="2025-08-21T20:15:58.654" v="151" actId="20577"/>
          <ac:spMkLst>
            <pc:docMk/>
            <pc:sldMk cId="1908989764" sldId="289"/>
            <ac:spMk id="5" creationId="{00000000-0000-0000-0000-000000000000}"/>
          </ac:spMkLst>
        </pc:spChg>
      </pc:sldChg>
      <pc:sldChg chg="modSp">
        <pc:chgData name="Snooks, Bridget" userId="S::bridget.snooks@hcbe.net::8aa35940-1367-4108-833b-0e8ff547e32d" providerId="AD" clId="Web-{CA8F738D-EF67-16C9-8073-9A308386EF0E}" dt="2025-08-21T20:11:48.492" v="133" actId="20577"/>
        <pc:sldMkLst>
          <pc:docMk/>
          <pc:sldMk cId="2374218353" sldId="291"/>
        </pc:sldMkLst>
        <pc:spChg chg="mod">
          <ac:chgData name="Snooks, Bridget" userId="S::bridget.snooks@hcbe.net::8aa35940-1367-4108-833b-0e8ff547e32d" providerId="AD" clId="Web-{CA8F738D-EF67-16C9-8073-9A308386EF0E}" dt="2025-08-21T20:11:48.492" v="133" actId="20577"/>
          <ac:spMkLst>
            <pc:docMk/>
            <pc:sldMk cId="2374218353" sldId="291"/>
            <ac:spMk id="2" creationId="{00000000-0000-0000-0000-000000000000}"/>
          </ac:spMkLst>
        </pc:spChg>
      </pc:sldChg>
      <pc:sldChg chg="del">
        <pc:chgData name="Snooks, Bridget" userId="S::bridget.snooks@hcbe.net::8aa35940-1367-4108-833b-0e8ff547e32d" providerId="AD" clId="Web-{CA8F738D-EF67-16C9-8073-9A308386EF0E}" dt="2025-08-21T20:17:13.187" v="163"/>
        <pc:sldMkLst>
          <pc:docMk/>
          <pc:sldMk cId="2777948132" sldId="292"/>
        </pc:sldMkLst>
      </pc:sldChg>
      <pc:sldChg chg="modSp">
        <pc:chgData name="Snooks, Bridget" userId="S::bridget.snooks@hcbe.net::8aa35940-1367-4108-833b-0e8ff547e32d" providerId="AD" clId="Web-{CA8F738D-EF67-16C9-8073-9A308386EF0E}" dt="2025-08-21T20:14:19.777" v="141" actId="20577"/>
        <pc:sldMkLst>
          <pc:docMk/>
          <pc:sldMk cId="4290320860" sldId="294"/>
        </pc:sldMkLst>
        <pc:spChg chg="mod">
          <ac:chgData name="Snooks, Bridget" userId="S::bridget.snooks@hcbe.net::8aa35940-1367-4108-833b-0e8ff547e32d" providerId="AD" clId="Web-{CA8F738D-EF67-16C9-8073-9A308386EF0E}" dt="2025-08-21T20:14:19.777" v="141" actId="20577"/>
          <ac:spMkLst>
            <pc:docMk/>
            <pc:sldMk cId="4290320860" sldId="294"/>
            <ac:spMk id="4" creationId="{00000000-0000-0000-0000-000000000000}"/>
          </ac:spMkLst>
        </pc:spChg>
      </pc:sldChg>
      <pc:sldChg chg="modSp">
        <pc:chgData name="Snooks, Bridget" userId="S::bridget.snooks@hcbe.net::8aa35940-1367-4108-833b-0e8ff547e32d" providerId="AD" clId="Web-{CA8F738D-EF67-16C9-8073-9A308386EF0E}" dt="2025-08-21T20:16:53.859" v="162" actId="20577"/>
        <pc:sldMkLst>
          <pc:docMk/>
          <pc:sldMk cId="818721237" sldId="297"/>
        </pc:sldMkLst>
        <pc:spChg chg="mod">
          <ac:chgData name="Snooks, Bridget" userId="S::bridget.snooks@hcbe.net::8aa35940-1367-4108-833b-0e8ff547e32d" providerId="AD" clId="Web-{CA8F738D-EF67-16C9-8073-9A308386EF0E}" dt="2025-08-21T20:16:53.859" v="162" actId="20577"/>
          <ac:spMkLst>
            <pc:docMk/>
            <pc:sldMk cId="818721237" sldId="297"/>
            <ac:spMk id="3" creationId="{00000000-0000-0000-0000-000000000000}"/>
          </ac:spMkLst>
        </pc:spChg>
      </pc:sldChg>
      <pc:sldChg chg="modSp">
        <pc:chgData name="Snooks, Bridget" userId="S::bridget.snooks@hcbe.net::8aa35940-1367-4108-833b-0e8ff547e32d" providerId="AD" clId="Web-{CA8F738D-EF67-16C9-8073-9A308386EF0E}" dt="2025-08-21T20:15:06.450" v="144" actId="20577"/>
        <pc:sldMkLst>
          <pc:docMk/>
          <pc:sldMk cId="335170142" sldId="303"/>
        </pc:sldMkLst>
        <pc:spChg chg="mod">
          <ac:chgData name="Snooks, Bridget" userId="S::bridget.snooks@hcbe.net::8aa35940-1367-4108-833b-0e8ff547e32d" providerId="AD" clId="Web-{CA8F738D-EF67-16C9-8073-9A308386EF0E}" dt="2025-08-21T20:15:06.450" v="144" actId="20577"/>
          <ac:spMkLst>
            <pc:docMk/>
            <pc:sldMk cId="335170142" sldId="303"/>
            <ac:spMk id="3" creationId="{A0FE50B7-75C6-B14A-0749-59DFF78B9527}"/>
          </ac:spMkLst>
        </pc:spChg>
      </pc:sldChg>
      <pc:sldChg chg="modSp">
        <pc:chgData name="Snooks, Bridget" userId="S::bridget.snooks@hcbe.net::8aa35940-1367-4108-833b-0e8ff547e32d" providerId="AD" clId="Web-{CA8F738D-EF67-16C9-8073-9A308386EF0E}" dt="2025-08-21T16:48:24.008" v="33" actId="20577"/>
        <pc:sldMkLst>
          <pc:docMk/>
          <pc:sldMk cId="1961168611" sldId="305"/>
        </pc:sldMkLst>
        <pc:graphicFrameChg chg="modGraphic">
          <ac:chgData name="Snooks, Bridget" userId="S::bridget.snooks@hcbe.net::8aa35940-1367-4108-833b-0e8ff547e32d" providerId="AD" clId="Web-{CA8F738D-EF67-16C9-8073-9A308386EF0E}" dt="2025-08-21T16:48:24.008" v="33" actId="20577"/>
          <ac:graphicFrameMkLst>
            <pc:docMk/>
            <pc:sldMk cId="1961168611" sldId="305"/>
            <ac:graphicFrameMk id="5" creationId="{BF50E7C7-D8E4-E29F-4DC1-D486596B988D}"/>
          </ac:graphicFrameMkLst>
        </pc:graphicFrameChg>
      </pc:sldChg>
      <pc:sldChg chg="modSp">
        <pc:chgData name="Snooks, Bridget" userId="S::bridget.snooks@hcbe.net::8aa35940-1367-4108-833b-0e8ff547e32d" providerId="AD" clId="Web-{CA8F738D-EF67-16C9-8073-9A308386EF0E}" dt="2025-08-21T20:08:11.377" v="97" actId="20577"/>
        <pc:sldMkLst>
          <pc:docMk/>
          <pc:sldMk cId="3577837280" sldId="306"/>
        </pc:sldMkLst>
        <pc:spChg chg="mod">
          <ac:chgData name="Snooks, Bridget" userId="S::bridget.snooks@hcbe.net::8aa35940-1367-4108-833b-0e8ff547e32d" providerId="AD" clId="Web-{CA8F738D-EF67-16C9-8073-9A308386EF0E}" dt="2025-08-21T20:08:11.377" v="97" actId="20577"/>
          <ac:spMkLst>
            <pc:docMk/>
            <pc:sldMk cId="3577837280" sldId="306"/>
            <ac:spMk id="3" creationId="{DB36C7DA-7795-02C8-B827-03768EF17899}"/>
          </ac:spMkLst>
        </pc:spChg>
      </pc:sldChg>
      <pc:sldChg chg="modSp">
        <pc:chgData name="Snooks, Bridget" userId="S::bridget.snooks@hcbe.net::8aa35940-1367-4108-833b-0e8ff547e32d" providerId="AD" clId="Web-{CA8F738D-EF67-16C9-8073-9A308386EF0E}" dt="2025-08-21T20:13:50.276" v="137" actId="20577"/>
        <pc:sldMkLst>
          <pc:docMk/>
          <pc:sldMk cId="2320851260" sldId="307"/>
        </pc:sldMkLst>
        <pc:spChg chg="mod">
          <ac:chgData name="Snooks, Bridget" userId="S::bridget.snooks@hcbe.net::8aa35940-1367-4108-833b-0e8ff547e32d" providerId="AD" clId="Web-{CA8F738D-EF67-16C9-8073-9A308386EF0E}" dt="2025-08-21T20:13:50.276" v="137" actId="20577"/>
          <ac:spMkLst>
            <pc:docMk/>
            <pc:sldMk cId="2320851260" sldId="307"/>
            <ac:spMk id="3" creationId="{E820EA6A-9B47-25D1-D9BB-8FBFEC22559B}"/>
          </ac:spMkLst>
        </pc:spChg>
      </pc:sldChg>
      <pc:sldChg chg="addSp delSp modSp new del mod modClrScheme chgLayout">
        <pc:chgData name="Snooks, Bridget" userId="S::bridget.snooks@hcbe.net::8aa35940-1367-4108-833b-0e8ff547e32d" providerId="AD" clId="Web-{CA8F738D-EF67-16C9-8073-9A308386EF0E}" dt="2025-08-21T20:21:21.116" v="174"/>
        <pc:sldMkLst>
          <pc:docMk/>
          <pc:sldMk cId="2834865388" sldId="308"/>
        </pc:sldMkLst>
        <pc:spChg chg="del">
          <ac:chgData name="Snooks, Bridget" userId="S::bridget.snooks@hcbe.net::8aa35940-1367-4108-833b-0e8ff547e32d" providerId="AD" clId="Web-{CA8F738D-EF67-16C9-8073-9A308386EF0E}" dt="2025-08-21T20:19:43.004" v="171"/>
          <ac:spMkLst>
            <pc:docMk/>
            <pc:sldMk cId="2834865388" sldId="308"/>
            <ac:spMk id="2" creationId="{C73C69F3-086E-E8E1-8EA8-3395FC189086}"/>
          </ac:spMkLst>
        </pc:spChg>
        <pc:spChg chg="del">
          <ac:chgData name="Snooks, Bridget" userId="S::bridget.snooks@hcbe.net::8aa35940-1367-4108-833b-0e8ff547e32d" providerId="AD" clId="Web-{CA8F738D-EF67-16C9-8073-9A308386EF0E}" dt="2025-08-21T20:18:22.127" v="167"/>
          <ac:spMkLst>
            <pc:docMk/>
            <pc:sldMk cId="2834865388" sldId="308"/>
            <ac:spMk id="3" creationId="{C324C4D3-2711-0AF8-9531-F21D593B2A34}"/>
          </ac:spMkLst>
        </pc:spChg>
        <pc:spChg chg="add del mod">
          <ac:chgData name="Snooks, Bridget" userId="S::bridget.snooks@hcbe.net::8aa35940-1367-4108-833b-0e8ff547e32d" providerId="AD" clId="Web-{CA8F738D-EF67-16C9-8073-9A308386EF0E}" dt="2025-08-21T20:19:43.004" v="171"/>
          <ac:spMkLst>
            <pc:docMk/>
            <pc:sldMk cId="2834865388" sldId="308"/>
            <ac:spMk id="6" creationId="{E1C11836-4BF5-9F02-C192-CA95242DB0C0}"/>
          </ac:spMkLst>
        </pc:spChg>
        <pc:picChg chg="add del mod ord">
          <ac:chgData name="Snooks, Bridget" userId="S::bridget.snooks@hcbe.net::8aa35940-1367-4108-833b-0e8ff547e32d" providerId="AD" clId="Web-{CA8F738D-EF67-16C9-8073-9A308386EF0E}" dt="2025-08-21T20:18:51.987" v="170"/>
          <ac:picMkLst>
            <pc:docMk/>
            <pc:sldMk cId="2834865388" sldId="308"/>
            <ac:picMk id="4" creationId="{F6222ADA-15D2-054F-EBD5-72A52817FBC6}"/>
          </ac:picMkLst>
        </pc:picChg>
      </pc:sldChg>
      <pc:sldChg chg="add del">
        <pc:chgData name="Snooks, Bridget" userId="S::bridget.snooks@hcbe.net::8aa35940-1367-4108-833b-0e8ff547e32d" providerId="AD" clId="Web-{CA8F738D-EF67-16C9-8073-9A308386EF0E}" dt="2025-08-21T20:22:12.570" v="175"/>
        <pc:sldMkLst>
          <pc:docMk/>
          <pc:sldMk cId="899743207" sldId="30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E33AA4-B838-4B1E-8B63-A3736391FA1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CC925A5-C63B-4A8C-A2DC-0CB3AF81DDCD}">
      <dgm:prSet/>
      <dgm:spPr/>
      <dgm:t>
        <a:bodyPr/>
        <a:lstStyle/>
        <a:p>
          <a:r>
            <a:rPr lang="en-US" baseline="0"/>
            <a:t>It means that we receive additional federal funding to provide a quality education for all of our students.</a:t>
          </a:r>
          <a:endParaRPr lang="en-US"/>
        </a:p>
      </dgm:t>
    </dgm:pt>
    <dgm:pt modelId="{89457E63-5761-4AC0-9751-F1A407010686}" type="parTrans" cxnId="{8422246E-3C4B-4D48-A9C6-9E14435D1214}">
      <dgm:prSet/>
      <dgm:spPr/>
      <dgm:t>
        <a:bodyPr/>
        <a:lstStyle/>
        <a:p>
          <a:endParaRPr lang="en-US"/>
        </a:p>
      </dgm:t>
    </dgm:pt>
    <dgm:pt modelId="{92472C3E-753D-4C3B-B531-5D72E8CFC00F}" type="sibTrans" cxnId="{8422246E-3C4B-4D48-A9C6-9E14435D1214}">
      <dgm:prSet/>
      <dgm:spPr/>
      <dgm:t>
        <a:bodyPr/>
        <a:lstStyle/>
        <a:p>
          <a:endParaRPr lang="en-US"/>
        </a:p>
      </dgm:t>
    </dgm:pt>
    <dgm:pt modelId="{71533178-0EFB-48E9-B35B-6F7BFF48D62A}">
      <dgm:prSet/>
      <dgm:spPr/>
      <dgm:t>
        <a:bodyPr/>
        <a:lstStyle/>
        <a:p>
          <a:r>
            <a:rPr lang="en-US" baseline="0"/>
            <a:t>This funding helps school offer improved programs such as a family engagement liaison, instructional &amp; technology resources, activities/workshops for families, intervention specialist teacher, and professional development for teachers.</a:t>
          </a:r>
          <a:endParaRPr lang="en-US"/>
        </a:p>
      </dgm:t>
    </dgm:pt>
    <dgm:pt modelId="{D1442D71-D17F-4217-A529-81BD49EE2646}" type="parTrans" cxnId="{4D6018DE-B160-4045-B7E3-62568E407B38}">
      <dgm:prSet/>
      <dgm:spPr/>
      <dgm:t>
        <a:bodyPr/>
        <a:lstStyle/>
        <a:p>
          <a:endParaRPr lang="en-US"/>
        </a:p>
      </dgm:t>
    </dgm:pt>
    <dgm:pt modelId="{2CEB3569-CF65-4B2E-A19A-3F1D2189194B}" type="sibTrans" cxnId="{4D6018DE-B160-4045-B7E3-62568E407B38}">
      <dgm:prSet/>
      <dgm:spPr/>
      <dgm:t>
        <a:bodyPr/>
        <a:lstStyle/>
        <a:p>
          <a:endParaRPr lang="en-US"/>
        </a:p>
      </dgm:t>
    </dgm:pt>
    <dgm:pt modelId="{1ADA41B3-6EFA-49D6-8670-F1EBECEF9F0A}" type="pres">
      <dgm:prSet presAssocID="{DAE33AA4-B838-4B1E-8B63-A3736391FA1A}" presName="linear" presStyleCnt="0">
        <dgm:presLayoutVars>
          <dgm:animLvl val="lvl"/>
          <dgm:resizeHandles val="exact"/>
        </dgm:presLayoutVars>
      </dgm:prSet>
      <dgm:spPr/>
    </dgm:pt>
    <dgm:pt modelId="{7F57FCAA-B32B-4FEB-9382-472062F5EE1E}" type="pres">
      <dgm:prSet presAssocID="{6CC925A5-C63B-4A8C-A2DC-0CB3AF81DDC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3F749F3-C19B-484B-9F53-E1DC4170A392}" type="pres">
      <dgm:prSet presAssocID="{92472C3E-753D-4C3B-B531-5D72E8CFC00F}" presName="spacer" presStyleCnt="0"/>
      <dgm:spPr/>
    </dgm:pt>
    <dgm:pt modelId="{4CE3BCE8-F72D-40B0-BC92-80B4EF838F1D}" type="pres">
      <dgm:prSet presAssocID="{71533178-0EFB-48E9-B35B-6F7BFF48D62A}" presName="parentText" presStyleLbl="node1" presStyleIdx="1" presStyleCnt="2" custScaleY="124495">
        <dgm:presLayoutVars>
          <dgm:chMax val="0"/>
          <dgm:bulletEnabled val="1"/>
        </dgm:presLayoutVars>
      </dgm:prSet>
      <dgm:spPr/>
    </dgm:pt>
  </dgm:ptLst>
  <dgm:cxnLst>
    <dgm:cxn modelId="{F9FB721E-E956-4509-A9AC-B30DDCBA420F}" type="presOf" srcId="{6CC925A5-C63B-4A8C-A2DC-0CB3AF81DDCD}" destId="{7F57FCAA-B32B-4FEB-9382-472062F5EE1E}" srcOrd="0" destOrd="0" presId="urn:microsoft.com/office/officeart/2005/8/layout/vList2"/>
    <dgm:cxn modelId="{F9C4861E-6615-435D-930A-96B1944CA2E1}" type="presOf" srcId="{71533178-0EFB-48E9-B35B-6F7BFF48D62A}" destId="{4CE3BCE8-F72D-40B0-BC92-80B4EF838F1D}" srcOrd="0" destOrd="0" presId="urn:microsoft.com/office/officeart/2005/8/layout/vList2"/>
    <dgm:cxn modelId="{8422246E-3C4B-4D48-A9C6-9E14435D1214}" srcId="{DAE33AA4-B838-4B1E-8B63-A3736391FA1A}" destId="{6CC925A5-C63B-4A8C-A2DC-0CB3AF81DDCD}" srcOrd="0" destOrd="0" parTransId="{89457E63-5761-4AC0-9751-F1A407010686}" sibTransId="{92472C3E-753D-4C3B-B531-5D72E8CFC00F}"/>
    <dgm:cxn modelId="{4D6018DE-B160-4045-B7E3-62568E407B38}" srcId="{DAE33AA4-B838-4B1E-8B63-A3736391FA1A}" destId="{71533178-0EFB-48E9-B35B-6F7BFF48D62A}" srcOrd="1" destOrd="0" parTransId="{D1442D71-D17F-4217-A529-81BD49EE2646}" sibTransId="{2CEB3569-CF65-4B2E-A19A-3F1D2189194B}"/>
    <dgm:cxn modelId="{CC5574DE-2793-4F7C-90A7-972985ABED4D}" type="presOf" srcId="{DAE33AA4-B838-4B1E-8B63-A3736391FA1A}" destId="{1ADA41B3-6EFA-49D6-8670-F1EBECEF9F0A}" srcOrd="0" destOrd="0" presId="urn:microsoft.com/office/officeart/2005/8/layout/vList2"/>
    <dgm:cxn modelId="{EF4C5782-4164-4D1D-BB69-23F10BD1546F}" type="presParOf" srcId="{1ADA41B3-6EFA-49D6-8670-F1EBECEF9F0A}" destId="{7F57FCAA-B32B-4FEB-9382-472062F5EE1E}" srcOrd="0" destOrd="0" presId="urn:microsoft.com/office/officeart/2005/8/layout/vList2"/>
    <dgm:cxn modelId="{DDD0D083-0164-4DC2-9824-60C3559049BB}" type="presParOf" srcId="{1ADA41B3-6EFA-49D6-8670-F1EBECEF9F0A}" destId="{73F749F3-C19B-484B-9F53-E1DC4170A392}" srcOrd="1" destOrd="0" presId="urn:microsoft.com/office/officeart/2005/8/layout/vList2"/>
    <dgm:cxn modelId="{9E3AB530-3B71-44BA-ACFA-73F288F27919}" type="presParOf" srcId="{1ADA41B3-6EFA-49D6-8670-F1EBECEF9F0A}" destId="{4CE3BCE8-F72D-40B0-BC92-80B4EF838F1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133D0B-5063-44D2-B07F-B9FB81174FCC}" type="doc">
      <dgm:prSet loTypeId="urn:microsoft.com/office/officeart/2005/8/layout/h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858977B-383B-4FA1-B3AD-B8A915E8EB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Increase</a:t>
          </a:r>
        </a:p>
      </dgm:t>
    </dgm:pt>
    <dgm:pt modelId="{BBDA22FB-CC81-45A1-8D0D-2099D2E37683}" type="parTrans" cxnId="{67FC3FEE-87D6-419B-8A06-EA09899C0820}">
      <dgm:prSet/>
      <dgm:spPr/>
      <dgm:t>
        <a:bodyPr/>
        <a:lstStyle/>
        <a:p>
          <a:endParaRPr lang="en-US"/>
        </a:p>
      </dgm:t>
    </dgm:pt>
    <dgm:pt modelId="{4E8129CD-EAEF-4FEE-910C-2C3FE6095D24}" type="sibTrans" cxnId="{67FC3FEE-87D6-419B-8A06-EA09899C0820}">
      <dgm:prSet/>
      <dgm:spPr/>
      <dgm:t>
        <a:bodyPr/>
        <a:lstStyle/>
        <a:p>
          <a:endParaRPr lang="en-US"/>
        </a:p>
      </dgm:t>
    </dgm:pt>
    <dgm:pt modelId="{3E8704AF-DC58-45C2-8373-6B594945AF1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580E88A-6AA4-43C7-B686-07A7B3A31CCD}" type="parTrans" cxnId="{F09EBB3E-EB36-4085-83AD-8B4A07639850}">
      <dgm:prSet/>
      <dgm:spPr/>
      <dgm:t>
        <a:bodyPr/>
        <a:lstStyle/>
        <a:p>
          <a:endParaRPr lang="en-US"/>
        </a:p>
      </dgm:t>
    </dgm:pt>
    <dgm:pt modelId="{1A941023-51BC-4136-985F-15F10CE824F9}" type="sibTrans" cxnId="{F09EBB3E-EB36-4085-83AD-8B4A07639850}">
      <dgm:prSet/>
      <dgm:spPr/>
      <dgm:t>
        <a:bodyPr/>
        <a:lstStyle/>
        <a:p>
          <a:endParaRPr lang="en-US"/>
        </a:p>
      </dgm:t>
    </dgm:pt>
    <dgm:pt modelId="{59FA6FB3-450F-484D-93A1-701A13762D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Increase</a:t>
          </a:r>
        </a:p>
      </dgm:t>
    </dgm:pt>
    <dgm:pt modelId="{EE35D237-CA09-483D-891F-B8CD6DB1479E}" type="parTrans" cxnId="{46B84AA4-C080-49F7-9A39-4939E2ADA934}">
      <dgm:prSet/>
      <dgm:spPr/>
      <dgm:t>
        <a:bodyPr/>
        <a:lstStyle/>
        <a:p>
          <a:endParaRPr lang="en-US"/>
        </a:p>
      </dgm:t>
    </dgm:pt>
    <dgm:pt modelId="{4321DDE7-E6D1-4F7F-A342-BDE9CD5B85CF}" type="sibTrans" cxnId="{46B84AA4-C080-49F7-9A39-4939E2ADA934}">
      <dgm:prSet/>
      <dgm:spPr/>
      <dgm:t>
        <a:bodyPr/>
        <a:lstStyle/>
        <a:p>
          <a:endParaRPr lang="en-US"/>
        </a:p>
      </dgm:t>
    </dgm:pt>
    <dgm:pt modelId="{8DAC5521-75EE-4D39-83AA-2E0FF28C2B4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28AECAA-224E-49BD-A9BB-C948EBC79AE1}" type="parTrans" cxnId="{9804032F-1096-495B-B9CF-DDF11454FC62}">
      <dgm:prSet/>
      <dgm:spPr/>
      <dgm:t>
        <a:bodyPr/>
        <a:lstStyle/>
        <a:p>
          <a:endParaRPr lang="en-US"/>
        </a:p>
      </dgm:t>
    </dgm:pt>
    <dgm:pt modelId="{0B19F24D-128F-4E01-8B94-66D5E3159B32}" type="sibTrans" cxnId="{9804032F-1096-495B-B9CF-DDF11454FC62}">
      <dgm:prSet/>
      <dgm:spPr/>
      <dgm:t>
        <a:bodyPr/>
        <a:lstStyle/>
        <a:p>
          <a:endParaRPr lang="en-US"/>
        </a:p>
      </dgm:t>
    </dgm:pt>
    <dgm:pt modelId="{36881ACB-B02C-40CF-9DA8-A59DE9EB05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Implement</a:t>
          </a:r>
        </a:p>
      </dgm:t>
    </dgm:pt>
    <dgm:pt modelId="{5863D584-3AB6-4FCF-ADE2-BB535DED2015}" type="parTrans" cxnId="{AA1BCBB4-3CA1-4F42-9C51-0D7F61945F87}">
      <dgm:prSet/>
      <dgm:spPr/>
      <dgm:t>
        <a:bodyPr/>
        <a:lstStyle/>
        <a:p>
          <a:endParaRPr lang="en-US"/>
        </a:p>
      </dgm:t>
    </dgm:pt>
    <dgm:pt modelId="{994AC689-17A5-4FC3-83D4-1061DFB5DA6C}" type="sibTrans" cxnId="{AA1BCBB4-3CA1-4F42-9C51-0D7F61945F87}">
      <dgm:prSet/>
      <dgm:spPr/>
      <dgm:t>
        <a:bodyPr/>
        <a:lstStyle/>
        <a:p>
          <a:endParaRPr lang="en-US"/>
        </a:p>
      </dgm:t>
    </dgm:pt>
    <dgm:pt modelId="{E12BD061-E867-4C2F-9842-868ADC3FA84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F46FEB6-55A7-4232-82E0-144CEA901867}" type="parTrans" cxnId="{29AF6DC4-15B8-428A-968B-C5CBBC9DCD2E}">
      <dgm:prSet/>
      <dgm:spPr/>
      <dgm:t>
        <a:bodyPr/>
        <a:lstStyle/>
        <a:p>
          <a:endParaRPr lang="en-US"/>
        </a:p>
      </dgm:t>
    </dgm:pt>
    <dgm:pt modelId="{B06A6DD8-CCE8-4FD2-8625-E76833F41931}" type="sibTrans" cxnId="{29AF6DC4-15B8-428A-968B-C5CBBC9DCD2E}">
      <dgm:prSet/>
      <dgm:spPr/>
      <dgm:t>
        <a:bodyPr/>
        <a:lstStyle/>
        <a:p>
          <a:endParaRPr lang="en-US"/>
        </a:p>
      </dgm:t>
    </dgm:pt>
    <dgm:pt modelId="{7D417100-D7B1-4F97-A829-F82E6DE91F84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sz="1800"/>
            <a:t>Increase the percentage of students reading on or above grade level as measured by</a:t>
          </a:r>
          <a:r>
            <a:rPr lang="en-US" sz="1800">
              <a:latin typeface="Century Schoolbook" panose="02040604050505020304"/>
            </a:rPr>
            <a:t> GA</a:t>
          </a:r>
          <a:r>
            <a:rPr lang="en-US" sz="1800"/>
            <a:t> Milestones </a:t>
          </a:r>
          <a:r>
            <a:rPr lang="en-US" sz="1800">
              <a:latin typeface="Century Schoolbook" panose="02040604050505020304"/>
            </a:rPr>
            <a:t>by 3%.</a:t>
          </a:r>
          <a:endParaRPr lang="en-US" sz="1800"/>
        </a:p>
      </dgm:t>
    </dgm:pt>
    <dgm:pt modelId="{DA75E9E7-1AB5-492C-BBCD-C3034DD43876}" type="parTrans" cxnId="{859C1B9A-ADCA-4E20-8375-1CA2422479B5}">
      <dgm:prSet/>
      <dgm:spPr/>
      <dgm:t>
        <a:bodyPr/>
        <a:lstStyle/>
        <a:p>
          <a:endParaRPr lang="en-US"/>
        </a:p>
      </dgm:t>
    </dgm:pt>
    <dgm:pt modelId="{06ECB3EF-8380-4D16-9EC8-553EBE8DA48D}" type="sibTrans" cxnId="{859C1B9A-ADCA-4E20-8375-1CA2422479B5}">
      <dgm:prSet/>
      <dgm:spPr/>
      <dgm:t>
        <a:bodyPr/>
        <a:lstStyle/>
        <a:p>
          <a:endParaRPr lang="en-US"/>
        </a:p>
      </dgm:t>
    </dgm:pt>
    <dgm:pt modelId="{BBC53D42-9C8B-4458-AD6A-E95AAAD7A854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/>
            <a:t>Increase by at least </a:t>
          </a:r>
          <a:r>
            <a:rPr lang="en-US">
              <a:latin typeface="Century Schoolbook" panose="02040604050505020304"/>
            </a:rPr>
            <a:t>3% the number of students in grades 3-5 scoring a 2, 3, or 4 in English Language Arts, Math, and Science measured by GA Milestones.</a:t>
          </a:r>
          <a:endParaRPr lang="en-US"/>
        </a:p>
      </dgm:t>
    </dgm:pt>
    <dgm:pt modelId="{B63A9489-C9BE-4506-BED6-5112E451B6C4}" type="parTrans" cxnId="{E04DB98C-9AC0-45AF-B5EF-D7B45C9A8819}">
      <dgm:prSet/>
      <dgm:spPr/>
      <dgm:t>
        <a:bodyPr/>
        <a:lstStyle/>
        <a:p>
          <a:endParaRPr lang="en-US"/>
        </a:p>
      </dgm:t>
    </dgm:pt>
    <dgm:pt modelId="{E72D2394-CB45-4588-950A-BE652917D945}" type="sibTrans" cxnId="{E04DB98C-9AC0-45AF-B5EF-D7B45C9A8819}">
      <dgm:prSet/>
      <dgm:spPr/>
      <dgm:t>
        <a:bodyPr/>
        <a:lstStyle/>
        <a:p>
          <a:endParaRPr lang="en-US"/>
        </a:p>
      </dgm:t>
    </dgm:pt>
    <dgm:pt modelId="{62554E4C-D7E8-4C5F-AFBB-299D267E3C3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70C549D-BDDE-4CFA-9904-0D48E34351D6}" type="parTrans" cxnId="{4C56F1D2-1523-48C5-8BDD-F8263ACC7E53}">
      <dgm:prSet/>
      <dgm:spPr/>
      <dgm:t>
        <a:bodyPr/>
        <a:lstStyle/>
        <a:p>
          <a:endParaRPr lang="en-US"/>
        </a:p>
      </dgm:t>
    </dgm:pt>
    <dgm:pt modelId="{9313C803-0571-4811-B8C5-9AFCCDF11E6E}" type="sibTrans" cxnId="{4C56F1D2-1523-48C5-8BDD-F8263ACC7E53}">
      <dgm:prSet/>
      <dgm:spPr/>
      <dgm:t>
        <a:bodyPr/>
        <a:lstStyle/>
        <a:p>
          <a:endParaRPr lang="en-US"/>
        </a:p>
      </dgm:t>
    </dgm:pt>
    <dgm:pt modelId="{1FC20E70-4571-463C-9AED-85600EBF61B9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/>
            <a:t>Develop a strong, positive </a:t>
          </a:r>
          <a:r>
            <a:rPr lang="en-US">
              <a:latin typeface="Century Schoolbook" panose="02040604050505020304"/>
            </a:rPr>
            <a:t>culture to improve behavior and academic performance by decreasing the percentage of students having an office referral by 3%.</a:t>
          </a:r>
          <a:endParaRPr lang="en-US"/>
        </a:p>
      </dgm:t>
    </dgm:pt>
    <dgm:pt modelId="{D72A1274-08E4-444A-A6E0-881CC43D1412}" type="parTrans" cxnId="{3363C990-B9BC-4691-AE90-B33549FDD156}">
      <dgm:prSet/>
      <dgm:spPr/>
      <dgm:t>
        <a:bodyPr/>
        <a:lstStyle/>
        <a:p>
          <a:endParaRPr lang="en-US"/>
        </a:p>
      </dgm:t>
    </dgm:pt>
    <dgm:pt modelId="{1B1653D4-02BF-4709-99E8-1D5D640BEA58}" type="sibTrans" cxnId="{3363C990-B9BC-4691-AE90-B33549FDD156}">
      <dgm:prSet/>
      <dgm:spPr/>
      <dgm:t>
        <a:bodyPr/>
        <a:lstStyle/>
        <a:p>
          <a:endParaRPr lang="en-US"/>
        </a:p>
      </dgm:t>
    </dgm:pt>
    <dgm:pt modelId="{8A5697C9-D911-4BD7-AFD1-2100B82EE2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Decrease</a:t>
          </a:r>
        </a:p>
      </dgm:t>
    </dgm:pt>
    <dgm:pt modelId="{B3F90969-FE29-4BA8-A3B5-28A172885D42}" type="parTrans" cxnId="{6E471B27-7BB8-438A-B04C-E2AC821B5E0F}">
      <dgm:prSet/>
      <dgm:spPr/>
      <dgm:t>
        <a:bodyPr/>
        <a:lstStyle/>
        <a:p>
          <a:endParaRPr lang="en-US"/>
        </a:p>
      </dgm:t>
    </dgm:pt>
    <dgm:pt modelId="{3D481A55-9F12-4AB8-AB78-EF2B7C1A852C}" type="sibTrans" cxnId="{6E471B27-7BB8-438A-B04C-E2AC821B5E0F}">
      <dgm:prSet/>
      <dgm:spPr/>
      <dgm:t>
        <a:bodyPr/>
        <a:lstStyle/>
        <a:p>
          <a:endParaRPr lang="en-US"/>
        </a:p>
      </dgm:t>
    </dgm:pt>
    <dgm:pt modelId="{694327F5-D3F7-4847-83CC-093B253F2117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/>
            <a:t>Decrease the amount of SWD falling in the Beginning Learner level range in </a:t>
          </a:r>
          <a:r>
            <a:rPr lang="en-US">
              <a:latin typeface="Century Schoolbook" panose="02040604050505020304"/>
            </a:rPr>
            <a:t>ELA and Math as measured by the GA Milestones by 2%.</a:t>
          </a:r>
          <a:endParaRPr lang="en-US"/>
        </a:p>
      </dgm:t>
    </dgm:pt>
    <dgm:pt modelId="{51741B62-A999-4703-A770-B4E43D78A68A}" type="parTrans" cxnId="{345FA4D0-90F7-432F-85A5-986287E200B4}">
      <dgm:prSet/>
      <dgm:spPr/>
      <dgm:t>
        <a:bodyPr/>
        <a:lstStyle/>
        <a:p>
          <a:endParaRPr lang="en-US"/>
        </a:p>
      </dgm:t>
    </dgm:pt>
    <dgm:pt modelId="{D8835258-2C6A-4D98-91C7-9984093D54C6}" type="sibTrans" cxnId="{345FA4D0-90F7-432F-85A5-986287E200B4}">
      <dgm:prSet/>
      <dgm:spPr/>
      <dgm:t>
        <a:bodyPr/>
        <a:lstStyle/>
        <a:p>
          <a:endParaRPr lang="en-US"/>
        </a:p>
      </dgm:t>
    </dgm:pt>
    <dgm:pt modelId="{86FD80C4-329B-4057-8228-327CC2BD22E9}" type="pres">
      <dgm:prSet presAssocID="{3A133D0B-5063-44D2-B07F-B9FB81174FCC}" presName="Name0" presStyleCnt="0">
        <dgm:presLayoutVars>
          <dgm:dir/>
          <dgm:animLvl val="lvl"/>
          <dgm:resizeHandles val="exact"/>
        </dgm:presLayoutVars>
      </dgm:prSet>
      <dgm:spPr/>
    </dgm:pt>
    <dgm:pt modelId="{416D6AD5-D42B-4C30-954F-14078B2C58DA}" type="pres">
      <dgm:prSet presAssocID="{1858977B-383B-4FA1-B3AD-B8A915E8EBF0}" presName="composite" presStyleCnt="0"/>
      <dgm:spPr/>
    </dgm:pt>
    <dgm:pt modelId="{7EB84760-7135-44DE-A01A-3A7D8A203ED8}" type="pres">
      <dgm:prSet presAssocID="{1858977B-383B-4FA1-B3AD-B8A915E8EBF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A4019039-B578-4B74-BCBB-AC39B278FFE5}" type="pres">
      <dgm:prSet presAssocID="{1858977B-383B-4FA1-B3AD-B8A915E8EBF0}" presName="desTx" presStyleLbl="alignAccFollowNode1" presStyleIdx="0" presStyleCnt="4">
        <dgm:presLayoutVars>
          <dgm:bulletEnabled val="1"/>
        </dgm:presLayoutVars>
      </dgm:prSet>
      <dgm:spPr/>
    </dgm:pt>
    <dgm:pt modelId="{9338B819-FD51-40E6-8CE8-692DC306533B}" type="pres">
      <dgm:prSet presAssocID="{4E8129CD-EAEF-4FEE-910C-2C3FE6095D24}" presName="space" presStyleCnt="0"/>
      <dgm:spPr/>
    </dgm:pt>
    <dgm:pt modelId="{A0FD48FF-3D10-495A-AFD0-62A62EE12636}" type="pres">
      <dgm:prSet presAssocID="{59FA6FB3-450F-484D-93A1-701A13762D2E}" presName="composite" presStyleCnt="0"/>
      <dgm:spPr/>
    </dgm:pt>
    <dgm:pt modelId="{F3740790-7AE8-45BC-9312-ABE59DDE7B06}" type="pres">
      <dgm:prSet presAssocID="{59FA6FB3-450F-484D-93A1-701A13762D2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A0B0CB4D-D00E-49D7-90D2-904A6FD58B3D}" type="pres">
      <dgm:prSet presAssocID="{59FA6FB3-450F-484D-93A1-701A13762D2E}" presName="desTx" presStyleLbl="alignAccFollowNode1" presStyleIdx="1" presStyleCnt="4">
        <dgm:presLayoutVars>
          <dgm:bulletEnabled val="1"/>
        </dgm:presLayoutVars>
      </dgm:prSet>
      <dgm:spPr/>
    </dgm:pt>
    <dgm:pt modelId="{A47C8EC5-6E62-4EAC-B887-B55AFAB21F3A}" type="pres">
      <dgm:prSet presAssocID="{4321DDE7-E6D1-4F7F-A342-BDE9CD5B85CF}" presName="space" presStyleCnt="0"/>
      <dgm:spPr/>
    </dgm:pt>
    <dgm:pt modelId="{034FD0A0-2CAF-470F-8462-92C36A3FB573}" type="pres">
      <dgm:prSet presAssocID="{36881ACB-B02C-40CF-9DA8-A59DE9EB0572}" presName="composite" presStyleCnt="0"/>
      <dgm:spPr/>
    </dgm:pt>
    <dgm:pt modelId="{30884F87-4E26-4252-9357-4EE2D633A958}" type="pres">
      <dgm:prSet presAssocID="{36881ACB-B02C-40CF-9DA8-A59DE9EB057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C4FBEB24-86EE-4C8B-A31A-A2F34F6B064A}" type="pres">
      <dgm:prSet presAssocID="{36881ACB-B02C-40CF-9DA8-A59DE9EB0572}" presName="desTx" presStyleLbl="alignAccFollowNode1" presStyleIdx="2" presStyleCnt="4">
        <dgm:presLayoutVars>
          <dgm:bulletEnabled val="1"/>
        </dgm:presLayoutVars>
      </dgm:prSet>
      <dgm:spPr/>
    </dgm:pt>
    <dgm:pt modelId="{7D9669B8-7175-49F2-8EDE-4B0126CA4FFD}" type="pres">
      <dgm:prSet presAssocID="{994AC689-17A5-4FC3-83D4-1061DFB5DA6C}" presName="space" presStyleCnt="0"/>
      <dgm:spPr/>
    </dgm:pt>
    <dgm:pt modelId="{642BF845-6B71-4CD3-AA31-069990B8A698}" type="pres">
      <dgm:prSet presAssocID="{8A5697C9-D911-4BD7-AFD1-2100B82EE282}" presName="composite" presStyleCnt="0"/>
      <dgm:spPr/>
    </dgm:pt>
    <dgm:pt modelId="{2C9F8545-5AF8-4031-B0E8-B0D6397C7747}" type="pres">
      <dgm:prSet presAssocID="{8A5697C9-D911-4BD7-AFD1-2100B82EE28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A06B4CD9-5E5C-40F8-856A-1D7B75AF6D50}" type="pres">
      <dgm:prSet presAssocID="{8A5697C9-D911-4BD7-AFD1-2100B82EE282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6526CE22-64A8-4261-AB15-EBF3D93503BD}" type="presOf" srcId="{1858977B-383B-4FA1-B3AD-B8A915E8EBF0}" destId="{7EB84760-7135-44DE-A01A-3A7D8A203ED8}" srcOrd="0" destOrd="0" presId="urn:microsoft.com/office/officeart/2005/8/layout/hList1"/>
    <dgm:cxn modelId="{6E471B27-7BB8-438A-B04C-E2AC821B5E0F}" srcId="{3A133D0B-5063-44D2-B07F-B9FB81174FCC}" destId="{8A5697C9-D911-4BD7-AFD1-2100B82EE282}" srcOrd="3" destOrd="0" parTransId="{B3F90969-FE29-4BA8-A3B5-28A172885D42}" sibTransId="{3D481A55-9F12-4AB8-AB78-EF2B7C1A852C}"/>
    <dgm:cxn modelId="{9804032F-1096-495B-B9CF-DDF11454FC62}" srcId="{59FA6FB3-450F-484D-93A1-701A13762D2E}" destId="{8DAC5521-75EE-4D39-83AA-2E0FF28C2B40}" srcOrd="0" destOrd="0" parTransId="{628AECAA-224E-49BD-A9BB-C948EBC79AE1}" sibTransId="{0B19F24D-128F-4E01-8B94-66D5E3159B32}"/>
    <dgm:cxn modelId="{F09EBB3E-EB36-4085-83AD-8B4A07639850}" srcId="{1858977B-383B-4FA1-B3AD-B8A915E8EBF0}" destId="{3E8704AF-DC58-45C2-8373-6B594945AF18}" srcOrd="0" destOrd="0" parTransId="{B580E88A-6AA4-43C7-B686-07A7B3A31CCD}" sibTransId="{1A941023-51BC-4136-985F-15F10CE824F9}"/>
    <dgm:cxn modelId="{ABFC4744-AFC5-4EA6-B43E-20A3D44054E1}" type="presOf" srcId="{BBC53D42-9C8B-4458-AD6A-E95AAAD7A854}" destId="{A0B0CB4D-D00E-49D7-90D2-904A6FD58B3D}" srcOrd="0" destOrd="1" presId="urn:microsoft.com/office/officeart/2005/8/layout/hList1"/>
    <dgm:cxn modelId="{013E6568-8223-4917-A210-B6083C6BC83F}" type="presOf" srcId="{3A133D0B-5063-44D2-B07F-B9FB81174FCC}" destId="{86FD80C4-329B-4057-8228-327CC2BD22E9}" srcOrd="0" destOrd="0" presId="urn:microsoft.com/office/officeart/2005/8/layout/hList1"/>
    <dgm:cxn modelId="{0195A34B-A346-4B0A-BEF0-C3F3670FCB4F}" type="presOf" srcId="{62554E4C-D7E8-4C5F-AFBB-299D267E3C36}" destId="{A0B0CB4D-D00E-49D7-90D2-904A6FD58B3D}" srcOrd="0" destOrd="2" presId="urn:microsoft.com/office/officeart/2005/8/layout/hList1"/>
    <dgm:cxn modelId="{696EB558-0F08-4D38-A65F-616A8019251E}" type="presOf" srcId="{3E8704AF-DC58-45C2-8373-6B594945AF18}" destId="{A4019039-B578-4B74-BCBB-AC39B278FFE5}" srcOrd="0" destOrd="0" presId="urn:microsoft.com/office/officeart/2005/8/layout/hList1"/>
    <dgm:cxn modelId="{003A0D86-45F4-4019-A7D6-A188C88DCEE9}" type="presOf" srcId="{59FA6FB3-450F-484D-93A1-701A13762D2E}" destId="{F3740790-7AE8-45BC-9312-ABE59DDE7B06}" srcOrd="0" destOrd="0" presId="urn:microsoft.com/office/officeart/2005/8/layout/hList1"/>
    <dgm:cxn modelId="{E04DB98C-9AC0-45AF-B5EF-D7B45C9A8819}" srcId="{59FA6FB3-450F-484D-93A1-701A13762D2E}" destId="{BBC53D42-9C8B-4458-AD6A-E95AAAD7A854}" srcOrd="1" destOrd="0" parTransId="{B63A9489-C9BE-4506-BED6-5112E451B6C4}" sibTransId="{E72D2394-CB45-4588-950A-BE652917D945}"/>
    <dgm:cxn modelId="{3363C990-B9BC-4691-AE90-B33549FDD156}" srcId="{36881ACB-B02C-40CF-9DA8-A59DE9EB0572}" destId="{1FC20E70-4571-463C-9AED-85600EBF61B9}" srcOrd="1" destOrd="0" parTransId="{D72A1274-08E4-444A-A6E0-881CC43D1412}" sibTransId="{1B1653D4-02BF-4709-99E8-1D5D640BEA58}"/>
    <dgm:cxn modelId="{C87AA294-EC29-4F1E-8935-75FACC8E601F}" type="presOf" srcId="{7D417100-D7B1-4F97-A829-F82E6DE91F84}" destId="{A4019039-B578-4B74-BCBB-AC39B278FFE5}" srcOrd="0" destOrd="1" presId="urn:microsoft.com/office/officeart/2005/8/layout/hList1"/>
    <dgm:cxn modelId="{859C1B9A-ADCA-4E20-8375-1CA2422479B5}" srcId="{1858977B-383B-4FA1-B3AD-B8A915E8EBF0}" destId="{7D417100-D7B1-4F97-A829-F82E6DE91F84}" srcOrd="1" destOrd="0" parTransId="{DA75E9E7-1AB5-492C-BBCD-C3034DD43876}" sibTransId="{06ECB3EF-8380-4D16-9EC8-553EBE8DA48D}"/>
    <dgm:cxn modelId="{86EF77A2-DD46-439A-A8FC-055BF9438526}" type="presOf" srcId="{8A5697C9-D911-4BD7-AFD1-2100B82EE282}" destId="{2C9F8545-5AF8-4031-B0E8-B0D6397C7747}" srcOrd="0" destOrd="0" presId="urn:microsoft.com/office/officeart/2005/8/layout/hList1"/>
    <dgm:cxn modelId="{46B84AA4-C080-49F7-9A39-4939E2ADA934}" srcId="{3A133D0B-5063-44D2-B07F-B9FB81174FCC}" destId="{59FA6FB3-450F-484D-93A1-701A13762D2E}" srcOrd="1" destOrd="0" parTransId="{EE35D237-CA09-483D-891F-B8CD6DB1479E}" sibTransId="{4321DDE7-E6D1-4F7F-A342-BDE9CD5B85CF}"/>
    <dgm:cxn modelId="{AA1BCBB4-3CA1-4F42-9C51-0D7F61945F87}" srcId="{3A133D0B-5063-44D2-B07F-B9FB81174FCC}" destId="{36881ACB-B02C-40CF-9DA8-A59DE9EB0572}" srcOrd="2" destOrd="0" parTransId="{5863D584-3AB6-4FCF-ADE2-BB535DED2015}" sibTransId="{994AC689-17A5-4FC3-83D4-1061DFB5DA6C}"/>
    <dgm:cxn modelId="{DC3767BE-DB9C-4155-9204-0888941CB28F}" type="presOf" srcId="{8DAC5521-75EE-4D39-83AA-2E0FF28C2B40}" destId="{A0B0CB4D-D00E-49D7-90D2-904A6FD58B3D}" srcOrd="0" destOrd="0" presId="urn:microsoft.com/office/officeart/2005/8/layout/hList1"/>
    <dgm:cxn modelId="{29AF6DC4-15B8-428A-968B-C5CBBC9DCD2E}" srcId="{36881ACB-B02C-40CF-9DA8-A59DE9EB0572}" destId="{E12BD061-E867-4C2F-9842-868ADC3FA842}" srcOrd="0" destOrd="0" parTransId="{1F46FEB6-55A7-4232-82E0-144CEA901867}" sibTransId="{B06A6DD8-CCE8-4FD2-8625-E76833F41931}"/>
    <dgm:cxn modelId="{765E3ACC-9BAB-4817-B652-2EFB9DE4E97F}" type="presOf" srcId="{36881ACB-B02C-40CF-9DA8-A59DE9EB0572}" destId="{30884F87-4E26-4252-9357-4EE2D633A958}" srcOrd="0" destOrd="0" presId="urn:microsoft.com/office/officeart/2005/8/layout/hList1"/>
    <dgm:cxn modelId="{345FA4D0-90F7-432F-85A5-986287E200B4}" srcId="{8A5697C9-D911-4BD7-AFD1-2100B82EE282}" destId="{694327F5-D3F7-4847-83CC-093B253F2117}" srcOrd="0" destOrd="0" parTransId="{51741B62-A999-4703-A770-B4E43D78A68A}" sibTransId="{D8835258-2C6A-4D98-91C7-9984093D54C6}"/>
    <dgm:cxn modelId="{4C56F1D2-1523-48C5-8BDD-F8263ACC7E53}" srcId="{59FA6FB3-450F-484D-93A1-701A13762D2E}" destId="{62554E4C-D7E8-4C5F-AFBB-299D267E3C36}" srcOrd="2" destOrd="0" parTransId="{770C549D-BDDE-4CFA-9904-0D48E34351D6}" sibTransId="{9313C803-0571-4811-B8C5-9AFCCDF11E6E}"/>
    <dgm:cxn modelId="{F481F0DC-C9B8-4D52-A0AC-6A939CB0C17A}" type="presOf" srcId="{E12BD061-E867-4C2F-9842-868ADC3FA842}" destId="{C4FBEB24-86EE-4C8B-A31A-A2F34F6B064A}" srcOrd="0" destOrd="0" presId="urn:microsoft.com/office/officeart/2005/8/layout/hList1"/>
    <dgm:cxn modelId="{1FF71FEE-522A-4AF7-8A0A-F961E3D4B4C1}" type="presOf" srcId="{1FC20E70-4571-463C-9AED-85600EBF61B9}" destId="{C4FBEB24-86EE-4C8B-A31A-A2F34F6B064A}" srcOrd="0" destOrd="1" presId="urn:microsoft.com/office/officeart/2005/8/layout/hList1"/>
    <dgm:cxn modelId="{67FC3FEE-87D6-419B-8A06-EA09899C0820}" srcId="{3A133D0B-5063-44D2-B07F-B9FB81174FCC}" destId="{1858977B-383B-4FA1-B3AD-B8A915E8EBF0}" srcOrd="0" destOrd="0" parTransId="{BBDA22FB-CC81-45A1-8D0D-2099D2E37683}" sibTransId="{4E8129CD-EAEF-4FEE-910C-2C3FE6095D24}"/>
    <dgm:cxn modelId="{398FFDFC-71D0-46BB-BEA5-E8E54E9D436B}" type="presOf" srcId="{694327F5-D3F7-4847-83CC-093B253F2117}" destId="{A06B4CD9-5E5C-40F8-856A-1D7B75AF6D50}" srcOrd="0" destOrd="0" presId="urn:microsoft.com/office/officeart/2005/8/layout/hList1"/>
    <dgm:cxn modelId="{36CE2BF3-EBA2-41AA-8578-A2829B0536E7}" type="presParOf" srcId="{86FD80C4-329B-4057-8228-327CC2BD22E9}" destId="{416D6AD5-D42B-4C30-954F-14078B2C58DA}" srcOrd="0" destOrd="0" presId="urn:microsoft.com/office/officeart/2005/8/layout/hList1"/>
    <dgm:cxn modelId="{7C1912DA-EB29-4618-A413-DA7EB9DF2F49}" type="presParOf" srcId="{416D6AD5-D42B-4C30-954F-14078B2C58DA}" destId="{7EB84760-7135-44DE-A01A-3A7D8A203ED8}" srcOrd="0" destOrd="0" presId="urn:microsoft.com/office/officeart/2005/8/layout/hList1"/>
    <dgm:cxn modelId="{6248340E-247F-4B29-A3B3-EFBEF2B5BA76}" type="presParOf" srcId="{416D6AD5-D42B-4C30-954F-14078B2C58DA}" destId="{A4019039-B578-4B74-BCBB-AC39B278FFE5}" srcOrd="1" destOrd="0" presId="urn:microsoft.com/office/officeart/2005/8/layout/hList1"/>
    <dgm:cxn modelId="{F10F1053-D5F3-416F-B7A9-01C1A4787B57}" type="presParOf" srcId="{86FD80C4-329B-4057-8228-327CC2BD22E9}" destId="{9338B819-FD51-40E6-8CE8-692DC306533B}" srcOrd="1" destOrd="0" presId="urn:microsoft.com/office/officeart/2005/8/layout/hList1"/>
    <dgm:cxn modelId="{6A3D9BE3-A670-4423-9B38-00EF8D4CF0D8}" type="presParOf" srcId="{86FD80C4-329B-4057-8228-327CC2BD22E9}" destId="{A0FD48FF-3D10-495A-AFD0-62A62EE12636}" srcOrd="2" destOrd="0" presId="urn:microsoft.com/office/officeart/2005/8/layout/hList1"/>
    <dgm:cxn modelId="{F382BB2C-BF78-470A-B1B3-54F4288DABDF}" type="presParOf" srcId="{A0FD48FF-3D10-495A-AFD0-62A62EE12636}" destId="{F3740790-7AE8-45BC-9312-ABE59DDE7B06}" srcOrd="0" destOrd="0" presId="urn:microsoft.com/office/officeart/2005/8/layout/hList1"/>
    <dgm:cxn modelId="{1E85D98D-7395-4E71-AC0B-FE7E6390D07C}" type="presParOf" srcId="{A0FD48FF-3D10-495A-AFD0-62A62EE12636}" destId="{A0B0CB4D-D00E-49D7-90D2-904A6FD58B3D}" srcOrd="1" destOrd="0" presId="urn:microsoft.com/office/officeart/2005/8/layout/hList1"/>
    <dgm:cxn modelId="{E5D2EE84-3F9A-49E4-A935-50B322466B7F}" type="presParOf" srcId="{86FD80C4-329B-4057-8228-327CC2BD22E9}" destId="{A47C8EC5-6E62-4EAC-B887-B55AFAB21F3A}" srcOrd="3" destOrd="0" presId="urn:microsoft.com/office/officeart/2005/8/layout/hList1"/>
    <dgm:cxn modelId="{F248B5AB-D554-4E02-874E-AE8845E74E0B}" type="presParOf" srcId="{86FD80C4-329B-4057-8228-327CC2BD22E9}" destId="{034FD0A0-2CAF-470F-8462-92C36A3FB573}" srcOrd="4" destOrd="0" presId="urn:microsoft.com/office/officeart/2005/8/layout/hList1"/>
    <dgm:cxn modelId="{3529B758-ABA2-4F02-BB5A-59A5018E828F}" type="presParOf" srcId="{034FD0A0-2CAF-470F-8462-92C36A3FB573}" destId="{30884F87-4E26-4252-9357-4EE2D633A958}" srcOrd="0" destOrd="0" presId="urn:microsoft.com/office/officeart/2005/8/layout/hList1"/>
    <dgm:cxn modelId="{F9423441-E429-4F64-A9D5-814AACD0341F}" type="presParOf" srcId="{034FD0A0-2CAF-470F-8462-92C36A3FB573}" destId="{C4FBEB24-86EE-4C8B-A31A-A2F34F6B064A}" srcOrd="1" destOrd="0" presId="urn:microsoft.com/office/officeart/2005/8/layout/hList1"/>
    <dgm:cxn modelId="{6D200CE5-34FD-4190-9757-FEB72BF759B5}" type="presParOf" srcId="{86FD80C4-329B-4057-8228-327CC2BD22E9}" destId="{7D9669B8-7175-49F2-8EDE-4B0126CA4FFD}" srcOrd="5" destOrd="0" presId="urn:microsoft.com/office/officeart/2005/8/layout/hList1"/>
    <dgm:cxn modelId="{DE47A08F-13B8-4995-B2B9-7796D7EE9A18}" type="presParOf" srcId="{86FD80C4-329B-4057-8228-327CC2BD22E9}" destId="{642BF845-6B71-4CD3-AA31-069990B8A698}" srcOrd="6" destOrd="0" presId="urn:microsoft.com/office/officeart/2005/8/layout/hList1"/>
    <dgm:cxn modelId="{FCCAF512-55BB-4A8E-B205-8B70BEFC8413}" type="presParOf" srcId="{642BF845-6B71-4CD3-AA31-069990B8A698}" destId="{2C9F8545-5AF8-4031-B0E8-B0D6397C7747}" srcOrd="0" destOrd="0" presId="urn:microsoft.com/office/officeart/2005/8/layout/hList1"/>
    <dgm:cxn modelId="{206F2A77-EAC5-4004-A75F-4A15000EFA6B}" type="presParOf" srcId="{642BF845-6B71-4CD3-AA31-069990B8A698}" destId="{A06B4CD9-5E5C-40F8-856A-1D7B75AF6D5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4850CC-5A9E-41E9-9C6B-60E7FA234B10}" type="doc">
      <dgm:prSet loTypeId="urn:microsoft.com/office/officeart/2005/8/layout/vList5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E86E980-BD15-4C4F-899B-E152E8889A3E}">
      <dgm:prSet/>
      <dgm:spPr/>
      <dgm:t>
        <a:bodyPr/>
        <a:lstStyle/>
        <a:p>
          <a:r>
            <a:rPr lang="en-US" baseline="0"/>
            <a:t>EIP </a:t>
          </a:r>
          <a:endParaRPr lang="en-US"/>
        </a:p>
      </dgm:t>
    </dgm:pt>
    <dgm:pt modelId="{6CBE13B3-6CE0-4038-82D1-73D39E0E58DC}" type="parTrans" cxnId="{48E95DC6-F2E0-4FBB-A56C-DF15D826AFE7}">
      <dgm:prSet/>
      <dgm:spPr/>
      <dgm:t>
        <a:bodyPr/>
        <a:lstStyle/>
        <a:p>
          <a:endParaRPr lang="en-US"/>
        </a:p>
      </dgm:t>
    </dgm:pt>
    <dgm:pt modelId="{6BC8E231-5D85-430B-8B71-4EEE60761337}" type="sibTrans" cxnId="{48E95DC6-F2E0-4FBB-A56C-DF15D826AFE7}">
      <dgm:prSet/>
      <dgm:spPr/>
      <dgm:t>
        <a:bodyPr/>
        <a:lstStyle/>
        <a:p>
          <a:endParaRPr lang="en-US"/>
        </a:p>
      </dgm:t>
    </dgm:pt>
    <dgm:pt modelId="{BB5FE562-126C-4BE8-AAC5-EF61407E4265}">
      <dgm:prSet/>
      <dgm:spPr/>
      <dgm:t>
        <a:bodyPr/>
        <a:lstStyle/>
        <a:p>
          <a:r>
            <a:rPr lang="en-US" baseline="0"/>
            <a:t>ESOL </a:t>
          </a:r>
          <a:endParaRPr lang="en-US"/>
        </a:p>
      </dgm:t>
    </dgm:pt>
    <dgm:pt modelId="{DD3BE2F9-8462-4D66-A8B2-04DDFF30FDB8}" type="parTrans" cxnId="{8F331E50-CB6C-4676-9702-A63AD480858F}">
      <dgm:prSet/>
      <dgm:spPr/>
      <dgm:t>
        <a:bodyPr/>
        <a:lstStyle/>
        <a:p>
          <a:endParaRPr lang="en-US"/>
        </a:p>
      </dgm:t>
    </dgm:pt>
    <dgm:pt modelId="{5E1C6D41-37DE-4367-A2FB-CCC70ED5918C}" type="sibTrans" cxnId="{8F331E50-CB6C-4676-9702-A63AD480858F}">
      <dgm:prSet/>
      <dgm:spPr/>
      <dgm:t>
        <a:bodyPr/>
        <a:lstStyle/>
        <a:p>
          <a:endParaRPr lang="en-US"/>
        </a:p>
      </dgm:t>
    </dgm:pt>
    <dgm:pt modelId="{BCDD6808-3D46-4BBF-BE37-5989534AD615}">
      <dgm:prSet/>
      <dgm:spPr/>
      <dgm:t>
        <a:bodyPr/>
        <a:lstStyle/>
        <a:p>
          <a:r>
            <a:rPr lang="en-US" baseline="0"/>
            <a:t>Intervention Teachers </a:t>
          </a:r>
          <a:endParaRPr lang="en-US"/>
        </a:p>
      </dgm:t>
    </dgm:pt>
    <dgm:pt modelId="{A19BAE9B-BB20-4087-8F06-01FD41ED2607}" type="parTrans" cxnId="{9D6542AC-1953-4D1D-9756-A716694814A2}">
      <dgm:prSet/>
      <dgm:spPr/>
      <dgm:t>
        <a:bodyPr/>
        <a:lstStyle/>
        <a:p>
          <a:endParaRPr lang="en-US"/>
        </a:p>
      </dgm:t>
    </dgm:pt>
    <dgm:pt modelId="{1F4291A6-4B85-4C76-9358-C1B324C4254F}" type="sibTrans" cxnId="{9D6542AC-1953-4D1D-9756-A716694814A2}">
      <dgm:prSet/>
      <dgm:spPr/>
      <dgm:t>
        <a:bodyPr/>
        <a:lstStyle/>
        <a:p>
          <a:endParaRPr lang="en-US"/>
        </a:p>
      </dgm:t>
    </dgm:pt>
    <dgm:pt modelId="{530D1E88-F19B-4B3C-B476-070BABC06FFE}">
      <dgm:prSet/>
      <dgm:spPr/>
      <dgm:t>
        <a:bodyPr/>
        <a:lstStyle/>
        <a:p>
          <a:r>
            <a:rPr lang="en-US" baseline="0"/>
            <a:t>Read United </a:t>
          </a:r>
          <a:endParaRPr lang="en-US"/>
        </a:p>
      </dgm:t>
    </dgm:pt>
    <dgm:pt modelId="{3F85ED61-57AB-4728-88C1-BDA59B742775}" type="parTrans" cxnId="{3EF2C04D-F221-4E29-84CE-AC99515825D8}">
      <dgm:prSet/>
      <dgm:spPr/>
      <dgm:t>
        <a:bodyPr/>
        <a:lstStyle/>
        <a:p>
          <a:endParaRPr lang="en-US"/>
        </a:p>
      </dgm:t>
    </dgm:pt>
    <dgm:pt modelId="{B4D11A5A-BA3A-403E-89FB-A72A82066553}" type="sibTrans" cxnId="{3EF2C04D-F221-4E29-84CE-AC99515825D8}">
      <dgm:prSet/>
      <dgm:spPr/>
      <dgm:t>
        <a:bodyPr/>
        <a:lstStyle/>
        <a:p>
          <a:endParaRPr lang="en-US"/>
        </a:p>
      </dgm:t>
    </dgm:pt>
    <dgm:pt modelId="{49F53BC9-D7E7-45B0-9736-CE6EBEEDAE22}">
      <dgm:prSet/>
      <dgm:spPr/>
      <dgm:t>
        <a:bodyPr/>
        <a:lstStyle/>
        <a:p>
          <a:r>
            <a:rPr lang="en-US" baseline="0"/>
            <a:t>IXL. BrainPOP, Quaver, </a:t>
          </a:r>
          <a:r>
            <a:rPr lang="en-US" baseline="0" err="1"/>
            <a:t>i</a:t>
          </a:r>
          <a:r>
            <a:rPr lang="en-US" baseline="0"/>
            <a:t>-Ready</a:t>
          </a:r>
          <a:endParaRPr lang="en-US"/>
        </a:p>
      </dgm:t>
    </dgm:pt>
    <dgm:pt modelId="{DBF4F687-7586-4F62-813C-73EE46A71535}" type="parTrans" cxnId="{F1B49954-1D30-415F-8E6F-9A00FBCD3CDC}">
      <dgm:prSet/>
      <dgm:spPr/>
      <dgm:t>
        <a:bodyPr/>
        <a:lstStyle/>
        <a:p>
          <a:endParaRPr lang="en-US"/>
        </a:p>
      </dgm:t>
    </dgm:pt>
    <dgm:pt modelId="{ECB60E9D-1183-48CD-85DE-44B8BE4F03C3}" type="sibTrans" cxnId="{F1B49954-1D30-415F-8E6F-9A00FBCD3CDC}">
      <dgm:prSet/>
      <dgm:spPr/>
      <dgm:t>
        <a:bodyPr/>
        <a:lstStyle/>
        <a:p>
          <a:endParaRPr lang="en-US"/>
        </a:p>
      </dgm:t>
    </dgm:pt>
    <dgm:pt modelId="{0C2BD3E0-406D-44BC-8467-10C07860F340}">
      <dgm:prSet/>
      <dgm:spPr/>
      <dgm:t>
        <a:bodyPr/>
        <a:lstStyle/>
        <a:p>
          <a:r>
            <a:rPr lang="en-US" baseline="0"/>
            <a:t>New Instructional Resources </a:t>
          </a:r>
          <a:endParaRPr lang="en-US"/>
        </a:p>
      </dgm:t>
    </dgm:pt>
    <dgm:pt modelId="{33A189F5-8BB8-4645-A5C9-CDFB78E27DDD}" type="parTrans" cxnId="{8421C63A-E11F-4673-8E52-9C2B33AD0C7E}">
      <dgm:prSet/>
      <dgm:spPr/>
      <dgm:t>
        <a:bodyPr/>
        <a:lstStyle/>
        <a:p>
          <a:endParaRPr lang="en-US"/>
        </a:p>
      </dgm:t>
    </dgm:pt>
    <dgm:pt modelId="{63093415-2ABF-4F38-B117-8A1B485E591A}" type="sibTrans" cxnId="{8421C63A-E11F-4673-8E52-9C2B33AD0C7E}">
      <dgm:prSet/>
      <dgm:spPr/>
      <dgm:t>
        <a:bodyPr/>
        <a:lstStyle/>
        <a:p>
          <a:endParaRPr lang="en-US"/>
        </a:p>
      </dgm:t>
    </dgm:pt>
    <dgm:pt modelId="{7338626E-8CD4-48A0-AB9B-F80B675DEF21}">
      <dgm:prSet/>
      <dgm:spPr/>
      <dgm:t>
        <a:bodyPr/>
        <a:lstStyle/>
        <a:p>
          <a:r>
            <a:rPr lang="en-US" baseline="0"/>
            <a:t> Imagination Station</a:t>
          </a:r>
          <a:endParaRPr lang="en-US"/>
        </a:p>
      </dgm:t>
    </dgm:pt>
    <dgm:pt modelId="{2EE692FC-D0F9-45E5-9F2B-0E07F49F0CF9}" type="parTrans" cxnId="{B3FC188D-6FD4-440C-8CE0-D5EBED4B7C0F}">
      <dgm:prSet/>
      <dgm:spPr/>
      <dgm:t>
        <a:bodyPr/>
        <a:lstStyle/>
        <a:p>
          <a:endParaRPr lang="en-US"/>
        </a:p>
      </dgm:t>
    </dgm:pt>
    <dgm:pt modelId="{BB3B4756-A44E-4E4E-B917-9F79E3EC0265}" type="sibTrans" cxnId="{B3FC188D-6FD4-440C-8CE0-D5EBED4B7C0F}">
      <dgm:prSet/>
      <dgm:spPr/>
      <dgm:t>
        <a:bodyPr/>
        <a:lstStyle/>
        <a:p>
          <a:endParaRPr lang="en-US"/>
        </a:p>
      </dgm:t>
    </dgm:pt>
    <dgm:pt modelId="{6F74350C-17A9-4E50-A520-DDAF7645C91F}">
      <dgm:prSet/>
      <dgm:spPr/>
      <dgm:t>
        <a:bodyPr/>
        <a:lstStyle/>
        <a:p>
          <a:r>
            <a:rPr lang="en-US"/>
            <a:t>Positive Behavioral Interventions and Supports</a:t>
          </a:r>
        </a:p>
      </dgm:t>
    </dgm:pt>
    <dgm:pt modelId="{BDB781BB-93C0-4859-8859-91DADBB641F9}" type="parTrans" cxnId="{7EBF64F2-0168-4AEA-9273-F18F4F4B040D}">
      <dgm:prSet/>
      <dgm:spPr/>
      <dgm:t>
        <a:bodyPr/>
        <a:lstStyle/>
        <a:p>
          <a:endParaRPr lang="en-US"/>
        </a:p>
      </dgm:t>
    </dgm:pt>
    <dgm:pt modelId="{F1002B7A-C379-4BA4-ADE5-037139C5EA2F}" type="sibTrans" cxnId="{7EBF64F2-0168-4AEA-9273-F18F4F4B040D}">
      <dgm:prSet/>
      <dgm:spPr/>
      <dgm:t>
        <a:bodyPr/>
        <a:lstStyle/>
        <a:p>
          <a:endParaRPr lang="en-US"/>
        </a:p>
      </dgm:t>
    </dgm:pt>
    <dgm:pt modelId="{5BD3D6EE-34BA-42D1-83D7-5E2C53E24790}" type="pres">
      <dgm:prSet presAssocID="{864850CC-5A9E-41E9-9C6B-60E7FA234B10}" presName="Name0" presStyleCnt="0">
        <dgm:presLayoutVars>
          <dgm:dir/>
          <dgm:animLvl val="lvl"/>
          <dgm:resizeHandles val="exact"/>
        </dgm:presLayoutVars>
      </dgm:prSet>
      <dgm:spPr/>
    </dgm:pt>
    <dgm:pt modelId="{63FBCABD-9E65-4066-BD3D-0BFA3C3B0878}" type="pres">
      <dgm:prSet presAssocID="{5E86E980-BD15-4C4F-899B-E152E8889A3E}" presName="linNode" presStyleCnt="0"/>
      <dgm:spPr/>
    </dgm:pt>
    <dgm:pt modelId="{EFF63511-3455-4DA1-8183-0C3E2F7FFEAE}" type="pres">
      <dgm:prSet presAssocID="{5E86E980-BD15-4C4F-899B-E152E8889A3E}" presName="parentText" presStyleLbl="node1" presStyleIdx="0" presStyleCnt="8" custLinFactNeighborX="-3" custLinFactNeighborY="-4925">
        <dgm:presLayoutVars>
          <dgm:chMax val="1"/>
          <dgm:bulletEnabled val="1"/>
        </dgm:presLayoutVars>
      </dgm:prSet>
      <dgm:spPr/>
    </dgm:pt>
    <dgm:pt modelId="{9FAACC4F-8DAA-45ED-9D20-B53244D48E59}" type="pres">
      <dgm:prSet presAssocID="{6BC8E231-5D85-430B-8B71-4EEE60761337}" presName="sp" presStyleCnt="0"/>
      <dgm:spPr/>
    </dgm:pt>
    <dgm:pt modelId="{FED45D28-F284-4AD2-A5BA-7A3A9C726625}" type="pres">
      <dgm:prSet presAssocID="{BB5FE562-126C-4BE8-AAC5-EF61407E4265}" presName="linNode" presStyleCnt="0"/>
      <dgm:spPr/>
    </dgm:pt>
    <dgm:pt modelId="{84A951A8-837D-4207-A705-311A455DB6AC}" type="pres">
      <dgm:prSet presAssocID="{BB5FE562-126C-4BE8-AAC5-EF61407E4265}" presName="parentText" presStyleLbl="node1" presStyleIdx="1" presStyleCnt="8">
        <dgm:presLayoutVars>
          <dgm:chMax val="1"/>
          <dgm:bulletEnabled val="1"/>
        </dgm:presLayoutVars>
      </dgm:prSet>
      <dgm:spPr/>
    </dgm:pt>
    <dgm:pt modelId="{330F21CC-FB61-481A-9568-41042B3A8590}" type="pres">
      <dgm:prSet presAssocID="{5E1C6D41-37DE-4367-A2FB-CCC70ED5918C}" presName="sp" presStyleCnt="0"/>
      <dgm:spPr/>
    </dgm:pt>
    <dgm:pt modelId="{DB519CCD-E00A-4C98-B374-B56F3136EEA6}" type="pres">
      <dgm:prSet presAssocID="{BCDD6808-3D46-4BBF-BE37-5989534AD615}" presName="linNode" presStyleCnt="0"/>
      <dgm:spPr/>
    </dgm:pt>
    <dgm:pt modelId="{14FB32C0-8F92-4F78-A527-C38D233B6F9D}" type="pres">
      <dgm:prSet presAssocID="{BCDD6808-3D46-4BBF-BE37-5989534AD615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280E7664-859E-445A-9701-77641B48B8F6}" type="pres">
      <dgm:prSet presAssocID="{1F4291A6-4B85-4C76-9358-C1B324C4254F}" presName="sp" presStyleCnt="0"/>
      <dgm:spPr/>
    </dgm:pt>
    <dgm:pt modelId="{3F68B8E1-17C1-4092-AF66-068618101D8C}" type="pres">
      <dgm:prSet presAssocID="{530D1E88-F19B-4B3C-B476-070BABC06FFE}" presName="linNode" presStyleCnt="0"/>
      <dgm:spPr/>
    </dgm:pt>
    <dgm:pt modelId="{ECB66844-D485-4A98-8CDB-71F98AAB26F2}" type="pres">
      <dgm:prSet presAssocID="{530D1E88-F19B-4B3C-B476-070BABC06FFE}" presName="parentText" presStyleLbl="node1" presStyleIdx="3" presStyleCnt="8">
        <dgm:presLayoutVars>
          <dgm:chMax val="1"/>
          <dgm:bulletEnabled val="1"/>
        </dgm:presLayoutVars>
      </dgm:prSet>
      <dgm:spPr/>
    </dgm:pt>
    <dgm:pt modelId="{CF219D5C-7684-4146-AF2A-45413BD25501}" type="pres">
      <dgm:prSet presAssocID="{B4D11A5A-BA3A-403E-89FB-A72A82066553}" presName="sp" presStyleCnt="0"/>
      <dgm:spPr/>
    </dgm:pt>
    <dgm:pt modelId="{E1481BA6-7F44-4269-AAC4-E4356F867F91}" type="pres">
      <dgm:prSet presAssocID="{49F53BC9-D7E7-45B0-9736-CE6EBEEDAE22}" presName="linNode" presStyleCnt="0"/>
      <dgm:spPr/>
    </dgm:pt>
    <dgm:pt modelId="{BFFBD2D3-49AC-4A56-A95D-5A19E6DAEFA7}" type="pres">
      <dgm:prSet presAssocID="{49F53BC9-D7E7-45B0-9736-CE6EBEEDAE22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459374E8-5C09-4A18-AC32-E0A54FCD1622}" type="pres">
      <dgm:prSet presAssocID="{ECB60E9D-1183-48CD-85DE-44B8BE4F03C3}" presName="sp" presStyleCnt="0"/>
      <dgm:spPr/>
    </dgm:pt>
    <dgm:pt modelId="{A8894803-2C1A-46A6-8876-D157F05345FC}" type="pres">
      <dgm:prSet presAssocID="{0C2BD3E0-406D-44BC-8467-10C07860F340}" presName="linNode" presStyleCnt="0"/>
      <dgm:spPr/>
    </dgm:pt>
    <dgm:pt modelId="{42857F12-96EB-4C65-8BAE-A3B04C5F6360}" type="pres">
      <dgm:prSet presAssocID="{0C2BD3E0-406D-44BC-8467-10C07860F340}" presName="parentText" presStyleLbl="node1" presStyleIdx="5" presStyleCnt="8">
        <dgm:presLayoutVars>
          <dgm:chMax val="1"/>
          <dgm:bulletEnabled val="1"/>
        </dgm:presLayoutVars>
      </dgm:prSet>
      <dgm:spPr/>
    </dgm:pt>
    <dgm:pt modelId="{41CCB800-D55F-48D6-BD8B-29DBA0F8E1E3}" type="pres">
      <dgm:prSet presAssocID="{63093415-2ABF-4F38-B117-8A1B485E591A}" presName="sp" presStyleCnt="0"/>
      <dgm:spPr/>
    </dgm:pt>
    <dgm:pt modelId="{44B02764-3CDB-4217-804C-8A7BB8137B9C}" type="pres">
      <dgm:prSet presAssocID="{7338626E-8CD4-48A0-AB9B-F80B675DEF21}" presName="linNode" presStyleCnt="0"/>
      <dgm:spPr/>
    </dgm:pt>
    <dgm:pt modelId="{51C407D4-98CF-4749-9370-A84C7351EF84}" type="pres">
      <dgm:prSet presAssocID="{7338626E-8CD4-48A0-AB9B-F80B675DEF21}" presName="parentText" presStyleLbl="node1" presStyleIdx="6" presStyleCnt="8">
        <dgm:presLayoutVars>
          <dgm:chMax val="1"/>
          <dgm:bulletEnabled val="1"/>
        </dgm:presLayoutVars>
      </dgm:prSet>
      <dgm:spPr/>
    </dgm:pt>
    <dgm:pt modelId="{3DD9D7F9-E517-476F-AAB7-3303B21D7096}" type="pres">
      <dgm:prSet presAssocID="{BB3B4756-A44E-4E4E-B917-9F79E3EC0265}" presName="sp" presStyleCnt="0"/>
      <dgm:spPr/>
    </dgm:pt>
    <dgm:pt modelId="{2D0EE3AF-C57F-4A41-B6FC-F7FC08A193CE}" type="pres">
      <dgm:prSet presAssocID="{6F74350C-17A9-4E50-A520-DDAF7645C91F}" presName="linNode" presStyleCnt="0"/>
      <dgm:spPr/>
    </dgm:pt>
    <dgm:pt modelId="{8E958A37-5785-43C3-BD3D-CF2FB50985C3}" type="pres">
      <dgm:prSet presAssocID="{6F74350C-17A9-4E50-A520-DDAF7645C91F}" presName="parentText" presStyleLbl="node1" presStyleIdx="7" presStyleCnt="8" custLinFactY="-6856" custLinFactNeighborX="-3" custLinFactNeighborY="-100000">
        <dgm:presLayoutVars>
          <dgm:chMax val="1"/>
          <dgm:bulletEnabled val="1"/>
        </dgm:presLayoutVars>
      </dgm:prSet>
      <dgm:spPr/>
    </dgm:pt>
  </dgm:ptLst>
  <dgm:cxnLst>
    <dgm:cxn modelId="{8421C63A-E11F-4673-8E52-9C2B33AD0C7E}" srcId="{864850CC-5A9E-41E9-9C6B-60E7FA234B10}" destId="{0C2BD3E0-406D-44BC-8467-10C07860F340}" srcOrd="5" destOrd="0" parTransId="{33A189F5-8BB8-4645-A5C9-CDFB78E27DDD}" sibTransId="{63093415-2ABF-4F38-B117-8A1B485E591A}"/>
    <dgm:cxn modelId="{3EF2C04D-F221-4E29-84CE-AC99515825D8}" srcId="{864850CC-5A9E-41E9-9C6B-60E7FA234B10}" destId="{530D1E88-F19B-4B3C-B476-070BABC06FFE}" srcOrd="3" destOrd="0" parTransId="{3F85ED61-57AB-4728-88C1-BDA59B742775}" sibTransId="{B4D11A5A-BA3A-403E-89FB-A72A82066553}"/>
    <dgm:cxn modelId="{8F331E50-CB6C-4676-9702-A63AD480858F}" srcId="{864850CC-5A9E-41E9-9C6B-60E7FA234B10}" destId="{BB5FE562-126C-4BE8-AAC5-EF61407E4265}" srcOrd="1" destOrd="0" parTransId="{DD3BE2F9-8462-4D66-A8B2-04DDFF30FDB8}" sibTransId="{5E1C6D41-37DE-4367-A2FB-CCC70ED5918C}"/>
    <dgm:cxn modelId="{005E4573-06AF-4626-88B0-A573DDC9FD7C}" type="presOf" srcId="{49F53BC9-D7E7-45B0-9736-CE6EBEEDAE22}" destId="{BFFBD2D3-49AC-4A56-A95D-5A19E6DAEFA7}" srcOrd="0" destOrd="0" presId="urn:microsoft.com/office/officeart/2005/8/layout/vList5"/>
    <dgm:cxn modelId="{F1B49954-1D30-415F-8E6F-9A00FBCD3CDC}" srcId="{864850CC-5A9E-41E9-9C6B-60E7FA234B10}" destId="{49F53BC9-D7E7-45B0-9736-CE6EBEEDAE22}" srcOrd="4" destOrd="0" parTransId="{DBF4F687-7586-4F62-813C-73EE46A71535}" sibTransId="{ECB60E9D-1183-48CD-85DE-44B8BE4F03C3}"/>
    <dgm:cxn modelId="{0591905A-EA54-4F4F-8478-82C39A62C82F}" type="presOf" srcId="{7338626E-8CD4-48A0-AB9B-F80B675DEF21}" destId="{51C407D4-98CF-4749-9370-A84C7351EF84}" srcOrd="0" destOrd="0" presId="urn:microsoft.com/office/officeart/2005/8/layout/vList5"/>
    <dgm:cxn modelId="{98040D83-6DFA-42E2-9FF7-481672508A49}" type="presOf" srcId="{0C2BD3E0-406D-44BC-8467-10C07860F340}" destId="{42857F12-96EB-4C65-8BAE-A3B04C5F6360}" srcOrd="0" destOrd="0" presId="urn:microsoft.com/office/officeart/2005/8/layout/vList5"/>
    <dgm:cxn modelId="{B3FC188D-6FD4-440C-8CE0-D5EBED4B7C0F}" srcId="{864850CC-5A9E-41E9-9C6B-60E7FA234B10}" destId="{7338626E-8CD4-48A0-AB9B-F80B675DEF21}" srcOrd="6" destOrd="0" parTransId="{2EE692FC-D0F9-45E5-9F2B-0E07F49F0CF9}" sibTransId="{BB3B4756-A44E-4E4E-B917-9F79E3EC0265}"/>
    <dgm:cxn modelId="{52E1789D-07E9-4109-9067-DBEC2661199C}" type="presOf" srcId="{864850CC-5A9E-41E9-9C6B-60E7FA234B10}" destId="{5BD3D6EE-34BA-42D1-83D7-5E2C53E24790}" srcOrd="0" destOrd="0" presId="urn:microsoft.com/office/officeart/2005/8/layout/vList5"/>
    <dgm:cxn modelId="{C35538A7-E224-4CB7-BBBD-AFD0D21B0C9F}" type="presOf" srcId="{5E86E980-BD15-4C4F-899B-E152E8889A3E}" destId="{EFF63511-3455-4DA1-8183-0C3E2F7FFEAE}" srcOrd="0" destOrd="0" presId="urn:microsoft.com/office/officeart/2005/8/layout/vList5"/>
    <dgm:cxn modelId="{9D6542AC-1953-4D1D-9756-A716694814A2}" srcId="{864850CC-5A9E-41E9-9C6B-60E7FA234B10}" destId="{BCDD6808-3D46-4BBF-BE37-5989534AD615}" srcOrd="2" destOrd="0" parTransId="{A19BAE9B-BB20-4087-8F06-01FD41ED2607}" sibTransId="{1F4291A6-4B85-4C76-9358-C1B324C4254F}"/>
    <dgm:cxn modelId="{303EFCAC-E2CB-4A1E-9D71-97085A15835A}" type="presOf" srcId="{6F74350C-17A9-4E50-A520-DDAF7645C91F}" destId="{8E958A37-5785-43C3-BD3D-CF2FB50985C3}" srcOrd="0" destOrd="0" presId="urn:microsoft.com/office/officeart/2005/8/layout/vList5"/>
    <dgm:cxn modelId="{48E95DC6-F2E0-4FBB-A56C-DF15D826AFE7}" srcId="{864850CC-5A9E-41E9-9C6B-60E7FA234B10}" destId="{5E86E980-BD15-4C4F-899B-E152E8889A3E}" srcOrd="0" destOrd="0" parTransId="{6CBE13B3-6CE0-4038-82D1-73D39E0E58DC}" sibTransId="{6BC8E231-5D85-430B-8B71-4EEE60761337}"/>
    <dgm:cxn modelId="{447172C7-F14D-4A4B-82F3-4FEF3AE2FC48}" type="presOf" srcId="{530D1E88-F19B-4B3C-B476-070BABC06FFE}" destId="{ECB66844-D485-4A98-8CDB-71F98AAB26F2}" srcOrd="0" destOrd="0" presId="urn:microsoft.com/office/officeart/2005/8/layout/vList5"/>
    <dgm:cxn modelId="{E8D8A3DF-D399-4501-ADB8-1CC6A4DA488F}" type="presOf" srcId="{BCDD6808-3D46-4BBF-BE37-5989534AD615}" destId="{14FB32C0-8F92-4F78-A527-C38D233B6F9D}" srcOrd="0" destOrd="0" presId="urn:microsoft.com/office/officeart/2005/8/layout/vList5"/>
    <dgm:cxn modelId="{7EBF64F2-0168-4AEA-9273-F18F4F4B040D}" srcId="{864850CC-5A9E-41E9-9C6B-60E7FA234B10}" destId="{6F74350C-17A9-4E50-A520-DDAF7645C91F}" srcOrd="7" destOrd="0" parTransId="{BDB781BB-93C0-4859-8859-91DADBB641F9}" sibTransId="{F1002B7A-C379-4BA4-ADE5-037139C5EA2F}"/>
    <dgm:cxn modelId="{BCFF27F6-05F1-4513-8B14-F5EC8BBDD2B4}" type="presOf" srcId="{BB5FE562-126C-4BE8-AAC5-EF61407E4265}" destId="{84A951A8-837D-4207-A705-311A455DB6AC}" srcOrd="0" destOrd="0" presId="urn:microsoft.com/office/officeart/2005/8/layout/vList5"/>
    <dgm:cxn modelId="{289BE81C-0617-4A58-A1E2-F6D766C3AF0E}" type="presParOf" srcId="{5BD3D6EE-34BA-42D1-83D7-5E2C53E24790}" destId="{63FBCABD-9E65-4066-BD3D-0BFA3C3B0878}" srcOrd="0" destOrd="0" presId="urn:microsoft.com/office/officeart/2005/8/layout/vList5"/>
    <dgm:cxn modelId="{5C8F3F30-F445-4FC5-86A8-634802BA9754}" type="presParOf" srcId="{63FBCABD-9E65-4066-BD3D-0BFA3C3B0878}" destId="{EFF63511-3455-4DA1-8183-0C3E2F7FFEAE}" srcOrd="0" destOrd="0" presId="urn:microsoft.com/office/officeart/2005/8/layout/vList5"/>
    <dgm:cxn modelId="{BD86C58A-7E9B-4B72-AB7E-59EE76E612D9}" type="presParOf" srcId="{5BD3D6EE-34BA-42D1-83D7-5E2C53E24790}" destId="{9FAACC4F-8DAA-45ED-9D20-B53244D48E59}" srcOrd="1" destOrd="0" presId="urn:microsoft.com/office/officeart/2005/8/layout/vList5"/>
    <dgm:cxn modelId="{586AFEEF-7900-483B-A392-F0C515F70744}" type="presParOf" srcId="{5BD3D6EE-34BA-42D1-83D7-5E2C53E24790}" destId="{FED45D28-F284-4AD2-A5BA-7A3A9C726625}" srcOrd="2" destOrd="0" presId="urn:microsoft.com/office/officeart/2005/8/layout/vList5"/>
    <dgm:cxn modelId="{BCA85957-9E0A-4DA5-BC01-5D84EE27C6AA}" type="presParOf" srcId="{FED45D28-F284-4AD2-A5BA-7A3A9C726625}" destId="{84A951A8-837D-4207-A705-311A455DB6AC}" srcOrd="0" destOrd="0" presId="urn:microsoft.com/office/officeart/2005/8/layout/vList5"/>
    <dgm:cxn modelId="{19278619-5B7B-40BE-8ED7-160A3E2591C0}" type="presParOf" srcId="{5BD3D6EE-34BA-42D1-83D7-5E2C53E24790}" destId="{330F21CC-FB61-481A-9568-41042B3A8590}" srcOrd="3" destOrd="0" presId="urn:microsoft.com/office/officeart/2005/8/layout/vList5"/>
    <dgm:cxn modelId="{A9B34FC6-CA4E-4100-BD8F-EB7E6CC53776}" type="presParOf" srcId="{5BD3D6EE-34BA-42D1-83D7-5E2C53E24790}" destId="{DB519CCD-E00A-4C98-B374-B56F3136EEA6}" srcOrd="4" destOrd="0" presId="urn:microsoft.com/office/officeart/2005/8/layout/vList5"/>
    <dgm:cxn modelId="{C1AD4DD6-7A74-4CF8-B621-457651F0A675}" type="presParOf" srcId="{DB519CCD-E00A-4C98-B374-B56F3136EEA6}" destId="{14FB32C0-8F92-4F78-A527-C38D233B6F9D}" srcOrd="0" destOrd="0" presId="urn:microsoft.com/office/officeart/2005/8/layout/vList5"/>
    <dgm:cxn modelId="{E1965B14-CD18-45F0-9DAC-FF8EABE32D1B}" type="presParOf" srcId="{5BD3D6EE-34BA-42D1-83D7-5E2C53E24790}" destId="{280E7664-859E-445A-9701-77641B48B8F6}" srcOrd="5" destOrd="0" presId="urn:microsoft.com/office/officeart/2005/8/layout/vList5"/>
    <dgm:cxn modelId="{AD8D2D29-23BB-44AE-8F69-20F551528112}" type="presParOf" srcId="{5BD3D6EE-34BA-42D1-83D7-5E2C53E24790}" destId="{3F68B8E1-17C1-4092-AF66-068618101D8C}" srcOrd="6" destOrd="0" presId="urn:microsoft.com/office/officeart/2005/8/layout/vList5"/>
    <dgm:cxn modelId="{E3B588C4-4394-48E7-9769-434EAB3D316F}" type="presParOf" srcId="{3F68B8E1-17C1-4092-AF66-068618101D8C}" destId="{ECB66844-D485-4A98-8CDB-71F98AAB26F2}" srcOrd="0" destOrd="0" presId="urn:microsoft.com/office/officeart/2005/8/layout/vList5"/>
    <dgm:cxn modelId="{B60E2190-3880-4438-ACB0-3D07FB12CF58}" type="presParOf" srcId="{5BD3D6EE-34BA-42D1-83D7-5E2C53E24790}" destId="{CF219D5C-7684-4146-AF2A-45413BD25501}" srcOrd="7" destOrd="0" presId="urn:microsoft.com/office/officeart/2005/8/layout/vList5"/>
    <dgm:cxn modelId="{12DA38A8-98EE-4990-8CED-7C5628031146}" type="presParOf" srcId="{5BD3D6EE-34BA-42D1-83D7-5E2C53E24790}" destId="{E1481BA6-7F44-4269-AAC4-E4356F867F91}" srcOrd="8" destOrd="0" presId="urn:microsoft.com/office/officeart/2005/8/layout/vList5"/>
    <dgm:cxn modelId="{DC25E025-44C1-4AE0-AF37-4E3C36363896}" type="presParOf" srcId="{E1481BA6-7F44-4269-AAC4-E4356F867F91}" destId="{BFFBD2D3-49AC-4A56-A95D-5A19E6DAEFA7}" srcOrd="0" destOrd="0" presId="urn:microsoft.com/office/officeart/2005/8/layout/vList5"/>
    <dgm:cxn modelId="{9E3F1431-4EE2-470A-A131-1D426670198E}" type="presParOf" srcId="{5BD3D6EE-34BA-42D1-83D7-5E2C53E24790}" destId="{459374E8-5C09-4A18-AC32-E0A54FCD1622}" srcOrd="9" destOrd="0" presId="urn:microsoft.com/office/officeart/2005/8/layout/vList5"/>
    <dgm:cxn modelId="{772FA7EE-5265-45B6-B65A-AAAB6F6E9F95}" type="presParOf" srcId="{5BD3D6EE-34BA-42D1-83D7-5E2C53E24790}" destId="{A8894803-2C1A-46A6-8876-D157F05345FC}" srcOrd="10" destOrd="0" presId="urn:microsoft.com/office/officeart/2005/8/layout/vList5"/>
    <dgm:cxn modelId="{34E1B59E-68F2-47FF-8B50-E91534D39A7A}" type="presParOf" srcId="{A8894803-2C1A-46A6-8876-D157F05345FC}" destId="{42857F12-96EB-4C65-8BAE-A3B04C5F6360}" srcOrd="0" destOrd="0" presId="urn:microsoft.com/office/officeart/2005/8/layout/vList5"/>
    <dgm:cxn modelId="{9B90CF29-DA96-4935-9C04-0E30F354BB7A}" type="presParOf" srcId="{5BD3D6EE-34BA-42D1-83D7-5E2C53E24790}" destId="{41CCB800-D55F-48D6-BD8B-29DBA0F8E1E3}" srcOrd="11" destOrd="0" presId="urn:microsoft.com/office/officeart/2005/8/layout/vList5"/>
    <dgm:cxn modelId="{84543BF9-8224-4AE8-9708-ACE84DFA5724}" type="presParOf" srcId="{5BD3D6EE-34BA-42D1-83D7-5E2C53E24790}" destId="{44B02764-3CDB-4217-804C-8A7BB8137B9C}" srcOrd="12" destOrd="0" presId="urn:microsoft.com/office/officeart/2005/8/layout/vList5"/>
    <dgm:cxn modelId="{64A53CD9-C915-4B82-AF07-1265131915A7}" type="presParOf" srcId="{44B02764-3CDB-4217-804C-8A7BB8137B9C}" destId="{51C407D4-98CF-4749-9370-A84C7351EF84}" srcOrd="0" destOrd="0" presId="urn:microsoft.com/office/officeart/2005/8/layout/vList5"/>
    <dgm:cxn modelId="{8BEC699A-5438-4EAB-9C1C-5D2EB43E69D4}" type="presParOf" srcId="{5BD3D6EE-34BA-42D1-83D7-5E2C53E24790}" destId="{3DD9D7F9-E517-476F-AAB7-3303B21D7096}" srcOrd="13" destOrd="0" presId="urn:microsoft.com/office/officeart/2005/8/layout/vList5"/>
    <dgm:cxn modelId="{EED54720-107C-4667-AA13-A0B2985901C8}" type="presParOf" srcId="{5BD3D6EE-34BA-42D1-83D7-5E2C53E24790}" destId="{2D0EE3AF-C57F-4A41-B6FC-F7FC08A193CE}" srcOrd="14" destOrd="0" presId="urn:microsoft.com/office/officeart/2005/8/layout/vList5"/>
    <dgm:cxn modelId="{14D15E71-E599-403F-83AA-110188CA00C1}" type="presParOf" srcId="{2D0EE3AF-C57F-4A41-B6FC-F7FC08A193CE}" destId="{8E958A37-5785-43C3-BD3D-CF2FB50985C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EBC8FE-7DED-44C7-BDB8-3FEEC5BB13B2}" type="doc">
      <dgm:prSet loTypeId="urn:microsoft.com/office/officeart/2005/8/layout/process4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797379F-AB26-4902-AE48-06FEB9A76DF6}">
      <dgm:prSet/>
      <dgm:spPr/>
      <dgm:t>
        <a:bodyPr/>
        <a:lstStyle/>
        <a:p>
          <a:r>
            <a:rPr lang="en-US"/>
            <a:t>A school-parent compact is an agreement that explains how parents, teachers and students will work together to make sure all students reach grade-level standards.  </a:t>
          </a:r>
        </a:p>
      </dgm:t>
    </dgm:pt>
    <dgm:pt modelId="{A060DB41-317A-4467-9AAC-803DA9F2F6B2}" type="parTrans" cxnId="{688F75AB-83A4-48B0-9208-0DB1B035525C}">
      <dgm:prSet/>
      <dgm:spPr/>
      <dgm:t>
        <a:bodyPr/>
        <a:lstStyle/>
        <a:p>
          <a:endParaRPr lang="en-US"/>
        </a:p>
      </dgm:t>
    </dgm:pt>
    <dgm:pt modelId="{0016D1F9-6312-49F7-B340-A3B050E69B97}" type="sibTrans" cxnId="{688F75AB-83A4-48B0-9208-0DB1B035525C}">
      <dgm:prSet/>
      <dgm:spPr/>
      <dgm:t>
        <a:bodyPr/>
        <a:lstStyle/>
        <a:p>
          <a:endParaRPr lang="en-US"/>
        </a:p>
      </dgm:t>
    </dgm:pt>
    <dgm:pt modelId="{E66ABBEC-2FA5-4EEB-88AC-3E0D41118A2E}">
      <dgm:prSet/>
      <dgm:spPr/>
      <dgm:t>
        <a:bodyPr/>
        <a:lstStyle/>
        <a:p>
          <a:r>
            <a:rPr lang="en-US"/>
            <a:t>This agreement was jointly developed by stakeholders and is reviewed/revised annually based on feedback from all stakeholders. Compacts will be discussed during parent-teacher conferences.</a:t>
          </a:r>
        </a:p>
      </dgm:t>
    </dgm:pt>
    <dgm:pt modelId="{040DC234-D46D-4A9D-B030-6C67411A7C4E}" type="parTrans" cxnId="{FB2B6862-A412-485E-BACF-7F3A2EE2A250}">
      <dgm:prSet/>
      <dgm:spPr/>
      <dgm:t>
        <a:bodyPr/>
        <a:lstStyle/>
        <a:p>
          <a:endParaRPr lang="en-US"/>
        </a:p>
      </dgm:t>
    </dgm:pt>
    <dgm:pt modelId="{72F5AF12-93E4-47D6-B350-E561BCACFA42}" type="sibTrans" cxnId="{FB2B6862-A412-485E-BACF-7F3A2EE2A250}">
      <dgm:prSet/>
      <dgm:spPr/>
      <dgm:t>
        <a:bodyPr/>
        <a:lstStyle/>
        <a:p>
          <a:endParaRPr lang="en-US"/>
        </a:p>
      </dgm:t>
    </dgm:pt>
    <dgm:pt modelId="{F636788B-B920-4A51-9C33-376E29B61C32}" type="pres">
      <dgm:prSet presAssocID="{22EBC8FE-7DED-44C7-BDB8-3FEEC5BB13B2}" presName="Name0" presStyleCnt="0">
        <dgm:presLayoutVars>
          <dgm:dir/>
          <dgm:animLvl val="lvl"/>
          <dgm:resizeHandles val="exact"/>
        </dgm:presLayoutVars>
      </dgm:prSet>
      <dgm:spPr/>
    </dgm:pt>
    <dgm:pt modelId="{BC332E12-8D4D-45B9-B3B0-C6337CA45B0B}" type="pres">
      <dgm:prSet presAssocID="{E66ABBEC-2FA5-4EEB-88AC-3E0D41118A2E}" presName="boxAndChildren" presStyleCnt="0"/>
      <dgm:spPr/>
    </dgm:pt>
    <dgm:pt modelId="{6CF01F5D-A6CC-45A2-825F-5DA5D2B332EE}" type="pres">
      <dgm:prSet presAssocID="{E66ABBEC-2FA5-4EEB-88AC-3E0D41118A2E}" presName="parentTextBox" presStyleLbl="node1" presStyleIdx="0" presStyleCnt="2"/>
      <dgm:spPr/>
    </dgm:pt>
    <dgm:pt modelId="{B5EEEFA5-D488-463F-B111-8E08BC5FDA55}" type="pres">
      <dgm:prSet presAssocID="{0016D1F9-6312-49F7-B340-A3B050E69B97}" presName="sp" presStyleCnt="0"/>
      <dgm:spPr/>
    </dgm:pt>
    <dgm:pt modelId="{9A29B6C4-FBA5-4D11-8FCD-05C8BEE7D900}" type="pres">
      <dgm:prSet presAssocID="{A797379F-AB26-4902-AE48-06FEB9A76DF6}" presName="arrowAndChildren" presStyleCnt="0"/>
      <dgm:spPr/>
    </dgm:pt>
    <dgm:pt modelId="{A4AF5AA7-1CE6-43A8-825E-C2D747FBC9DD}" type="pres">
      <dgm:prSet presAssocID="{A797379F-AB26-4902-AE48-06FEB9A76DF6}" presName="parentTextArrow" presStyleLbl="node1" presStyleIdx="1" presStyleCnt="2"/>
      <dgm:spPr/>
    </dgm:pt>
  </dgm:ptLst>
  <dgm:cxnLst>
    <dgm:cxn modelId="{ACC5E82D-26E6-4CF7-A9D8-987087735FDA}" type="presOf" srcId="{E66ABBEC-2FA5-4EEB-88AC-3E0D41118A2E}" destId="{6CF01F5D-A6CC-45A2-825F-5DA5D2B332EE}" srcOrd="0" destOrd="0" presId="urn:microsoft.com/office/officeart/2005/8/layout/process4"/>
    <dgm:cxn modelId="{FB2B6862-A412-485E-BACF-7F3A2EE2A250}" srcId="{22EBC8FE-7DED-44C7-BDB8-3FEEC5BB13B2}" destId="{E66ABBEC-2FA5-4EEB-88AC-3E0D41118A2E}" srcOrd="1" destOrd="0" parTransId="{040DC234-D46D-4A9D-B030-6C67411A7C4E}" sibTransId="{72F5AF12-93E4-47D6-B350-E561BCACFA42}"/>
    <dgm:cxn modelId="{688F75AB-83A4-48B0-9208-0DB1B035525C}" srcId="{22EBC8FE-7DED-44C7-BDB8-3FEEC5BB13B2}" destId="{A797379F-AB26-4902-AE48-06FEB9A76DF6}" srcOrd="0" destOrd="0" parTransId="{A060DB41-317A-4467-9AAC-803DA9F2F6B2}" sibTransId="{0016D1F9-6312-49F7-B340-A3B050E69B97}"/>
    <dgm:cxn modelId="{EB59E4B6-9150-4484-9AEC-36DF13520CDA}" type="presOf" srcId="{22EBC8FE-7DED-44C7-BDB8-3FEEC5BB13B2}" destId="{F636788B-B920-4A51-9C33-376E29B61C32}" srcOrd="0" destOrd="0" presId="urn:microsoft.com/office/officeart/2005/8/layout/process4"/>
    <dgm:cxn modelId="{9EDC78D7-14AB-4B1C-BCAF-35CAC42B9D95}" type="presOf" srcId="{A797379F-AB26-4902-AE48-06FEB9A76DF6}" destId="{A4AF5AA7-1CE6-43A8-825E-C2D747FBC9DD}" srcOrd="0" destOrd="0" presId="urn:microsoft.com/office/officeart/2005/8/layout/process4"/>
    <dgm:cxn modelId="{173EECC4-F364-40FC-A7A6-A21C61999E1F}" type="presParOf" srcId="{F636788B-B920-4A51-9C33-376E29B61C32}" destId="{BC332E12-8D4D-45B9-B3B0-C6337CA45B0B}" srcOrd="0" destOrd="0" presId="urn:microsoft.com/office/officeart/2005/8/layout/process4"/>
    <dgm:cxn modelId="{F8AA2B39-2D8C-48B9-B315-E0B0B28AF5E0}" type="presParOf" srcId="{BC332E12-8D4D-45B9-B3B0-C6337CA45B0B}" destId="{6CF01F5D-A6CC-45A2-825F-5DA5D2B332EE}" srcOrd="0" destOrd="0" presId="urn:microsoft.com/office/officeart/2005/8/layout/process4"/>
    <dgm:cxn modelId="{2DAEC2A9-999F-4032-BF72-C0AE5630AFD8}" type="presParOf" srcId="{F636788B-B920-4A51-9C33-376E29B61C32}" destId="{B5EEEFA5-D488-463F-B111-8E08BC5FDA55}" srcOrd="1" destOrd="0" presId="urn:microsoft.com/office/officeart/2005/8/layout/process4"/>
    <dgm:cxn modelId="{37C3CB47-1250-4403-8650-2967D12D2ECD}" type="presParOf" srcId="{F636788B-B920-4A51-9C33-376E29B61C32}" destId="{9A29B6C4-FBA5-4D11-8FCD-05C8BEE7D900}" srcOrd="2" destOrd="0" presId="urn:microsoft.com/office/officeart/2005/8/layout/process4"/>
    <dgm:cxn modelId="{1D2067C5-6F51-48CE-B52B-BD48B6501919}" type="presParOf" srcId="{9A29B6C4-FBA5-4D11-8FCD-05C8BEE7D900}" destId="{A4AF5AA7-1CE6-43A8-825E-C2D747FBC9D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7FCAA-B32B-4FEB-9382-472062F5EE1E}">
      <dsp:nvSpPr>
        <dsp:cNvPr id="0" name=""/>
        <dsp:cNvSpPr/>
      </dsp:nvSpPr>
      <dsp:spPr>
        <a:xfrm>
          <a:off x="0" y="244129"/>
          <a:ext cx="4492602" cy="21033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It means that we receive additional federal funding to provide a quality education for all of our students.</a:t>
          </a:r>
          <a:endParaRPr lang="en-US" sz="1800" kern="1200"/>
        </a:p>
      </dsp:txBody>
      <dsp:txXfrm>
        <a:off x="102678" y="346807"/>
        <a:ext cx="4287246" cy="1898011"/>
      </dsp:txXfrm>
    </dsp:sp>
    <dsp:sp modelId="{4CE3BCE8-F72D-40B0-BC92-80B4EF838F1D}">
      <dsp:nvSpPr>
        <dsp:cNvPr id="0" name=""/>
        <dsp:cNvSpPr/>
      </dsp:nvSpPr>
      <dsp:spPr>
        <a:xfrm>
          <a:off x="0" y="2399337"/>
          <a:ext cx="4492602" cy="2618587"/>
        </a:xfrm>
        <a:prstGeom prst="roundRect">
          <a:avLst/>
        </a:prstGeom>
        <a:solidFill>
          <a:schemeClr val="accent2">
            <a:hueOff val="-7424668"/>
            <a:satOff val="2422"/>
            <a:lumOff val="-2157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This funding helps school offer improved programs such as a family engagement liaison, instructional &amp; technology resources, activities/workshops for families, intervention specialist teacher, and professional development for teachers.</a:t>
          </a:r>
          <a:endParaRPr lang="en-US" sz="1800" kern="1200"/>
        </a:p>
      </dsp:txBody>
      <dsp:txXfrm>
        <a:off x="127829" y="2527166"/>
        <a:ext cx="4236944" cy="2362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84760-7135-44DE-A01A-3A7D8A203ED8}">
      <dsp:nvSpPr>
        <dsp:cNvPr id="0" name=""/>
        <dsp:cNvSpPr/>
      </dsp:nvSpPr>
      <dsp:spPr>
        <a:xfrm>
          <a:off x="2779" y="134801"/>
          <a:ext cx="1671512" cy="43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Increase</a:t>
          </a:r>
        </a:p>
      </dsp:txBody>
      <dsp:txXfrm>
        <a:off x="2779" y="134801"/>
        <a:ext cx="1671512" cy="432000"/>
      </dsp:txXfrm>
    </dsp:sp>
    <dsp:sp modelId="{A4019039-B578-4B74-BCBB-AC39B278FFE5}">
      <dsp:nvSpPr>
        <dsp:cNvPr id="0" name=""/>
        <dsp:cNvSpPr/>
      </dsp:nvSpPr>
      <dsp:spPr>
        <a:xfrm>
          <a:off x="2779" y="566801"/>
          <a:ext cx="1671512" cy="349987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  <a:p>
          <a:pPr marL="114300" lvl="1" indent="-114300" algn="l" defTabSz="6667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Increase the percentage of students reading on or above grade level as measured by</a:t>
          </a:r>
          <a:r>
            <a:rPr lang="en-US" sz="1500" kern="1200">
              <a:latin typeface="Century Schoolbook" panose="02040604050505020304"/>
            </a:rPr>
            <a:t> GA</a:t>
          </a:r>
          <a:r>
            <a:rPr lang="en-US" sz="1500" kern="1200"/>
            <a:t> Milestones </a:t>
          </a:r>
          <a:r>
            <a:rPr lang="en-US" sz="1500" kern="1200">
              <a:latin typeface="Century Schoolbook" panose="02040604050505020304"/>
            </a:rPr>
            <a:t>by 3%.</a:t>
          </a:r>
          <a:endParaRPr lang="en-US" sz="1500" kern="1200"/>
        </a:p>
      </dsp:txBody>
      <dsp:txXfrm>
        <a:off x="2779" y="566801"/>
        <a:ext cx="1671512" cy="3499875"/>
      </dsp:txXfrm>
    </dsp:sp>
    <dsp:sp modelId="{F3740790-7AE8-45BC-9312-ABE59DDE7B06}">
      <dsp:nvSpPr>
        <dsp:cNvPr id="0" name=""/>
        <dsp:cNvSpPr/>
      </dsp:nvSpPr>
      <dsp:spPr>
        <a:xfrm>
          <a:off x="1908303" y="134801"/>
          <a:ext cx="1671512" cy="432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Increase</a:t>
          </a:r>
        </a:p>
      </dsp:txBody>
      <dsp:txXfrm>
        <a:off x="1908303" y="134801"/>
        <a:ext cx="1671512" cy="432000"/>
      </dsp:txXfrm>
    </dsp:sp>
    <dsp:sp modelId="{A0B0CB4D-D00E-49D7-90D2-904A6FD58B3D}">
      <dsp:nvSpPr>
        <dsp:cNvPr id="0" name=""/>
        <dsp:cNvSpPr/>
      </dsp:nvSpPr>
      <dsp:spPr>
        <a:xfrm>
          <a:off x="1908303" y="566801"/>
          <a:ext cx="1671512" cy="349987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  <a:p>
          <a:pPr marL="114300" lvl="1" indent="-114300" algn="l" defTabSz="6667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Increase by at least </a:t>
          </a:r>
          <a:r>
            <a:rPr lang="en-US" sz="1500" kern="1200">
              <a:latin typeface="Century Schoolbook" panose="02040604050505020304"/>
            </a:rPr>
            <a:t>3% the number of students in grades 3-5 scoring a 2, 3, or 4 in English Language Arts, Math, and Science measured by GA Milestones.</a:t>
          </a:r>
          <a:endParaRPr lang="en-US" sz="1500" kern="1200"/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</dsp:txBody>
      <dsp:txXfrm>
        <a:off x="1908303" y="566801"/>
        <a:ext cx="1671512" cy="3499875"/>
      </dsp:txXfrm>
    </dsp:sp>
    <dsp:sp modelId="{30884F87-4E26-4252-9357-4EE2D633A958}">
      <dsp:nvSpPr>
        <dsp:cNvPr id="0" name=""/>
        <dsp:cNvSpPr/>
      </dsp:nvSpPr>
      <dsp:spPr>
        <a:xfrm>
          <a:off x="3813827" y="134801"/>
          <a:ext cx="1671512" cy="432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Implement</a:t>
          </a:r>
        </a:p>
      </dsp:txBody>
      <dsp:txXfrm>
        <a:off x="3813827" y="134801"/>
        <a:ext cx="1671512" cy="432000"/>
      </dsp:txXfrm>
    </dsp:sp>
    <dsp:sp modelId="{C4FBEB24-86EE-4C8B-A31A-A2F34F6B064A}">
      <dsp:nvSpPr>
        <dsp:cNvPr id="0" name=""/>
        <dsp:cNvSpPr/>
      </dsp:nvSpPr>
      <dsp:spPr>
        <a:xfrm>
          <a:off x="3813827" y="566801"/>
          <a:ext cx="1671512" cy="349987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  <a:p>
          <a:pPr marL="114300" lvl="1" indent="-114300" algn="l" defTabSz="6667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Develop a strong, positive </a:t>
          </a:r>
          <a:r>
            <a:rPr lang="en-US" sz="1500" kern="1200">
              <a:latin typeface="Century Schoolbook" panose="02040604050505020304"/>
            </a:rPr>
            <a:t>culture to improve behavior and academic performance by decreasing the percentage of students having an office referral by 3%.</a:t>
          </a:r>
          <a:endParaRPr lang="en-US" sz="1500" kern="1200"/>
        </a:p>
      </dsp:txBody>
      <dsp:txXfrm>
        <a:off x="3813827" y="566801"/>
        <a:ext cx="1671512" cy="3499875"/>
      </dsp:txXfrm>
    </dsp:sp>
    <dsp:sp modelId="{2C9F8545-5AF8-4031-B0E8-B0D6397C7747}">
      <dsp:nvSpPr>
        <dsp:cNvPr id="0" name=""/>
        <dsp:cNvSpPr/>
      </dsp:nvSpPr>
      <dsp:spPr>
        <a:xfrm>
          <a:off x="5719351" y="134801"/>
          <a:ext cx="1671512" cy="432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Decrease</a:t>
          </a:r>
        </a:p>
      </dsp:txBody>
      <dsp:txXfrm>
        <a:off x="5719351" y="134801"/>
        <a:ext cx="1671512" cy="432000"/>
      </dsp:txXfrm>
    </dsp:sp>
    <dsp:sp modelId="{A06B4CD9-5E5C-40F8-856A-1D7B75AF6D50}">
      <dsp:nvSpPr>
        <dsp:cNvPr id="0" name=""/>
        <dsp:cNvSpPr/>
      </dsp:nvSpPr>
      <dsp:spPr>
        <a:xfrm>
          <a:off x="5719351" y="566801"/>
          <a:ext cx="1671512" cy="349987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Decrease the amount of SWD falling in the Beginning Learner level range in </a:t>
          </a:r>
          <a:r>
            <a:rPr lang="en-US" sz="1500" kern="1200">
              <a:latin typeface="Century Schoolbook" panose="02040604050505020304"/>
            </a:rPr>
            <a:t>ELA and Math as measured by the GA Milestones by 2%.</a:t>
          </a:r>
          <a:endParaRPr lang="en-US" sz="1500" kern="1200"/>
        </a:p>
      </dsp:txBody>
      <dsp:txXfrm>
        <a:off x="5719351" y="566801"/>
        <a:ext cx="1671512" cy="3499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63511-3455-4DA1-8183-0C3E2F7FFEAE}">
      <dsp:nvSpPr>
        <dsp:cNvPr id="0" name=""/>
        <dsp:cNvSpPr/>
      </dsp:nvSpPr>
      <dsp:spPr>
        <a:xfrm>
          <a:off x="2365931" y="0"/>
          <a:ext cx="2661763" cy="5762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EIP </a:t>
          </a:r>
          <a:endParaRPr lang="en-US" sz="1500" kern="1200"/>
        </a:p>
      </dsp:txBody>
      <dsp:txXfrm>
        <a:off x="2394063" y="28132"/>
        <a:ext cx="2605499" cy="520019"/>
      </dsp:txXfrm>
    </dsp:sp>
    <dsp:sp modelId="{84A951A8-837D-4207-A705-311A455DB6AC}">
      <dsp:nvSpPr>
        <dsp:cNvPr id="0" name=""/>
        <dsp:cNvSpPr/>
      </dsp:nvSpPr>
      <dsp:spPr>
        <a:xfrm>
          <a:off x="2366011" y="605288"/>
          <a:ext cx="2661763" cy="576283"/>
        </a:xfrm>
        <a:prstGeom prst="roundRect">
          <a:avLst/>
        </a:prstGeom>
        <a:solidFill>
          <a:schemeClr val="accent5">
            <a:hueOff val="-2724165"/>
            <a:satOff val="718"/>
            <a:lumOff val="364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ESOL </a:t>
          </a:r>
          <a:endParaRPr lang="en-US" sz="1500" kern="1200"/>
        </a:p>
      </dsp:txBody>
      <dsp:txXfrm>
        <a:off x="2394143" y="633420"/>
        <a:ext cx="2605499" cy="520019"/>
      </dsp:txXfrm>
    </dsp:sp>
    <dsp:sp modelId="{14FB32C0-8F92-4F78-A527-C38D233B6F9D}">
      <dsp:nvSpPr>
        <dsp:cNvPr id="0" name=""/>
        <dsp:cNvSpPr/>
      </dsp:nvSpPr>
      <dsp:spPr>
        <a:xfrm>
          <a:off x="2366011" y="1210386"/>
          <a:ext cx="2661763" cy="576283"/>
        </a:xfrm>
        <a:prstGeom prst="roundRect">
          <a:avLst/>
        </a:prstGeom>
        <a:solidFill>
          <a:schemeClr val="accent5">
            <a:hueOff val="-5448331"/>
            <a:satOff val="1437"/>
            <a:lumOff val="728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Intervention Teachers </a:t>
          </a:r>
          <a:endParaRPr lang="en-US" sz="1500" kern="1200"/>
        </a:p>
      </dsp:txBody>
      <dsp:txXfrm>
        <a:off x="2394143" y="1238518"/>
        <a:ext cx="2605499" cy="520019"/>
      </dsp:txXfrm>
    </dsp:sp>
    <dsp:sp modelId="{ECB66844-D485-4A98-8CDB-71F98AAB26F2}">
      <dsp:nvSpPr>
        <dsp:cNvPr id="0" name=""/>
        <dsp:cNvSpPr/>
      </dsp:nvSpPr>
      <dsp:spPr>
        <a:xfrm>
          <a:off x="2366011" y="1815483"/>
          <a:ext cx="2661763" cy="576283"/>
        </a:xfrm>
        <a:prstGeom prst="roundRect">
          <a:avLst/>
        </a:prstGeom>
        <a:solidFill>
          <a:schemeClr val="accent5">
            <a:hueOff val="-8172496"/>
            <a:satOff val="2155"/>
            <a:lumOff val="1092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Read United </a:t>
          </a:r>
          <a:endParaRPr lang="en-US" sz="1500" kern="1200"/>
        </a:p>
      </dsp:txBody>
      <dsp:txXfrm>
        <a:off x="2394143" y="1843615"/>
        <a:ext cx="2605499" cy="520019"/>
      </dsp:txXfrm>
    </dsp:sp>
    <dsp:sp modelId="{BFFBD2D3-49AC-4A56-A95D-5A19E6DAEFA7}">
      <dsp:nvSpPr>
        <dsp:cNvPr id="0" name=""/>
        <dsp:cNvSpPr/>
      </dsp:nvSpPr>
      <dsp:spPr>
        <a:xfrm>
          <a:off x="2366011" y="2420581"/>
          <a:ext cx="2661763" cy="576283"/>
        </a:xfrm>
        <a:prstGeom prst="roundRect">
          <a:avLst/>
        </a:prstGeom>
        <a:solidFill>
          <a:schemeClr val="accent5">
            <a:hueOff val="-10896661"/>
            <a:satOff val="2874"/>
            <a:lumOff val="1457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IXL. BrainPOP, Quaver, </a:t>
          </a:r>
          <a:r>
            <a:rPr lang="en-US" sz="1500" kern="1200" baseline="0" err="1"/>
            <a:t>i</a:t>
          </a:r>
          <a:r>
            <a:rPr lang="en-US" sz="1500" kern="1200" baseline="0"/>
            <a:t>-Ready</a:t>
          </a:r>
          <a:endParaRPr lang="en-US" sz="1500" kern="1200"/>
        </a:p>
      </dsp:txBody>
      <dsp:txXfrm>
        <a:off x="2394143" y="2448713"/>
        <a:ext cx="2605499" cy="520019"/>
      </dsp:txXfrm>
    </dsp:sp>
    <dsp:sp modelId="{42857F12-96EB-4C65-8BAE-A3B04C5F6360}">
      <dsp:nvSpPr>
        <dsp:cNvPr id="0" name=""/>
        <dsp:cNvSpPr/>
      </dsp:nvSpPr>
      <dsp:spPr>
        <a:xfrm>
          <a:off x="2366011" y="3025678"/>
          <a:ext cx="2661763" cy="576283"/>
        </a:xfrm>
        <a:prstGeom prst="roundRect">
          <a:avLst/>
        </a:prstGeom>
        <a:solidFill>
          <a:schemeClr val="accent5">
            <a:hueOff val="-13620827"/>
            <a:satOff val="3592"/>
            <a:lumOff val="1821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New Instructional Resources </a:t>
          </a:r>
          <a:endParaRPr lang="en-US" sz="1500" kern="1200"/>
        </a:p>
      </dsp:txBody>
      <dsp:txXfrm>
        <a:off x="2394143" y="3053810"/>
        <a:ext cx="2605499" cy="520019"/>
      </dsp:txXfrm>
    </dsp:sp>
    <dsp:sp modelId="{51C407D4-98CF-4749-9370-A84C7351EF84}">
      <dsp:nvSpPr>
        <dsp:cNvPr id="0" name=""/>
        <dsp:cNvSpPr/>
      </dsp:nvSpPr>
      <dsp:spPr>
        <a:xfrm>
          <a:off x="2366011" y="3630776"/>
          <a:ext cx="2661763" cy="576283"/>
        </a:xfrm>
        <a:prstGeom prst="roundRect">
          <a:avLst/>
        </a:prstGeom>
        <a:solidFill>
          <a:schemeClr val="accent5">
            <a:hueOff val="-16344992"/>
            <a:satOff val="4311"/>
            <a:lumOff val="2185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 Imagination Station</a:t>
          </a:r>
          <a:endParaRPr lang="en-US" sz="1500" kern="1200"/>
        </a:p>
      </dsp:txBody>
      <dsp:txXfrm>
        <a:off x="2394143" y="3658908"/>
        <a:ext cx="2605499" cy="520019"/>
      </dsp:txXfrm>
    </dsp:sp>
    <dsp:sp modelId="{8E958A37-5785-43C3-BD3D-CF2FB50985C3}">
      <dsp:nvSpPr>
        <dsp:cNvPr id="0" name=""/>
        <dsp:cNvSpPr/>
      </dsp:nvSpPr>
      <dsp:spPr>
        <a:xfrm>
          <a:off x="2365931" y="3620080"/>
          <a:ext cx="2661763" cy="576283"/>
        </a:xfrm>
        <a:prstGeom prst="roundRect">
          <a:avLst/>
        </a:prstGeom>
        <a:solidFill>
          <a:schemeClr val="accent5">
            <a:hueOff val="-19069156"/>
            <a:satOff val="5029"/>
            <a:lumOff val="254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Positive Behavioral Interventions and Supports</a:t>
          </a:r>
        </a:p>
      </dsp:txBody>
      <dsp:txXfrm>
        <a:off x="2394063" y="3648212"/>
        <a:ext cx="2605499" cy="5200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01F5D-A6CC-45A2-825F-5DA5D2B332EE}">
      <dsp:nvSpPr>
        <dsp:cNvPr id="0" name=""/>
        <dsp:cNvSpPr/>
      </dsp:nvSpPr>
      <dsp:spPr>
        <a:xfrm>
          <a:off x="0" y="2535814"/>
          <a:ext cx="7393643" cy="16637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This agreement was jointly developed by stakeholders and is reviewed/revised annually based on feedback from all stakeholders. Compacts will be discussed during parent-teacher conferences.</a:t>
          </a:r>
        </a:p>
      </dsp:txBody>
      <dsp:txXfrm>
        <a:off x="0" y="2535814"/>
        <a:ext cx="7393643" cy="1663768"/>
      </dsp:txXfrm>
    </dsp:sp>
    <dsp:sp modelId="{A4AF5AA7-1CE6-43A8-825E-C2D747FBC9DD}">
      <dsp:nvSpPr>
        <dsp:cNvPr id="0" name=""/>
        <dsp:cNvSpPr/>
      </dsp:nvSpPr>
      <dsp:spPr>
        <a:xfrm rot="10800000">
          <a:off x="0" y="1894"/>
          <a:ext cx="7393643" cy="2558876"/>
        </a:xfrm>
        <a:prstGeom prst="upArrowCallout">
          <a:avLst/>
        </a:prstGeom>
        <a:solidFill>
          <a:schemeClr val="accent2">
            <a:hueOff val="-7424668"/>
            <a:satOff val="2422"/>
            <a:lumOff val="-2157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 school-parent compact is an agreement that explains how parents, teachers and students will work together to make sure all students reach grade-level standards.  </a:t>
          </a:r>
        </a:p>
      </dsp:txBody>
      <dsp:txXfrm rot="10800000">
        <a:off x="0" y="1894"/>
        <a:ext cx="7393643" cy="1662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77D7B603-AAE9-4D09-A7B1-9F7473C053A6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F54E3675-A345-4031-87E4-62C76B96D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73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271EFCE7-7C33-4ED1-91F3-562871B2E107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840A822F-3665-4881-8312-C738D3202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68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A822F-3665-4881-8312-C738D32028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09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A822F-3665-4881-8312-C738D32028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43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A822F-3665-4881-8312-C738D32028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3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F3A810AF-6A47-43FA-BDA3-734AA2425EA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5381C25F-006F-4225-8DA8-E850DED1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07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10AF-6A47-43FA-BDA3-734AA2425EA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C25F-006F-4225-8DA8-E850DED1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2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10AF-6A47-43FA-BDA3-734AA2425EA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C25F-006F-4225-8DA8-E850DED1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91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F3A810AF-6A47-43FA-BDA3-734AA2425EA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381C25F-006F-4225-8DA8-E850DED1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28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10AF-6A47-43FA-BDA3-734AA2425EA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C25F-006F-4225-8DA8-E850DED1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66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10AF-6A47-43FA-BDA3-734AA2425EA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C25F-006F-4225-8DA8-E850DED1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49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10AF-6A47-43FA-BDA3-734AA2425EA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C25F-006F-4225-8DA8-E850DED1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36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10AF-6A47-43FA-BDA3-734AA2425EA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C25F-006F-4225-8DA8-E850DED1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1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10AF-6A47-43FA-BDA3-734AA2425EA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C25F-006F-4225-8DA8-E850DED1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65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10AF-6A47-43FA-BDA3-734AA2425EA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C25F-006F-4225-8DA8-E850DED1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12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10AF-6A47-43FA-BDA3-734AA2425EA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381C25F-006F-4225-8DA8-E850DED1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8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10AF-6A47-43FA-BDA3-734AA2425EA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C25F-006F-4225-8DA8-E850DED1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53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F3A810AF-6A47-43FA-BDA3-734AA2425EA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381C25F-006F-4225-8DA8-E850DED1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98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10AF-6A47-43FA-BDA3-734AA2425EA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C25F-006F-4225-8DA8-E850DED1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67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10AF-6A47-43FA-BDA3-734AA2425EA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C25F-006F-4225-8DA8-E850DED1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6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10AF-6A47-43FA-BDA3-734AA2425EA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C25F-006F-4225-8DA8-E850DED1C2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842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10AF-6A47-43FA-BDA3-734AA2425EA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C25F-006F-4225-8DA8-E850DED1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9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10AF-6A47-43FA-BDA3-734AA2425EA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C25F-006F-4225-8DA8-E850DED1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6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10AF-6A47-43FA-BDA3-734AA2425EA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C25F-006F-4225-8DA8-E850DED1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7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10AF-6A47-43FA-BDA3-734AA2425EA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C25F-006F-4225-8DA8-E850DED1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7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10AF-6A47-43FA-BDA3-734AA2425EA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C25F-006F-4225-8DA8-E850DED1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10AF-6A47-43FA-BDA3-734AA2425EA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C25F-006F-4225-8DA8-E850DED1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5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3A810AF-6A47-43FA-BDA3-734AA2425EA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381C25F-006F-4225-8DA8-E850DED1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2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F3A810AF-6A47-43FA-BDA3-734AA2425EA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5381C25F-006F-4225-8DA8-E850DED1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0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leasa.kurek@hcbe.ne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atlantisschoolofcommunication.org/communication-skills/interpersonal-communication/how-do-we-improve-interpersonal-communication/giving-feedbac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nextmove.org/profile/summary/25-2021.0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580" y="619431"/>
            <a:ext cx="2529348" cy="3869205"/>
          </a:xfrm>
        </p:spPr>
        <p:txBody>
          <a:bodyPr>
            <a:normAutofit/>
          </a:bodyPr>
          <a:lstStyle/>
          <a:p>
            <a:r>
              <a:rPr lang="en-US" sz="3300" spc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risten ITC" panose="03050502040202030202" pitchFamily="66" charset="0"/>
              </a:rPr>
              <a:t>Centerville Elementary School</a:t>
            </a:r>
            <a:br>
              <a:rPr lang="en-US" sz="3300" spc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risten ITC" panose="03050502040202030202" pitchFamily="66" charset="0"/>
              </a:rPr>
            </a:br>
            <a:r>
              <a:rPr lang="en-US" sz="3300" spc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risten ITC" panose="03050502040202030202" pitchFamily="66" charset="0"/>
              </a:rPr>
              <a:t>Annual Title I Parent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0580" y="4488637"/>
            <a:ext cx="2529347" cy="1387775"/>
          </a:xfrm>
          <a:scene3d>
            <a:camera prst="perspectiveLeft"/>
            <a:lightRig rig="threePt" dir="t"/>
          </a:scene3d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>
                <a:latin typeface="Kristen ITC"/>
              </a:rPr>
              <a:t>August 21, 2025</a:t>
            </a:r>
            <a:endParaRPr lang="en-US" sz="1900">
              <a:latin typeface="Kristen ITC" panose="03050502040202030202" pitchFamily="66" charset="0"/>
            </a:endParaRPr>
          </a:p>
          <a:p>
            <a:r>
              <a:rPr lang="en-US" sz="1900">
                <a:latin typeface="Kristen ITC" panose="03050502040202030202" pitchFamily="66" charset="0"/>
              </a:rPr>
              <a:t>6:00 pm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A6A613C-3B45-FA69-26BB-5DA563B5A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6" y="869886"/>
            <a:ext cx="5186747" cy="512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34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57F84B-F990-4F33-B2F0-F2BE21985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464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C9F4B3-E048-4DF2-8375-37385E224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45838"/>
            <a:ext cx="8469630" cy="51121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7B0992-8632-4B33-A492-ACB465597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69630" cy="20214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9BC47-1F2B-C754-36D7-3F5232F14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Family Engagement Liaison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6C7DA-7795-02C8-B827-03768EF17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04" y="2326990"/>
            <a:ext cx="6446520" cy="38531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Our Family Engagement Liaison is Mrs. Jessica Gardner. She is available in the office each day during regular school hours. You may email her at </a:t>
            </a:r>
            <a:r>
              <a:rPr lang="en-US" sz="28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jessica.gardner@hcbe.net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or call her at 478-953-0400 Ext. 1328. </a:t>
            </a:r>
          </a:p>
        </p:txBody>
      </p:sp>
    </p:spTree>
    <p:extLst>
      <p:ext uri="{BB962C8B-B14F-4D97-AF65-F5344CB8AC3E}">
        <p14:creationId xmlns:p14="http://schemas.microsoft.com/office/powerpoint/2010/main" val="3577837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463" y="228600"/>
            <a:ext cx="7520940" cy="838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Requirements for Family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463" y="1288745"/>
            <a:ext cx="7520940" cy="5025715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4300" b="1" i="1" dirty="0"/>
              <a:t>The law requires a 1%  set-aside of Title I Funds be allocated for a District Parent and Family Engagement Liaison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4300" dirty="0"/>
              <a:t>Parent  and Family Engagement Coordinator salary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4300" dirty="0"/>
              <a:t>Technology to support student learning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4300" dirty="0"/>
              <a:t>Workshop materials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4300" dirty="0"/>
              <a:t>Conferences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4300" dirty="0"/>
              <a:t>Programs that will improve student achievement and include ways to help parents help their children succeed (Building Capacity)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4300" dirty="0"/>
              <a:t>Parent input in the development of a written Parent &amp; Family Engagement Plan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4300" dirty="0"/>
              <a:t>Shared decision-making opportunities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4300" dirty="0"/>
              <a:t>Title I Handbook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4300" dirty="0"/>
              <a:t>Parent &amp; Family Engagement Plan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4300" dirty="0"/>
              <a:t>School-Parent Compact</a:t>
            </a:r>
          </a:p>
          <a:p>
            <a:pPr>
              <a:buFont typeface="Arial" panose="020B0604020202020204" pitchFamily="34" charset="0"/>
              <a:buChar char="•"/>
            </a:pPr>
            <a:endParaRPr lang="en-US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63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6248C8-0720-48AB-91BA-5F530BB4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656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016" y="365760"/>
            <a:ext cx="7983722" cy="1337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/>
              <a:t>What is a school-parent compact?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3BEDA7-D0B8-4802-8168-92452653B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EFF34B-7B1A-4F9D-8CEE-A40962BC7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22793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3217A9-6D1E-C3C0-9E20-D4B2DB4DDF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190522"/>
              </p:ext>
            </p:extLst>
          </p:nvPr>
        </p:nvGraphicFramePr>
        <p:xfrm>
          <a:off x="946547" y="2013055"/>
          <a:ext cx="7393643" cy="420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421835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22" y="-76200"/>
            <a:ext cx="8079581" cy="1295401"/>
          </a:xfrm>
        </p:spPr>
        <p:txBody>
          <a:bodyPr>
            <a:normAutofit/>
          </a:bodyPr>
          <a:lstStyle/>
          <a:p>
            <a:pPr algn="ctr"/>
            <a:r>
              <a:rPr lang="en-US" sz="3200"/>
              <a:t>Teachers, Parents, and Students Responsibilities</a:t>
            </a:r>
          </a:p>
        </p:txBody>
      </p:sp>
      <p:pic>
        <p:nvPicPr>
          <p:cNvPr id="5" name="Content Placeholder 4" descr="A screenshot of a school application&#10;&#10;AI-generated content may be incorrect.">
            <a:extLst>
              <a:ext uri="{FF2B5EF4-FFF2-40B4-BE49-F238E27FC236}">
                <a16:creationId xmlns:a16="http://schemas.microsoft.com/office/drawing/2014/main" id="{8353063A-6C9B-052F-EA52-A7C42E33C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332" y="1215959"/>
            <a:ext cx="6843582" cy="536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87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0"/>
            <a:ext cx="2802142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D787D5-18D9-531E-835A-7C0214D1C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8" y="643466"/>
            <a:ext cx="2319539" cy="5528734"/>
          </a:xfrm>
          <a:noFill/>
        </p:spPr>
        <p:txBody>
          <a:bodyPr anchor="t">
            <a:norm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Parent Information on the CES Website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4740" y="0"/>
            <a:ext cx="51848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0EA6A-9B47-25D1-D9BB-8FBFEC225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6423" y="643466"/>
            <a:ext cx="4853206" cy="557106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Go to the system website (www.hcbe.ces.net); then select Parent and student Tab followed by Title I Family Engagement. </a:t>
            </a:r>
            <a:endParaRPr lang="en-US" dirty="0"/>
          </a:p>
          <a:p>
            <a:pPr marL="0" indent="0">
              <a:buNone/>
            </a:pPr>
            <a:r>
              <a:rPr lang="en-US" sz="2800" dirty="0"/>
              <a:t>You will able to view Centerville Elementary Family Engagement Paperwork.</a:t>
            </a:r>
            <a:endParaRPr lang="en-US" dirty="0"/>
          </a:p>
          <a:p>
            <a:pPr marL="0" indent="0">
              <a:buNone/>
            </a:pPr>
            <a:r>
              <a:rPr lang="en-US" sz="2800"/>
              <a:t>We want your feedback! Please email us through the website or attend academic events throughout the school year.</a:t>
            </a:r>
          </a:p>
        </p:txBody>
      </p:sp>
      <p:pic>
        <p:nvPicPr>
          <p:cNvPr id="5" name="Picture 4" descr="A few people writing on a chalkboard&#10;&#10;Description automatically generated with medium confidence">
            <a:extLst>
              <a:ext uri="{FF2B5EF4-FFF2-40B4-BE49-F238E27FC236}">
                <a16:creationId xmlns:a16="http://schemas.microsoft.com/office/drawing/2014/main" id="{64630314-D532-1696-7BA3-FAC404DEA1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0022" y="3810000"/>
            <a:ext cx="2632056" cy="18609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64682E-DDCD-F0EC-DB5F-2730EC9F22F0}"/>
              </a:ext>
            </a:extLst>
          </p:cNvPr>
          <p:cNvSpPr txBox="1"/>
          <p:nvPr/>
        </p:nvSpPr>
        <p:spPr>
          <a:xfrm>
            <a:off x="0" y="6806889"/>
            <a:ext cx="1524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atlantisschoolofcommunication.org/communication-skills/interpersonal-communication/how-do-we-improve-interpersonal-communication/giving-feedback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2085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9683EB-D202-4B4D-B1BD-8BA6965FB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46963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2681062-FB9A-317E-6332-32DB679854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986" r="15545"/>
          <a:stretch/>
        </p:blipFill>
        <p:spPr>
          <a:xfrm>
            <a:off x="20" y="10"/>
            <a:ext cx="846961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</p:spPr>
        <p:txBody>
          <a:bodyPr>
            <a:normAutofit/>
          </a:bodyPr>
          <a:lstStyle/>
          <a:p>
            <a:r>
              <a:rPr lang="en-US" sz="3400" b="1">
                <a:solidFill>
                  <a:schemeClr val="bg1"/>
                </a:solidFill>
              </a:rPr>
              <a:t>Is my child’s teacher qualified?</a:t>
            </a:r>
            <a:br>
              <a:rPr lang="en-US" sz="3400" b="1">
                <a:solidFill>
                  <a:schemeClr val="bg1"/>
                </a:solidFill>
              </a:rPr>
            </a:br>
            <a:r>
              <a:rPr lang="en-US" sz="3400" b="1">
                <a:solidFill>
                  <a:schemeClr val="bg1"/>
                </a:solidFill>
              </a:rPr>
              <a:t>What is right to know?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57884" y="4114800"/>
            <a:ext cx="6446520" cy="41743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All CES teachers are highly qualified.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(Parent’s Right to Know*)</a:t>
            </a:r>
          </a:p>
          <a:p>
            <a:pPr marL="457200" indent="-457200"/>
            <a:endParaRPr lang="en-US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20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53F4E5A-C9EE-4859-B46B-F018F7D73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696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4564674"/>
            <a:ext cx="3008115" cy="1615461"/>
          </a:xfrm>
        </p:spPr>
        <p:txBody>
          <a:bodyPr anchor="ctr">
            <a:normAutofit/>
          </a:bodyPr>
          <a:lstStyle/>
          <a:p>
            <a:r>
              <a:rPr lang="en-US" sz="2600"/>
              <a:t>How is Title I Parent &amp; Family Engagement money spent?</a:t>
            </a:r>
          </a:p>
        </p:txBody>
      </p:sp>
      <p:pic>
        <p:nvPicPr>
          <p:cNvPr id="4" name="Content Placeholder 3" descr="301 Moved Permanently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0" b="505"/>
          <a:stretch/>
        </p:blipFill>
        <p:spPr>
          <a:xfrm>
            <a:off x="20" y="1"/>
            <a:ext cx="8469610" cy="4212708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1A955B-D579-48FD-A51C-51B0C0B6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4813604"/>
            <a:ext cx="0" cy="1117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0FE50B7-75C6-B14A-0749-59DFF78B9527}"/>
              </a:ext>
            </a:extLst>
          </p:cNvPr>
          <p:cNvSpPr txBox="1"/>
          <p:nvPr/>
        </p:nvSpPr>
        <p:spPr>
          <a:xfrm>
            <a:off x="4038600" y="4724400"/>
            <a:ext cx="4038599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Family Engagement Liaison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Family/Academic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Resources for instructional activities with families.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Modes of communication with families </a:t>
            </a:r>
          </a:p>
        </p:txBody>
      </p:sp>
    </p:spTree>
    <p:extLst>
      <p:ext uri="{BB962C8B-B14F-4D97-AF65-F5344CB8AC3E}">
        <p14:creationId xmlns:p14="http://schemas.microsoft.com/office/powerpoint/2010/main" val="335170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&lt;strong&gt;Family&lt;/strong&gt; &lt;strong&gt;Engagement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05" y="771294"/>
            <a:ext cx="2362200" cy="3953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59" y="152400"/>
            <a:ext cx="794004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/>
              <a:t>Parent &amp; Family Engagement Opportunities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10938" y="914400"/>
            <a:ext cx="3928665" cy="56090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300" b="1"/>
              <a:t>Volunteers </a:t>
            </a:r>
          </a:p>
          <a:p>
            <a:pPr algn="ctr"/>
            <a:r>
              <a:rPr lang="en-US" sz="3300" cap="none"/>
              <a:t>Classroom volunteers</a:t>
            </a:r>
          </a:p>
          <a:p>
            <a:pPr algn="ctr"/>
            <a:r>
              <a:rPr lang="en-US" sz="3300" cap="none"/>
              <a:t>Media Center</a:t>
            </a:r>
          </a:p>
          <a:p>
            <a:pPr algn="ctr"/>
            <a:r>
              <a:rPr lang="en-US" sz="3300" cap="none"/>
              <a:t>PTO</a:t>
            </a:r>
          </a:p>
          <a:p>
            <a:pPr algn="ctr"/>
            <a:r>
              <a:rPr lang="en-US" sz="3300" cap="none"/>
              <a:t>Milestones Proctors</a:t>
            </a:r>
          </a:p>
          <a:p>
            <a:pPr algn="ctr"/>
            <a:r>
              <a:rPr lang="en-US" sz="3300" cap="none"/>
              <a:t>READ United</a:t>
            </a:r>
          </a:p>
          <a:p>
            <a:pPr marL="0" indent="0">
              <a:buNone/>
            </a:pPr>
            <a:endParaRPr lang="en-US" sz="1800" cap="none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1800" cap="none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1800" cap="none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en-US" sz="3300" b="1" cap="none">
                <a:solidFill>
                  <a:prstClr val="black">
                    <a:lumMod val="85000"/>
                    <a:lumOff val="15000"/>
                  </a:prstClr>
                </a:solidFill>
              </a:rPr>
              <a:t>Family</a:t>
            </a:r>
            <a:r>
              <a:rPr lang="en-US" sz="3300" b="1">
                <a:solidFill>
                  <a:prstClr val="black">
                    <a:lumMod val="85000"/>
                    <a:lumOff val="15000"/>
                  </a:prstClr>
                </a:solidFill>
              </a:rPr>
              <a:t> engagement </a:t>
            </a:r>
          </a:p>
          <a:p>
            <a:pPr algn="ctr"/>
            <a:r>
              <a:rPr lang="en-US" sz="2900" cap="none"/>
              <a:t>Check and sign agendas, EVERYDAY!</a:t>
            </a:r>
          </a:p>
          <a:p>
            <a:pPr algn="ctr"/>
            <a:r>
              <a:rPr lang="en-US" sz="2900" cap="none"/>
              <a:t>Attend Parent Conferences </a:t>
            </a:r>
          </a:p>
          <a:p>
            <a:pPr algn="ctr"/>
            <a:r>
              <a:rPr lang="en-US" sz="2900" cap="none"/>
              <a:t>Read to or listen to your child read, EVERYDAY!</a:t>
            </a:r>
          </a:p>
          <a:p>
            <a:pPr algn="ctr"/>
            <a:r>
              <a:rPr lang="en-US" sz="2900" cap="none"/>
              <a:t>Stay in contact with your child’s teacher!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B6D89F-DDDB-7FAB-2B2D-92CF3D135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57300"/>
            <a:ext cx="3505200" cy="48294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b="1"/>
              <a:t>BUILDING CAPACITY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cap="none"/>
              <a:t>Homework Workshop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cap="none"/>
              <a:t>Reading/Writing Workshop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cap="none"/>
              <a:t>Milestones Workshops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cap="none"/>
              <a:t>Technology Talk Workshop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cap="none"/>
              <a:t>Community Resource Fair</a:t>
            </a:r>
          </a:p>
          <a:p>
            <a:pPr marL="0" indent="0">
              <a:buNone/>
            </a:pPr>
            <a:endParaRPr lang="en-US" sz="1800" b="1" cap="none"/>
          </a:p>
          <a:p>
            <a:pPr marL="0" indent="0">
              <a:buNone/>
            </a:pPr>
            <a:r>
              <a:rPr lang="en-US" sz="1800" b="1"/>
              <a:t>SHARED DECISION MAKING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cap="none"/>
              <a:t>School council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cap="none"/>
              <a:t>Shared decision making (Spring)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cap="none"/>
              <a:t>Parent Action Team</a:t>
            </a:r>
          </a:p>
          <a:p>
            <a:pPr marL="0" indent="0">
              <a:buNone/>
            </a:pPr>
            <a:endParaRPr lang="en-US" sz="1600" b="1">
              <a:latin typeface="Book Antiqua" panose="0204060205030503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215" y="77927"/>
            <a:ext cx="6389370" cy="77724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960" y="823943"/>
            <a:ext cx="7992079" cy="3794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br>
              <a:rPr lang="en-US" sz="2600" cap="none"/>
            </a:br>
            <a:endParaRPr lang="en-US" sz="2600" cap="none"/>
          </a:p>
          <a:p>
            <a:pPr algn="ctr"/>
            <a:endParaRPr lang="en-US" sz="2800">
              <a:latin typeface="Garamond" panose="02020404030301010803" pitchFamily="18" charset="0"/>
            </a:endParaRPr>
          </a:p>
          <a:p>
            <a:pPr algn="ctr"/>
            <a:endParaRPr lang="en-US" sz="2800">
              <a:latin typeface="Garamond" panose="02020404030301010803" pitchFamily="18" charset="0"/>
            </a:endParaRPr>
          </a:p>
        </p:txBody>
      </p:sp>
      <p:pic>
        <p:nvPicPr>
          <p:cNvPr id="4" name="Picture 3" descr="Écrire un mail pour demander des renseignements en françai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5970"/>
            <a:ext cx="4495800" cy="13420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8089" y="1005839"/>
            <a:ext cx="7239000" cy="40626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dirty="0"/>
              <a:t>Your concerns are our concerns! </a:t>
            </a:r>
          </a:p>
          <a:p>
            <a:pPr algn="ctr"/>
            <a:r>
              <a:rPr lang="en-US" sz="2400" dirty="0"/>
              <a:t>Contact us with any questions you have. 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Mrs. Marcie Shaw, Principal</a:t>
            </a:r>
            <a:endParaRPr lang="en-US"/>
          </a:p>
          <a:p>
            <a:pPr algn="ctr"/>
            <a:r>
              <a:rPr lang="en-US" sz="2400" dirty="0"/>
              <a:t>Ms. Bridget Snooks, Asst. Principal for Instruction</a:t>
            </a:r>
          </a:p>
          <a:p>
            <a:pPr algn="ctr"/>
            <a:r>
              <a:rPr lang="en-US" sz="2400" dirty="0"/>
              <a:t>Ms. Rachada Page Asst. Principal for Discipline</a:t>
            </a:r>
          </a:p>
          <a:p>
            <a:pPr algn="ctr"/>
            <a:endParaRPr lang="en-US" sz="2400"/>
          </a:p>
          <a:p>
            <a:pPr algn="ctr"/>
            <a:r>
              <a:rPr lang="en-US" sz="2400" dirty="0"/>
              <a:t>At (478) 953-0400</a:t>
            </a:r>
          </a:p>
          <a:p>
            <a:pPr algn="ctr"/>
            <a:endParaRPr lang="en-US" sz="2400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89764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880" y="609600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en-US"/>
              <a:t>Other Federal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382000" cy="373380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400" cap="none" dirty="0">
                <a:latin typeface="+mj-lt"/>
              </a:rPr>
              <a:t>For more information about these programs contact:</a:t>
            </a:r>
          </a:p>
          <a:p>
            <a:pPr marL="0" indent="0" algn="ctr">
              <a:buNone/>
            </a:pPr>
            <a:endParaRPr lang="en-US" sz="2400" cap="none" dirty="0">
              <a:latin typeface="Raleway"/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2000" i="0" dirty="0">
                <a:solidFill>
                  <a:srgbClr val="333333"/>
                </a:solidFill>
                <a:effectLst/>
                <a:latin typeface="Raleway"/>
              </a:rPr>
              <a:t>Patricia Lane</a:t>
            </a:r>
            <a:r>
              <a:rPr lang="en-US" sz="2000" cap="none" dirty="0">
                <a:latin typeface="Raleway"/>
              </a:rPr>
              <a:t>- </a:t>
            </a:r>
            <a:r>
              <a:rPr lang="en-US" sz="2000" i="1" dirty="0">
                <a:latin typeface="Raleway"/>
              </a:rPr>
              <a:t>McKinney-Vento</a:t>
            </a:r>
            <a:r>
              <a:rPr lang="en-US" sz="2000" i="1" cap="none" dirty="0">
                <a:latin typeface="Raleway"/>
              </a:rPr>
              <a:t> Program</a:t>
            </a:r>
          </a:p>
          <a:p>
            <a:pPr algn="ctr">
              <a:buFont typeface="Wingdings" panose="05000000000000000000" pitchFamily="2" charset="2"/>
              <a:buChar char="q"/>
            </a:pPr>
            <a:endParaRPr lang="en-US" sz="2000" i="1" dirty="0">
              <a:latin typeface="Raleway"/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2000" i="1" cap="none" dirty="0">
                <a:latin typeface="Raleway"/>
              </a:rPr>
              <a:t>Rosalin Rodriguez and Jessica Perez - ESOL</a:t>
            </a:r>
          </a:p>
          <a:p>
            <a:pPr marL="0" indent="0" algn="ctr">
              <a:buNone/>
            </a:pPr>
            <a:endParaRPr lang="en-US" sz="2000" cap="none" dirty="0">
              <a:latin typeface="Raleway"/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2000" cap="none" dirty="0">
                <a:latin typeface="Raleway"/>
              </a:rPr>
              <a:t> </a:t>
            </a:r>
            <a:r>
              <a:rPr lang="en-US" sz="2000" cap="none" err="1">
                <a:latin typeface="Raleway"/>
              </a:rPr>
              <a:t>Aricelli</a:t>
            </a:r>
            <a:r>
              <a:rPr lang="en-US" sz="2000" cap="none" dirty="0">
                <a:latin typeface="Raleway"/>
              </a:rPr>
              <a:t> Ulmer - </a:t>
            </a:r>
            <a:r>
              <a:rPr lang="en-US" sz="2000" i="1" cap="none" dirty="0">
                <a:latin typeface="Raleway"/>
              </a:rPr>
              <a:t>Migrant Education</a:t>
            </a:r>
          </a:p>
          <a:p>
            <a:pPr marL="0" indent="0" algn="ctr">
              <a:buNone/>
            </a:pPr>
            <a:endParaRPr lang="en-US" sz="2800" cap="none">
              <a:latin typeface="+mj-lt"/>
            </a:endParaRPr>
          </a:p>
          <a:p>
            <a:pPr marL="0" indent="0" algn="ctr">
              <a:buNone/>
            </a:pPr>
            <a:r>
              <a:rPr lang="en-US" sz="2400" cap="none" dirty="0">
                <a:latin typeface="+mj-lt"/>
              </a:rPr>
              <a:t>Located at the Central </a:t>
            </a:r>
            <a:r>
              <a:rPr lang="en-US" sz="2400" dirty="0">
                <a:latin typeface="+mj-lt"/>
              </a:rPr>
              <a:t>Registration</a:t>
            </a:r>
            <a:endParaRPr lang="en-US" sz="2400" cap="none" dirty="0">
              <a:latin typeface="+mj-lt"/>
            </a:endParaRPr>
          </a:p>
          <a:p>
            <a:endParaRPr lang="en-US" sz="1800" cap="none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8721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7933"/>
            <a:ext cx="6706068" cy="783220"/>
          </a:xfrm>
        </p:spPr>
        <p:txBody>
          <a:bodyPr/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What is A Title I School?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681" y="1454847"/>
            <a:ext cx="7940040" cy="47244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0" cap="none"/>
              <a:t>The purpose of Title I under ESSA is to “ensure that all children have a fair, equal, and significant opportunity to obtain a high-quality education and reach, at a minimum, proficiency on challenging state academic achievement standards and state academic assessments.”</a:t>
            </a:r>
            <a:endParaRPr lang="en-US"/>
          </a:p>
          <a:p>
            <a:pPr marL="0" indent="0" algn="ctr">
              <a:buNone/>
            </a:pPr>
            <a:r>
              <a:rPr lang="en-US" sz="2400" b="0" cap="none"/>
              <a:t>A title 1 school works to:</a:t>
            </a:r>
            <a:endParaRPr lang="en-US"/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2400" b="0" cap="none"/>
              <a:t> Identify students most in need of educational help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2400" b="0" cap="none"/>
              <a:t>Set goals for improvement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2400" b="0" cap="none"/>
              <a:t>Measure student progress and develop programs that add to classroom instruction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2400" b="0" cap="none"/>
              <a:t>Involve parents in all aspects of the program</a:t>
            </a:r>
          </a:p>
          <a:p>
            <a:pPr marL="2499995" lvl="8">
              <a:buFont typeface="Wingdings" panose="05000000000000000000" pitchFamily="2" charset="2"/>
              <a:buChar char="q"/>
            </a:pPr>
            <a:endParaRPr lang="en-US" b="0">
              <a:latin typeface="Bookman Old Style" panose="02050604050505020204" pitchFamily="18" charset="0"/>
            </a:endParaRPr>
          </a:p>
          <a:p>
            <a:endParaRPr lang="en-US" sz="2400" b="0">
              <a:latin typeface="Bookman Old Style" panose="02050604050505020204" pitchFamily="18" charset="0"/>
            </a:endParaRPr>
          </a:p>
        </p:txBody>
      </p:sp>
      <p:pic>
        <p:nvPicPr>
          <p:cNvPr id="5" name="Picture 4" descr="&lt;strong&gt;Title&lt;/strong&gt; &lt;strong&gt;1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009" y="287709"/>
            <a:ext cx="1056969" cy="983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3420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C75470D1-A9BC-450A-94B8-E09E222C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C42E43C-D40D-4231-887F-A151902A5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309" y="0"/>
            <a:ext cx="542532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4EC59-E7BF-D54C-B66D-1D9DC5CFE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43467"/>
            <a:ext cx="2472808" cy="35902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/>
              <a:t>What does this mean for Centerville?</a:t>
            </a:r>
          </a:p>
        </p:txBody>
      </p:sp>
      <p:graphicFrame>
        <p:nvGraphicFramePr>
          <p:cNvPr id="44" name="Content Placeholder 2">
            <a:extLst>
              <a:ext uri="{FF2B5EF4-FFF2-40B4-BE49-F238E27FC236}">
                <a16:creationId xmlns:a16="http://schemas.microsoft.com/office/drawing/2014/main" id="{65D320D4-B9DD-DA4B-992E-A4F608180B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571189"/>
              </p:ext>
            </p:extLst>
          </p:nvPr>
        </p:nvGraphicFramePr>
        <p:xfrm>
          <a:off x="3494111" y="804672"/>
          <a:ext cx="4492602" cy="5262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58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65" y="503005"/>
            <a:ext cx="752094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latin typeface="+mn-lt"/>
                <a:ea typeface="Malgun Gothic" panose="020B0503020000020004" pitchFamily="34" charset="-127"/>
              </a:rPr>
              <a:t>How does Centerville spend Title I funds?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7772870" cy="35814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800">
                <a:latin typeface="+mj-lt"/>
              </a:rPr>
              <a:t>Two</a:t>
            </a:r>
            <a:r>
              <a:rPr lang="en-US" sz="2800" cap="none">
                <a:latin typeface="+mj-lt"/>
              </a:rPr>
              <a:t> </a:t>
            </a:r>
            <a:r>
              <a:rPr lang="en-US" sz="2800">
                <a:latin typeface="+mj-lt"/>
              </a:rPr>
              <a:t>part-time</a:t>
            </a:r>
            <a:r>
              <a:rPr lang="en-US" sz="2800" cap="none">
                <a:latin typeface="+mj-lt"/>
              </a:rPr>
              <a:t> </a:t>
            </a:r>
            <a:r>
              <a:rPr lang="en-US" sz="2800">
                <a:latin typeface="+mj-lt"/>
              </a:rPr>
              <a:t>intervention</a:t>
            </a:r>
            <a:r>
              <a:rPr lang="en-US" sz="2800" cap="none">
                <a:latin typeface="+mj-lt"/>
              </a:rPr>
              <a:t> </a:t>
            </a:r>
            <a:r>
              <a:rPr lang="en-US" sz="2800">
                <a:latin typeface="+mj-lt"/>
              </a:rPr>
              <a:t>teachers</a:t>
            </a:r>
            <a:endParaRPr lang="en-US" sz="2800" cap="none">
              <a:latin typeface="+mj-lt"/>
            </a:endParaRPr>
          </a:p>
          <a:p>
            <a:r>
              <a:rPr lang="en-US" sz="2800" cap="none">
                <a:latin typeface="+mj-lt"/>
              </a:rPr>
              <a:t>Classroom libraries and other resources</a:t>
            </a:r>
          </a:p>
          <a:p>
            <a:r>
              <a:rPr lang="en-US" sz="2800" cap="none">
                <a:latin typeface="+mj-lt"/>
              </a:rPr>
              <a:t>Instructional supplies</a:t>
            </a:r>
          </a:p>
          <a:p>
            <a:r>
              <a:rPr lang="en-US" sz="2800" cap="none">
                <a:latin typeface="+mj-lt"/>
              </a:rPr>
              <a:t>Technology (software programs)</a:t>
            </a:r>
          </a:p>
          <a:p>
            <a:r>
              <a:rPr lang="en-US" sz="2800" cap="none">
                <a:latin typeface="+mj-lt"/>
              </a:rPr>
              <a:t>Professional development </a:t>
            </a:r>
            <a:r>
              <a:rPr lang="en-US" sz="2800"/>
              <a:t>and learning opportunities for staff</a:t>
            </a:r>
            <a:endParaRPr lang="en-US" sz="2800" cap="none">
              <a:latin typeface="+mj-lt"/>
            </a:endParaRPr>
          </a:p>
          <a:p>
            <a:r>
              <a:rPr lang="en-US" sz="2800" cap="none">
                <a:latin typeface="+mj-lt"/>
              </a:rPr>
              <a:t>Family Engagement Liaison</a:t>
            </a:r>
          </a:p>
          <a:p>
            <a:endParaRPr lang="en-US" sz="2800" cap="none">
              <a:latin typeface="Book Antiqua" panose="02040602050305030304" pitchFamily="18" charset="0"/>
            </a:endParaRPr>
          </a:p>
          <a:p>
            <a:endParaRPr lang="en-US"/>
          </a:p>
        </p:txBody>
      </p:sp>
      <p:pic>
        <p:nvPicPr>
          <p:cNvPr id="4" name="Picture 3" descr="Mandelman’s Best Home Buying Advice for 2015 and Beyond | Mandelma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032" y="4912818"/>
            <a:ext cx="1783168" cy="144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98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76248C8-0720-48AB-91BA-5F530BB4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656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3" y="365760"/>
            <a:ext cx="7393787" cy="1325562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Centerville Elementary</a:t>
            </a:r>
            <a:br>
              <a:rPr lang="en-US" b="1"/>
            </a:br>
            <a:r>
              <a:rPr lang="en-US" b="1"/>
              <a:t>Schoolwide Goals</a:t>
            </a:r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3BEDA7-D0B8-4802-8168-92452653B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EFF34B-7B1A-4F9D-8CEE-A40962BC7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22793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2186FA97-2445-DFF2-7354-B464B60295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5466219"/>
              </p:ext>
            </p:extLst>
          </p:nvPr>
        </p:nvGraphicFramePr>
        <p:xfrm>
          <a:off x="946547" y="1880916"/>
          <a:ext cx="7393643" cy="420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039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963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2F24F1-C1EF-471F-A19B-A340CE541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6C425C-3C64-47BA-B583-94D39B9B7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742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1A911E-CC7D-FC9D-9E69-579C4D1EC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03" y="365760"/>
            <a:ext cx="7393787" cy="1325562"/>
          </a:xfrm>
        </p:spPr>
        <p:txBody>
          <a:bodyPr>
            <a:normAutofit/>
          </a:bodyPr>
          <a:lstStyle/>
          <a:p>
            <a:pPr algn="ctr"/>
            <a:r>
              <a:rPr lang="en-US"/>
              <a:t>Programs to Support our Students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50E7C7-D8E4-E29F-4DC1-D486596B98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148854"/>
              </p:ext>
            </p:extLst>
          </p:nvPr>
        </p:nvGraphicFramePr>
        <p:xfrm>
          <a:off x="1011123" y="1805623"/>
          <a:ext cx="7393787" cy="4812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1168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239000" cy="753082"/>
          </a:xfrm>
        </p:spPr>
        <p:txBody>
          <a:bodyPr>
            <a:noAutofit/>
          </a:bodyPr>
          <a:lstStyle/>
          <a:p>
            <a:pPr algn="ctr"/>
            <a:r>
              <a:rPr lang="en-US" sz="3600" b="1"/>
              <a:t>What curriculum does our school use?</a:t>
            </a:r>
          </a:p>
        </p:txBody>
      </p:sp>
      <p:pic>
        <p:nvPicPr>
          <p:cNvPr id="7" name="Content Placeholder 6" descr="A logo with a star and text&#10;&#10;AI-generated content may be incorrect.">
            <a:extLst>
              <a:ext uri="{FF2B5EF4-FFF2-40B4-BE49-F238E27FC236}">
                <a16:creationId xmlns:a16="http://schemas.microsoft.com/office/drawing/2014/main" id="{5DCEAB53-6695-D311-A929-1C26A28AA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025" y="1713933"/>
            <a:ext cx="3097553" cy="1480285"/>
          </a:xfrm>
          <a:prstGeom prst="rect">
            <a:avLst/>
          </a:prstGeom>
        </p:spPr>
      </p:pic>
      <p:pic>
        <p:nvPicPr>
          <p:cNvPr id="8" name="Picture 7" descr="A logo for a library&#10;&#10;AI-generated content may be incorrect.">
            <a:extLst>
              <a:ext uri="{FF2B5EF4-FFF2-40B4-BE49-F238E27FC236}">
                <a16:creationId xmlns:a16="http://schemas.microsoft.com/office/drawing/2014/main" id="{FF2558C9-EBB6-5FE7-2B4F-EFFC828F3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67" y="3562196"/>
            <a:ext cx="2464210" cy="2326867"/>
          </a:xfrm>
          <a:prstGeom prst="rect">
            <a:avLst/>
          </a:prstGeom>
        </p:spPr>
      </p:pic>
      <p:pic>
        <p:nvPicPr>
          <p:cNvPr id="10" name="Picture 9" descr="A logo for a company&#10;&#10;AI-generated content may be incorrect.">
            <a:extLst>
              <a:ext uri="{FF2B5EF4-FFF2-40B4-BE49-F238E27FC236}">
                <a16:creationId xmlns:a16="http://schemas.microsoft.com/office/drawing/2014/main" id="{4FDC202D-ED9D-F64D-091B-65A2BB3AD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937" y="1204450"/>
            <a:ext cx="2470355" cy="25932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AF30DF-5C33-A747-B41E-8C2D21643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4694" y="2845210"/>
            <a:ext cx="1905000" cy="1905000"/>
          </a:xfrm>
          <a:prstGeom prst="rect">
            <a:avLst/>
          </a:prstGeom>
        </p:spPr>
      </p:pic>
      <p:pic>
        <p:nvPicPr>
          <p:cNvPr id="13" name="Picture 12" descr="A logo with colorful squares&#10;&#10;AI-generated content may be incorrect.">
            <a:extLst>
              <a:ext uri="{FF2B5EF4-FFF2-40B4-BE49-F238E27FC236}">
                <a16:creationId xmlns:a16="http://schemas.microsoft.com/office/drawing/2014/main" id="{85764A13-A03F-1393-9CAE-D95296D093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4302" y="4144604"/>
            <a:ext cx="3112525" cy="229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28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74838" y="365125"/>
            <a:ext cx="7269162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What tests will my child take?</a:t>
            </a:r>
          </a:p>
        </p:txBody>
      </p:sp>
      <p:pic>
        <p:nvPicPr>
          <p:cNvPr id="11" name="Content Placeholder 10" descr="A white background with blue and green squares&#10;&#10;AI-generated content may be incorrect.">
            <a:extLst>
              <a:ext uri="{FF2B5EF4-FFF2-40B4-BE49-F238E27FC236}">
                <a16:creationId xmlns:a16="http://schemas.microsoft.com/office/drawing/2014/main" id="{EA385EAD-6EAC-6382-B834-AB08016F3BB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12700" y="628650"/>
            <a:ext cx="91567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48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2015067"/>
          </a:xfrm>
        </p:spPr>
        <p:txBody>
          <a:bodyPr>
            <a:normAutofit/>
          </a:bodyPr>
          <a:lstStyle/>
          <a:p>
            <a:pPr algn="ctr"/>
            <a:r>
              <a:rPr lang="en-US"/>
              <a:t>Parent and Family Engagement Program</a:t>
            </a:r>
          </a:p>
        </p:txBody>
      </p:sp>
      <p:pic>
        <p:nvPicPr>
          <p:cNvPr id="4" name="Content Placeholder 3" descr="Tag: &lt;strong&gt;Family&lt;/strong&gt; &lt;strong&gt;engagement&lt;/strong&gt; , Teachers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385" y="2895600"/>
            <a:ext cx="3807229" cy="3316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81757175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Application>Microsoft Office PowerPoint</Application>
  <PresentationFormat>On-screen Show (4:3)</PresentationFormat>
  <Slides>19</Slides>
  <Notes>3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View</vt:lpstr>
      <vt:lpstr>Metropolitan</vt:lpstr>
      <vt:lpstr>Centerville Elementary School Annual Title I Parent Meeting</vt:lpstr>
      <vt:lpstr>What is A Title I School?</vt:lpstr>
      <vt:lpstr>What does this mean for Centerville?</vt:lpstr>
      <vt:lpstr>How does Centerville spend Title I funds?</vt:lpstr>
      <vt:lpstr>Centerville Elementary Schoolwide Goals</vt:lpstr>
      <vt:lpstr>Programs to Support our Students</vt:lpstr>
      <vt:lpstr>What curriculum does our school use?</vt:lpstr>
      <vt:lpstr>What tests will my child take?</vt:lpstr>
      <vt:lpstr>Parent and Family Engagement Program</vt:lpstr>
      <vt:lpstr>Family Engagement Liaison</vt:lpstr>
      <vt:lpstr>Requirements for Family Engagement</vt:lpstr>
      <vt:lpstr>What is a school-parent compact?</vt:lpstr>
      <vt:lpstr>Teachers, Parents, and Students Responsibilities</vt:lpstr>
      <vt:lpstr>Parent Information on the CES Website</vt:lpstr>
      <vt:lpstr>Is my child’s teacher qualified? What is right to know?</vt:lpstr>
      <vt:lpstr>How is Title I Parent &amp; Family Engagement money spent?</vt:lpstr>
      <vt:lpstr>Parent &amp; Family Engagement Opportunities</vt:lpstr>
      <vt:lpstr>Contact Information</vt:lpstr>
      <vt:lpstr>Other Federal Programs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Miller Elementary School Annual Title I Meeting</dc:title>
  <dc:creator>CUMMINGS, YOLANDA</dc:creator>
  <cp:revision>55</cp:revision>
  <cp:lastPrinted>2024-08-23T14:18:14Z</cp:lastPrinted>
  <dcterms:created xsi:type="dcterms:W3CDTF">2013-08-16T16:45:01Z</dcterms:created>
  <dcterms:modified xsi:type="dcterms:W3CDTF">2025-08-21T20:22:12Z</dcterms:modified>
</cp:coreProperties>
</file>