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8" r:id="rId5"/>
  </p:sldIdLst>
  <p:sldSz cx="7772400" cy="10058400"/>
  <p:notesSz cx="9388475" cy="7102475"/>
  <p:embeddedFontLst>
    <p:embeddedFont>
      <p:font typeface="KG Miss Kindergarten" panose="020B0604020202020204" charset="0"/>
      <p:regular r:id="rId6"/>
    </p:embeddedFont>
    <p:embeddedFont>
      <p:font typeface="KG Miss Kindy Chunky" panose="020B0604020202020204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KG Always A Good Time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D72DC-DF9B-BEB1-219C-52DAFC523968}" v="530" dt="2022-01-31T20:26:10.151"/>
    <p1510:client id="{074509E4-4FA5-683C-A4C7-E353794CCCCB}" v="779" dt="2021-11-07T20:12:54.147"/>
    <p1510:client id="{1C6FB222-FB25-865F-6344-491BC93A9F9D}" v="556" dt="2021-09-26T20:06:59.526"/>
    <p1510:client id="{58C409A1-7C23-E8E7-B959-770642AD2CC5}" v="709" dt="2022-02-07T21:45:51.283"/>
    <p1510:client id="{60DC032E-77AE-E9E7-BC4C-B71903B7FB7B}" v="788" dt="2022-03-20T23:03:37.100"/>
    <p1510:client id="{733A78B9-2C54-6C34-FBC0-B1B9BA531E96}" v="460" dt="2021-10-03T20:07:46.844"/>
    <p1510:client id="{74C68A53-71AB-CD2C-5CFD-2F3C9CCEEE75}" v="601" dt="2021-11-12T15:32:10.900"/>
    <p1510:client id="{7E08E085-681E-3A99-4B41-5F62E611A00D}" v="56" dt="2022-02-22T15:36:50.397"/>
    <p1510:client id="{80EBE943-7CD2-7924-FA0F-6A7032AE9DA6}" v="518" dt="2021-12-08T00:12:26.498"/>
    <p1510:client id="{9B6EF3D4-DF9B-4417-A060-83321EC74F0C}" v="1335" dt="2022-04-08T21:22:20.989"/>
    <p1510:client id="{9C24842A-6E0F-CAFE-8CEB-D4A4DDCD5752}" v="1076" dt="2022-08-19T22:36:05.309"/>
    <p1510:client id="{A2521CBA-EC67-48B4-5D77-7695FFA7AFB4}" v="454" dt="2022-04-04T12:52:53.851"/>
    <p1510:client id="{A4ECB600-D9AB-9712-B8B6-5145A5C31F16}" v="1777" dt="2022-09-02T21:56:00.504"/>
    <p1510:client id="{A777945F-FE4F-9473-A145-B60D5A8FFC98}" v="490" dt="2022-01-25T01:42:05.987"/>
    <p1510:client id="{AB43C26B-5836-D783-D5CC-092E2B837640}" v="380" dt="2021-11-30T21:32:48.141"/>
    <p1510:client id="{AC005CA1-7EFE-B50C-EB19-F6FC171CE0AE}" v="535" dt="2022-08-15T18:01:34.183"/>
    <p1510:client id="{BCBBB5FB-6F02-FE45-3FB1-A0627DE600F3}" v="965" dt="2021-11-01T20:16:26.320"/>
    <p1510:client id="{BDCE9F59-F0A5-C746-48DF-8D0FF1EF3753}" v="838" dt="2022-01-10T20:19:48.879"/>
    <p1510:client id="{BE28B524-A3BB-EE5E-A7B2-0506B8DA2A0D}" v="762" dt="2022-03-14T00:27:10.437"/>
    <p1510:client id="{C779110B-A154-B45C-033C-BE6C6067B176}" v="537" dt="2022-02-22T15:29:59.810"/>
    <p1510:client id="{DBF37369-66B7-3FCC-6A7F-E78836FF8384}" v="743" dt="2022-02-27T23:55:18.286"/>
    <p1510:client id="{E3485F69-F568-1A70-2640-D3B218FBC12E}" v="778" dt="2022-01-05T21:21:28.173"/>
    <p1510:client id="{E9646B43-81F7-68FD-746D-23F5DF0442BF}" v="596" dt="2022-02-14T04:20:04.690"/>
    <p1510:client id="{EB789A90-0309-3ED6-4A8A-79EA31EED1FA}" v="858" dt="2022-03-04T23:36:57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76" y="-306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B7F3F1-E4BA-4823-8F7D-EFBBF23C3FE6}"/>
              </a:ext>
            </a:extLst>
          </p:cNvPr>
          <p:cNvSpPr/>
          <p:nvPr/>
        </p:nvSpPr>
        <p:spPr>
          <a:xfrm>
            <a:off x="482914" y="19082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BE0A95-6B20-40A8-8197-ACFC29BF3E9B}"/>
              </a:ext>
            </a:extLst>
          </p:cNvPr>
          <p:cNvSpPr/>
          <p:nvPr/>
        </p:nvSpPr>
        <p:spPr>
          <a:xfrm>
            <a:off x="4024874" y="19082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51A555C-9EC8-42C8-90A4-C08469329D58}"/>
              </a:ext>
            </a:extLst>
          </p:cNvPr>
          <p:cNvSpPr/>
          <p:nvPr/>
        </p:nvSpPr>
        <p:spPr>
          <a:xfrm>
            <a:off x="482914" y="5021274"/>
            <a:ext cx="6833800" cy="338252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8FFA30-582B-4131-A29E-41D486BFF789}"/>
              </a:ext>
            </a:extLst>
          </p:cNvPr>
          <p:cNvSpPr/>
          <p:nvPr/>
        </p:nvSpPr>
        <p:spPr>
          <a:xfrm>
            <a:off x="482914" y="8504750"/>
            <a:ext cx="6833800" cy="1007549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029B2B-29B3-466D-B343-DAE94CCB83BA}"/>
              </a:ext>
            </a:extLst>
          </p:cNvPr>
          <p:cNvSpPr txBox="1"/>
          <p:nvPr/>
        </p:nvSpPr>
        <p:spPr>
          <a:xfrm>
            <a:off x="1156859" y="8557269"/>
            <a:ext cx="484231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latin typeface="KG Miss Kindy Chunky"/>
              </a:rPr>
              <a:t>Mark your calendar</a:t>
            </a:r>
            <a:r>
              <a:rPr lang="en-US" sz="1600" dirty="0" smtClean="0">
                <a:latin typeface="KG Miss Kindy Chunky"/>
              </a:rPr>
              <a:t>:</a:t>
            </a:r>
            <a:endParaRPr lang="en-US" sz="1100" dirty="0">
              <a:latin typeface="KG Miss Kindy Chunky"/>
            </a:endParaRPr>
          </a:p>
          <a:p>
            <a:pPr algn="ctr"/>
            <a:r>
              <a:rPr lang="en-US" sz="1100" b="1" dirty="0" smtClean="0">
                <a:latin typeface="KG Miss Kindy Chunky"/>
              </a:rPr>
              <a:t>Friday, September 29</a:t>
            </a:r>
            <a:r>
              <a:rPr lang="en-US" sz="1100" b="1" baseline="30000" dirty="0" smtClean="0">
                <a:latin typeface="KG Miss Kindy Chunky"/>
              </a:rPr>
              <a:t>th</a:t>
            </a:r>
            <a:r>
              <a:rPr lang="en-US" sz="1100" b="1" dirty="0" smtClean="0">
                <a:latin typeface="KG Miss Kindy Chunky"/>
              </a:rPr>
              <a:t> – SPIRIT DAY- Twin Day or PPS School </a:t>
            </a:r>
            <a:r>
              <a:rPr lang="en-US" sz="1100" b="1" dirty="0" smtClean="0">
                <a:latin typeface="KG Miss Kindy Chunky"/>
              </a:rPr>
              <a:t>Tshirts</a:t>
            </a:r>
            <a:endParaRPr lang="en-US" sz="1100" b="1" dirty="0" smtClean="0">
              <a:latin typeface="KG Miss Kindy Chunky"/>
            </a:endParaRPr>
          </a:p>
          <a:p>
            <a:pPr algn="ctr"/>
            <a:r>
              <a:rPr lang="en-US" sz="1100" b="1" dirty="0" smtClean="0">
                <a:latin typeface="KG Miss Kindy Chunky"/>
              </a:rPr>
              <a:t>Friday, October 6</a:t>
            </a:r>
            <a:r>
              <a:rPr lang="en-US" sz="1100" b="1" baseline="30000" dirty="0" smtClean="0">
                <a:latin typeface="KG Miss Kindy Chunky"/>
              </a:rPr>
              <a:t>th</a:t>
            </a:r>
            <a:r>
              <a:rPr lang="en-US" sz="1100" b="1" dirty="0" smtClean="0">
                <a:latin typeface="KG Miss Kindy Chunky"/>
              </a:rPr>
              <a:t> – School will dismiss at 11:30</a:t>
            </a:r>
          </a:p>
          <a:p>
            <a:pPr algn="ctr"/>
            <a:r>
              <a:rPr lang="en-US" sz="1100" b="1" dirty="0" smtClean="0">
                <a:latin typeface="KG Miss Kindy Chunky"/>
              </a:rPr>
              <a:t>Monday, October 9</a:t>
            </a:r>
            <a:r>
              <a:rPr lang="en-US" sz="1100" b="1" baseline="30000" dirty="0" smtClean="0">
                <a:latin typeface="KG Miss Kindy Chunky"/>
              </a:rPr>
              <a:t>th</a:t>
            </a:r>
            <a:r>
              <a:rPr lang="en-US" sz="1100" b="1" dirty="0" smtClean="0">
                <a:latin typeface="KG Miss Kindy Chunky"/>
              </a:rPr>
              <a:t> – NO SCHOOL</a:t>
            </a:r>
            <a:endParaRPr lang="en-US" sz="1100" b="1" dirty="0" smtClean="0">
              <a:latin typeface="KG Miss Kindy Chunky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371B4C-85C9-4B08-BA75-9C3471AEA0DB}"/>
              </a:ext>
            </a:extLst>
          </p:cNvPr>
          <p:cNvSpPr txBox="1"/>
          <p:nvPr/>
        </p:nvSpPr>
        <p:spPr>
          <a:xfrm>
            <a:off x="654847" y="2635644"/>
            <a:ext cx="2930325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 smtClean="0">
                <a:latin typeface="KG Miss Kindergarten"/>
                <a:ea typeface="HelloAnnie" panose="02000603000000000000" pitchFamily="2" charset="0"/>
              </a:rPr>
              <a:t>*</a:t>
            </a:r>
            <a:r>
              <a:rPr lang="en-US" sz="900" dirty="0" smtClean="0">
                <a:latin typeface="KG Miss Kindergarten"/>
                <a:ea typeface="HelloAnnie" panose="02000603000000000000" pitchFamily="2" charset="0"/>
              </a:rPr>
              <a:t>Leader in Me: Continue Recognizing my Emotions and begin learning about calming strategies.</a:t>
            </a: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800" dirty="0">
                <a:latin typeface="KG Miss Kindergarten"/>
                <a:ea typeface="HelloAnnie" panose="02000603000000000000" pitchFamily="2" charset="0"/>
              </a:rPr>
              <a:t>*</a:t>
            </a:r>
            <a:r>
              <a:rPr lang="en-US" sz="800" b="1" u="sng" dirty="0">
                <a:latin typeface="KG Miss Kindergarten"/>
                <a:ea typeface="HelloAnnie" panose="02000603000000000000" pitchFamily="2" charset="0"/>
              </a:rPr>
              <a:t>Homework Attached</a:t>
            </a:r>
            <a:r>
              <a:rPr lang="en-US" sz="800" dirty="0">
                <a:latin typeface="KG Miss Kindergarten"/>
                <a:ea typeface="HelloAnnie" panose="02000603000000000000" pitchFamily="2" charset="0"/>
              </a:rPr>
              <a:t>: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 Reading Homework sheet that reviews skills that will be tested on this week and a Math Review sheet for Topic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6. </a:t>
            </a:r>
            <a:r>
              <a:rPr lang="en-US" sz="1000" b="1" dirty="0" smtClean="0">
                <a:latin typeface="KG Miss Kindergarten"/>
                <a:ea typeface="HelloAnnie" panose="02000603000000000000" pitchFamily="2" charset="0"/>
              </a:rPr>
              <a:t>We will test on </a:t>
            </a:r>
            <a:r>
              <a:rPr lang="en-US" sz="1000" b="1" dirty="0" smtClean="0">
                <a:latin typeface="KG Miss Kindergarten"/>
                <a:ea typeface="HelloAnnie" panose="02000603000000000000" pitchFamily="2" charset="0"/>
              </a:rPr>
              <a:t>Thursday, October 5</a:t>
            </a:r>
            <a:r>
              <a:rPr lang="en-US" sz="1000" b="1" baseline="30000" dirty="0" smtClean="0">
                <a:latin typeface="KG Miss Kindergarten"/>
                <a:ea typeface="HelloAnnie" panose="02000603000000000000" pitchFamily="2" charset="0"/>
              </a:rPr>
              <a:t>th</a:t>
            </a:r>
            <a:r>
              <a:rPr lang="en-US" sz="1000" b="1" dirty="0" smtClean="0">
                <a:latin typeface="KG Miss Kindergarten"/>
                <a:ea typeface="HelloAnnie" panose="02000603000000000000" pitchFamily="2" charset="0"/>
              </a:rPr>
              <a:t>.</a:t>
            </a:r>
            <a:endParaRPr lang="en-US" sz="1000" b="1" dirty="0" smtClean="0">
              <a:latin typeface="KG Miss Kindergarten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endParaRPr lang="en-US" sz="8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623E80-665E-491B-9689-6253AFD2112A}"/>
              </a:ext>
            </a:extLst>
          </p:cNvPr>
          <p:cNvSpPr txBox="1"/>
          <p:nvPr/>
        </p:nvSpPr>
        <p:spPr>
          <a:xfrm>
            <a:off x="4326403" y="2595951"/>
            <a:ext cx="2474438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800" dirty="0" smtClean="0">
                <a:latin typeface="KG Miss Kindergarten"/>
              </a:rPr>
              <a:t>*</a:t>
            </a:r>
            <a:r>
              <a:rPr lang="en-US" sz="800" b="1" u="sng" dirty="0" smtClean="0">
                <a:latin typeface="KG Miss Kindergarten"/>
              </a:rPr>
              <a:t>Attendance</a:t>
            </a:r>
            <a:r>
              <a:rPr lang="en-US" sz="800" dirty="0" smtClean="0">
                <a:latin typeface="KG Miss Kindergarten"/>
              </a:rPr>
              <a:t>: </a:t>
            </a:r>
            <a:r>
              <a:rPr lang="en-US" sz="700" dirty="0" smtClean="0">
                <a:latin typeface="KG Miss Kindergarten"/>
              </a:rPr>
              <a:t>If your child is absent, PLEASE help them complete/understand the missed assignments and return to school within 3 days.</a:t>
            </a:r>
          </a:p>
          <a:p>
            <a:pPr>
              <a:lnSpc>
                <a:spcPct val="200000"/>
              </a:lnSpc>
            </a:pPr>
            <a:r>
              <a:rPr lang="en-US" sz="800" b="1" u="sng" dirty="0" smtClean="0">
                <a:latin typeface="KG Miss Kindergarten"/>
              </a:rPr>
              <a:t>SPELLING/Sounds/Sight Words: </a:t>
            </a:r>
            <a:r>
              <a:rPr lang="en-US" sz="600" dirty="0" smtClean="0">
                <a:latin typeface="KG Miss Kindergarten"/>
              </a:rPr>
              <a:t>Please practice every night with your child. These words are not easily learned and will require practice!</a:t>
            </a:r>
          </a:p>
          <a:p>
            <a:pPr>
              <a:lnSpc>
                <a:spcPct val="200000"/>
              </a:lnSpc>
            </a:pPr>
            <a:r>
              <a:rPr lang="en-US" sz="800" b="1" u="sng" dirty="0" smtClean="0">
                <a:latin typeface="KG Miss Kindergarten"/>
              </a:rPr>
              <a:t>BINDERS</a:t>
            </a:r>
            <a:r>
              <a:rPr lang="en-US" sz="800" dirty="0" smtClean="0">
                <a:latin typeface="KG Miss Kindergarten"/>
              </a:rPr>
              <a:t>: Please remove the daily checked papers EVERYDAY. Sheet protector pages should not be </a:t>
            </a:r>
            <a:r>
              <a:rPr lang="en-US" sz="800" dirty="0" smtClean="0">
                <a:latin typeface="KG Miss Kindergarten"/>
              </a:rPr>
              <a:t>removed. Continue to initial the calendar.</a:t>
            </a:r>
            <a:endParaRPr lang="en-US" sz="800" b="1" u="sng" dirty="0" smtClean="0">
              <a:latin typeface="KG Miss Kindergarten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9C34D6E-5062-45C0-97A2-ED96D7AA8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286712"/>
              </p:ext>
            </p:extLst>
          </p:nvPr>
        </p:nvGraphicFramePr>
        <p:xfrm>
          <a:off x="1406018" y="5610672"/>
          <a:ext cx="6010251" cy="247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316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744935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Sounds: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 /f/ /ff/ /s/ /ss/ /g/ /j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/</a:t>
                      </a:r>
                    </a:p>
                    <a:p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Sight Words:   </a:t>
                      </a:r>
                      <a:r>
                        <a:rPr lang="en-US" sz="1200" b="0" baseline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look   was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Handwriting: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 Ee and Cc     Writing a Narrative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Topic 6: Data and Graphing   TEST: October 5</a:t>
                      </a:r>
                      <a:r>
                        <a:rPr lang="en-US" sz="1200" b="0" baseline="3000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th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Language Arts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Possessive Nouns     ( Example: Pam’s dog, Jack’s ears)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48559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Social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Leader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 in Me, Johnny Appleseed/Life Cycle, Social Studies Weekly: Community/Rules and Laws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86B406A4-F6F8-4102-A2C7-D1435CD54493}"/>
              </a:ext>
            </a:extLst>
          </p:cNvPr>
          <p:cNvSpPr txBox="1"/>
          <p:nvPr/>
        </p:nvSpPr>
        <p:spPr>
          <a:xfrm>
            <a:off x="175625" y="2106175"/>
            <a:ext cx="3155055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50" b="1" dirty="0">
                <a:latin typeface="KG Miss Kindy Chunky"/>
                <a:ea typeface="HelloButtons" panose="02000603000000000000" pitchFamily="2" charset="0"/>
              </a:rPr>
              <a:t>What’s Happening </a:t>
            </a:r>
            <a:endParaRPr lang="en-US" sz="1050" b="1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  <a:p>
            <a:pPr algn="ctr"/>
            <a:r>
              <a:rPr lang="en-US" sz="1050" b="1" dirty="0">
                <a:latin typeface="KG Miss Kindy Chunky"/>
                <a:ea typeface="HelloButtons" panose="02000603000000000000" pitchFamily="2" charset="0"/>
              </a:rPr>
              <a:t>This Week 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September 25 – 29</a:t>
            </a:r>
            <a:r>
              <a:rPr lang="en-US" sz="1050" b="1" baseline="30000" dirty="0" smtClean="0">
                <a:latin typeface="KG Miss Kindy Chunky"/>
                <a:ea typeface="HelloButtons" panose="02000603000000000000" pitchFamily="2" charset="0"/>
              </a:rPr>
              <a:t>th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 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  </a:t>
            </a:r>
            <a:endParaRPr lang="en-US" sz="1050" b="1" dirty="0">
              <a:latin typeface="KG Miss Kindy Chunky"/>
              <a:ea typeface="HelloButtons" panose="02000603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B3B44-429B-4C0C-9480-A940711F51E8}"/>
              </a:ext>
            </a:extLst>
          </p:cNvPr>
          <p:cNvSpPr txBox="1"/>
          <p:nvPr/>
        </p:nvSpPr>
        <p:spPr>
          <a:xfrm>
            <a:off x="1886832" y="5038120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0A63A2-F2DF-4975-B718-C0BD592BBEDD}"/>
              </a:ext>
            </a:extLst>
          </p:cNvPr>
          <p:cNvSpPr txBox="1"/>
          <p:nvPr/>
        </p:nvSpPr>
        <p:spPr>
          <a:xfrm>
            <a:off x="4075674" y="2042136"/>
            <a:ext cx="29758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KG Miss Kindy Chunky"/>
                <a:ea typeface="HelloButtons" panose="02000603000000000000" pitchFamily="2" charset="0"/>
              </a:rPr>
              <a:t>A Note From </a:t>
            </a:r>
            <a:endParaRPr lang="en-US" sz="1600" b="1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  <a:p>
            <a:pPr algn="ctr"/>
            <a:r>
              <a:rPr lang="en-US" sz="1600" b="1" dirty="0">
                <a:latin typeface="KG Miss Kindy Chunky"/>
                <a:ea typeface="HelloButtons" panose="02000603000000000000" pitchFamily="2" charset="0"/>
              </a:rPr>
              <a:t>Mrs. Cook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168E6C-85C2-46E6-86C9-1FB6874AA301}"/>
              </a:ext>
            </a:extLst>
          </p:cNvPr>
          <p:cNvSpPr txBox="1"/>
          <p:nvPr/>
        </p:nvSpPr>
        <p:spPr bwMode="white">
          <a:xfrm>
            <a:off x="0" y="1214857"/>
            <a:ext cx="7772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KG Always A Good Time"/>
                <a:ea typeface="HelloEtchASketch" panose="02000603000000000000" pitchFamily="2" charset="0"/>
              </a:rPr>
              <a:t>Our Classroom News</a:t>
            </a:r>
          </a:p>
        </p:txBody>
      </p:sp>
    </p:spTree>
    <p:extLst>
      <p:ext uri="{BB962C8B-B14F-4D97-AF65-F5344CB8AC3E}">
        <p14:creationId xmlns:p14="http://schemas.microsoft.com/office/powerpoint/2010/main" val="72190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7537c3-8c09-4857-9774-db7ac002558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55E8BC1E0A4E8D4DB6D69AFBD904" ma:contentTypeVersion="16" ma:contentTypeDescription="Create a new document." ma:contentTypeScope="" ma:versionID="f2a91478bb304ead29fa2cdefbad7b0b">
  <xsd:schema xmlns:xsd="http://www.w3.org/2001/XMLSchema" xmlns:xs="http://www.w3.org/2001/XMLSchema" xmlns:p="http://schemas.microsoft.com/office/2006/metadata/properties" xmlns:ns3="997537c3-8c09-4857-9774-db7ac0025588" xmlns:ns4="933e0d45-3486-419a-a5a9-a8322e1c2d31" targetNamespace="http://schemas.microsoft.com/office/2006/metadata/properties" ma:root="true" ma:fieldsID="83b8e9c90557c7d1aaea9ea056dd2ebd" ns3:_="" ns4:_="">
    <xsd:import namespace="997537c3-8c09-4857-9774-db7ac0025588"/>
    <xsd:import namespace="933e0d45-3486-419a-a5a9-a8322e1c2d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ObjectDetectorVersion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537c3-8c09-4857-9774-db7ac00255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e0d45-3486-419a-a5a9-a8322e1c2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B4E7BB-5B43-4356-9028-E03C4F176FBE}">
  <ds:schemaRefs>
    <ds:schemaRef ds:uri="933e0d45-3486-419a-a5a9-a8322e1c2d3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97537c3-8c09-4857-9774-db7ac0025588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CF5251-67B0-4022-9B2C-27ACCDE6C8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695375-FCA7-49DA-BA1C-519904977F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7537c3-8c09-4857-9774-db7ac0025588"/>
    <ds:schemaRef ds:uri="933e0d45-3486-419a-a5a9-a8322e1c2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258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KG Miss Kindergarten</vt:lpstr>
      <vt:lpstr>HelloEtchASketch</vt:lpstr>
      <vt:lpstr>HelloAnnie</vt:lpstr>
      <vt:lpstr>HelloButtons</vt:lpstr>
      <vt:lpstr>KG Miss Kindy Chunky</vt:lpstr>
      <vt:lpstr>Calibri Light</vt:lpstr>
      <vt:lpstr>Arial</vt:lpstr>
      <vt:lpstr>Calibri</vt:lpstr>
      <vt:lpstr>KG Always A Good Time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Kristina Cook</cp:lastModifiedBy>
  <cp:revision>708</cp:revision>
  <cp:lastPrinted>2023-09-25T12:52:37Z</cp:lastPrinted>
  <dcterms:created xsi:type="dcterms:W3CDTF">2016-10-11T18:59:43Z</dcterms:created>
  <dcterms:modified xsi:type="dcterms:W3CDTF">2023-09-25T12:53:16Z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0x0101001DFB55E8BC1E0A4E8D4DB6D69AFBD904</vt:lpwstr>
  </property>
</Properties>
</file>