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296400" cy="7010400"/>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66" d="100"/>
          <a:sy n="66" d="100"/>
        </p:scale>
        <p:origin x="1770" y="-22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3/8/2024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3/8/2024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3/8/2024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3/8/2024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179457" y="2117384"/>
            <a:ext cx="3370297" cy="3123932"/>
          </a:xfrm>
          <a:prstGeom prst="rect">
            <a:avLst/>
          </a:prstGeom>
          <a:noFill/>
        </p:spPr>
        <p:txBody>
          <a:bodyPr wrap="square" rtlCol="0">
            <a:spAutoFit/>
          </a:bodyPr>
          <a:lstStyle/>
          <a:p>
            <a:pPr marL="171450" indent="-1714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r>
              <a:rPr lang="en-US" sz="700" dirty="0">
                <a:latin typeface="KG Miss Kindergarten" panose="02000000000000000000" pitchFamily="2" charset="0"/>
                <a:ea typeface="HelloAnnie" panose="02000603000000000000" pitchFamily="2" charset="0"/>
              </a:rPr>
              <a:t>          Please note that we will begin taking Spelling Tests in this</a:t>
            </a:r>
          </a:p>
          <a:p>
            <a:r>
              <a:rPr lang="en-US" sz="700" dirty="0">
                <a:latin typeface="KG Miss Kindergarten" panose="02000000000000000000" pitchFamily="2" charset="0"/>
                <a:ea typeface="HelloAnnie" panose="02000603000000000000" pitchFamily="2" charset="0"/>
              </a:rPr>
              <a:t>          unit. The words are listed below &amp; are found on the Unit 7 </a:t>
            </a:r>
          </a:p>
          <a:p>
            <a:r>
              <a:rPr lang="en-US" sz="700" dirty="0">
                <a:latin typeface="KG Miss Kindergarten" panose="02000000000000000000" pitchFamily="2" charset="0"/>
                <a:ea typeface="HelloAnnie" panose="02000603000000000000" pitchFamily="2" charset="0"/>
              </a:rPr>
              <a:t>          Tested skills page. Please practice the words for our test on </a:t>
            </a:r>
          </a:p>
          <a:p>
            <a:r>
              <a:rPr lang="en-US" sz="700" dirty="0">
                <a:latin typeface="KG Miss Kindergarten" panose="02000000000000000000" pitchFamily="2" charset="0"/>
                <a:ea typeface="HelloAnnie" panose="02000603000000000000" pitchFamily="2" charset="0"/>
              </a:rPr>
              <a:t>          Friday.</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Tuesday Folders will be sent home Tuesday. Please sign and return.</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March 13: Dine in Dash from 12:03-12:28 in the Outdoor Classroom.</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March 14: Spring &amp; Class Pictures (Forms were sent home last week).</a:t>
            </a:r>
          </a:p>
          <a:p>
            <a:r>
              <a:rPr lang="en-US" sz="700" dirty="0">
                <a:latin typeface="KG Miss Kindergarten" panose="02000000000000000000" pitchFamily="2" charset="0"/>
                <a:ea typeface="HelloAnnie" panose="02000603000000000000" pitchFamily="2" charset="0"/>
              </a:rPr>
              <a:t>         The cost for snack is $.75 each. Please send exact change in a</a:t>
            </a:r>
          </a:p>
          <a:p>
            <a:r>
              <a:rPr lang="en-US" sz="700" dirty="0">
                <a:latin typeface="KG Miss Kindergarten" panose="02000000000000000000" pitchFamily="2" charset="0"/>
                <a:ea typeface="HelloAnnie" panose="02000603000000000000" pitchFamily="2" charset="0"/>
              </a:rPr>
              <a:t>         labeled bag or envelope.</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 </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We are now taking A.R. tests to meet the school wide challenge. Library books are now allowed to go home each night with your child but must be returned to school each day. A Reading Log was placed in your child’s Take Home Binder. Please sign the log when your child has read the book 3 times and is ready to test. Students need to take at least 2 tests a week to meet their goal. Thank you for helping your child.</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886200" y="2416168"/>
            <a:ext cx="3368784" cy="2139047"/>
          </a:xfrm>
          <a:prstGeom prst="rect">
            <a:avLst/>
          </a:prstGeom>
          <a:noFill/>
        </p:spPr>
        <p:txBody>
          <a:bodyPr wrap="square" rtlCol="0">
            <a:spAutoFit/>
          </a:bodyPr>
          <a:lstStyle/>
          <a:p>
            <a:pPr marL="285750" indent="-2857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March 18: Report Card Issued</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March 22: Bunny Hop (More info. to come).</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March 2-29: Spring Break</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515144" y="8700100"/>
            <a:ext cx="6114748"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goat   boat   toad   load   loan   mow   tow   crow   glow   show  </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3582562779"/>
              </p:ext>
            </p:extLst>
          </p:nvPr>
        </p:nvGraphicFramePr>
        <p:xfrm>
          <a:off x="1254704" y="5285922"/>
          <a:ext cx="6072882" cy="2804160"/>
        </p:xfrm>
        <a:graphic>
          <a:graphicData uri="http://schemas.openxmlformats.org/drawingml/2006/table">
            <a:tbl>
              <a:tblPr firstRow="1" bandRow="1">
                <a:tableStyleId>{5C22544A-7EE6-4342-B048-85BDC9FD1C3A}</a:tableStyleId>
              </a:tblPr>
              <a:tblGrid>
                <a:gridCol w="1211624">
                  <a:extLst>
                    <a:ext uri="{9D8B030D-6E8A-4147-A177-3AD203B41FA5}">
                      <a16:colId xmlns:a16="http://schemas.microsoft.com/office/drawing/2014/main" val="790954970"/>
                    </a:ext>
                  </a:extLst>
                </a:gridCol>
                <a:gridCol w="4861258">
                  <a:extLst>
                    <a:ext uri="{9D8B030D-6E8A-4147-A177-3AD203B41FA5}">
                      <a16:colId xmlns:a16="http://schemas.microsoft.com/office/drawing/2014/main" val="2314856713"/>
                    </a:ext>
                  </a:extLst>
                </a:gridCol>
              </a:tblGrid>
              <a:tr h="468918">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a:t>
                      </a:r>
                      <a:r>
                        <a:rPr lang="en-US" sz="900" b="0" dirty="0" err="1">
                          <a:solidFill>
                            <a:schemeClr val="tx1"/>
                          </a:solidFill>
                          <a:latin typeface="KG Miss Kindergarten" panose="02000000000000000000" pitchFamily="2" charset="0"/>
                          <a:ea typeface="HelloAnnie" panose="02000603000000000000" pitchFamily="2" charset="0"/>
                        </a:rPr>
                        <a:t>oa</a:t>
                      </a:r>
                      <a:r>
                        <a:rPr lang="en-US" sz="900" b="0" dirty="0">
                          <a:solidFill>
                            <a:schemeClr val="tx1"/>
                          </a:solidFill>
                          <a:latin typeface="KG Miss Kindergarten" panose="02000000000000000000" pitchFamily="2" charset="0"/>
                          <a:ea typeface="HelloAnnie" panose="02000603000000000000" pitchFamily="2" charset="0"/>
                        </a:rPr>
                        <a:t>, ow, </a:t>
                      </a:r>
                      <a:r>
                        <a:rPr lang="en-US" sz="900" b="0" dirty="0" err="1">
                          <a:solidFill>
                            <a:schemeClr val="tx1"/>
                          </a:solidFill>
                          <a:latin typeface="KG Miss Kindergarten" panose="02000000000000000000" pitchFamily="2" charset="0"/>
                          <a:ea typeface="HelloAnnie" panose="02000603000000000000" pitchFamily="2" charset="0"/>
                        </a:rPr>
                        <a:t>ew</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ue</a:t>
                      </a:r>
                      <a:endParaRPr lang="en-US" sz="900" b="0" dirty="0">
                        <a:solidFill>
                          <a:schemeClr val="tx1"/>
                        </a:solidFill>
                        <a:latin typeface="KG Miss Kindergarten" panose="02000000000000000000" pitchFamily="2" charset="0"/>
                        <a:ea typeface="HelloAnnie" panose="02000603000000000000" pitchFamily="2" charset="0"/>
                      </a:endParaRPr>
                    </a:p>
                    <a:p>
                      <a:r>
                        <a:rPr lang="en-US" sz="900" b="0" dirty="0">
                          <a:solidFill>
                            <a:schemeClr val="tx1"/>
                          </a:solidFill>
                          <a:latin typeface="KG Miss Kindergarten" panose="02000000000000000000" pitchFamily="2" charset="0"/>
                          <a:ea typeface="HelloAnnie" panose="02000603000000000000" pitchFamily="2" charset="0"/>
                        </a:rPr>
                        <a:t>Comprehension: Making connections</a:t>
                      </a:r>
                    </a:p>
                    <a:p>
                      <a:r>
                        <a:rPr lang="en-US" sz="900" b="0" dirty="0">
                          <a:solidFill>
                            <a:schemeClr val="tx1"/>
                          </a:solidFill>
                          <a:latin typeface="KG Miss Kindergarten" panose="02000000000000000000" pitchFamily="2" charset="0"/>
                          <a:ea typeface="HelloAnnie" panose="02000603000000000000" pitchFamily="2" charset="0"/>
                        </a:rPr>
                        <a:t>Vocabulary: bulb, base, factories, nutrients</a:t>
                      </a:r>
                    </a:p>
                    <a:p>
                      <a:r>
                        <a:rPr lang="en-US" sz="800" b="1" dirty="0">
                          <a:solidFill>
                            <a:schemeClr val="tx1"/>
                          </a:solidFill>
                          <a:latin typeface="KG Miss Kindergarten" panose="02000000000000000000" pitchFamily="2" charset="0"/>
                          <a:ea typeface="HelloAnnie" panose="02000603000000000000" pitchFamily="2" charset="0"/>
                        </a:rPr>
                        <a:t> 3/15 Reading Grade (Minor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404205">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Pronouns-personal and indefinite</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Lowercase letters j, q, x and y</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KG Miss Kindergarten" panose="02000000000000000000" pitchFamily="2" charset="0"/>
                          <a:ea typeface="HelloAnnie" panose="02000603000000000000" pitchFamily="2" charset="0"/>
                        </a:rPr>
                        <a:t>Opinion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3/15 Spelling Test (Minor)</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i="0" kern="1200" dirty="0">
                          <a:solidFill>
                            <a:schemeClr val="dk1"/>
                          </a:solidFill>
                          <a:effectLst/>
                          <a:latin typeface="KG Miss Kindergarten" panose="020B0604020202020204" charset="0"/>
                          <a:ea typeface="+mn-ea"/>
                          <a:cs typeface="+mn-cs"/>
                        </a:rPr>
                        <a:t>Topic 11: Use Models and Strategies to Subtract Tens</a:t>
                      </a:r>
                      <a:endParaRPr lang="en-US" sz="900" b="0" dirty="0">
                        <a:solidFill>
                          <a:schemeClr val="tx1"/>
                        </a:solidFill>
                        <a:latin typeface="KG Miss Kindergarten" panose="020B0604020202020204"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KG Miss Kindergarten" panose="02000000000000000000" pitchFamily="2" charset="0"/>
                          <a:ea typeface="HelloAnnie" panose="02000603000000000000" pitchFamily="2" charset="0"/>
                        </a:rPr>
                        <a:t>Chapter 1</a:t>
                      </a:r>
                      <a:r>
                        <a:rPr lang="en-US" sz="900" b="0">
                          <a:solidFill>
                            <a:schemeClr val="tx1"/>
                          </a:solidFill>
                          <a:latin typeface="KG Miss Kindergarten" panose="02000000000000000000" pitchFamily="2" charset="0"/>
                          <a:ea typeface="HelloAnnie" panose="02000603000000000000" pitchFamily="2" charset="0"/>
                        </a:rPr>
                        <a:t>: Energy</a:t>
                      </a:r>
                      <a:endParaRPr lang="en-US" sz="9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We rotate Science and Social Studies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94699" y="1945209"/>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848732" y="4966110"/>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3050002"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March 11-15, 2024</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1292</TotalTime>
  <Words>451</Words>
  <Application>Microsoft Office PowerPoint</Application>
  <PresentationFormat>Custom</PresentationFormat>
  <Paragraphs>53</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KG Miss Kindergarten</vt:lpstr>
      <vt:lpstr>HelloAnnie</vt:lpstr>
      <vt:lpstr>HelloBoomerang</vt:lpstr>
      <vt:lpstr>Times New Roman</vt:lpstr>
      <vt:lpstr>HelloEtchASketch</vt:lpstr>
      <vt:lpstr>Calibri Light</vt:lpstr>
      <vt:lpstr>HelloButtons</vt:lpstr>
      <vt:lpstr>KG Miss Kindy Chunky</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66</cp:revision>
  <cp:lastPrinted>2024-03-08T20:14:57Z</cp:lastPrinted>
  <dcterms:created xsi:type="dcterms:W3CDTF">2016-10-11T18:59:43Z</dcterms:created>
  <dcterms:modified xsi:type="dcterms:W3CDTF">2024-03-08T20:15:15Z</dcterms:modified>
</cp:coreProperties>
</file>