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CC66FF"/>
    <a:srgbClr val="FF9933"/>
    <a:srgbClr val="FF6699"/>
    <a:srgbClr val="66CCFF"/>
    <a:srgbClr val="CCFF33"/>
    <a:srgbClr val="FFFF66"/>
    <a:srgbClr val="99CCFF"/>
    <a:srgbClr val="99FF33"/>
    <a:srgbClr val="FFAB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3A55-F2B8-454D-B1F8-41B1C8D6EEF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5F8-57E3-4135-9069-DA6B7F06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7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3A55-F2B8-454D-B1F8-41B1C8D6EEF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5F8-57E3-4135-9069-DA6B7F06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1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3A55-F2B8-454D-B1F8-41B1C8D6EEF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5F8-57E3-4135-9069-DA6B7F06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6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3A55-F2B8-454D-B1F8-41B1C8D6EEF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5F8-57E3-4135-9069-DA6B7F06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1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3A55-F2B8-454D-B1F8-41B1C8D6EEF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5F8-57E3-4135-9069-DA6B7F06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1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3A55-F2B8-454D-B1F8-41B1C8D6EEF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5F8-57E3-4135-9069-DA6B7F06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2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3A55-F2B8-454D-B1F8-41B1C8D6EEF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5F8-57E3-4135-9069-DA6B7F06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2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3A55-F2B8-454D-B1F8-41B1C8D6EEF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5F8-57E3-4135-9069-DA6B7F06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6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3A55-F2B8-454D-B1F8-41B1C8D6EEF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5F8-57E3-4135-9069-DA6B7F06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5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3A55-F2B8-454D-B1F8-41B1C8D6EEF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5F8-57E3-4135-9069-DA6B7F06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8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63A55-F2B8-454D-B1F8-41B1C8D6EEF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05F8-57E3-4135-9069-DA6B7F06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5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63A55-F2B8-454D-B1F8-41B1C8D6EEF3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F05F8-57E3-4135-9069-DA6B7F06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5696" y="3922828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 </a:t>
            </a:r>
            <a:r>
              <a:rPr lang="en-US" sz="1200" b="1" dirty="0" smtClean="0"/>
              <a:t>No School</a:t>
            </a:r>
          </a:p>
          <a:p>
            <a:endParaRPr lang="en-US" sz="1200" b="1" dirty="0">
              <a:solidFill>
                <a:srgbClr val="CC99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4844" y="5788895"/>
            <a:ext cx="41513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CC99FF"/>
                </a:solidFill>
              </a:rPr>
              <a:t>		</a:t>
            </a:r>
            <a:r>
              <a:rPr lang="en-US" sz="1200" b="1" dirty="0" smtClean="0"/>
              <a:t>Monthly </a:t>
            </a:r>
            <a:r>
              <a:rPr lang="en-US" sz="1200" b="1" dirty="0"/>
              <a:t>Paw Goal: </a:t>
            </a:r>
            <a:r>
              <a:rPr lang="en-US" sz="1200" b="1" dirty="0" smtClean="0"/>
              <a:t>15</a:t>
            </a:r>
            <a:endParaRPr lang="en-US" sz="1200" b="1" dirty="0"/>
          </a:p>
          <a:p>
            <a:r>
              <a:rPr lang="en-US" sz="1200" b="1" dirty="0" smtClean="0"/>
              <a:t>		3</a:t>
            </a:r>
            <a:r>
              <a:rPr lang="en-US" sz="1200" b="1" baseline="30000" dirty="0" smtClean="0"/>
              <a:t>rd</a:t>
            </a:r>
            <a:r>
              <a:rPr lang="en-US" sz="1200" b="1" dirty="0" smtClean="0"/>
              <a:t>  Nine </a:t>
            </a:r>
            <a:r>
              <a:rPr lang="en-US" sz="1200" b="1" dirty="0"/>
              <a:t>Weeks Paw Goal: 45* 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If a student does not meet a particular goal, the parent will be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 notified, and the child will not participate</a:t>
            </a:r>
            <a:r>
              <a:rPr lang="en-US" sz="1200" b="1" dirty="0" smtClean="0">
                <a:solidFill>
                  <a:srgbClr val="00B050"/>
                </a:solidFill>
              </a:rPr>
              <a:t>.</a:t>
            </a:r>
            <a:endParaRPr lang="en-US" sz="12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45781" y="2756263"/>
            <a:ext cx="10727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3.3 Reading/</a:t>
            </a:r>
          </a:p>
          <a:p>
            <a:r>
              <a:rPr lang="en-US" sz="1200" b="1" dirty="0" smtClean="0"/>
              <a:t>Spelling Test</a:t>
            </a:r>
          </a:p>
          <a:p>
            <a:r>
              <a:rPr lang="en-US" sz="1200" b="1" dirty="0" smtClean="0"/>
              <a:t>Special snack-</a:t>
            </a:r>
          </a:p>
          <a:p>
            <a:r>
              <a:rPr lang="en-US" sz="1200" b="1" dirty="0" smtClean="0"/>
              <a:t>$1 Ring pops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730358" y="4689566"/>
            <a:ext cx="1311578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3.4 </a:t>
            </a:r>
            <a:r>
              <a:rPr lang="en-US" sz="1100" b="1" dirty="0"/>
              <a:t>Reading/</a:t>
            </a:r>
          </a:p>
          <a:p>
            <a:r>
              <a:rPr lang="en-US" sz="1100" b="1" dirty="0"/>
              <a:t>Spelling </a:t>
            </a:r>
            <a:r>
              <a:rPr lang="en-US" sz="1100" b="1" dirty="0" smtClean="0"/>
              <a:t>Test</a:t>
            </a:r>
          </a:p>
          <a:p>
            <a:endParaRPr lang="en-US" sz="1100" b="1" dirty="0"/>
          </a:p>
          <a:p>
            <a:r>
              <a:rPr lang="en-US" sz="1100" b="1" dirty="0" smtClean="0"/>
              <a:t>100</a:t>
            </a:r>
            <a:r>
              <a:rPr lang="en-US" sz="1100" b="1" baseline="30000" dirty="0" smtClean="0"/>
              <a:t>th</a:t>
            </a:r>
            <a:r>
              <a:rPr lang="en-US" sz="1100" b="1" dirty="0" smtClean="0"/>
              <a:t> Day of School</a:t>
            </a:r>
            <a:endParaRPr lang="en-US" sz="1100" b="1" dirty="0"/>
          </a:p>
          <a:p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4206240" y="5788895"/>
            <a:ext cx="9332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3.5 </a:t>
            </a:r>
            <a:r>
              <a:rPr lang="en-US" sz="1100" b="1" dirty="0"/>
              <a:t>Reading/</a:t>
            </a:r>
          </a:p>
          <a:p>
            <a:r>
              <a:rPr lang="en-US" sz="1100" b="1" dirty="0"/>
              <a:t>Spelling Test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08023" y="3922828"/>
            <a:ext cx="85472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Topic 8</a:t>
            </a:r>
          </a:p>
          <a:p>
            <a:r>
              <a:rPr lang="en-US" sz="1100" b="1" dirty="0" smtClean="0"/>
              <a:t>Money test</a:t>
            </a:r>
            <a:endParaRPr lang="en-US" sz="11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73828" y="3922828"/>
            <a:ext cx="10246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STAR Reading </a:t>
            </a:r>
            <a:endParaRPr lang="en-US" sz="11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01737" y="3922828"/>
            <a:ext cx="879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STAR Math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45781" y="4806996"/>
            <a:ext cx="132760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Spirit Day- workout</a:t>
            </a:r>
          </a:p>
          <a:p>
            <a:r>
              <a:rPr lang="en-US" sz="1100" b="1" dirty="0" smtClean="0"/>
              <a:t>Special snack-</a:t>
            </a:r>
          </a:p>
          <a:p>
            <a:r>
              <a:rPr lang="en-US" sz="1100" b="1" dirty="0" smtClean="0"/>
              <a:t> Slushy $1</a:t>
            </a:r>
            <a:endParaRPr lang="en-US" sz="11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772414" y="5835061"/>
            <a:ext cx="1051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Gifted testing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8360" y="2925540"/>
            <a:ext cx="12121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R-Victor’s Journal</a:t>
            </a:r>
          </a:p>
          <a:p>
            <a:r>
              <a:rPr lang="en-US" sz="1100" dirty="0" smtClean="0"/>
              <a:t>M-Money</a:t>
            </a: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222068" y="3808283"/>
            <a:ext cx="14638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R-The Langston Times</a:t>
            </a:r>
            <a:endParaRPr lang="en-US" sz="1100" b="1" dirty="0"/>
          </a:p>
          <a:p>
            <a:r>
              <a:rPr lang="en-US" sz="1100" b="1" dirty="0" smtClean="0"/>
              <a:t>M-Money</a:t>
            </a:r>
            <a:endParaRPr lang="en-US" sz="1100" b="1" dirty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2068" y="4827767"/>
            <a:ext cx="155683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M- Place value to 1,000</a:t>
            </a:r>
          </a:p>
          <a:p>
            <a:r>
              <a:rPr lang="en-US" sz="1100" b="1" dirty="0" smtClean="0"/>
              <a:t>R-The Stranger and </a:t>
            </a:r>
          </a:p>
          <a:p>
            <a:r>
              <a:rPr lang="en-US" sz="1100" b="1" dirty="0" smtClean="0"/>
              <a:t>the Soup</a:t>
            </a:r>
            <a:endParaRPr lang="en-US" sz="11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2068" y="5711950"/>
            <a:ext cx="1524776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R- The Stranger and</a:t>
            </a:r>
          </a:p>
          <a:p>
            <a:r>
              <a:rPr lang="en-US" sz="1100" b="1" dirty="0" smtClean="0"/>
              <a:t> the Soup</a:t>
            </a:r>
          </a:p>
          <a:p>
            <a:r>
              <a:rPr lang="en-US" sz="1100" b="1" dirty="0" smtClean="0"/>
              <a:t>M-Place </a:t>
            </a:r>
            <a:r>
              <a:rPr lang="en-US" sz="1100" b="1" dirty="0"/>
              <a:t>value </a:t>
            </a:r>
            <a:r>
              <a:rPr lang="en-US" sz="1100" b="1" dirty="0" smtClean="0"/>
              <a:t>to </a:t>
            </a:r>
            <a:r>
              <a:rPr lang="en-US" sz="1100" b="1" dirty="0"/>
              <a:t>1,000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49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116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Marisol Quiroz</dc:creator>
  <cp:lastModifiedBy>Kristina Fielder</cp:lastModifiedBy>
  <cp:revision>12</cp:revision>
  <dcterms:created xsi:type="dcterms:W3CDTF">2021-08-06T16:10:00Z</dcterms:created>
  <dcterms:modified xsi:type="dcterms:W3CDTF">2024-01-05T14:04:12Z</dcterms:modified>
</cp:coreProperties>
</file>