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299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1AF162-096E-F32A-4CCE-C5861DDD39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F8E3F0-5694-8513-AED9-40DB855578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7045E7-8131-4D7D-3E62-CD98C6D85A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3BF3C4-E4C1-4A65-9E52-8464ED7C54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7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671D30-CB42-0692-656F-3565F4AF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75E588-6984-E282-A102-116B0C51FC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4CC814-8512-C14D-E843-BCDF7F6D30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68EB8A-D170-4ADF-9DA6-3DD7C282D6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24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EDAB81-F203-7A67-BF51-B7F087865A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A5E43A-23B8-810E-9767-6A0097F350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FF67FA-2E7B-30D2-1519-FD2C050F1A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D8FC78-65BD-46E8-B122-C589CEC9A4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687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B6CBB3-B159-D73B-E873-96251F978F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B31645-AD98-4BE3-1E33-E1BCB36723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24BE1B-1B1F-6906-A3C0-B8C53EE2B9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AF06A8-3281-40A7-A6D4-CC49927A03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142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15228D-845D-7F3B-FD7F-5FABC27CB4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C59B4A-5EB4-A5B2-7AD7-118B23454D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A1BA88-4BF8-1363-3421-7579017FEE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7D5546-B12B-4C67-AC7B-80D18EDE4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766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A878A5-AB8E-B811-3397-CB294260D4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4E89DC-1D53-2D59-05A0-76215D5EBE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37540C-CFAB-862F-413B-B4717AEEBD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F3937-E892-4899-812E-98E1C6B440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09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1A88E21-9D12-7E55-67C1-169AE31EE0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ABCB183-96D6-18FA-8984-0B9C3BC0D3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3312A67-7FE4-17CA-B576-A31CBACF4F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FE645C-1B42-4CF1-A837-84DF313EB9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70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4FC9CD7-E4E3-F726-AD6D-029C69BDC9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1D7B2B9-58F5-FA7D-073C-C75B60FC7B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933BE6C-2217-9150-37FD-7EFE807270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05C8A4-8B73-46DC-9BF2-8611A281C8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21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6F965E2-8C18-1B2B-935D-9ACC26553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042B933-9B73-EEB0-F94A-503B377081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75F1C3-3110-1505-02C5-20FBE60D97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618A55-FC6B-413A-8C61-6AA1B1A3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84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3A1014-F5AA-BE02-E0AB-D58D9D06C3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D50BA2-FE6D-C806-1EE0-E428C9DBD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657B7A-E6DF-9CD1-6AAE-4C234ACE70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FD21F-7A8C-4AE7-878B-00B651CF45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085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71CB5F-F836-9477-217C-B7ECEA402E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75DAE7-49A2-478F-0440-7B25953379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B8C46A-C993-78DA-3C55-D1E7845329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F9CCEF-5073-49BC-8122-660827474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022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5D39ECF-E64B-F4F6-9939-5002733B76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6BA948F-29ED-FA57-5046-63839383AC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7076678-3B34-CB57-BB96-2626DBB71F6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0A25873-849F-DC93-ACFB-18D3BF9E638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E9F0BF5-4FCE-5A6B-FA6E-7B0BAF4A84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194FD03-772C-4937-9AA5-B365CFD276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D88BDF8-848E-22AE-0F06-EE8495B33C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algn="l" eaLnBrk="1" hangingPunct="1"/>
            <a:r>
              <a:rPr lang="en-US" altLang="en-US" sz="2800" b="1">
                <a:latin typeface="Times New Roman" panose="02020603050405020304" pitchFamily="18" charset="0"/>
              </a:rPr>
              <a:t>Jumpstarting Our Youth (JOY) Foundation, Inc.</a:t>
            </a:r>
            <a:br>
              <a:rPr lang="en-US" altLang="en-US" sz="2600" b="1">
                <a:latin typeface="Times New Roman" panose="02020603050405020304" pitchFamily="18" charset="0"/>
              </a:rPr>
            </a:br>
            <a:r>
              <a:rPr lang="en-US" altLang="en-US" sz="2600" b="1">
                <a:latin typeface="Times New Roman" panose="02020603050405020304" pitchFamily="18" charset="0"/>
              </a:rPr>
              <a:t>                        </a:t>
            </a:r>
            <a:r>
              <a:rPr lang="en-US" altLang="en-US" sz="2800" b="1">
                <a:latin typeface="Times New Roman" panose="02020603050405020304" pitchFamily="18" charset="0"/>
              </a:rPr>
              <a:t>Annual Scholarship Drive</a:t>
            </a:r>
            <a:br>
              <a:rPr lang="en-US" altLang="en-US" sz="2800" b="1">
                <a:latin typeface="Times New Roman" panose="02020603050405020304" pitchFamily="18" charset="0"/>
              </a:rPr>
            </a:br>
            <a:r>
              <a:rPr lang="en-US" altLang="en-US" sz="2800"/>
              <a:t>                           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D3D1DB1-7142-5D3B-BE76-8A4E684073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u="sng" dirty="0"/>
              <a:t>What is being Offered</a:t>
            </a:r>
            <a:r>
              <a:rPr lang="en-US" altLang="en-US" sz="1800" dirty="0"/>
              <a:t>: One $1000.00 scholarship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u="sng" dirty="0"/>
              <a:t>Who is Eligible</a:t>
            </a:r>
            <a:r>
              <a:rPr lang="en-US" altLang="en-US" sz="1800" dirty="0"/>
              <a:t>:  Qualified Houston County 2026 graduating seniors who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                                plan to further their education at a college or university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                                pursuing studies in the field of the visual arts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                                (painting, drawing, crafting, graphics, sculpture,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                                photography, decorative arts, etc.).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          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          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u="sng" dirty="0"/>
              <a:t>Application Form and Requirements</a:t>
            </a:r>
            <a:r>
              <a:rPr lang="en-US" altLang="en-US" sz="1800" dirty="0"/>
              <a:t>:  Attached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u="sng" dirty="0"/>
              <a:t>Application Submission</a:t>
            </a:r>
            <a:r>
              <a:rPr lang="en-US" altLang="en-US" sz="1800" dirty="0"/>
              <a:t>:  Mail to JOY Foundation, Inc.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                                                          P.O. Box 6228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                                                          Warner Robins, GA  31095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u="sng" dirty="0"/>
              <a:t>Deadline to Apply</a:t>
            </a:r>
            <a:r>
              <a:rPr lang="en-US" altLang="en-US" sz="1800" dirty="0"/>
              <a:t>:  </a:t>
            </a:r>
            <a:r>
              <a:rPr lang="en-US" altLang="en-US" sz="1800" dirty="0">
                <a:highlight>
                  <a:srgbClr val="FFFF00"/>
                </a:highlight>
              </a:rPr>
              <a:t>April 02, 2026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u="sng" dirty="0"/>
              <a:t>Winners’ Recognition</a:t>
            </a:r>
            <a:r>
              <a:rPr lang="en-US" altLang="en-US" sz="1800" dirty="0"/>
              <a:t>:  TBA, JOY Foundation’s Spring Event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          </a:t>
            </a:r>
            <a:r>
              <a:rPr lang="en-US" altLang="en-US" sz="1600" i="1" dirty="0"/>
              <a:t>(Attendance of recipients is highly encouraged.)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                                 POC:  Mrs. Rita Davey, 478-442-4163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sz="1800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F483F393-8F91-6A34-4E6D-A32CAD36A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638" y="14288"/>
            <a:ext cx="977900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145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Jumpstarting Our Youth (JOY) Foundation, Inc.                         Annual Scholarship Drive                             </vt:lpstr>
    </vt:vector>
  </TitlesOfParts>
  <Company>KING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Yvonne King</dc:creator>
  <cp:lastModifiedBy>KING, YVONNE CIV USAF AFMC 78 ABW/SCXX</cp:lastModifiedBy>
  <cp:revision>36</cp:revision>
  <cp:lastPrinted>2016-02-08T12:38:02Z</cp:lastPrinted>
  <dcterms:created xsi:type="dcterms:W3CDTF">2012-02-04T07:54:45Z</dcterms:created>
  <dcterms:modified xsi:type="dcterms:W3CDTF">2026-02-02T01:20:35Z</dcterms:modified>
</cp:coreProperties>
</file>