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10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Author’s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Purpose, Main Idea and details, characters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Adjectives that compare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Telling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time-half past, quarter past, quarter to, a.m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. and p.m.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Cardinal and intermediate directions, compass rose, Where in the world is Prattville, AL?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Achieving My Goals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Aniyah</a:t>
            </a: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December 4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Friday, December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test-3.2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Friday, December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test-3.2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smtClean="0"/>
              <a:t>December </a:t>
            </a:r>
            <a:r>
              <a:rPr lang="en-US" sz="1300" dirty="0" smtClean="0"/>
              <a:t>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last day for AR challenge</a:t>
            </a:r>
          </a:p>
          <a:p>
            <a:r>
              <a:rPr lang="en-US" sz="1300" dirty="0" smtClean="0"/>
              <a:t>December 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AR movie reward</a:t>
            </a:r>
          </a:p>
          <a:p>
            <a:r>
              <a:rPr lang="en-US" sz="1300" dirty="0" smtClean="0"/>
              <a:t>December 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special snack</a:t>
            </a:r>
          </a:p>
          <a:p>
            <a:r>
              <a:rPr lang="en-US" sz="1300" dirty="0" smtClean="0"/>
              <a:t>December 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Spirit Day-Christmas Characters</a:t>
            </a:r>
          </a:p>
          <a:p>
            <a:r>
              <a:rPr lang="en-US" sz="1300" dirty="0" smtClean="0"/>
              <a:t>December 12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Christmas Program-8:15-8:45</a:t>
            </a:r>
          </a:p>
          <a:p>
            <a:r>
              <a:rPr lang="en-US" sz="1300" dirty="0" smtClean="0"/>
              <a:t>December 15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Christmas Party</a:t>
            </a:r>
          </a:p>
          <a:p>
            <a:r>
              <a:rPr lang="en-US" sz="1300" dirty="0" smtClean="0"/>
              <a:t>December 19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- 9 weeks ends-early dismissal </a:t>
            </a:r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1977</TotalTime>
  <Words>143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48</cp:revision>
  <cp:lastPrinted>2023-11-30T17:10:28Z</cp:lastPrinted>
  <dcterms:created xsi:type="dcterms:W3CDTF">2016-06-16T14:10:06Z</dcterms:created>
  <dcterms:modified xsi:type="dcterms:W3CDTF">2023-11-30T17:10:45Z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