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1212" y="-11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E74C37-FE53-4CED-ADCB-73299B2E6CB6}"/>
              </a:ext>
            </a:extLst>
          </p:cNvPr>
          <p:cNvSpPr/>
          <p:nvPr/>
        </p:nvSpPr>
        <p:spPr>
          <a:xfrm>
            <a:off x="444814" y="18574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10A645-1BDF-4930-9D6D-EFB9C24D5F5E}"/>
              </a:ext>
            </a:extLst>
          </p:cNvPr>
          <p:cNvSpPr/>
          <p:nvPr/>
        </p:nvSpPr>
        <p:spPr>
          <a:xfrm>
            <a:off x="3986774" y="18574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ACF8D-F9C0-4B86-9869-E85C588FF7F1}"/>
              </a:ext>
            </a:extLst>
          </p:cNvPr>
          <p:cNvSpPr/>
          <p:nvPr/>
        </p:nvSpPr>
        <p:spPr>
          <a:xfrm>
            <a:off x="444814" y="49958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16E3E-7A91-428D-AFB1-3BE897A88A81}"/>
              </a:ext>
            </a:extLst>
          </p:cNvPr>
          <p:cNvSpPr/>
          <p:nvPr/>
        </p:nvSpPr>
        <p:spPr>
          <a:xfrm>
            <a:off x="444814" y="85193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8010D-361B-4E47-A4DE-F1D2E005DB97}"/>
              </a:ext>
            </a:extLst>
          </p:cNvPr>
          <p:cNvSpPr txBox="1"/>
          <p:nvPr/>
        </p:nvSpPr>
        <p:spPr>
          <a:xfrm>
            <a:off x="158765" y="85699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76157-C01B-4399-83BE-5F2EB46DE535}"/>
              </a:ext>
            </a:extLst>
          </p:cNvPr>
          <p:cNvSpPr txBox="1"/>
          <p:nvPr/>
        </p:nvSpPr>
        <p:spPr>
          <a:xfrm>
            <a:off x="442863" y="2346330"/>
            <a:ext cx="3288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Be a Champion Read forms are due Oct. 21</a:t>
            </a:r>
            <a:r>
              <a:rPr lang="en-US" sz="12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st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Parents need to complete &amp; sign the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will be sent home each week to help your child practice skills. Also, nightly reading homework will be assigned in your child’s Take Home Binder.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We are still practicing taking A.R. tests at school.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7E82D-7D04-4B7F-8878-DB81F9F609F5}"/>
              </a:ext>
            </a:extLst>
          </p:cNvPr>
          <p:cNvSpPr txBox="1"/>
          <p:nvPr/>
        </p:nvSpPr>
        <p:spPr>
          <a:xfrm>
            <a:off x="3986774" y="2352584"/>
            <a:ext cx="2975897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 Folders will be 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home Tuesday. Please sign the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&amp; return all test papers.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11 First Nine Weeks Ends &amp; Early Dismissal at 11:30.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14: Columbus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16: Wear 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21: Report Cards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21-25: Red Ribbon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47130-4098-409C-87E5-DFA07D17889A}"/>
              </a:ext>
            </a:extLst>
          </p:cNvPr>
          <p:cNvSpPr txBox="1"/>
          <p:nvPr/>
        </p:nvSpPr>
        <p:spPr>
          <a:xfrm>
            <a:off x="1845218" y="8797212"/>
            <a:ext cx="3299301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Spelling Words will begin in Unit 7.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4985F5A-DB13-4528-AB88-BFB170C2D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85201"/>
              </p:ext>
            </p:extLst>
          </p:nvPr>
        </p:nvGraphicFramePr>
        <p:xfrm>
          <a:off x="493787" y="5190235"/>
          <a:ext cx="6586951" cy="323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8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158566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x, e, -ed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Main Idea &amp; Details, Sequence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10/10 Read the 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Simple Sentences, Writing: Describing an Object, Penmanship: Lowercase letters s &amp; r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10/10 Dictation &amp; Simple Sentences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Complete Topic 6: Represent &amp; Interpret Data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10/7 Minor Grade Taken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10/8 Topic 6 Test (Review pages will be sent home Monday.)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9076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N/A (We will alternate weeks for SS/Science).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Columbus Day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B9AD6F4-62FB-4AC4-AA75-968C7D88884B}"/>
              </a:ext>
            </a:extLst>
          </p:cNvPr>
          <p:cNvSpPr txBox="1"/>
          <p:nvPr/>
        </p:nvSpPr>
        <p:spPr>
          <a:xfrm>
            <a:off x="417463" y="1887926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6A329-5C65-41B8-A7B5-3F412F2F4A27}"/>
              </a:ext>
            </a:extLst>
          </p:cNvPr>
          <p:cNvSpPr txBox="1"/>
          <p:nvPr/>
        </p:nvSpPr>
        <p:spPr>
          <a:xfrm>
            <a:off x="1848732" y="49873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5BF43-3AEE-46E2-AC91-D18EEA6DB8B6}"/>
              </a:ext>
            </a:extLst>
          </p:cNvPr>
          <p:cNvSpPr txBox="1"/>
          <p:nvPr/>
        </p:nvSpPr>
        <p:spPr>
          <a:xfrm>
            <a:off x="4037574" y="1889736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2B26E-0A6A-4141-9D9B-994ACCB6DB1E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539C27-80BC-4A39-817B-67D93EECF5F8}"/>
              </a:ext>
            </a:extLst>
          </p:cNvPr>
          <p:cNvSpPr txBox="1"/>
          <p:nvPr/>
        </p:nvSpPr>
        <p:spPr>
          <a:xfrm>
            <a:off x="155818" y="1304035"/>
            <a:ext cx="429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October 7-11, 2024</a:t>
            </a:r>
          </a:p>
        </p:txBody>
      </p:sp>
    </p:spTree>
    <p:extLst>
      <p:ext uri="{BB962C8B-B14F-4D97-AF65-F5344CB8AC3E}">
        <p14:creationId xmlns:p14="http://schemas.microsoft.com/office/powerpoint/2010/main" val="39945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248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HelloButtons</vt:lpstr>
      <vt:lpstr>HelloBoomerang</vt:lpstr>
      <vt:lpstr>KG Miss Kindergarten</vt:lpstr>
      <vt:lpstr>Calibri</vt:lpstr>
      <vt:lpstr>Arial</vt:lpstr>
      <vt:lpstr>HelloAnnie</vt:lpstr>
      <vt:lpstr>HelloEtchASketch</vt:lpstr>
      <vt:lpstr>KG Miss Kindy Chunky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24</cp:revision>
  <cp:lastPrinted>2024-10-07T11:57:30Z</cp:lastPrinted>
  <dcterms:created xsi:type="dcterms:W3CDTF">2016-10-11T18:59:43Z</dcterms:created>
  <dcterms:modified xsi:type="dcterms:W3CDTF">2024-10-07T11:57:39Z</dcterms:modified>
</cp:coreProperties>
</file>