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1C451A-AA44-430C-A6D8-B367128DD163}" v="2" dt="2023-09-05T15:26:48.8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86" d="100"/>
          <a:sy n="86" d="100"/>
        </p:scale>
        <p:origin x="26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Tiffany L/Hall" userId="3e000611-ad1d-4f4a-9f71-f3c04447a416" providerId="ADAL" clId="{351C451A-AA44-430C-A6D8-B367128DD163}"/>
    <pc:docChg chg="custSel modSld">
      <pc:chgData name="Miller, Tiffany L/Hall" userId="3e000611-ad1d-4f4a-9f71-f3c04447a416" providerId="ADAL" clId="{351C451A-AA44-430C-A6D8-B367128DD163}" dt="2023-09-05T15:26:48.896" v="40" actId="20577"/>
      <pc:docMkLst>
        <pc:docMk/>
      </pc:docMkLst>
      <pc:sldChg chg="modNotes">
        <pc:chgData name="Miller, Tiffany L/Hall" userId="3e000611-ad1d-4f4a-9f71-f3c04447a416" providerId="ADAL" clId="{351C451A-AA44-430C-A6D8-B367128DD163}" dt="2023-09-05T15:26:31.699" v="22" actId="27636"/>
        <pc:sldMkLst>
          <pc:docMk/>
          <pc:sldMk cId="0" sldId="267"/>
        </pc:sldMkLst>
      </pc:sldChg>
      <pc:sldChg chg="modSp mod">
        <pc:chgData name="Miller, Tiffany L/Hall" userId="3e000611-ad1d-4f4a-9f71-f3c04447a416" providerId="ADAL" clId="{351C451A-AA44-430C-A6D8-B367128DD163}" dt="2023-09-05T15:26:48.896" v="40" actId="20577"/>
        <pc:sldMkLst>
          <pc:docMk/>
          <pc:sldMk cId="0" sldId="271"/>
        </pc:sldMkLst>
        <pc:spChg chg="mod">
          <ac:chgData name="Miller, Tiffany L/Hall" userId="3e000611-ad1d-4f4a-9f71-f3c04447a416" providerId="ADAL" clId="{351C451A-AA44-430C-A6D8-B367128DD163}" dt="2023-09-05T15:26:48.896" v="40" actId="20577"/>
          <ac:spMkLst>
            <pc:docMk/>
            <pc:sldMk cId="0" sldId="27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9/5/2023</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9/5/2023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9/5/2023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eed0570@att.n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punny101@yahoo.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e-mail address</a:t>
            </a:r>
          </a:p>
          <a:p>
            <a:pPr>
              <a:buNone/>
            </a:pPr>
            <a:r>
              <a:rPr lang="en-US" sz="2000" dirty="0"/>
              <a:t>Jessica Reed 			</a:t>
            </a:r>
            <a:r>
              <a:rPr lang="en-US" sz="2000" dirty="0">
                <a:hlinkClick r:id="rId3"/>
              </a:rPr>
              <a:t>reed0570@att.net</a:t>
            </a:r>
            <a:endParaRPr lang="en-US" sz="2000" dirty="0"/>
          </a:p>
          <a:p>
            <a:pPr>
              <a:buNone/>
            </a:pPr>
            <a:r>
              <a:rPr lang="en-US" sz="2000" dirty="0"/>
              <a:t>Japonica </a:t>
            </a:r>
            <a:r>
              <a:rPr lang="en-US" sz="2000" dirty="0" err="1"/>
              <a:t>Heade</a:t>
            </a:r>
            <a:r>
              <a:rPr lang="en-US" sz="2000"/>
              <a:t>		</a:t>
            </a:r>
            <a:r>
              <a:rPr lang="en-US" sz="2000">
                <a:hlinkClick r:id="rId4"/>
              </a:rPr>
              <a:t>punny101@yahoo.com</a:t>
            </a:r>
            <a:endParaRPr lang="en-US" sz="2000"/>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2.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1680</TotalTime>
  <Words>2993</Words>
  <Application>Microsoft Office PowerPoint</Application>
  <PresentationFormat>On-screen Show (4:3)</PresentationFormat>
  <Paragraphs>242</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Miller, Tiffany L/Hall</cp:lastModifiedBy>
  <cp:revision>199</cp:revision>
  <cp:lastPrinted>2017-04-12T13:55:11Z</cp:lastPrinted>
  <dcterms:created xsi:type="dcterms:W3CDTF">2008-12-30T20:58:07Z</dcterms:created>
  <dcterms:modified xsi:type="dcterms:W3CDTF">2023-09-05T15:26:51Z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