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13"/>
  </p:handoutMasterIdLst>
  <p:sldIdLst>
    <p:sldId id="256" r:id="rId5"/>
    <p:sldId id="258" r:id="rId6"/>
    <p:sldId id="260" r:id="rId7"/>
    <p:sldId id="262" r:id="rId8"/>
    <p:sldId id="261" r:id="rId9"/>
    <p:sldId id="259" r:id="rId10"/>
    <p:sldId id="257" r:id="rId11"/>
    <p:sldId id="263" r:id="rId12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BD719-9B99-41D2-9067-9A7D1C74B05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FC36C-692C-4CF6-8F19-4EBD49CFD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18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FRESHWATER- RIVERS AND LAKES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Q4 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00505"/>
            <a:ext cx="10364451" cy="114932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A. RIVERS, CREEKS, AND STREAMS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15292"/>
            <a:ext cx="10363826" cy="492905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Any naturally flowing channel of water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Tributary- small creeks and streams throughout a watershed that feed the main river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Tributaries feed rivers, rivets empty into larger bodies of water, like bays, oceans, and gulfs.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area drained by a river is called a watershed.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Watersheds are covered with people, animals, forests, cities, roads, and many other things.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658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989" y="133774"/>
            <a:ext cx="5625737" cy="6641496"/>
          </a:xfrm>
        </p:spPr>
      </p:pic>
    </p:spTree>
    <p:extLst>
      <p:ext uri="{BB962C8B-B14F-4D97-AF65-F5344CB8AC3E}">
        <p14:creationId xmlns:p14="http://schemas.microsoft.com/office/powerpoint/2010/main" val="239484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548926"/>
            <a:ext cx="8456023" cy="6015856"/>
          </a:xfrm>
        </p:spPr>
      </p:pic>
    </p:spTree>
    <p:extLst>
      <p:ext uri="{BB962C8B-B14F-4D97-AF65-F5344CB8AC3E}">
        <p14:creationId xmlns:p14="http://schemas.microsoft.com/office/powerpoint/2010/main" val="346792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10" y="402885"/>
            <a:ext cx="9196876" cy="6153211"/>
          </a:xfrm>
        </p:spPr>
      </p:pic>
    </p:spTree>
    <p:extLst>
      <p:ext uri="{BB962C8B-B14F-4D97-AF65-F5344CB8AC3E}">
        <p14:creationId xmlns:p14="http://schemas.microsoft.com/office/powerpoint/2010/main" val="330785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74381"/>
            <a:ext cx="10364451" cy="957734"/>
          </a:xfrm>
        </p:spPr>
        <p:txBody>
          <a:bodyPr/>
          <a:lstStyle/>
          <a:p>
            <a:r>
              <a:rPr lang="en-US" dirty="0" smtClean="0"/>
              <a:t>b. Lakes and ponds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4403" y="1417858"/>
            <a:ext cx="10363826" cy="342410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Lakes are large and can last 100’s of years.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Ponds are small and seasonal and may dry up when there is not much rain or snowmelt.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Lakes and ponds are fed by precipitation, snowmelt, rivers, streams, and groundwater.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Many people, including those in mobile, get their drinking water from a lake.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670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891313"/>
            <a:ext cx="8473616" cy="5613990"/>
          </a:xfrm>
        </p:spPr>
      </p:pic>
    </p:spTree>
    <p:extLst>
      <p:ext uri="{BB962C8B-B14F-4D97-AF65-F5344CB8AC3E}">
        <p14:creationId xmlns:p14="http://schemas.microsoft.com/office/powerpoint/2010/main" val="192501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48255"/>
            <a:ext cx="10364451" cy="1166740"/>
          </a:xfrm>
        </p:spPr>
        <p:txBody>
          <a:bodyPr/>
          <a:lstStyle/>
          <a:p>
            <a:r>
              <a:rPr lang="en-US" dirty="0" smtClean="0"/>
              <a:t>c. Important freshwater in mobile and Baldwin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2151" y="1409149"/>
            <a:ext cx="10363826" cy="342410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Mobile bay watershed- covers most of our 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Dog river and dog river watershed- covers most of the city of mobile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Mobile-</a:t>
            </a:r>
            <a:r>
              <a:rPr lang="en-US" sz="3200" dirty="0" err="1" smtClean="0"/>
              <a:t>tensaw</a:t>
            </a:r>
            <a:r>
              <a:rPr lang="en-US" sz="3200" dirty="0" smtClean="0"/>
              <a:t> river delta- from causeway north 45 miles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Big creek lake- drinking water supply, mobile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3 mile creek- old drinking water supply for city of mobile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5860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3B439F72274A4B805EC9E39F946578" ma:contentTypeVersion="10" ma:contentTypeDescription="Create a new document." ma:contentTypeScope="" ma:versionID="eaf786a0cc5f0c7ae2769306f26d6ef4">
  <xsd:schema xmlns:xsd="http://www.w3.org/2001/XMLSchema" xmlns:xs="http://www.w3.org/2001/XMLSchema" xmlns:p="http://schemas.microsoft.com/office/2006/metadata/properties" xmlns:ns3="53623038-1c6a-480e-9dc3-027e5537f371" targetNamespace="http://schemas.microsoft.com/office/2006/metadata/properties" ma:root="true" ma:fieldsID="b5c148edb34d99889707e415a8edd197" ns3:_="">
    <xsd:import namespace="53623038-1c6a-480e-9dc3-027e5537f3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23038-1c6a-480e-9dc3-027e5537f3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2E9E92-5FEB-41BA-8658-55578DBAB12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3623038-1c6a-480e-9dc3-027e5537f37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4A283D-35AC-4FC9-963C-40EC73781F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2578DD-7914-499A-A2E2-C8EEA2980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623038-1c6a-480e-9dc3-027e5537f3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138</TotalTime>
  <Words>207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Droplet</vt:lpstr>
      <vt:lpstr>FRESHWATER- RIVERS AND LAKES</vt:lpstr>
      <vt:lpstr>A. RIVERS, CREEKS, AND STREAMS</vt:lpstr>
      <vt:lpstr>PowerPoint Presentation</vt:lpstr>
      <vt:lpstr>PowerPoint Presentation</vt:lpstr>
      <vt:lpstr>PowerPoint Presentation</vt:lpstr>
      <vt:lpstr>b. Lakes and ponds</vt:lpstr>
      <vt:lpstr>PowerPoint Presentation</vt:lpstr>
      <vt:lpstr>c. Important freshwater in mobile and Baldwin county</vt:lpstr>
    </vt:vector>
  </TitlesOfParts>
  <Company>MCPSS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FRESHWATER- RIVERS AND LAKES</dc:title>
  <dc:creator>Prewitt, Cynthia/Phillips</dc:creator>
  <cp:lastModifiedBy>Prewitt, Cynthia/Phillips</cp:lastModifiedBy>
  <cp:revision>5</cp:revision>
  <cp:lastPrinted>2021-04-19T12:37:16Z</cp:lastPrinted>
  <dcterms:created xsi:type="dcterms:W3CDTF">2021-03-25T13:30:09Z</dcterms:created>
  <dcterms:modified xsi:type="dcterms:W3CDTF">2021-04-19T14:30:45Z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0x010100A73B439F72274A4B805EC9E39F946578</vt:lpwstr>
  </property>
</Properties>
</file>