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5" r:id="rId2"/>
    <p:sldId id="257" r:id="rId3"/>
    <p:sldId id="258" r:id="rId4"/>
    <p:sldId id="259" r:id="rId5"/>
    <p:sldId id="305" r:id="rId6"/>
    <p:sldId id="311" r:id="rId7"/>
    <p:sldId id="299" r:id="rId8"/>
    <p:sldId id="309" r:id="rId9"/>
    <p:sldId id="302" r:id="rId10"/>
    <p:sldId id="275" r:id="rId11"/>
    <p:sldId id="267" r:id="rId12"/>
    <p:sldId id="282" r:id="rId13"/>
    <p:sldId id="283" r:id="rId14"/>
    <p:sldId id="313" r:id="rId15"/>
    <p:sldId id="314" r:id="rId16"/>
    <p:sldId id="315" r:id="rId17"/>
    <p:sldId id="307" r:id="rId18"/>
    <p:sldId id="268" r:id="rId19"/>
    <p:sldId id="312" r:id="rId20"/>
  </p:sldIdLst>
  <p:sldSz cx="9144000" cy="6858000" type="screen4x3"/>
  <p:notesSz cx="6858000" cy="9296400"/>
  <p:custShowLst>
    <p:custShow name="Custom Show 1" id="0">
      <p:sldLst>
        <p:sld r:id="rId2"/>
        <p:sld r:id="rId4"/>
      </p:sldLst>
    </p:custShow>
    <p:custShow name="Custom Show 2" id="1">
      <p:sldLst>
        <p:sld r:id="rId2"/>
        <p:sld r:id="rId4"/>
      </p:sldLst>
    </p:custShow>
    <p:custShow name="Custom Show 3" id="2">
      <p:sldLst>
        <p:sld r:id="rId2"/>
        <p:sld r:id="rId4"/>
        <p:sld r:id="rId3"/>
      </p:sldLst>
    </p:custShow>
  </p:custShow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3"/>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a:srgbClr val="33CCFF"/>
    <a:srgbClr val="292929"/>
    <a:srgbClr val="FF0000"/>
    <a:srgbClr val="CCFFCC"/>
    <a:srgbClr val="CC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E1CC0-0FF6-C1D3-D57D-4230DE5D1300}" v="109" dt="2022-08-24T19:12:53.604"/>
    <p1510:client id="{5FF6DDE0-A6FE-8CC8-29B1-C467977C4E15}" v="738" dt="2022-08-24T19:07:41.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Purnell" userId="S::brittany.purnell@dcsms.org::557e6b6b-09e1-448f-b4ce-1735e4871f75" providerId="AD" clId="Web-{327E1CC0-0FF6-C1D3-D57D-4230DE5D1300}"/>
    <pc:docChg chg="modSld">
      <pc:chgData name="Brittany Purnell" userId="S::brittany.purnell@dcsms.org::557e6b6b-09e1-448f-b4ce-1735e4871f75" providerId="AD" clId="Web-{327E1CC0-0FF6-C1D3-D57D-4230DE5D1300}" dt="2022-08-24T19:12:53.604" v="54" actId="20577"/>
      <pc:docMkLst>
        <pc:docMk/>
      </pc:docMkLst>
      <pc:sldChg chg="modSp">
        <pc:chgData name="Brittany Purnell" userId="S::brittany.purnell@dcsms.org::557e6b6b-09e1-448f-b4ce-1735e4871f75" providerId="AD" clId="Web-{327E1CC0-0FF6-C1D3-D57D-4230DE5D1300}" dt="2022-08-24T19:12:20.901" v="51" actId="20577"/>
        <pc:sldMkLst>
          <pc:docMk/>
          <pc:sldMk cId="0" sldId="299"/>
        </pc:sldMkLst>
        <pc:spChg chg="mod">
          <ac:chgData name="Brittany Purnell" userId="S::brittany.purnell@dcsms.org::557e6b6b-09e1-448f-b4ce-1735e4871f75" providerId="AD" clId="Web-{327E1CC0-0FF6-C1D3-D57D-4230DE5D1300}" dt="2022-08-24T19:10:53.886" v="14" actId="20577"/>
          <ac:spMkLst>
            <pc:docMk/>
            <pc:sldMk cId="0" sldId="299"/>
            <ac:spMk id="5" creationId="{0670A82E-EB42-316B-4066-89FDB4D112B5}"/>
          </ac:spMkLst>
        </pc:spChg>
        <pc:spChg chg="mod">
          <ac:chgData name="Brittany Purnell" userId="S::brittany.purnell@dcsms.org::557e6b6b-09e1-448f-b4ce-1735e4871f75" providerId="AD" clId="Web-{327E1CC0-0FF6-C1D3-D57D-4230DE5D1300}" dt="2022-08-24T19:12:20.901" v="51" actId="20577"/>
          <ac:spMkLst>
            <pc:docMk/>
            <pc:sldMk cId="0" sldId="299"/>
            <ac:spMk id="14" creationId="{9E5E9C94-C518-6F2F-2EB0-4C4062ACB962}"/>
          </ac:spMkLst>
        </pc:spChg>
      </pc:sldChg>
      <pc:sldChg chg="modSp">
        <pc:chgData name="Brittany Purnell" userId="S::brittany.purnell@dcsms.org::557e6b6b-09e1-448f-b4ce-1735e4871f75" providerId="AD" clId="Web-{327E1CC0-0FF6-C1D3-D57D-4230DE5D1300}" dt="2022-08-24T19:12:53.604" v="54" actId="20577"/>
        <pc:sldMkLst>
          <pc:docMk/>
          <pc:sldMk cId="0" sldId="314"/>
        </pc:sldMkLst>
        <pc:spChg chg="mod">
          <ac:chgData name="Brittany Purnell" userId="S::brittany.purnell@dcsms.org::557e6b6b-09e1-448f-b4ce-1735e4871f75" providerId="AD" clId="Web-{327E1CC0-0FF6-C1D3-D57D-4230DE5D1300}" dt="2022-08-24T19:12:53.604" v="54" actId="20577"/>
          <ac:spMkLst>
            <pc:docMk/>
            <pc:sldMk cId="0" sldId="314"/>
            <ac:spMk id="17410" creationId="{22783C6A-C614-CC48-87CA-CBC102201E49}"/>
          </ac:spMkLst>
        </pc:spChg>
      </pc:sldChg>
    </pc:docChg>
  </pc:docChgLst>
  <pc:docChgLst>
    <pc:chgData name="Brittany Purnell" userId="S::brittany.purnell@dcsms.org::557e6b6b-09e1-448f-b4ce-1735e4871f75" providerId="AD" clId="Web-{5FF6DDE0-A6FE-8CC8-29B1-C467977C4E15}"/>
    <pc:docChg chg="modSld">
      <pc:chgData name="Brittany Purnell" userId="S::brittany.purnell@dcsms.org::557e6b6b-09e1-448f-b4ce-1735e4871f75" providerId="AD" clId="Web-{5FF6DDE0-A6FE-8CC8-29B1-C467977C4E15}" dt="2022-08-24T19:07:41.581" v="485" actId="20577"/>
      <pc:docMkLst>
        <pc:docMk/>
      </pc:docMkLst>
      <pc:sldChg chg="modSp">
        <pc:chgData name="Brittany Purnell" userId="S::brittany.purnell@dcsms.org::557e6b6b-09e1-448f-b4ce-1735e4871f75" providerId="AD" clId="Web-{5FF6DDE0-A6FE-8CC8-29B1-C467977C4E15}" dt="2022-08-24T18:33:46.230" v="62" actId="20577"/>
        <pc:sldMkLst>
          <pc:docMk/>
          <pc:sldMk cId="0" sldId="257"/>
        </pc:sldMkLst>
        <pc:spChg chg="mod">
          <ac:chgData name="Brittany Purnell" userId="S::brittany.purnell@dcsms.org::557e6b6b-09e1-448f-b4ce-1735e4871f75" providerId="AD" clId="Web-{5FF6DDE0-A6FE-8CC8-29B1-C467977C4E15}" dt="2022-08-24T18:33:46.230" v="62" actId="20577"/>
          <ac:spMkLst>
            <pc:docMk/>
            <pc:sldMk cId="0" sldId="257"/>
            <ac:spMk id="3075" creationId="{46E0D26D-22FB-FE47-2D11-482777C0C55B}"/>
          </ac:spMkLst>
        </pc:spChg>
      </pc:sldChg>
      <pc:sldChg chg="modSp">
        <pc:chgData name="Brittany Purnell" userId="S::brittany.purnell@dcsms.org::557e6b6b-09e1-448f-b4ce-1735e4871f75" providerId="AD" clId="Web-{5FF6DDE0-A6FE-8CC8-29B1-C467977C4E15}" dt="2022-08-24T18:32:53.918" v="0" actId="1076"/>
        <pc:sldMkLst>
          <pc:docMk/>
          <pc:sldMk cId="0" sldId="265"/>
        </pc:sldMkLst>
        <pc:spChg chg="mod">
          <ac:chgData name="Brittany Purnell" userId="S::brittany.purnell@dcsms.org::557e6b6b-09e1-448f-b4ce-1735e4871f75" providerId="AD" clId="Web-{5FF6DDE0-A6FE-8CC8-29B1-C467977C4E15}" dt="2022-08-24T18:32:53.918" v="0" actId="1076"/>
          <ac:spMkLst>
            <pc:docMk/>
            <pc:sldMk cId="0" sldId="265"/>
            <ac:spMk id="4101" creationId="{9CB96441-27A6-BF65-11FB-A96D4D0E907F}"/>
          </ac:spMkLst>
        </pc:spChg>
      </pc:sldChg>
      <pc:sldChg chg="modSp">
        <pc:chgData name="Brittany Purnell" userId="S::brittany.purnell@dcsms.org::557e6b6b-09e1-448f-b4ce-1735e4871f75" providerId="AD" clId="Web-{5FF6DDE0-A6FE-8CC8-29B1-C467977C4E15}" dt="2022-08-24T18:44:35.868" v="274" actId="20577"/>
        <pc:sldMkLst>
          <pc:docMk/>
          <pc:sldMk cId="0" sldId="299"/>
        </pc:sldMkLst>
        <pc:spChg chg="mod">
          <ac:chgData name="Brittany Purnell" userId="S::brittany.purnell@dcsms.org::557e6b6b-09e1-448f-b4ce-1735e4871f75" providerId="AD" clId="Web-{5FF6DDE0-A6FE-8CC8-29B1-C467977C4E15}" dt="2022-08-24T18:44:35.868" v="274" actId="20577"/>
          <ac:spMkLst>
            <pc:docMk/>
            <pc:sldMk cId="0" sldId="299"/>
            <ac:spMk id="5" creationId="{0670A82E-EB42-316B-4066-89FDB4D112B5}"/>
          </ac:spMkLst>
        </pc:spChg>
        <pc:spChg chg="mod">
          <ac:chgData name="Brittany Purnell" userId="S::brittany.purnell@dcsms.org::557e6b6b-09e1-448f-b4ce-1735e4871f75" providerId="AD" clId="Web-{5FF6DDE0-A6FE-8CC8-29B1-C467977C4E15}" dt="2022-08-24T18:40:33.228" v="240" actId="20577"/>
          <ac:spMkLst>
            <pc:docMk/>
            <pc:sldMk cId="0" sldId="299"/>
            <ac:spMk id="14" creationId="{9E5E9C94-C518-6F2F-2EB0-4C4062ACB962}"/>
          </ac:spMkLst>
        </pc:spChg>
      </pc:sldChg>
      <pc:sldChg chg="modSp">
        <pc:chgData name="Brittany Purnell" userId="S::brittany.purnell@dcsms.org::557e6b6b-09e1-448f-b4ce-1735e4871f75" providerId="AD" clId="Web-{5FF6DDE0-A6FE-8CC8-29B1-C467977C4E15}" dt="2022-08-24T18:48:19.180" v="423" actId="20577"/>
        <pc:sldMkLst>
          <pc:docMk/>
          <pc:sldMk cId="0" sldId="307"/>
        </pc:sldMkLst>
        <pc:spChg chg="mod">
          <ac:chgData name="Brittany Purnell" userId="S::brittany.purnell@dcsms.org::557e6b6b-09e1-448f-b4ce-1735e4871f75" providerId="AD" clId="Web-{5FF6DDE0-A6FE-8CC8-29B1-C467977C4E15}" dt="2022-08-24T18:48:19.180" v="423" actId="20577"/>
          <ac:spMkLst>
            <pc:docMk/>
            <pc:sldMk cId="0" sldId="307"/>
            <ac:spMk id="3" creationId="{9F0B5E42-1BEB-24E5-A8B7-5E8CD8AEFBFA}"/>
          </ac:spMkLst>
        </pc:spChg>
      </pc:sldChg>
      <pc:sldChg chg="modSp">
        <pc:chgData name="Brittany Purnell" userId="S::brittany.purnell@dcsms.org::557e6b6b-09e1-448f-b4ce-1735e4871f75" providerId="AD" clId="Web-{5FF6DDE0-A6FE-8CC8-29B1-C467977C4E15}" dt="2022-08-24T19:07:41.581" v="485" actId="20577"/>
        <pc:sldMkLst>
          <pc:docMk/>
          <pc:sldMk cId="0" sldId="314"/>
        </pc:sldMkLst>
        <pc:spChg chg="mod">
          <ac:chgData name="Brittany Purnell" userId="S::brittany.purnell@dcsms.org::557e6b6b-09e1-448f-b4ce-1735e4871f75" providerId="AD" clId="Web-{5FF6DDE0-A6FE-8CC8-29B1-C467977C4E15}" dt="2022-08-24T19:07:41.581" v="485" actId="20577"/>
          <ac:spMkLst>
            <pc:docMk/>
            <pc:sldMk cId="0" sldId="314"/>
            <ac:spMk id="17410" creationId="{22783C6A-C614-CC48-87CA-CBC102201E49}"/>
          </ac:spMkLst>
        </pc:spChg>
        <pc:spChg chg="mod">
          <ac:chgData name="Brittany Purnell" userId="S::brittany.purnell@dcsms.org::557e6b6b-09e1-448f-b4ce-1735e4871f75" providerId="AD" clId="Web-{5FF6DDE0-A6FE-8CC8-29B1-C467977C4E15}" dt="2022-08-24T18:48:49.273" v="425" actId="20577"/>
          <ac:spMkLst>
            <pc:docMk/>
            <pc:sldMk cId="0" sldId="314"/>
            <ac:spMk id="21510" creationId="{553C0DAD-1A91-FBF7-85E1-C8CA2ADF33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F537031-06B1-5421-443F-BAD84245C026}"/>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defTabSz="925513" eaLnBrk="1" hangingPunct="1">
              <a:defRPr sz="1200">
                <a:latin typeface="Arial" charset="0"/>
                <a:ea typeface="+mn-ea"/>
              </a:defRPr>
            </a:lvl1pPr>
          </a:lstStyle>
          <a:p>
            <a:pPr>
              <a:defRPr/>
            </a:pPr>
            <a:endParaRPr lang="en-US"/>
          </a:p>
        </p:txBody>
      </p:sp>
      <p:sp>
        <p:nvSpPr>
          <p:cNvPr id="29699" name="Rectangle 3">
            <a:extLst>
              <a:ext uri="{FF2B5EF4-FFF2-40B4-BE49-F238E27FC236}">
                <a16:creationId xmlns:a16="http://schemas.microsoft.com/office/drawing/2014/main" id="{86D2B2B8-B41D-0EDB-EC5A-B0A872054725}"/>
              </a:ext>
            </a:extLst>
          </p:cNvPr>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algn="r" defTabSz="925513" eaLnBrk="1" hangingPunct="1">
              <a:defRPr sz="1200">
                <a:latin typeface="Arial" charset="0"/>
                <a:ea typeface="+mn-ea"/>
              </a:defRPr>
            </a:lvl1pPr>
          </a:lstStyle>
          <a:p>
            <a:pPr>
              <a:defRPr/>
            </a:pPr>
            <a:endParaRPr lang="en-US"/>
          </a:p>
        </p:txBody>
      </p:sp>
      <p:sp>
        <p:nvSpPr>
          <p:cNvPr id="29700" name="Rectangle 4">
            <a:extLst>
              <a:ext uri="{FF2B5EF4-FFF2-40B4-BE49-F238E27FC236}">
                <a16:creationId xmlns:a16="http://schemas.microsoft.com/office/drawing/2014/main" id="{0BC198C2-6115-AE99-5841-7E76C1D942A5}"/>
              </a:ext>
            </a:extLst>
          </p:cNvPr>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defTabSz="925513" eaLnBrk="1" hangingPunct="1">
              <a:defRPr sz="1200">
                <a:latin typeface="Arial" charset="0"/>
                <a:ea typeface="+mn-ea"/>
              </a:defRPr>
            </a:lvl1pPr>
          </a:lstStyle>
          <a:p>
            <a:pPr>
              <a:defRPr/>
            </a:pPr>
            <a:endParaRPr lang="en-US"/>
          </a:p>
        </p:txBody>
      </p:sp>
      <p:sp>
        <p:nvSpPr>
          <p:cNvPr id="29701" name="Rectangle 5">
            <a:extLst>
              <a:ext uri="{FF2B5EF4-FFF2-40B4-BE49-F238E27FC236}">
                <a16:creationId xmlns:a16="http://schemas.microsoft.com/office/drawing/2014/main" id="{2B2FEC15-7E03-9719-CEE6-58A1B8BD3BBB}"/>
              </a:ext>
            </a:extLst>
          </p:cNvPr>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algn="r" defTabSz="925513" eaLnBrk="1" hangingPunct="1">
              <a:defRPr sz="1200"/>
            </a:lvl1pPr>
          </a:lstStyle>
          <a:p>
            <a:pPr>
              <a:defRPr/>
            </a:pPr>
            <a:fld id="{73982CBF-4092-4076-AE13-87583B717F6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3F850C-5402-B18F-3632-A5FE6152A373}"/>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A3425686-02FB-A73A-CCC2-7CCA006F5C3C}"/>
              </a:ext>
            </a:extLst>
          </p:cNvPr>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pPr>
              <a:defRPr/>
            </a:pPr>
            <a:fld id="{4329987B-7B79-4D33-9359-006FC4AC9801}" type="datetimeFigureOut">
              <a:rPr lang="en-US"/>
              <a:pPr>
                <a:defRPr/>
              </a:pPr>
              <a:t>8/24/2022</a:t>
            </a:fld>
            <a:endParaRPr lang="en-US"/>
          </a:p>
        </p:txBody>
      </p:sp>
      <p:sp>
        <p:nvSpPr>
          <p:cNvPr id="4" name="Slide Image Placeholder 3">
            <a:extLst>
              <a:ext uri="{FF2B5EF4-FFF2-40B4-BE49-F238E27FC236}">
                <a16:creationId xmlns:a16="http://schemas.microsoft.com/office/drawing/2014/main" id="{1E832C04-89C4-F1B1-BA79-C7D1C06D19CD}"/>
              </a:ext>
            </a:extLst>
          </p:cNvPr>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1360A3-1326-1FFD-D596-92F5ABD80B9D}"/>
              </a:ext>
            </a:extLst>
          </p:cNvPr>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574E79B-76BB-DECB-5985-9307B5EDF8C4}"/>
              </a:ext>
            </a:extLst>
          </p:cNvPr>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E58D4DF6-D031-49A1-2F92-10CAA99AC0FB}"/>
              </a:ext>
            </a:extLst>
          </p:cNvPr>
          <p:cNvSpPr>
            <a:spLocks noGrp="1"/>
          </p:cNvSpPr>
          <p:nvPr>
            <p:ph type="sldNum" sz="quarter" idx="5"/>
          </p:nvPr>
        </p:nvSpPr>
        <p:spPr>
          <a:xfrm>
            <a:off x="3884613" y="8829675"/>
            <a:ext cx="2971800"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93CEC0A-99BF-40B6-83F7-8ABA77DA9E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3B106D2-7563-A0B3-CBF4-5B68270DA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39E91309-30B5-7FC8-85E3-C36F6D43BB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63EF03AD-1442-EDE4-EBFA-10FE441196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C3C96C-A21F-4387-A3F2-E968D10270A1}" type="slidenum">
              <a:rPr lang="en-US" altLang="en-US" smtClean="0"/>
              <a:pPr/>
              <a:t>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B18F74F-52F3-91A9-1687-FF28B3A401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92B661-247F-0FA5-B4AF-D263D97A4E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B52827-0648-CA2B-5547-C9EB96AB33ED}"/>
              </a:ext>
            </a:extLst>
          </p:cNvPr>
          <p:cNvSpPr>
            <a:spLocks noGrp="1" noChangeArrowheads="1"/>
          </p:cNvSpPr>
          <p:nvPr>
            <p:ph type="sldNum" sz="quarter" idx="12"/>
          </p:nvPr>
        </p:nvSpPr>
        <p:spPr>
          <a:ln/>
        </p:spPr>
        <p:txBody>
          <a:bodyPr/>
          <a:lstStyle>
            <a:lvl1pPr>
              <a:defRPr/>
            </a:lvl1pPr>
          </a:lstStyle>
          <a:p>
            <a:pPr>
              <a:defRPr/>
            </a:pPr>
            <a:fld id="{E9F547FC-EE4D-45BD-8452-C101790F16C6}" type="slidenum">
              <a:rPr lang="en-US" altLang="en-US"/>
              <a:pPr>
                <a:defRPr/>
              </a:pPr>
              <a:t>‹#›</a:t>
            </a:fld>
            <a:endParaRPr lang="en-US" altLang="en-US"/>
          </a:p>
        </p:txBody>
      </p:sp>
    </p:spTree>
    <p:extLst>
      <p:ext uri="{BB962C8B-B14F-4D97-AF65-F5344CB8AC3E}">
        <p14:creationId xmlns:p14="http://schemas.microsoft.com/office/powerpoint/2010/main" val="2764995123"/>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61CBF3-B819-AF28-B7D6-FCF79BF3C4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8E367A-B1F9-F1F5-A44F-C826627D1B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FD22B4-1702-5D96-50F8-D3C24DFE4A2A}"/>
              </a:ext>
            </a:extLst>
          </p:cNvPr>
          <p:cNvSpPr>
            <a:spLocks noGrp="1" noChangeArrowheads="1"/>
          </p:cNvSpPr>
          <p:nvPr>
            <p:ph type="sldNum" sz="quarter" idx="12"/>
          </p:nvPr>
        </p:nvSpPr>
        <p:spPr>
          <a:ln/>
        </p:spPr>
        <p:txBody>
          <a:bodyPr/>
          <a:lstStyle>
            <a:lvl1pPr>
              <a:defRPr/>
            </a:lvl1pPr>
          </a:lstStyle>
          <a:p>
            <a:pPr>
              <a:defRPr/>
            </a:pPr>
            <a:fld id="{553E9FED-2468-4D63-B862-68306A52A434}" type="slidenum">
              <a:rPr lang="en-US" altLang="en-US"/>
              <a:pPr>
                <a:defRPr/>
              </a:pPr>
              <a:t>‹#›</a:t>
            </a:fld>
            <a:endParaRPr lang="en-US" altLang="en-US"/>
          </a:p>
        </p:txBody>
      </p:sp>
    </p:spTree>
    <p:extLst>
      <p:ext uri="{BB962C8B-B14F-4D97-AF65-F5344CB8AC3E}">
        <p14:creationId xmlns:p14="http://schemas.microsoft.com/office/powerpoint/2010/main" val="3055141203"/>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A29D91-0243-851D-D76B-3A3E4F20B5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504E44-6B5C-D18E-4B05-503E9071D0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1CFAD3-6667-C6B5-F170-5D000A396F37}"/>
              </a:ext>
            </a:extLst>
          </p:cNvPr>
          <p:cNvSpPr>
            <a:spLocks noGrp="1" noChangeArrowheads="1"/>
          </p:cNvSpPr>
          <p:nvPr>
            <p:ph type="sldNum" sz="quarter" idx="12"/>
          </p:nvPr>
        </p:nvSpPr>
        <p:spPr>
          <a:ln/>
        </p:spPr>
        <p:txBody>
          <a:bodyPr/>
          <a:lstStyle>
            <a:lvl1pPr>
              <a:defRPr/>
            </a:lvl1pPr>
          </a:lstStyle>
          <a:p>
            <a:pPr>
              <a:defRPr/>
            </a:pPr>
            <a:fld id="{95548B28-718B-4433-AC36-79FC68D4945C}" type="slidenum">
              <a:rPr lang="en-US" altLang="en-US"/>
              <a:pPr>
                <a:defRPr/>
              </a:pPr>
              <a:t>‹#›</a:t>
            </a:fld>
            <a:endParaRPr lang="en-US" altLang="en-US"/>
          </a:p>
        </p:txBody>
      </p:sp>
    </p:spTree>
    <p:extLst>
      <p:ext uri="{BB962C8B-B14F-4D97-AF65-F5344CB8AC3E}">
        <p14:creationId xmlns:p14="http://schemas.microsoft.com/office/powerpoint/2010/main" val="12346081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9C8B55-5290-851C-B0DB-C18E85B100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BE992B-E9A5-A01E-BA58-A63813BA64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B92865-4376-639F-50E6-7B9A17E45B60}"/>
              </a:ext>
            </a:extLst>
          </p:cNvPr>
          <p:cNvSpPr>
            <a:spLocks noGrp="1" noChangeArrowheads="1"/>
          </p:cNvSpPr>
          <p:nvPr>
            <p:ph type="sldNum" sz="quarter" idx="12"/>
          </p:nvPr>
        </p:nvSpPr>
        <p:spPr>
          <a:ln/>
        </p:spPr>
        <p:txBody>
          <a:bodyPr/>
          <a:lstStyle>
            <a:lvl1pPr>
              <a:defRPr/>
            </a:lvl1pPr>
          </a:lstStyle>
          <a:p>
            <a:pPr>
              <a:defRPr/>
            </a:pPr>
            <a:fld id="{714521E8-DBCB-4EEE-A71C-A686C081DDAA}" type="slidenum">
              <a:rPr lang="en-US" altLang="en-US"/>
              <a:pPr>
                <a:defRPr/>
              </a:pPr>
              <a:t>‹#›</a:t>
            </a:fld>
            <a:endParaRPr lang="en-US" altLang="en-US"/>
          </a:p>
        </p:txBody>
      </p:sp>
    </p:spTree>
    <p:extLst>
      <p:ext uri="{BB962C8B-B14F-4D97-AF65-F5344CB8AC3E}">
        <p14:creationId xmlns:p14="http://schemas.microsoft.com/office/powerpoint/2010/main" val="3929334670"/>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3A154A-BF24-B56D-80B1-4093F66B69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ACF6B3-F600-CBC3-D859-D76F025DFC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69CE15-CADB-D96E-9AE5-D57D15AEADAC}"/>
              </a:ext>
            </a:extLst>
          </p:cNvPr>
          <p:cNvSpPr>
            <a:spLocks noGrp="1" noChangeArrowheads="1"/>
          </p:cNvSpPr>
          <p:nvPr>
            <p:ph type="sldNum" sz="quarter" idx="12"/>
          </p:nvPr>
        </p:nvSpPr>
        <p:spPr>
          <a:ln/>
        </p:spPr>
        <p:txBody>
          <a:bodyPr/>
          <a:lstStyle>
            <a:lvl1pPr>
              <a:defRPr/>
            </a:lvl1pPr>
          </a:lstStyle>
          <a:p>
            <a:pPr>
              <a:defRPr/>
            </a:pPr>
            <a:fld id="{02B373D4-D42D-46B3-8553-0D47F3C25F6F}" type="slidenum">
              <a:rPr lang="en-US" altLang="en-US"/>
              <a:pPr>
                <a:defRPr/>
              </a:pPr>
              <a:t>‹#›</a:t>
            </a:fld>
            <a:endParaRPr lang="en-US" altLang="en-US"/>
          </a:p>
        </p:txBody>
      </p:sp>
    </p:spTree>
    <p:extLst>
      <p:ext uri="{BB962C8B-B14F-4D97-AF65-F5344CB8AC3E}">
        <p14:creationId xmlns:p14="http://schemas.microsoft.com/office/powerpoint/2010/main" val="2522564483"/>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0AA67C-33F1-F39D-015D-D06D26AA1C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10B725-C419-CAF4-C0C0-03CC06D916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A0B303-73EC-7189-136A-BDCFC281D8EE}"/>
              </a:ext>
            </a:extLst>
          </p:cNvPr>
          <p:cNvSpPr>
            <a:spLocks noGrp="1" noChangeArrowheads="1"/>
          </p:cNvSpPr>
          <p:nvPr>
            <p:ph type="sldNum" sz="quarter" idx="12"/>
          </p:nvPr>
        </p:nvSpPr>
        <p:spPr>
          <a:ln/>
        </p:spPr>
        <p:txBody>
          <a:bodyPr/>
          <a:lstStyle>
            <a:lvl1pPr>
              <a:defRPr/>
            </a:lvl1pPr>
          </a:lstStyle>
          <a:p>
            <a:pPr>
              <a:defRPr/>
            </a:pPr>
            <a:fld id="{16C5965A-6DEA-4DAD-9B01-094894044E1A}" type="slidenum">
              <a:rPr lang="en-US" altLang="en-US"/>
              <a:pPr>
                <a:defRPr/>
              </a:pPr>
              <a:t>‹#›</a:t>
            </a:fld>
            <a:endParaRPr lang="en-US" altLang="en-US"/>
          </a:p>
        </p:txBody>
      </p:sp>
    </p:spTree>
    <p:extLst>
      <p:ext uri="{BB962C8B-B14F-4D97-AF65-F5344CB8AC3E}">
        <p14:creationId xmlns:p14="http://schemas.microsoft.com/office/powerpoint/2010/main" val="358938107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D1C78AF-A076-8CBF-B4B9-4DD5F7F4C16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5893A01-D129-4BAF-3778-10D2E1A663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2AB0477-3678-92C9-57B0-6EAD3D05D896}"/>
              </a:ext>
            </a:extLst>
          </p:cNvPr>
          <p:cNvSpPr>
            <a:spLocks noGrp="1" noChangeArrowheads="1"/>
          </p:cNvSpPr>
          <p:nvPr>
            <p:ph type="sldNum" sz="quarter" idx="12"/>
          </p:nvPr>
        </p:nvSpPr>
        <p:spPr>
          <a:ln/>
        </p:spPr>
        <p:txBody>
          <a:bodyPr/>
          <a:lstStyle>
            <a:lvl1pPr>
              <a:defRPr/>
            </a:lvl1pPr>
          </a:lstStyle>
          <a:p>
            <a:pPr>
              <a:defRPr/>
            </a:pPr>
            <a:fld id="{A655B7C0-CF71-4436-AA3D-B872B7B72747}" type="slidenum">
              <a:rPr lang="en-US" altLang="en-US"/>
              <a:pPr>
                <a:defRPr/>
              </a:pPr>
              <a:t>‹#›</a:t>
            </a:fld>
            <a:endParaRPr lang="en-US" altLang="en-US"/>
          </a:p>
        </p:txBody>
      </p:sp>
    </p:spTree>
    <p:extLst>
      <p:ext uri="{BB962C8B-B14F-4D97-AF65-F5344CB8AC3E}">
        <p14:creationId xmlns:p14="http://schemas.microsoft.com/office/powerpoint/2010/main" val="3625894511"/>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D875D5D-2599-B136-C9BE-3B64699828D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095E1FD-6824-10BE-BFE2-E2ADF5BC00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CD991DC-E7FD-F21E-6B2A-2F53BAD42C33}"/>
              </a:ext>
            </a:extLst>
          </p:cNvPr>
          <p:cNvSpPr>
            <a:spLocks noGrp="1" noChangeArrowheads="1"/>
          </p:cNvSpPr>
          <p:nvPr>
            <p:ph type="sldNum" sz="quarter" idx="12"/>
          </p:nvPr>
        </p:nvSpPr>
        <p:spPr>
          <a:ln/>
        </p:spPr>
        <p:txBody>
          <a:bodyPr/>
          <a:lstStyle>
            <a:lvl1pPr>
              <a:defRPr/>
            </a:lvl1pPr>
          </a:lstStyle>
          <a:p>
            <a:pPr>
              <a:defRPr/>
            </a:pPr>
            <a:fld id="{BDD07B59-C47D-4654-A74D-43FE3AFC1492}" type="slidenum">
              <a:rPr lang="en-US" altLang="en-US"/>
              <a:pPr>
                <a:defRPr/>
              </a:pPr>
              <a:t>‹#›</a:t>
            </a:fld>
            <a:endParaRPr lang="en-US" altLang="en-US"/>
          </a:p>
        </p:txBody>
      </p:sp>
    </p:spTree>
    <p:extLst>
      <p:ext uri="{BB962C8B-B14F-4D97-AF65-F5344CB8AC3E}">
        <p14:creationId xmlns:p14="http://schemas.microsoft.com/office/powerpoint/2010/main" val="158419720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6F6893-DC12-98F5-446C-6E57B238006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45E1B73-3F31-F31E-74CC-029ED885BA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CA809EE-90FB-7136-0412-F90704A01629}"/>
              </a:ext>
            </a:extLst>
          </p:cNvPr>
          <p:cNvSpPr>
            <a:spLocks noGrp="1" noChangeArrowheads="1"/>
          </p:cNvSpPr>
          <p:nvPr>
            <p:ph type="sldNum" sz="quarter" idx="12"/>
          </p:nvPr>
        </p:nvSpPr>
        <p:spPr>
          <a:ln/>
        </p:spPr>
        <p:txBody>
          <a:bodyPr/>
          <a:lstStyle>
            <a:lvl1pPr>
              <a:defRPr/>
            </a:lvl1pPr>
          </a:lstStyle>
          <a:p>
            <a:pPr>
              <a:defRPr/>
            </a:pPr>
            <a:fld id="{60A0E242-1F00-49AE-98FB-C5C9DAE7C26B}" type="slidenum">
              <a:rPr lang="en-US" altLang="en-US"/>
              <a:pPr>
                <a:defRPr/>
              </a:pPr>
              <a:t>‹#›</a:t>
            </a:fld>
            <a:endParaRPr lang="en-US" altLang="en-US"/>
          </a:p>
        </p:txBody>
      </p:sp>
    </p:spTree>
    <p:extLst>
      <p:ext uri="{BB962C8B-B14F-4D97-AF65-F5344CB8AC3E}">
        <p14:creationId xmlns:p14="http://schemas.microsoft.com/office/powerpoint/2010/main" val="3916273135"/>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D2346C-BAB6-1D26-1F4C-24AA03D702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339E8B-F1D8-20EC-BE3F-C66B75565F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501B87-7AF3-6FA2-888B-12ED979104D9}"/>
              </a:ext>
            </a:extLst>
          </p:cNvPr>
          <p:cNvSpPr>
            <a:spLocks noGrp="1" noChangeArrowheads="1"/>
          </p:cNvSpPr>
          <p:nvPr>
            <p:ph type="sldNum" sz="quarter" idx="12"/>
          </p:nvPr>
        </p:nvSpPr>
        <p:spPr>
          <a:ln/>
        </p:spPr>
        <p:txBody>
          <a:bodyPr/>
          <a:lstStyle>
            <a:lvl1pPr>
              <a:defRPr/>
            </a:lvl1pPr>
          </a:lstStyle>
          <a:p>
            <a:pPr>
              <a:defRPr/>
            </a:pPr>
            <a:fld id="{55D5A7DE-2905-4715-B779-480DFDAEC62D}" type="slidenum">
              <a:rPr lang="en-US" altLang="en-US"/>
              <a:pPr>
                <a:defRPr/>
              </a:pPr>
              <a:t>‹#›</a:t>
            </a:fld>
            <a:endParaRPr lang="en-US" altLang="en-US"/>
          </a:p>
        </p:txBody>
      </p:sp>
    </p:spTree>
    <p:extLst>
      <p:ext uri="{BB962C8B-B14F-4D97-AF65-F5344CB8AC3E}">
        <p14:creationId xmlns:p14="http://schemas.microsoft.com/office/powerpoint/2010/main" val="64723010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C820343-9C86-01CC-A87F-401594F5B8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9C1B44-20F4-0336-00BF-3A08A46F3E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D882254-2CA5-EC09-E87A-D4DAA0C57253}"/>
              </a:ext>
            </a:extLst>
          </p:cNvPr>
          <p:cNvSpPr>
            <a:spLocks noGrp="1" noChangeArrowheads="1"/>
          </p:cNvSpPr>
          <p:nvPr>
            <p:ph type="sldNum" sz="quarter" idx="12"/>
          </p:nvPr>
        </p:nvSpPr>
        <p:spPr>
          <a:ln/>
        </p:spPr>
        <p:txBody>
          <a:bodyPr/>
          <a:lstStyle>
            <a:lvl1pPr>
              <a:defRPr/>
            </a:lvl1pPr>
          </a:lstStyle>
          <a:p>
            <a:pPr>
              <a:defRPr/>
            </a:pPr>
            <a:fld id="{06D7D14C-C428-4085-BC81-ECC134B41B6A}" type="slidenum">
              <a:rPr lang="en-US" altLang="en-US"/>
              <a:pPr>
                <a:defRPr/>
              </a:pPr>
              <a:t>‹#›</a:t>
            </a:fld>
            <a:endParaRPr lang="en-US" altLang="en-US"/>
          </a:p>
        </p:txBody>
      </p:sp>
    </p:spTree>
    <p:extLst>
      <p:ext uri="{BB962C8B-B14F-4D97-AF65-F5344CB8AC3E}">
        <p14:creationId xmlns:p14="http://schemas.microsoft.com/office/powerpoint/2010/main" val="1377653269"/>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B254CF6-F1CC-2338-B3C5-B7E883F9B30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8B87736-EEBA-56B1-E1BC-950B99658F6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E1975E3-F4D9-912F-1ABB-176E31C2217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F3A5AE37-375B-25C2-298F-296CEE7B416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id="{DCA0BF76-79D9-2190-59F1-F971F1EC627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E96C45C-D665-4B05-A616-D85F5A99F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1.gif"/><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mailto:Brittany.Purnell@dcsms.org" TargetMode="External"/><Relationship Id="rId5" Type="http://schemas.openxmlformats.org/officeDocument/2006/relationships/hyperlink" Target="mailto:Sarah.dale@dcsms.org" TargetMode="External"/><Relationship Id="rId10" Type="http://schemas.openxmlformats.org/officeDocument/2006/relationships/image" Target="../media/image8.png"/><Relationship Id="rId4" Type="http://schemas.openxmlformats.org/officeDocument/2006/relationships/hyperlink" Target="mailto:Aleia.bland@dcsms.org"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pic>
        <p:nvPicPr>
          <p:cNvPr id="4098" name="Picture 14" descr="C:\Program Files (x86)\LD Supreme\Images\Color\Journaling delights\Class Act\cla_13.png">
            <a:extLst>
              <a:ext uri="{FF2B5EF4-FFF2-40B4-BE49-F238E27FC236}">
                <a16:creationId xmlns:a16="http://schemas.microsoft.com/office/drawing/2014/main" id="{213E147E-4F2F-02A7-6FD4-B5DF09D22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106363"/>
            <a:ext cx="525462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christmas_stars_sparkling_hg_clr">
            <a:extLst>
              <a:ext uri="{FF2B5EF4-FFF2-40B4-BE49-F238E27FC236}">
                <a16:creationId xmlns:a16="http://schemas.microsoft.com/office/drawing/2014/main" id="{1868902C-E486-DDFE-85F9-5E4194B558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986086">
            <a:off x="93662" y="-134937"/>
            <a:ext cx="1657351"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6">
            <a:extLst>
              <a:ext uri="{FF2B5EF4-FFF2-40B4-BE49-F238E27FC236}">
                <a16:creationId xmlns:a16="http://schemas.microsoft.com/office/drawing/2014/main" id="{5DDC0C77-F99E-6CE5-E41D-963592EB9C2A}"/>
              </a:ext>
            </a:extLst>
          </p:cNvPr>
          <p:cNvSpPr txBox="1">
            <a:spLocks noChangeArrowheads="1"/>
          </p:cNvSpPr>
          <p:nvPr/>
        </p:nvSpPr>
        <p:spPr bwMode="auto">
          <a:xfrm>
            <a:off x="1331913" y="492125"/>
            <a:ext cx="344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a:solidFill>
                  <a:schemeClr val="bg1"/>
                </a:solidFill>
                <a:latin typeface="Tahoma" panose="020B0604030504040204" pitchFamily="34" charset="0"/>
                <a:cs typeface="Tahoma" panose="020B0604030504040204" pitchFamily="34" charset="0"/>
              </a:rPr>
              <a:t> </a:t>
            </a:r>
            <a:endParaRPr lang="en-US" altLang="en-US" sz="3000" b="1">
              <a:solidFill>
                <a:schemeClr val="bg1"/>
              </a:solidFill>
              <a:latin typeface="Tempus Sans ITC" panose="04020404030007020202" pitchFamily="82" charset="0"/>
              <a:cs typeface="Tahoma" panose="020B0604030504040204" pitchFamily="34" charset="0"/>
            </a:endParaRPr>
          </a:p>
        </p:txBody>
      </p:sp>
      <p:sp>
        <p:nvSpPr>
          <p:cNvPr id="4101" name="TextBox 16">
            <a:extLst>
              <a:ext uri="{FF2B5EF4-FFF2-40B4-BE49-F238E27FC236}">
                <a16:creationId xmlns:a16="http://schemas.microsoft.com/office/drawing/2014/main" id="{9CB96441-27A6-BF65-11FB-A96D4D0E907F}"/>
              </a:ext>
            </a:extLst>
          </p:cNvPr>
          <p:cNvSpPr txBox="1">
            <a:spLocks noChangeArrowheads="1"/>
          </p:cNvSpPr>
          <p:nvPr/>
        </p:nvSpPr>
        <p:spPr bwMode="auto">
          <a:xfrm>
            <a:off x="6056224" y="135392"/>
            <a:ext cx="2667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000" b="1">
                <a:solidFill>
                  <a:schemeClr val="bg1"/>
                </a:solidFill>
                <a:latin typeface="Mystical Woods Smooth Script" panose="02000500000000000000" pitchFamily="2" charset="0"/>
                <a:cs typeface="Tahoma" panose="020B0604030504040204" pitchFamily="34" charset="0"/>
              </a:rPr>
              <a:t>Mrs. Bland, Mrs. Dale and</a:t>
            </a:r>
          </a:p>
          <a:p>
            <a:pPr algn="ctr" eaLnBrk="1" hangingPunct="1">
              <a:spcBef>
                <a:spcPct val="0"/>
              </a:spcBef>
              <a:buFontTx/>
              <a:buNone/>
            </a:pPr>
            <a:r>
              <a:rPr lang="en-US" altLang="en-US" sz="3000" b="1">
                <a:solidFill>
                  <a:schemeClr val="bg1"/>
                </a:solidFill>
                <a:latin typeface="Mystical Woods Smooth Script" panose="02000500000000000000" pitchFamily="2" charset="0"/>
                <a:cs typeface="Tahoma" panose="020B0604030504040204" pitchFamily="34" charset="0"/>
              </a:rPr>
              <a:t> Mrs. Purnell</a:t>
            </a:r>
          </a:p>
        </p:txBody>
      </p:sp>
      <p:sp>
        <p:nvSpPr>
          <p:cNvPr id="4102" name="TextBox 1">
            <a:extLst>
              <a:ext uri="{FF2B5EF4-FFF2-40B4-BE49-F238E27FC236}">
                <a16:creationId xmlns:a16="http://schemas.microsoft.com/office/drawing/2014/main" id="{7C932F10-A20F-EABE-19F5-BE9C1EBB1205}"/>
              </a:ext>
            </a:extLst>
          </p:cNvPr>
          <p:cNvSpPr txBox="1">
            <a:spLocks noChangeArrowheads="1"/>
          </p:cNvSpPr>
          <p:nvPr/>
        </p:nvSpPr>
        <p:spPr bwMode="auto">
          <a:xfrm>
            <a:off x="533400" y="3983038"/>
            <a:ext cx="8001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AutoNum type="arabicPeriod"/>
            </a:pPr>
            <a:r>
              <a:rPr lang="en-US" altLang="en-US" sz="2000">
                <a:solidFill>
                  <a:schemeClr val="bg1"/>
                </a:solidFill>
                <a:latin typeface="Cavolini" panose="03000502040302020204" pitchFamily="66" charset="0"/>
                <a:ea typeface="HelloHoneycrisp" pitchFamily="2" charset="0"/>
                <a:cs typeface="Cavolini" panose="03000502040302020204" pitchFamily="66" charset="0"/>
              </a:rPr>
              <a:t>Please sign into the </a:t>
            </a:r>
            <a:r>
              <a:rPr lang="en-US" altLang="en-US" sz="2000">
                <a:solidFill>
                  <a:srgbClr val="FF0066"/>
                </a:solidFill>
                <a:latin typeface="Cavolini" panose="03000502040302020204" pitchFamily="66" charset="0"/>
                <a:ea typeface="HelloHoneycrisp" pitchFamily="2" charset="0"/>
                <a:cs typeface="Cavolini" panose="03000502040302020204" pitchFamily="66" charset="0"/>
              </a:rPr>
              <a:t>PARENT CONTACT INFORMATION</a:t>
            </a:r>
            <a:r>
              <a:rPr lang="en-US" altLang="en-US" sz="2000">
                <a:solidFill>
                  <a:schemeClr val="bg1"/>
                </a:solidFill>
                <a:latin typeface="Cavolini" panose="03000502040302020204" pitchFamily="66" charset="0"/>
                <a:ea typeface="HelloHoneycrisp" pitchFamily="2" charset="0"/>
                <a:cs typeface="Cavolini" panose="03000502040302020204" pitchFamily="66" charset="0"/>
              </a:rPr>
              <a:t> sheet outside of the door. </a:t>
            </a:r>
          </a:p>
          <a:p>
            <a:pPr eaLnBrk="1" hangingPunct="1">
              <a:spcBef>
                <a:spcPct val="0"/>
              </a:spcBef>
              <a:buFontTx/>
              <a:buAutoNum type="arabicPeriod"/>
            </a:pPr>
            <a:endParaRPr lang="en-US" altLang="en-US" sz="2000">
              <a:solidFill>
                <a:schemeClr val="bg1"/>
              </a:solidFill>
              <a:latin typeface="Cavolini" panose="03000502040302020204" pitchFamily="66" charset="0"/>
              <a:ea typeface="HelloHoneycrisp" pitchFamily="2" charset="0"/>
              <a:cs typeface="Cavolini" panose="03000502040302020204" pitchFamily="66" charset="0"/>
            </a:endParaRPr>
          </a:p>
          <a:p>
            <a:pPr eaLnBrk="1" hangingPunct="1">
              <a:spcBef>
                <a:spcPct val="0"/>
              </a:spcBef>
              <a:buFontTx/>
              <a:buAutoNum type="arabicPeriod"/>
            </a:pPr>
            <a:r>
              <a:rPr lang="en-US" altLang="en-US" sz="2000">
                <a:solidFill>
                  <a:schemeClr val="bg1"/>
                </a:solidFill>
                <a:latin typeface="Cavolini" panose="03000502040302020204" pitchFamily="66" charset="0"/>
                <a:ea typeface="HelloHoneycrisp" pitchFamily="2" charset="0"/>
                <a:cs typeface="Cavolini" panose="03000502040302020204" pitchFamily="66" charset="0"/>
              </a:rPr>
              <a:t>If you have not completed and turned in your student information forms, please do so as soon as possible. We will be glad to provide another copy if needed. </a:t>
            </a:r>
          </a:p>
          <a:p>
            <a:pPr eaLnBrk="1" hangingPunct="1">
              <a:spcBef>
                <a:spcPct val="0"/>
              </a:spcBef>
              <a:buFontTx/>
              <a:buNone/>
            </a:pPr>
            <a:endParaRPr lang="en-US" altLang="en-US" sz="2000" b="1">
              <a:solidFill>
                <a:schemeClr val="bg1"/>
              </a:solidFill>
              <a:latin typeface="HelloHoneycrisp" pitchFamily="2" charset="0"/>
              <a:ea typeface="HelloHoneycrisp" pitchFamily="2" charset="0"/>
              <a:cs typeface="Cavolini" panose="03000502040302020204" pitchFamily="66" charset="0"/>
            </a:endParaRPr>
          </a:p>
        </p:txBody>
      </p:sp>
      <p:sp>
        <p:nvSpPr>
          <p:cNvPr id="3" name="TextBox 2">
            <a:extLst>
              <a:ext uri="{FF2B5EF4-FFF2-40B4-BE49-F238E27FC236}">
                <a16:creationId xmlns:a16="http://schemas.microsoft.com/office/drawing/2014/main" id="{9EDDC81B-93B9-5FCC-A942-6D5EE3077B84}"/>
              </a:ext>
            </a:extLst>
          </p:cNvPr>
          <p:cNvSpPr txBox="1"/>
          <p:nvPr/>
        </p:nvSpPr>
        <p:spPr>
          <a:xfrm>
            <a:off x="5683250" y="2538413"/>
            <a:ext cx="3200400" cy="1016000"/>
          </a:xfrm>
          <a:prstGeom prst="rect">
            <a:avLst/>
          </a:prstGeom>
          <a:noFill/>
        </p:spPr>
        <p:txBody>
          <a:bodyPr>
            <a:spAutoFit/>
          </a:bodyPr>
          <a:lstStyle/>
          <a:p>
            <a:pPr algn="ctr" eaLnBrk="1" hangingPunct="1">
              <a:defRPr/>
            </a:pPr>
            <a:r>
              <a:rPr lang="en-US" sz="2000" b="1">
                <a:solidFill>
                  <a:srgbClr val="33CCFF"/>
                </a:solidFill>
                <a:effectLst>
                  <a:outerShdw blurRad="38100" dist="38100" dir="2700000" algn="tl">
                    <a:srgbClr val="000000">
                      <a:alpha val="43137"/>
                    </a:srgbClr>
                  </a:outerShdw>
                </a:effectLst>
                <a:latin typeface="Segoe Print" panose="02000600000000000000" pitchFamily="2" charset="0"/>
                <a:ea typeface="HelloHoneycrisp" pitchFamily="2" charset="0"/>
                <a:cs typeface="MV Boli" panose="02000500030200090000" pitchFamily="2" charset="0"/>
              </a:rPr>
              <a:t>We look forward to a SUPER year with your children!  </a:t>
            </a:r>
          </a:p>
        </p:txBody>
      </p:sp>
      <p:sp>
        <p:nvSpPr>
          <p:cNvPr id="4104" name="TextBox 3">
            <a:extLst>
              <a:ext uri="{FF2B5EF4-FFF2-40B4-BE49-F238E27FC236}">
                <a16:creationId xmlns:a16="http://schemas.microsoft.com/office/drawing/2014/main" id="{756EAB68-A624-CE30-0768-DA21EB34E068}"/>
              </a:ext>
            </a:extLst>
          </p:cNvPr>
          <p:cNvSpPr txBox="1">
            <a:spLocks noChangeArrowheads="1"/>
          </p:cNvSpPr>
          <p:nvPr/>
        </p:nvSpPr>
        <p:spPr bwMode="auto">
          <a:xfrm>
            <a:off x="1676400" y="965200"/>
            <a:ext cx="30480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4000">
                <a:solidFill>
                  <a:schemeClr val="bg1"/>
                </a:solidFill>
                <a:latin typeface="Dreaming Outloud Script Pro" panose="03050502040304050704" pitchFamily="66" charset="0"/>
                <a:cs typeface="Dreaming Outloud Script Pro" panose="03050502040304050704" pitchFamily="66" charset="0"/>
              </a:rPr>
              <a:t>Welcome to Open House</a:t>
            </a:r>
          </a:p>
          <a:p>
            <a:pPr>
              <a:spcBef>
                <a:spcPct val="0"/>
              </a:spcBef>
              <a:buFontTx/>
              <a:buNone/>
            </a:pPr>
            <a:endParaRPr lang="en-US" altLang="en-US" sz="3000">
              <a:solidFill>
                <a:schemeClr val="bg1"/>
              </a:solidFill>
              <a:latin typeface="Dreaming Outloud Script Pro" panose="03050502040304050704" pitchFamily="66" charset="0"/>
              <a:cs typeface="Dreaming Outloud Script Pro" panose="03050502040304050704" pitchFamily="66" charset="0"/>
            </a:endParaRPr>
          </a:p>
        </p:txBody>
      </p:sp>
    </p:spTree>
  </p:cSld>
  <p:clrMapOvr>
    <a:masterClrMapping/>
  </p:clrMapOvr>
  <p:transition spd="slow" advTm="2029">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yellow_guy_smiling_really_big_hg_clr">
            <a:extLst>
              <a:ext uri="{FF2B5EF4-FFF2-40B4-BE49-F238E27FC236}">
                <a16:creationId xmlns:a16="http://schemas.microsoft.com/office/drawing/2014/main" id="{5C779D32-1CF9-6A6E-C209-34DCE619F56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683303">
            <a:off x="7361238" y="271463"/>
            <a:ext cx="15525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9" descr="yellow_guy_smiling_really_big_hg_clr">
            <a:extLst>
              <a:ext uri="{FF2B5EF4-FFF2-40B4-BE49-F238E27FC236}">
                <a16:creationId xmlns:a16="http://schemas.microsoft.com/office/drawing/2014/main" id="{902223A3-FBF5-087C-ED73-24D3691B582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469458">
            <a:off x="269875" y="211138"/>
            <a:ext cx="15525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
            <a:extLst>
              <a:ext uri="{FF2B5EF4-FFF2-40B4-BE49-F238E27FC236}">
                <a16:creationId xmlns:a16="http://schemas.microsoft.com/office/drawing/2014/main" id="{ECE5206D-99F2-5EE0-E896-D0FED05B0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198438"/>
            <a:ext cx="4476750"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a:extLst>
              <a:ext uri="{FF2B5EF4-FFF2-40B4-BE49-F238E27FC236}">
                <a16:creationId xmlns:a16="http://schemas.microsoft.com/office/drawing/2014/main" id="{A81332BF-6D7C-4ECE-3FCF-408618EAD3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1962150"/>
            <a:ext cx="4243387"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a:extLst>
              <a:ext uri="{FF2B5EF4-FFF2-40B4-BE49-F238E27FC236}">
                <a16:creationId xmlns:a16="http://schemas.microsoft.com/office/drawing/2014/main" id="{973CC38A-30A5-4384-3B8F-25D147868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838" y="1962150"/>
            <a:ext cx="412115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a:extLst>
              <a:ext uri="{FF2B5EF4-FFF2-40B4-BE49-F238E27FC236}">
                <a16:creationId xmlns:a16="http://schemas.microsoft.com/office/drawing/2014/main" id="{3771CFF9-F1B1-85CF-C297-06986EEAB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38" y="5638800"/>
            <a:ext cx="872172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ext Box 8">
            <a:extLst>
              <a:ext uri="{FF2B5EF4-FFF2-40B4-BE49-F238E27FC236}">
                <a16:creationId xmlns:a16="http://schemas.microsoft.com/office/drawing/2014/main" id="{0DEE8FA2-796E-F6C9-1F4E-FB036BA59A08}"/>
              </a:ext>
            </a:extLst>
          </p:cNvPr>
          <p:cNvSpPr txBox="1">
            <a:spLocks noChangeArrowheads="1"/>
          </p:cNvSpPr>
          <p:nvPr/>
        </p:nvSpPr>
        <p:spPr bwMode="auto">
          <a:xfrm>
            <a:off x="304800" y="1752600"/>
            <a:ext cx="5638800" cy="4832350"/>
          </a:xfrm>
          <a:prstGeom prst="rect">
            <a:avLst/>
          </a:prstGeom>
          <a:solidFill>
            <a:schemeClr val="bg1"/>
          </a:solidFill>
          <a:ln w="381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defRPr/>
            </a:pPr>
            <a:r>
              <a:rPr lang="en-US" altLang="en-US" sz="2200" b="1" u="sng">
                <a:latin typeface="+mj-lt"/>
              </a:rPr>
              <a:t>What is it</a:t>
            </a:r>
            <a:r>
              <a:rPr lang="en-US" altLang="en-US" sz="2200" b="1">
                <a:latin typeface="+mj-lt"/>
              </a:rPr>
              <a:t>?</a:t>
            </a:r>
          </a:p>
          <a:p>
            <a:pPr eaLnBrk="1" hangingPunct="1">
              <a:spcBef>
                <a:spcPct val="0"/>
              </a:spcBef>
              <a:defRPr/>
            </a:pPr>
            <a:r>
              <a:rPr lang="en-US" altLang="en-US" sz="2200">
                <a:latin typeface="+mj-lt"/>
              </a:rPr>
              <a:t>Students are split into groups for small group instruction.</a:t>
            </a:r>
          </a:p>
          <a:p>
            <a:pPr eaLnBrk="1" hangingPunct="1">
              <a:spcBef>
                <a:spcPct val="0"/>
              </a:spcBef>
              <a:defRPr/>
            </a:pPr>
            <a:r>
              <a:rPr lang="en-US" altLang="en-US" sz="2200" b="1" u="sng">
                <a:latin typeface="+mj-lt"/>
              </a:rPr>
              <a:t>Groups are determined from</a:t>
            </a:r>
            <a:r>
              <a:rPr lang="en-US" altLang="en-US" sz="2200">
                <a:latin typeface="+mj-lt"/>
              </a:rPr>
              <a:t>:</a:t>
            </a:r>
          </a:p>
          <a:p>
            <a:pPr lvl="1" eaLnBrk="1" hangingPunct="1">
              <a:spcBef>
                <a:spcPct val="0"/>
              </a:spcBef>
              <a:buFontTx/>
              <a:buChar char="•"/>
              <a:defRPr/>
            </a:pPr>
            <a:r>
              <a:rPr lang="en-US" altLang="en-US" sz="2200">
                <a:latin typeface="+mj-lt"/>
              </a:rPr>
              <a:t>State Assessments</a:t>
            </a:r>
          </a:p>
          <a:p>
            <a:pPr lvl="1" eaLnBrk="1" hangingPunct="1">
              <a:spcBef>
                <a:spcPct val="0"/>
              </a:spcBef>
              <a:buFontTx/>
              <a:buChar char="•"/>
              <a:defRPr/>
            </a:pPr>
            <a:r>
              <a:rPr lang="en-US" altLang="en-US" sz="2200">
                <a:latin typeface="+mj-lt"/>
              </a:rPr>
              <a:t>Unit Assessments</a:t>
            </a:r>
          </a:p>
          <a:p>
            <a:pPr lvl="1" eaLnBrk="1" hangingPunct="1">
              <a:spcBef>
                <a:spcPct val="0"/>
              </a:spcBef>
              <a:buFontTx/>
              <a:buChar char="•"/>
              <a:defRPr/>
            </a:pPr>
            <a:r>
              <a:rPr lang="en-US" altLang="en-US" sz="2200">
                <a:latin typeface="+mj-lt"/>
              </a:rPr>
              <a:t>Teacher Observation</a:t>
            </a:r>
          </a:p>
          <a:p>
            <a:pPr lvl="1" eaLnBrk="1" hangingPunct="1">
              <a:spcBef>
                <a:spcPct val="0"/>
              </a:spcBef>
              <a:buFontTx/>
              <a:buChar char="•"/>
              <a:defRPr/>
            </a:pPr>
            <a:r>
              <a:rPr lang="en-US" altLang="en-US" sz="2200">
                <a:latin typeface="+mj-lt"/>
              </a:rPr>
              <a:t>Groups do change throughout the year</a:t>
            </a:r>
          </a:p>
          <a:p>
            <a:pPr eaLnBrk="1" hangingPunct="1">
              <a:spcBef>
                <a:spcPct val="0"/>
              </a:spcBef>
              <a:defRPr/>
            </a:pPr>
            <a:r>
              <a:rPr lang="en-US" altLang="en-US" sz="2200" b="1" u="sng">
                <a:latin typeface="+mj-lt"/>
              </a:rPr>
              <a:t>How it will be used in our classrooms</a:t>
            </a:r>
          </a:p>
          <a:p>
            <a:pPr eaLnBrk="1" hangingPunct="1">
              <a:spcBef>
                <a:spcPct val="0"/>
              </a:spcBef>
              <a:defRPr/>
            </a:pPr>
            <a:r>
              <a:rPr lang="en-US" altLang="en-US" sz="2200">
                <a:latin typeface="+mj-lt"/>
              </a:rPr>
              <a:t>Used for improving understanding and comprehension of skills.</a:t>
            </a:r>
          </a:p>
          <a:p>
            <a:pPr eaLnBrk="1" hangingPunct="1">
              <a:spcBef>
                <a:spcPct val="0"/>
              </a:spcBef>
              <a:defRPr/>
            </a:pPr>
            <a:r>
              <a:rPr lang="en-US" altLang="en-US" sz="2200" b="1" u="sng">
                <a:latin typeface="+mj-lt"/>
              </a:rPr>
              <a:t>Benefit</a:t>
            </a:r>
            <a:r>
              <a:rPr lang="en-US" altLang="en-US" sz="2200" b="1">
                <a:latin typeface="+mj-lt"/>
              </a:rPr>
              <a:t>:</a:t>
            </a:r>
          </a:p>
          <a:p>
            <a:pPr eaLnBrk="1" hangingPunct="1">
              <a:spcBef>
                <a:spcPct val="0"/>
              </a:spcBef>
              <a:defRPr/>
            </a:pPr>
            <a:r>
              <a:rPr lang="en-US" altLang="en-US" sz="2200">
                <a:latin typeface="+mj-lt"/>
              </a:rPr>
              <a:t>Teachers can zero in on specific standards that a student needs help mastering.</a:t>
            </a:r>
          </a:p>
        </p:txBody>
      </p:sp>
      <p:pic>
        <p:nvPicPr>
          <p:cNvPr id="17411" name="Picture 4">
            <a:extLst>
              <a:ext uri="{FF2B5EF4-FFF2-40B4-BE49-F238E27FC236}">
                <a16:creationId xmlns:a16="http://schemas.microsoft.com/office/drawing/2014/main" id="{9D543C5E-BF87-C150-ECD4-30000E46E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1534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a:extLst>
              <a:ext uri="{FF2B5EF4-FFF2-40B4-BE49-F238E27FC236}">
                <a16:creationId xmlns:a16="http://schemas.microsoft.com/office/drawing/2014/main" id="{90ABF39D-1ABA-80A5-65D5-69E50EAC97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838200"/>
            <a:ext cx="6819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girl_reading_to_class_and_teacher_hg_clr">
            <a:extLst>
              <a:ext uri="{FF2B5EF4-FFF2-40B4-BE49-F238E27FC236}">
                <a16:creationId xmlns:a16="http://schemas.microsoft.com/office/drawing/2014/main" id="{35CD1CA9-D00C-BE55-F711-0B7E52B95A1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057400"/>
            <a:ext cx="35798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73FD4AEF-9726-7378-E8E6-57A6505BB274}"/>
              </a:ext>
            </a:extLst>
          </p:cNvPr>
          <p:cNvSpPr txBox="1">
            <a:spLocks noChangeArrowheads="1"/>
          </p:cNvSpPr>
          <p:nvPr/>
        </p:nvSpPr>
        <p:spPr bwMode="auto">
          <a:xfrm>
            <a:off x="2705100" y="168275"/>
            <a:ext cx="3733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5000">
                <a:latin typeface="Mystical Woods Rough Script" panose="02000500000000000000" pitchFamily="2" charset="0"/>
              </a:rPr>
              <a:t>Grades</a:t>
            </a:r>
          </a:p>
        </p:txBody>
      </p:sp>
      <p:sp>
        <p:nvSpPr>
          <p:cNvPr id="3" name="TextBox 2">
            <a:extLst>
              <a:ext uri="{FF2B5EF4-FFF2-40B4-BE49-F238E27FC236}">
                <a16:creationId xmlns:a16="http://schemas.microsoft.com/office/drawing/2014/main" id="{2E7DF629-F9F7-044D-02A4-28E9B5FD571A}"/>
              </a:ext>
            </a:extLst>
          </p:cNvPr>
          <p:cNvSpPr txBox="1"/>
          <p:nvPr/>
        </p:nvSpPr>
        <p:spPr>
          <a:xfrm>
            <a:off x="525463" y="998538"/>
            <a:ext cx="3132137" cy="1784350"/>
          </a:xfrm>
          <a:custGeom>
            <a:avLst/>
            <a:gdLst>
              <a:gd name="connsiteX0" fmla="*/ 0 w 3131820"/>
              <a:gd name="connsiteY0" fmla="*/ 0 h 2092881"/>
              <a:gd name="connsiteX1" fmla="*/ 521970 w 3131820"/>
              <a:gd name="connsiteY1" fmla="*/ 0 h 2092881"/>
              <a:gd name="connsiteX2" fmla="*/ 949985 w 3131820"/>
              <a:gd name="connsiteY2" fmla="*/ 0 h 2092881"/>
              <a:gd name="connsiteX3" fmla="*/ 1471955 w 3131820"/>
              <a:gd name="connsiteY3" fmla="*/ 0 h 2092881"/>
              <a:gd name="connsiteX4" fmla="*/ 1931289 w 3131820"/>
              <a:gd name="connsiteY4" fmla="*/ 0 h 2092881"/>
              <a:gd name="connsiteX5" fmla="*/ 2359304 w 3131820"/>
              <a:gd name="connsiteY5" fmla="*/ 0 h 2092881"/>
              <a:gd name="connsiteX6" fmla="*/ 3131820 w 3131820"/>
              <a:gd name="connsiteY6" fmla="*/ 0 h 2092881"/>
              <a:gd name="connsiteX7" fmla="*/ 3131820 w 3131820"/>
              <a:gd name="connsiteY7" fmla="*/ 460434 h 2092881"/>
              <a:gd name="connsiteX8" fmla="*/ 3131820 w 3131820"/>
              <a:gd name="connsiteY8" fmla="*/ 941796 h 2092881"/>
              <a:gd name="connsiteX9" fmla="*/ 3131820 w 3131820"/>
              <a:gd name="connsiteY9" fmla="*/ 1423159 h 2092881"/>
              <a:gd name="connsiteX10" fmla="*/ 3131820 w 3131820"/>
              <a:gd name="connsiteY10" fmla="*/ 2092881 h 2092881"/>
              <a:gd name="connsiteX11" fmla="*/ 2578532 w 3131820"/>
              <a:gd name="connsiteY11" fmla="*/ 2092881 h 2092881"/>
              <a:gd name="connsiteX12" fmla="*/ 2150516 w 3131820"/>
              <a:gd name="connsiteY12" fmla="*/ 2092881 h 2092881"/>
              <a:gd name="connsiteX13" fmla="*/ 1659865 w 3131820"/>
              <a:gd name="connsiteY13" fmla="*/ 2092881 h 2092881"/>
              <a:gd name="connsiteX14" fmla="*/ 1075258 w 3131820"/>
              <a:gd name="connsiteY14" fmla="*/ 2092881 h 2092881"/>
              <a:gd name="connsiteX15" fmla="*/ 584606 w 3131820"/>
              <a:gd name="connsiteY15" fmla="*/ 2092881 h 2092881"/>
              <a:gd name="connsiteX16" fmla="*/ 0 w 3131820"/>
              <a:gd name="connsiteY16" fmla="*/ 2092881 h 2092881"/>
              <a:gd name="connsiteX17" fmla="*/ 0 w 3131820"/>
              <a:gd name="connsiteY17" fmla="*/ 1590590 h 2092881"/>
              <a:gd name="connsiteX18" fmla="*/ 0 w 3131820"/>
              <a:gd name="connsiteY18" fmla="*/ 1088298 h 2092881"/>
              <a:gd name="connsiteX19" fmla="*/ 0 w 3131820"/>
              <a:gd name="connsiteY19" fmla="*/ 606935 h 2092881"/>
              <a:gd name="connsiteX20" fmla="*/ 0 w 3131820"/>
              <a:gd name="connsiteY20" fmla="*/ 0 h 20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1820" h="2092881" fill="none" extrusionOk="0">
                <a:moveTo>
                  <a:pt x="0" y="0"/>
                </a:moveTo>
                <a:cubicBezTo>
                  <a:pt x="163394" y="-8503"/>
                  <a:pt x="334810" y="18694"/>
                  <a:pt x="521970" y="0"/>
                </a:cubicBezTo>
                <a:cubicBezTo>
                  <a:pt x="709130" y="-18694"/>
                  <a:pt x="759960" y="23634"/>
                  <a:pt x="949985" y="0"/>
                </a:cubicBezTo>
                <a:cubicBezTo>
                  <a:pt x="1140011" y="-23634"/>
                  <a:pt x="1214335" y="32099"/>
                  <a:pt x="1471955" y="0"/>
                </a:cubicBezTo>
                <a:cubicBezTo>
                  <a:pt x="1729575" y="-32099"/>
                  <a:pt x="1727906" y="4993"/>
                  <a:pt x="1931289" y="0"/>
                </a:cubicBezTo>
                <a:cubicBezTo>
                  <a:pt x="2134672" y="-4993"/>
                  <a:pt x="2261750" y="8621"/>
                  <a:pt x="2359304" y="0"/>
                </a:cubicBezTo>
                <a:cubicBezTo>
                  <a:pt x="2456858" y="-8621"/>
                  <a:pt x="2976389" y="22798"/>
                  <a:pt x="3131820" y="0"/>
                </a:cubicBezTo>
                <a:cubicBezTo>
                  <a:pt x="3142127" y="105624"/>
                  <a:pt x="3095956" y="342983"/>
                  <a:pt x="3131820" y="460434"/>
                </a:cubicBezTo>
                <a:cubicBezTo>
                  <a:pt x="3167684" y="577885"/>
                  <a:pt x="3084840" y="789451"/>
                  <a:pt x="3131820" y="941796"/>
                </a:cubicBezTo>
                <a:cubicBezTo>
                  <a:pt x="3178800" y="1094141"/>
                  <a:pt x="3130274" y="1242567"/>
                  <a:pt x="3131820" y="1423159"/>
                </a:cubicBezTo>
                <a:cubicBezTo>
                  <a:pt x="3133366" y="1603751"/>
                  <a:pt x="3059160" y="1836997"/>
                  <a:pt x="3131820" y="2092881"/>
                </a:cubicBezTo>
                <a:cubicBezTo>
                  <a:pt x="3005861" y="2143369"/>
                  <a:pt x="2841059" y="2062756"/>
                  <a:pt x="2578532" y="2092881"/>
                </a:cubicBezTo>
                <a:cubicBezTo>
                  <a:pt x="2316005" y="2123006"/>
                  <a:pt x="2332111" y="2052755"/>
                  <a:pt x="2150516" y="2092881"/>
                </a:cubicBezTo>
                <a:cubicBezTo>
                  <a:pt x="1968921" y="2133007"/>
                  <a:pt x="1811592" y="2038439"/>
                  <a:pt x="1659865" y="2092881"/>
                </a:cubicBezTo>
                <a:cubicBezTo>
                  <a:pt x="1508138" y="2147323"/>
                  <a:pt x="1366807" y="2043699"/>
                  <a:pt x="1075258" y="2092881"/>
                </a:cubicBezTo>
                <a:cubicBezTo>
                  <a:pt x="783709" y="2142063"/>
                  <a:pt x="742110" y="2036228"/>
                  <a:pt x="584606" y="2092881"/>
                </a:cubicBezTo>
                <a:cubicBezTo>
                  <a:pt x="427102" y="2149534"/>
                  <a:pt x="174098" y="2032184"/>
                  <a:pt x="0" y="2092881"/>
                </a:cubicBezTo>
                <a:cubicBezTo>
                  <a:pt x="-31680" y="1885342"/>
                  <a:pt x="16447" y="1705340"/>
                  <a:pt x="0" y="1590590"/>
                </a:cubicBezTo>
                <a:cubicBezTo>
                  <a:pt x="-16447" y="1475840"/>
                  <a:pt x="10437" y="1199360"/>
                  <a:pt x="0" y="1088298"/>
                </a:cubicBezTo>
                <a:cubicBezTo>
                  <a:pt x="-10437" y="977236"/>
                  <a:pt x="29304" y="740155"/>
                  <a:pt x="0" y="606935"/>
                </a:cubicBezTo>
                <a:cubicBezTo>
                  <a:pt x="-29304" y="473715"/>
                  <a:pt x="3338" y="154754"/>
                  <a:pt x="0" y="0"/>
                </a:cubicBezTo>
                <a:close/>
              </a:path>
              <a:path w="3131820" h="2092881" stroke="0" extrusionOk="0">
                <a:moveTo>
                  <a:pt x="0" y="0"/>
                </a:moveTo>
                <a:cubicBezTo>
                  <a:pt x="253393" y="-50152"/>
                  <a:pt x="322236" y="23456"/>
                  <a:pt x="521970" y="0"/>
                </a:cubicBezTo>
                <a:cubicBezTo>
                  <a:pt x="721704" y="-23456"/>
                  <a:pt x="894624" y="31268"/>
                  <a:pt x="1106576" y="0"/>
                </a:cubicBezTo>
                <a:cubicBezTo>
                  <a:pt x="1318528" y="-31268"/>
                  <a:pt x="1449101" y="66056"/>
                  <a:pt x="1659865" y="0"/>
                </a:cubicBezTo>
                <a:cubicBezTo>
                  <a:pt x="1870629" y="-66056"/>
                  <a:pt x="2032968" y="45019"/>
                  <a:pt x="2244471" y="0"/>
                </a:cubicBezTo>
                <a:cubicBezTo>
                  <a:pt x="2455974" y="-45019"/>
                  <a:pt x="2847589" y="62136"/>
                  <a:pt x="3131820" y="0"/>
                </a:cubicBezTo>
                <a:cubicBezTo>
                  <a:pt x="3133369" y="214031"/>
                  <a:pt x="3111559" y="282843"/>
                  <a:pt x="3131820" y="502291"/>
                </a:cubicBezTo>
                <a:cubicBezTo>
                  <a:pt x="3152081" y="721739"/>
                  <a:pt x="3073123" y="852598"/>
                  <a:pt x="3131820" y="1067369"/>
                </a:cubicBezTo>
                <a:cubicBezTo>
                  <a:pt x="3190517" y="1282140"/>
                  <a:pt x="3091103" y="1429777"/>
                  <a:pt x="3131820" y="1548732"/>
                </a:cubicBezTo>
                <a:cubicBezTo>
                  <a:pt x="3172537" y="1667687"/>
                  <a:pt x="3093170" y="1977348"/>
                  <a:pt x="3131820" y="2092881"/>
                </a:cubicBezTo>
                <a:cubicBezTo>
                  <a:pt x="2943291" y="2123148"/>
                  <a:pt x="2717568" y="2037240"/>
                  <a:pt x="2578532" y="2092881"/>
                </a:cubicBezTo>
                <a:cubicBezTo>
                  <a:pt x="2439496" y="2148522"/>
                  <a:pt x="2313114" y="2038204"/>
                  <a:pt x="2119198" y="2092881"/>
                </a:cubicBezTo>
                <a:cubicBezTo>
                  <a:pt x="1925282" y="2147558"/>
                  <a:pt x="1800502" y="2083207"/>
                  <a:pt x="1659865" y="2092881"/>
                </a:cubicBezTo>
                <a:cubicBezTo>
                  <a:pt x="1519228" y="2102555"/>
                  <a:pt x="1350672" y="2043448"/>
                  <a:pt x="1137895" y="2092881"/>
                </a:cubicBezTo>
                <a:cubicBezTo>
                  <a:pt x="925118" y="2142314"/>
                  <a:pt x="807658" y="2090732"/>
                  <a:pt x="647243" y="2092881"/>
                </a:cubicBezTo>
                <a:cubicBezTo>
                  <a:pt x="486828" y="2095030"/>
                  <a:pt x="227624" y="2071133"/>
                  <a:pt x="0" y="2092881"/>
                </a:cubicBezTo>
                <a:cubicBezTo>
                  <a:pt x="-5685" y="1912424"/>
                  <a:pt x="47159" y="1807394"/>
                  <a:pt x="0" y="1590590"/>
                </a:cubicBezTo>
                <a:cubicBezTo>
                  <a:pt x="-47159" y="1373786"/>
                  <a:pt x="10268" y="1261322"/>
                  <a:pt x="0" y="1130156"/>
                </a:cubicBezTo>
                <a:cubicBezTo>
                  <a:pt x="-10268" y="998990"/>
                  <a:pt x="43870" y="706858"/>
                  <a:pt x="0" y="586007"/>
                </a:cubicBezTo>
                <a:cubicBezTo>
                  <a:pt x="-43870" y="465156"/>
                  <a:pt x="26129" y="197912"/>
                  <a:pt x="0" y="0"/>
                </a:cubicBezTo>
                <a:close/>
              </a:path>
            </a:pathLst>
          </a:custGeom>
          <a:solidFill>
            <a:schemeClr val="accent6">
              <a:lumMod val="20000"/>
              <a:lumOff val="80000"/>
            </a:schemeClr>
          </a:solidFill>
          <a:ln w="38100">
            <a:solidFill>
              <a:schemeClr val="accent6">
                <a:lumMod val="75000"/>
              </a:schemeClr>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3000">
                <a:latin typeface="Mystical Woods Rough Script" panose="02000500000000000000" pitchFamily="2" charset="0"/>
              </a:rPr>
              <a:t>ELA</a:t>
            </a:r>
          </a:p>
          <a:p>
            <a:pPr algn="ctr">
              <a:defRPr/>
            </a:pPr>
            <a:endParaRPr lang="en-US" altLang="en-US" sz="2000">
              <a:latin typeface="Cavolini" panose="03000502040302020204" pitchFamily="66" charset="0"/>
              <a:cs typeface="Cavolini" panose="03000502040302020204" pitchFamily="66" charset="0"/>
            </a:endParaRPr>
          </a:p>
          <a:p>
            <a:pPr algn="ctr">
              <a:defRPr/>
            </a:pPr>
            <a:r>
              <a:rPr lang="en-US" altLang="en-US" sz="2000">
                <a:latin typeface="Cavolini" panose="03000502040302020204" pitchFamily="66" charset="0"/>
                <a:cs typeface="Cavolini" panose="03000502040302020204" pitchFamily="66" charset="0"/>
              </a:rPr>
              <a:t>60% Assessments</a:t>
            </a:r>
          </a:p>
          <a:p>
            <a:pPr algn="ctr">
              <a:defRPr/>
            </a:pPr>
            <a:r>
              <a:rPr lang="en-US" altLang="en-US" sz="2000">
                <a:latin typeface="Cavolini" panose="03000502040302020204" pitchFamily="66" charset="0"/>
                <a:cs typeface="Cavolini" panose="03000502040302020204" pitchFamily="66" charset="0"/>
              </a:rPr>
              <a:t>40% Classwork</a:t>
            </a:r>
          </a:p>
          <a:p>
            <a:pPr algn="ctr">
              <a:defRPr/>
            </a:pPr>
            <a:endParaRPr lang="en-US" altLang="en-US" sz="2000">
              <a:latin typeface="Dreaming Outloud Pro" panose="03050502040302030504" pitchFamily="66" charset="0"/>
              <a:ea typeface="Dreaming Outloud Pro" panose="03050502040302030504" pitchFamily="66" charset="0"/>
              <a:cs typeface="Dreaming Outloud Pro" panose="03050502040302030504" pitchFamily="66" charset="0"/>
            </a:endParaRPr>
          </a:p>
        </p:txBody>
      </p:sp>
      <p:sp>
        <p:nvSpPr>
          <p:cNvPr id="12" name="TextBox 11">
            <a:extLst>
              <a:ext uri="{FF2B5EF4-FFF2-40B4-BE49-F238E27FC236}">
                <a16:creationId xmlns:a16="http://schemas.microsoft.com/office/drawing/2014/main" id="{B5D96533-6F10-F510-BA63-915FF41E2473}"/>
              </a:ext>
            </a:extLst>
          </p:cNvPr>
          <p:cNvSpPr txBox="1"/>
          <p:nvPr/>
        </p:nvSpPr>
        <p:spPr>
          <a:xfrm>
            <a:off x="525463" y="3519488"/>
            <a:ext cx="3132137" cy="2216150"/>
          </a:xfrm>
          <a:custGeom>
            <a:avLst/>
            <a:gdLst>
              <a:gd name="connsiteX0" fmla="*/ 0 w 3131820"/>
              <a:gd name="connsiteY0" fmla="*/ 0 h 2215991"/>
              <a:gd name="connsiteX1" fmla="*/ 521970 w 3131820"/>
              <a:gd name="connsiteY1" fmla="*/ 0 h 2215991"/>
              <a:gd name="connsiteX2" fmla="*/ 949985 w 3131820"/>
              <a:gd name="connsiteY2" fmla="*/ 0 h 2215991"/>
              <a:gd name="connsiteX3" fmla="*/ 1471955 w 3131820"/>
              <a:gd name="connsiteY3" fmla="*/ 0 h 2215991"/>
              <a:gd name="connsiteX4" fmla="*/ 1931289 w 3131820"/>
              <a:gd name="connsiteY4" fmla="*/ 0 h 2215991"/>
              <a:gd name="connsiteX5" fmla="*/ 2359304 w 3131820"/>
              <a:gd name="connsiteY5" fmla="*/ 0 h 2215991"/>
              <a:gd name="connsiteX6" fmla="*/ 3131820 w 3131820"/>
              <a:gd name="connsiteY6" fmla="*/ 0 h 2215991"/>
              <a:gd name="connsiteX7" fmla="*/ 3131820 w 3131820"/>
              <a:gd name="connsiteY7" fmla="*/ 487518 h 2215991"/>
              <a:gd name="connsiteX8" fmla="*/ 3131820 w 3131820"/>
              <a:gd name="connsiteY8" fmla="*/ 997196 h 2215991"/>
              <a:gd name="connsiteX9" fmla="*/ 3131820 w 3131820"/>
              <a:gd name="connsiteY9" fmla="*/ 1506874 h 2215991"/>
              <a:gd name="connsiteX10" fmla="*/ 3131820 w 3131820"/>
              <a:gd name="connsiteY10" fmla="*/ 2215991 h 2215991"/>
              <a:gd name="connsiteX11" fmla="*/ 2578532 w 3131820"/>
              <a:gd name="connsiteY11" fmla="*/ 2215991 h 2215991"/>
              <a:gd name="connsiteX12" fmla="*/ 2150516 w 3131820"/>
              <a:gd name="connsiteY12" fmla="*/ 2215991 h 2215991"/>
              <a:gd name="connsiteX13" fmla="*/ 1659865 w 3131820"/>
              <a:gd name="connsiteY13" fmla="*/ 2215991 h 2215991"/>
              <a:gd name="connsiteX14" fmla="*/ 1075258 w 3131820"/>
              <a:gd name="connsiteY14" fmla="*/ 2215991 h 2215991"/>
              <a:gd name="connsiteX15" fmla="*/ 584606 w 3131820"/>
              <a:gd name="connsiteY15" fmla="*/ 2215991 h 2215991"/>
              <a:gd name="connsiteX16" fmla="*/ 0 w 3131820"/>
              <a:gd name="connsiteY16" fmla="*/ 2215991 h 2215991"/>
              <a:gd name="connsiteX17" fmla="*/ 0 w 3131820"/>
              <a:gd name="connsiteY17" fmla="*/ 1684153 h 2215991"/>
              <a:gd name="connsiteX18" fmla="*/ 0 w 3131820"/>
              <a:gd name="connsiteY18" fmla="*/ 1152315 h 2215991"/>
              <a:gd name="connsiteX19" fmla="*/ 0 w 3131820"/>
              <a:gd name="connsiteY19" fmla="*/ 642637 h 2215991"/>
              <a:gd name="connsiteX20" fmla="*/ 0 w 3131820"/>
              <a:gd name="connsiteY20" fmla="*/ 0 h 221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1820" h="2215991" fill="none" extrusionOk="0">
                <a:moveTo>
                  <a:pt x="0" y="0"/>
                </a:moveTo>
                <a:cubicBezTo>
                  <a:pt x="163394" y="-8503"/>
                  <a:pt x="334810" y="18694"/>
                  <a:pt x="521970" y="0"/>
                </a:cubicBezTo>
                <a:cubicBezTo>
                  <a:pt x="709130" y="-18694"/>
                  <a:pt x="759960" y="23634"/>
                  <a:pt x="949985" y="0"/>
                </a:cubicBezTo>
                <a:cubicBezTo>
                  <a:pt x="1140011" y="-23634"/>
                  <a:pt x="1214335" y="32099"/>
                  <a:pt x="1471955" y="0"/>
                </a:cubicBezTo>
                <a:cubicBezTo>
                  <a:pt x="1729575" y="-32099"/>
                  <a:pt x="1727906" y="4993"/>
                  <a:pt x="1931289" y="0"/>
                </a:cubicBezTo>
                <a:cubicBezTo>
                  <a:pt x="2134672" y="-4993"/>
                  <a:pt x="2261750" y="8621"/>
                  <a:pt x="2359304" y="0"/>
                </a:cubicBezTo>
                <a:cubicBezTo>
                  <a:pt x="2456858" y="-8621"/>
                  <a:pt x="2976389" y="22798"/>
                  <a:pt x="3131820" y="0"/>
                </a:cubicBezTo>
                <a:cubicBezTo>
                  <a:pt x="3160917" y="241167"/>
                  <a:pt x="3120357" y="381544"/>
                  <a:pt x="3131820" y="487518"/>
                </a:cubicBezTo>
                <a:cubicBezTo>
                  <a:pt x="3143283" y="593492"/>
                  <a:pt x="3113886" y="811100"/>
                  <a:pt x="3131820" y="997196"/>
                </a:cubicBezTo>
                <a:cubicBezTo>
                  <a:pt x="3149754" y="1183292"/>
                  <a:pt x="3072392" y="1287022"/>
                  <a:pt x="3131820" y="1506874"/>
                </a:cubicBezTo>
                <a:cubicBezTo>
                  <a:pt x="3191248" y="1726726"/>
                  <a:pt x="3072294" y="1953667"/>
                  <a:pt x="3131820" y="2215991"/>
                </a:cubicBezTo>
                <a:cubicBezTo>
                  <a:pt x="3005861" y="2266479"/>
                  <a:pt x="2841059" y="2185866"/>
                  <a:pt x="2578532" y="2215991"/>
                </a:cubicBezTo>
                <a:cubicBezTo>
                  <a:pt x="2316005" y="2246116"/>
                  <a:pt x="2332111" y="2175865"/>
                  <a:pt x="2150516" y="2215991"/>
                </a:cubicBezTo>
                <a:cubicBezTo>
                  <a:pt x="1968921" y="2256117"/>
                  <a:pt x="1811592" y="2161549"/>
                  <a:pt x="1659865" y="2215991"/>
                </a:cubicBezTo>
                <a:cubicBezTo>
                  <a:pt x="1508138" y="2270433"/>
                  <a:pt x="1366807" y="2166809"/>
                  <a:pt x="1075258" y="2215991"/>
                </a:cubicBezTo>
                <a:cubicBezTo>
                  <a:pt x="783709" y="2265173"/>
                  <a:pt x="742110" y="2159338"/>
                  <a:pt x="584606" y="2215991"/>
                </a:cubicBezTo>
                <a:cubicBezTo>
                  <a:pt x="427102" y="2272644"/>
                  <a:pt x="174098" y="2155294"/>
                  <a:pt x="0" y="2215991"/>
                </a:cubicBezTo>
                <a:cubicBezTo>
                  <a:pt x="-36009" y="1951475"/>
                  <a:pt x="25368" y="1831589"/>
                  <a:pt x="0" y="1684153"/>
                </a:cubicBezTo>
                <a:cubicBezTo>
                  <a:pt x="-25368" y="1536717"/>
                  <a:pt x="4256" y="1310361"/>
                  <a:pt x="0" y="1152315"/>
                </a:cubicBezTo>
                <a:cubicBezTo>
                  <a:pt x="-4256" y="994269"/>
                  <a:pt x="21170" y="823401"/>
                  <a:pt x="0" y="642637"/>
                </a:cubicBezTo>
                <a:cubicBezTo>
                  <a:pt x="-21170" y="461873"/>
                  <a:pt x="50719" y="193862"/>
                  <a:pt x="0" y="0"/>
                </a:cubicBezTo>
                <a:close/>
              </a:path>
              <a:path w="3131820" h="2215991" stroke="0" extrusionOk="0">
                <a:moveTo>
                  <a:pt x="0" y="0"/>
                </a:moveTo>
                <a:cubicBezTo>
                  <a:pt x="253393" y="-50152"/>
                  <a:pt x="322236" y="23456"/>
                  <a:pt x="521970" y="0"/>
                </a:cubicBezTo>
                <a:cubicBezTo>
                  <a:pt x="721704" y="-23456"/>
                  <a:pt x="894624" y="31268"/>
                  <a:pt x="1106576" y="0"/>
                </a:cubicBezTo>
                <a:cubicBezTo>
                  <a:pt x="1318528" y="-31268"/>
                  <a:pt x="1449101" y="66056"/>
                  <a:pt x="1659865" y="0"/>
                </a:cubicBezTo>
                <a:cubicBezTo>
                  <a:pt x="1870629" y="-66056"/>
                  <a:pt x="2032968" y="45019"/>
                  <a:pt x="2244471" y="0"/>
                </a:cubicBezTo>
                <a:cubicBezTo>
                  <a:pt x="2455974" y="-45019"/>
                  <a:pt x="2847589" y="62136"/>
                  <a:pt x="3131820" y="0"/>
                </a:cubicBezTo>
                <a:cubicBezTo>
                  <a:pt x="3180631" y="175090"/>
                  <a:pt x="3112114" y="349961"/>
                  <a:pt x="3131820" y="531838"/>
                </a:cubicBezTo>
                <a:cubicBezTo>
                  <a:pt x="3151526" y="713715"/>
                  <a:pt x="3063441" y="852596"/>
                  <a:pt x="3131820" y="1130155"/>
                </a:cubicBezTo>
                <a:cubicBezTo>
                  <a:pt x="3200199" y="1407714"/>
                  <a:pt x="3083476" y="1498630"/>
                  <a:pt x="3131820" y="1639833"/>
                </a:cubicBezTo>
                <a:cubicBezTo>
                  <a:pt x="3180164" y="1781036"/>
                  <a:pt x="3117316" y="2026645"/>
                  <a:pt x="3131820" y="2215991"/>
                </a:cubicBezTo>
                <a:cubicBezTo>
                  <a:pt x="2943291" y="2246258"/>
                  <a:pt x="2717568" y="2160350"/>
                  <a:pt x="2578532" y="2215991"/>
                </a:cubicBezTo>
                <a:cubicBezTo>
                  <a:pt x="2439496" y="2271632"/>
                  <a:pt x="2313114" y="2161314"/>
                  <a:pt x="2119198" y="2215991"/>
                </a:cubicBezTo>
                <a:cubicBezTo>
                  <a:pt x="1925282" y="2270668"/>
                  <a:pt x="1800502" y="2206317"/>
                  <a:pt x="1659865" y="2215991"/>
                </a:cubicBezTo>
                <a:cubicBezTo>
                  <a:pt x="1519228" y="2225665"/>
                  <a:pt x="1350672" y="2166558"/>
                  <a:pt x="1137895" y="2215991"/>
                </a:cubicBezTo>
                <a:cubicBezTo>
                  <a:pt x="925118" y="2265424"/>
                  <a:pt x="807658" y="2213842"/>
                  <a:pt x="647243" y="2215991"/>
                </a:cubicBezTo>
                <a:cubicBezTo>
                  <a:pt x="486828" y="2218140"/>
                  <a:pt x="227624" y="2194243"/>
                  <a:pt x="0" y="2215991"/>
                </a:cubicBezTo>
                <a:cubicBezTo>
                  <a:pt x="-22939" y="1968518"/>
                  <a:pt x="57108" y="1935351"/>
                  <a:pt x="0" y="1684153"/>
                </a:cubicBezTo>
                <a:cubicBezTo>
                  <a:pt x="-57108" y="1432955"/>
                  <a:pt x="21960" y="1328671"/>
                  <a:pt x="0" y="1196635"/>
                </a:cubicBezTo>
                <a:cubicBezTo>
                  <a:pt x="-21960" y="1064599"/>
                  <a:pt x="54384" y="776633"/>
                  <a:pt x="0" y="620477"/>
                </a:cubicBezTo>
                <a:cubicBezTo>
                  <a:pt x="-54384" y="464321"/>
                  <a:pt x="43858" y="255962"/>
                  <a:pt x="0" y="0"/>
                </a:cubicBezTo>
                <a:close/>
              </a:path>
            </a:pathLst>
          </a:custGeom>
          <a:solidFill>
            <a:schemeClr val="accent6">
              <a:lumMod val="20000"/>
              <a:lumOff val="80000"/>
            </a:schemeClr>
          </a:solidFill>
          <a:ln w="38100">
            <a:solidFill>
              <a:schemeClr val="accent6">
                <a:lumMod val="75000"/>
              </a:schemeClr>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3000">
                <a:latin typeface="Mystical Woods Rough Script" panose="02000500000000000000" pitchFamily="2" charset="0"/>
              </a:rPr>
              <a:t>Social Studies</a:t>
            </a:r>
          </a:p>
          <a:p>
            <a:pPr algn="ctr">
              <a:defRPr/>
            </a:pPr>
            <a:endParaRPr lang="en-US" altLang="en-US" sz="2400">
              <a:latin typeface="Mystical Woods Rough Script" panose="02000500000000000000" pitchFamily="2" charset="0"/>
            </a:endParaRPr>
          </a:p>
          <a:p>
            <a:pPr algn="ctr">
              <a:defRPr/>
            </a:pPr>
            <a:r>
              <a:rPr lang="en-US" altLang="en-US" sz="2000">
                <a:latin typeface="Cavolini" panose="03000502040302020204" pitchFamily="66" charset="0"/>
                <a:cs typeface="Cavolini" panose="03000502040302020204" pitchFamily="66" charset="0"/>
              </a:rPr>
              <a:t>50% Assessments</a:t>
            </a:r>
          </a:p>
          <a:p>
            <a:pPr algn="ctr">
              <a:defRPr/>
            </a:pPr>
            <a:r>
              <a:rPr lang="en-US" altLang="en-US" sz="2000">
                <a:latin typeface="Cavolini" panose="03000502040302020204" pitchFamily="66" charset="0"/>
                <a:cs typeface="Cavolini" panose="03000502040302020204" pitchFamily="66" charset="0"/>
              </a:rPr>
              <a:t>50% Classwork</a:t>
            </a:r>
          </a:p>
          <a:p>
            <a:pPr algn="ctr">
              <a:defRPr/>
            </a:pPr>
            <a:endParaRPr lang="en-US" altLang="en-US" sz="2400">
              <a:latin typeface="Dreaming Outloud Pro" panose="03050502040302030504" pitchFamily="66" charset="0"/>
              <a:ea typeface="Dreaming Outloud Pro" panose="03050502040302030504" pitchFamily="66" charset="0"/>
              <a:cs typeface="Dreaming Outloud Pro" panose="03050502040302030504" pitchFamily="66" charset="0"/>
            </a:endParaRPr>
          </a:p>
          <a:p>
            <a:pPr algn="ctr">
              <a:defRPr/>
            </a:pPr>
            <a:endParaRPr lang="en-US" altLang="en-US" sz="2000">
              <a:latin typeface="Dreaming Outloud Pro" panose="03050502040302030504" pitchFamily="66" charset="0"/>
              <a:ea typeface="Dreaming Outloud Pro" panose="03050502040302030504" pitchFamily="66" charset="0"/>
              <a:cs typeface="Dreaming Outloud Pro" panose="03050502040302030504" pitchFamily="66" charset="0"/>
            </a:endParaRPr>
          </a:p>
        </p:txBody>
      </p:sp>
      <p:sp>
        <p:nvSpPr>
          <p:cNvPr id="13" name="TextBox 12">
            <a:extLst>
              <a:ext uri="{FF2B5EF4-FFF2-40B4-BE49-F238E27FC236}">
                <a16:creationId xmlns:a16="http://schemas.microsoft.com/office/drawing/2014/main" id="{338ABB18-00D5-E285-631A-5D4BE965F4C2}"/>
              </a:ext>
            </a:extLst>
          </p:cNvPr>
          <p:cNvSpPr txBox="1"/>
          <p:nvPr/>
        </p:nvSpPr>
        <p:spPr>
          <a:xfrm>
            <a:off x="5456238" y="1000125"/>
            <a:ext cx="3132137" cy="2154238"/>
          </a:xfrm>
          <a:custGeom>
            <a:avLst/>
            <a:gdLst>
              <a:gd name="connsiteX0" fmla="*/ 0 w 3131820"/>
              <a:gd name="connsiteY0" fmla="*/ 0 h 2154436"/>
              <a:gd name="connsiteX1" fmla="*/ 521970 w 3131820"/>
              <a:gd name="connsiteY1" fmla="*/ 0 h 2154436"/>
              <a:gd name="connsiteX2" fmla="*/ 949985 w 3131820"/>
              <a:gd name="connsiteY2" fmla="*/ 0 h 2154436"/>
              <a:gd name="connsiteX3" fmla="*/ 1471955 w 3131820"/>
              <a:gd name="connsiteY3" fmla="*/ 0 h 2154436"/>
              <a:gd name="connsiteX4" fmla="*/ 1931289 w 3131820"/>
              <a:gd name="connsiteY4" fmla="*/ 0 h 2154436"/>
              <a:gd name="connsiteX5" fmla="*/ 2359304 w 3131820"/>
              <a:gd name="connsiteY5" fmla="*/ 0 h 2154436"/>
              <a:gd name="connsiteX6" fmla="*/ 3131820 w 3131820"/>
              <a:gd name="connsiteY6" fmla="*/ 0 h 2154436"/>
              <a:gd name="connsiteX7" fmla="*/ 3131820 w 3131820"/>
              <a:gd name="connsiteY7" fmla="*/ 473976 h 2154436"/>
              <a:gd name="connsiteX8" fmla="*/ 3131820 w 3131820"/>
              <a:gd name="connsiteY8" fmla="*/ 969496 h 2154436"/>
              <a:gd name="connsiteX9" fmla="*/ 3131820 w 3131820"/>
              <a:gd name="connsiteY9" fmla="*/ 1465016 h 2154436"/>
              <a:gd name="connsiteX10" fmla="*/ 3131820 w 3131820"/>
              <a:gd name="connsiteY10" fmla="*/ 2154436 h 2154436"/>
              <a:gd name="connsiteX11" fmla="*/ 2578532 w 3131820"/>
              <a:gd name="connsiteY11" fmla="*/ 2154436 h 2154436"/>
              <a:gd name="connsiteX12" fmla="*/ 2150516 w 3131820"/>
              <a:gd name="connsiteY12" fmla="*/ 2154436 h 2154436"/>
              <a:gd name="connsiteX13" fmla="*/ 1659865 w 3131820"/>
              <a:gd name="connsiteY13" fmla="*/ 2154436 h 2154436"/>
              <a:gd name="connsiteX14" fmla="*/ 1075258 w 3131820"/>
              <a:gd name="connsiteY14" fmla="*/ 2154436 h 2154436"/>
              <a:gd name="connsiteX15" fmla="*/ 584606 w 3131820"/>
              <a:gd name="connsiteY15" fmla="*/ 2154436 h 2154436"/>
              <a:gd name="connsiteX16" fmla="*/ 0 w 3131820"/>
              <a:gd name="connsiteY16" fmla="*/ 2154436 h 2154436"/>
              <a:gd name="connsiteX17" fmla="*/ 0 w 3131820"/>
              <a:gd name="connsiteY17" fmla="*/ 1637371 h 2154436"/>
              <a:gd name="connsiteX18" fmla="*/ 0 w 3131820"/>
              <a:gd name="connsiteY18" fmla="*/ 1120307 h 2154436"/>
              <a:gd name="connsiteX19" fmla="*/ 0 w 3131820"/>
              <a:gd name="connsiteY19" fmla="*/ 624786 h 2154436"/>
              <a:gd name="connsiteX20" fmla="*/ 0 w 3131820"/>
              <a:gd name="connsiteY20" fmla="*/ 0 h 215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1820" h="2154436" fill="none" extrusionOk="0">
                <a:moveTo>
                  <a:pt x="0" y="0"/>
                </a:moveTo>
                <a:cubicBezTo>
                  <a:pt x="163394" y="-8503"/>
                  <a:pt x="334810" y="18694"/>
                  <a:pt x="521970" y="0"/>
                </a:cubicBezTo>
                <a:cubicBezTo>
                  <a:pt x="709130" y="-18694"/>
                  <a:pt x="759960" y="23634"/>
                  <a:pt x="949985" y="0"/>
                </a:cubicBezTo>
                <a:cubicBezTo>
                  <a:pt x="1140011" y="-23634"/>
                  <a:pt x="1214335" y="32099"/>
                  <a:pt x="1471955" y="0"/>
                </a:cubicBezTo>
                <a:cubicBezTo>
                  <a:pt x="1729575" y="-32099"/>
                  <a:pt x="1727906" y="4993"/>
                  <a:pt x="1931289" y="0"/>
                </a:cubicBezTo>
                <a:cubicBezTo>
                  <a:pt x="2134672" y="-4993"/>
                  <a:pt x="2261750" y="8621"/>
                  <a:pt x="2359304" y="0"/>
                </a:cubicBezTo>
                <a:cubicBezTo>
                  <a:pt x="2456858" y="-8621"/>
                  <a:pt x="2976389" y="22798"/>
                  <a:pt x="3131820" y="0"/>
                </a:cubicBezTo>
                <a:cubicBezTo>
                  <a:pt x="3185638" y="226212"/>
                  <a:pt x="3121134" y="321646"/>
                  <a:pt x="3131820" y="473976"/>
                </a:cubicBezTo>
                <a:cubicBezTo>
                  <a:pt x="3142506" y="626306"/>
                  <a:pt x="3109583" y="859701"/>
                  <a:pt x="3131820" y="969496"/>
                </a:cubicBezTo>
                <a:cubicBezTo>
                  <a:pt x="3154057" y="1079291"/>
                  <a:pt x="3118191" y="1324557"/>
                  <a:pt x="3131820" y="1465016"/>
                </a:cubicBezTo>
                <a:cubicBezTo>
                  <a:pt x="3145449" y="1605475"/>
                  <a:pt x="3052839" y="1970957"/>
                  <a:pt x="3131820" y="2154436"/>
                </a:cubicBezTo>
                <a:cubicBezTo>
                  <a:pt x="3005861" y="2204924"/>
                  <a:pt x="2841059" y="2124311"/>
                  <a:pt x="2578532" y="2154436"/>
                </a:cubicBezTo>
                <a:cubicBezTo>
                  <a:pt x="2316005" y="2184561"/>
                  <a:pt x="2332111" y="2114310"/>
                  <a:pt x="2150516" y="2154436"/>
                </a:cubicBezTo>
                <a:cubicBezTo>
                  <a:pt x="1968921" y="2194562"/>
                  <a:pt x="1811592" y="2099994"/>
                  <a:pt x="1659865" y="2154436"/>
                </a:cubicBezTo>
                <a:cubicBezTo>
                  <a:pt x="1508138" y="2208878"/>
                  <a:pt x="1366807" y="2105254"/>
                  <a:pt x="1075258" y="2154436"/>
                </a:cubicBezTo>
                <a:cubicBezTo>
                  <a:pt x="783709" y="2203618"/>
                  <a:pt x="742110" y="2097783"/>
                  <a:pt x="584606" y="2154436"/>
                </a:cubicBezTo>
                <a:cubicBezTo>
                  <a:pt x="427102" y="2211089"/>
                  <a:pt x="174098" y="2093739"/>
                  <a:pt x="0" y="2154436"/>
                </a:cubicBezTo>
                <a:cubicBezTo>
                  <a:pt x="-13438" y="2015476"/>
                  <a:pt x="47372" y="1826427"/>
                  <a:pt x="0" y="1637371"/>
                </a:cubicBezTo>
                <a:cubicBezTo>
                  <a:pt x="-47372" y="1448315"/>
                  <a:pt x="43566" y="1263855"/>
                  <a:pt x="0" y="1120307"/>
                </a:cubicBezTo>
                <a:cubicBezTo>
                  <a:pt x="-43566" y="976759"/>
                  <a:pt x="14521" y="854432"/>
                  <a:pt x="0" y="624786"/>
                </a:cubicBezTo>
                <a:cubicBezTo>
                  <a:pt x="-14521" y="395140"/>
                  <a:pt x="44169" y="136818"/>
                  <a:pt x="0" y="0"/>
                </a:cubicBezTo>
                <a:close/>
              </a:path>
              <a:path w="3131820" h="2154436" stroke="0" extrusionOk="0">
                <a:moveTo>
                  <a:pt x="0" y="0"/>
                </a:moveTo>
                <a:cubicBezTo>
                  <a:pt x="253393" y="-50152"/>
                  <a:pt x="322236" y="23456"/>
                  <a:pt x="521970" y="0"/>
                </a:cubicBezTo>
                <a:cubicBezTo>
                  <a:pt x="721704" y="-23456"/>
                  <a:pt x="894624" y="31268"/>
                  <a:pt x="1106576" y="0"/>
                </a:cubicBezTo>
                <a:cubicBezTo>
                  <a:pt x="1318528" y="-31268"/>
                  <a:pt x="1449101" y="66056"/>
                  <a:pt x="1659865" y="0"/>
                </a:cubicBezTo>
                <a:cubicBezTo>
                  <a:pt x="1870629" y="-66056"/>
                  <a:pt x="2032968" y="45019"/>
                  <a:pt x="2244471" y="0"/>
                </a:cubicBezTo>
                <a:cubicBezTo>
                  <a:pt x="2455974" y="-45019"/>
                  <a:pt x="2847589" y="62136"/>
                  <a:pt x="3131820" y="0"/>
                </a:cubicBezTo>
                <a:cubicBezTo>
                  <a:pt x="3151203" y="131513"/>
                  <a:pt x="3128406" y="381298"/>
                  <a:pt x="3131820" y="517065"/>
                </a:cubicBezTo>
                <a:cubicBezTo>
                  <a:pt x="3135234" y="652832"/>
                  <a:pt x="3112747" y="839453"/>
                  <a:pt x="3131820" y="1098762"/>
                </a:cubicBezTo>
                <a:cubicBezTo>
                  <a:pt x="3150893" y="1358071"/>
                  <a:pt x="3110272" y="1434166"/>
                  <a:pt x="3131820" y="1594283"/>
                </a:cubicBezTo>
                <a:cubicBezTo>
                  <a:pt x="3153368" y="1754400"/>
                  <a:pt x="3085569" y="1966105"/>
                  <a:pt x="3131820" y="2154436"/>
                </a:cubicBezTo>
                <a:cubicBezTo>
                  <a:pt x="2943291" y="2184703"/>
                  <a:pt x="2717568" y="2098795"/>
                  <a:pt x="2578532" y="2154436"/>
                </a:cubicBezTo>
                <a:cubicBezTo>
                  <a:pt x="2439496" y="2210077"/>
                  <a:pt x="2313114" y="2099759"/>
                  <a:pt x="2119198" y="2154436"/>
                </a:cubicBezTo>
                <a:cubicBezTo>
                  <a:pt x="1925282" y="2209113"/>
                  <a:pt x="1800502" y="2144762"/>
                  <a:pt x="1659865" y="2154436"/>
                </a:cubicBezTo>
                <a:cubicBezTo>
                  <a:pt x="1519228" y="2164110"/>
                  <a:pt x="1350672" y="2105003"/>
                  <a:pt x="1137895" y="2154436"/>
                </a:cubicBezTo>
                <a:cubicBezTo>
                  <a:pt x="925118" y="2203869"/>
                  <a:pt x="807658" y="2152287"/>
                  <a:pt x="647243" y="2154436"/>
                </a:cubicBezTo>
                <a:cubicBezTo>
                  <a:pt x="486828" y="2156585"/>
                  <a:pt x="227624" y="2132688"/>
                  <a:pt x="0" y="2154436"/>
                </a:cubicBezTo>
                <a:cubicBezTo>
                  <a:pt x="-30122" y="1959977"/>
                  <a:pt x="37190" y="1768578"/>
                  <a:pt x="0" y="1637371"/>
                </a:cubicBezTo>
                <a:cubicBezTo>
                  <a:pt x="-37190" y="1506165"/>
                  <a:pt x="14516" y="1323370"/>
                  <a:pt x="0" y="1163395"/>
                </a:cubicBezTo>
                <a:cubicBezTo>
                  <a:pt x="-14516" y="1003420"/>
                  <a:pt x="49397" y="788514"/>
                  <a:pt x="0" y="603242"/>
                </a:cubicBezTo>
                <a:cubicBezTo>
                  <a:pt x="-49397" y="417970"/>
                  <a:pt x="14327" y="278636"/>
                  <a:pt x="0" y="0"/>
                </a:cubicBezTo>
                <a:close/>
              </a:path>
            </a:pathLst>
          </a:custGeom>
          <a:solidFill>
            <a:schemeClr val="accent6">
              <a:lumMod val="20000"/>
              <a:lumOff val="80000"/>
            </a:schemeClr>
          </a:solidFill>
          <a:ln w="38100">
            <a:solidFill>
              <a:schemeClr val="accent6">
                <a:lumMod val="75000"/>
              </a:schemeClr>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3000">
                <a:latin typeface="Mystical Woods Rough Script" panose="02000500000000000000" pitchFamily="2" charset="0"/>
              </a:rPr>
              <a:t>Math</a:t>
            </a:r>
          </a:p>
          <a:p>
            <a:pPr algn="ctr">
              <a:defRPr/>
            </a:pPr>
            <a:endParaRPr lang="en-US" altLang="en-US" sz="2000">
              <a:latin typeface="Cavolini" panose="03000502040302020204" pitchFamily="66" charset="0"/>
              <a:cs typeface="Cavolini" panose="03000502040302020204" pitchFamily="66" charset="0"/>
            </a:endParaRPr>
          </a:p>
          <a:p>
            <a:pPr algn="ctr">
              <a:defRPr/>
            </a:pPr>
            <a:r>
              <a:rPr lang="en-US" altLang="en-US" sz="2000">
                <a:latin typeface="Cavolini" panose="03000502040302020204" pitchFamily="66" charset="0"/>
                <a:cs typeface="Cavolini" panose="03000502040302020204" pitchFamily="66" charset="0"/>
              </a:rPr>
              <a:t>60% Assessments</a:t>
            </a:r>
          </a:p>
          <a:p>
            <a:pPr algn="ctr">
              <a:defRPr/>
            </a:pPr>
            <a:r>
              <a:rPr lang="en-US" altLang="en-US" sz="2000">
                <a:latin typeface="Cavolini" panose="03000502040302020204" pitchFamily="66" charset="0"/>
                <a:cs typeface="Cavolini" panose="03000502040302020204" pitchFamily="66" charset="0"/>
              </a:rPr>
              <a:t>40% Classwork</a:t>
            </a:r>
          </a:p>
          <a:p>
            <a:pPr algn="ctr">
              <a:defRPr/>
            </a:pPr>
            <a:endParaRPr lang="en-US" altLang="en-US" sz="2400">
              <a:latin typeface="Dreaming Outloud Pro" panose="03050502040302030504" pitchFamily="66" charset="0"/>
              <a:ea typeface="Dreaming Outloud Pro" panose="03050502040302030504" pitchFamily="66" charset="0"/>
              <a:cs typeface="Dreaming Outloud Pro" panose="03050502040302030504" pitchFamily="66" charset="0"/>
            </a:endParaRPr>
          </a:p>
          <a:p>
            <a:pPr algn="ctr">
              <a:defRPr/>
            </a:pPr>
            <a:endParaRPr lang="en-US" altLang="en-US" sz="2000">
              <a:latin typeface="Dreaming Outloud Pro" panose="03050502040302030504" pitchFamily="66" charset="0"/>
              <a:ea typeface="Dreaming Outloud Pro" panose="03050502040302030504" pitchFamily="66" charset="0"/>
              <a:cs typeface="Dreaming Outloud Pro" panose="03050502040302030504" pitchFamily="66" charset="0"/>
            </a:endParaRPr>
          </a:p>
        </p:txBody>
      </p:sp>
      <p:sp>
        <p:nvSpPr>
          <p:cNvPr id="14" name="TextBox 13">
            <a:extLst>
              <a:ext uri="{FF2B5EF4-FFF2-40B4-BE49-F238E27FC236}">
                <a16:creationId xmlns:a16="http://schemas.microsoft.com/office/drawing/2014/main" id="{0BD7E24C-65FC-5DA4-9246-08F2C78F9304}"/>
              </a:ext>
            </a:extLst>
          </p:cNvPr>
          <p:cNvSpPr txBox="1"/>
          <p:nvPr/>
        </p:nvSpPr>
        <p:spPr>
          <a:xfrm>
            <a:off x="5426075" y="3551238"/>
            <a:ext cx="3130550" cy="2154237"/>
          </a:xfrm>
          <a:custGeom>
            <a:avLst/>
            <a:gdLst>
              <a:gd name="connsiteX0" fmla="*/ 0 w 3131820"/>
              <a:gd name="connsiteY0" fmla="*/ 0 h 2154436"/>
              <a:gd name="connsiteX1" fmla="*/ 521970 w 3131820"/>
              <a:gd name="connsiteY1" fmla="*/ 0 h 2154436"/>
              <a:gd name="connsiteX2" fmla="*/ 949985 w 3131820"/>
              <a:gd name="connsiteY2" fmla="*/ 0 h 2154436"/>
              <a:gd name="connsiteX3" fmla="*/ 1471955 w 3131820"/>
              <a:gd name="connsiteY3" fmla="*/ 0 h 2154436"/>
              <a:gd name="connsiteX4" fmla="*/ 1931289 w 3131820"/>
              <a:gd name="connsiteY4" fmla="*/ 0 h 2154436"/>
              <a:gd name="connsiteX5" fmla="*/ 2359304 w 3131820"/>
              <a:gd name="connsiteY5" fmla="*/ 0 h 2154436"/>
              <a:gd name="connsiteX6" fmla="*/ 3131820 w 3131820"/>
              <a:gd name="connsiteY6" fmla="*/ 0 h 2154436"/>
              <a:gd name="connsiteX7" fmla="*/ 3131820 w 3131820"/>
              <a:gd name="connsiteY7" fmla="*/ 473976 h 2154436"/>
              <a:gd name="connsiteX8" fmla="*/ 3131820 w 3131820"/>
              <a:gd name="connsiteY8" fmla="*/ 969496 h 2154436"/>
              <a:gd name="connsiteX9" fmla="*/ 3131820 w 3131820"/>
              <a:gd name="connsiteY9" fmla="*/ 1465016 h 2154436"/>
              <a:gd name="connsiteX10" fmla="*/ 3131820 w 3131820"/>
              <a:gd name="connsiteY10" fmla="*/ 2154436 h 2154436"/>
              <a:gd name="connsiteX11" fmla="*/ 2578532 w 3131820"/>
              <a:gd name="connsiteY11" fmla="*/ 2154436 h 2154436"/>
              <a:gd name="connsiteX12" fmla="*/ 2150516 w 3131820"/>
              <a:gd name="connsiteY12" fmla="*/ 2154436 h 2154436"/>
              <a:gd name="connsiteX13" fmla="*/ 1659865 w 3131820"/>
              <a:gd name="connsiteY13" fmla="*/ 2154436 h 2154436"/>
              <a:gd name="connsiteX14" fmla="*/ 1075258 w 3131820"/>
              <a:gd name="connsiteY14" fmla="*/ 2154436 h 2154436"/>
              <a:gd name="connsiteX15" fmla="*/ 584606 w 3131820"/>
              <a:gd name="connsiteY15" fmla="*/ 2154436 h 2154436"/>
              <a:gd name="connsiteX16" fmla="*/ 0 w 3131820"/>
              <a:gd name="connsiteY16" fmla="*/ 2154436 h 2154436"/>
              <a:gd name="connsiteX17" fmla="*/ 0 w 3131820"/>
              <a:gd name="connsiteY17" fmla="*/ 1637371 h 2154436"/>
              <a:gd name="connsiteX18" fmla="*/ 0 w 3131820"/>
              <a:gd name="connsiteY18" fmla="*/ 1120307 h 2154436"/>
              <a:gd name="connsiteX19" fmla="*/ 0 w 3131820"/>
              <a:gd name="connsiteY19" fmla="*/ 624786 h 2154436"/>
              <a:gd name="connsiteX20" fmla="*/ 0 w 3131820"/>
              <a:gd name="connsiteY20" fmla="*/ 0 h 215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1820" h="2154436" fill="none" extrusionOk="0">
                <a:moveTo>
                  <a:pt x="0" y="0"/>
                </a:moveTo>
                <a:cubicBezTo>
                  <a:pt x="163394" y="-8503"/>
                  <a:pt x="334810" y="18694"/>
                  <a:pt x="521970" y="0"/>
                </a:cubicBezTo>
                <a:cubicBezTo>
                  <a:pt x="709130" y="-18694"/>
                  <a:pt x="759960" y="23634"/>
                  <a:pt x="949985" y="0"/>
                </a:cubicBezTo>
                <a:cubicBezTo>
                  <a:pt x="1140011" y="-23634"/>
                  <a:pt x="1214335" y="32099"/>
                  <a:pt x="1471955" y="0"/>
                </a:cubicBezTo>
                <a:cubicBezTo>
                  <a:pt x="1729575" y="-32099"/>
                  <a:pt x="1727906" y="4993"/>
                  <a:pt x="1931289" y="0"/>
                </a:cubicBezTo>
                <a:cubicBezTo>
                  <a:pt x="2134672" y="-4993"/>
                  <a:pt x="2261750" y="8621"/>
                  <a:pt x="2359304" y="0"/>
                </a:cubicBezTo>
                <a:cubicBezTo>
                  <a:pt x="2456858" y="-8621"/>
                  <a:pt x="2976389" y="22798"/>
                  <a:pt x="3131820" y="0"/>
                </a:cubicBezTo>
                <a:cubicBezTo>
                  <a:pt x="3185638" y="226212"/>
                  <a:pt x="3121134" y="321646"/>
                  <a:pt x="3131820" y="473976"/>
                </a:cubicBezTo>
                <a:cubicBezTo>
                  <a:pt x="3142506" y="626306"/>
                  <a:pt x="3109583" y="859701"/>
                  <a:pt x="3131820" y="969496"/>
                </a:cubicBezTo>
                <a:cubicBezTo>
                  <a:pt x="3154057" y="1079291"/>
                  <a:pt x="3118191" y="1324557"/>
                  <a:pt x="3131820" y="1465016"/>
                </a:cubicBezTo>
                <a:cubicBezTo>
                  <a:pt x="3145449" y="1605475"/>
                  <a:pt x="3052839" y="1970957"/>
                  <a:pt x="3131820" y="2154436"/>
                </a:cubicBezTo>
                <a:cubicBezTo>
                  <a:pt x="3005861" y="2204924"/>
                  <a:pt x="2841059" y="2124311"/>
                  <a:pt x="2578532" y="2154436"/>
                </a:cubicBezTo>
                <a:cubicBezTo>
                  <a:pt x="2316005" y="2184561"/>
                  <a:pt x="2332111" y="2114310"/>
                  <a:pt x="2150516" y="2154436"/>
                </a:cubicBezTo>
                <a:cubicBezTo>
                  <a:pt x="1968921" y="2194562"/>
                  <a:pt x="1811592" y="2099994"/>
                  <a:pt x="1659865" y="2154436"/>
                </a:cubicBezTo>
                <a:cubicBezTo>
                  <a:pt x="1508138" y="2208878"/>
                  <a:pt x="1366807" y="2105254"/>
                  <a:pt x="1075258" y="2154436"/>
                </a:cubicBezTo>
                <a:cubicBezTo>
                  <a:pt x="783709" y="2203618"/>
                  <a:pt x="742110" y="2097783"/>
                  <a:pt x="584606" y="2154436"/>
                </a:cubicBezTo>
                <a:cubicBezTo>
                  <a:pt x="427102" y="2211089"/>
                  <a:pt x="174098" y="2093739"/>
                  <a:pt x="0" y="2154436"/>
                </a:cubicBezTo>
                <a:cubicBezTo>
                  <a:pt x="-13438" y="2015476"/>
                  <a:pt x="47372" y="1826427"/>
                  <a:pt x="0" y="1637371"/>
                </a:cubicBezTo>
                <a:cubicBezTo>
                  <a:pt x="-47372" y="1448315"/>
                  <a:pt x="43566" y="1263855"/>
                  <a:pt x="0" y="1120307"/>
                </a:cubicBezTo>
                <a:cubicBezTo>
                  <a:pt x="-43566" y="976759"/>
                  <a:pt x="14521" y="854432"/>
                  <a:pt x="0" y="624786"/>
                </a:cubicBezTo>
                <a:cubicBezTo>
                  <a:pt x="-14521" y="395140"/>
                  <a:pt x="44169" y="136818"/>
                  <a:pt x="0" y="0"/>
                </a:cubicBezTo>
                <a:close/>
              </a:path>
              <a:path w="3131820" h="2154436" stroke="0" extrusionOk="0">
                <a:moveTo>
                  <a:pt x="0" y="0"/>
                </a:moveTo>
                <a:cubicBezTo>
                  <a:pt x="253393" y="-50152"/>
                  <a:pt x="322236" y="23456"/>
                  <a:pt x="521970" y="0"/>
                </a:cubicBezTo>
                <a:cubicBezTo>
                  <a:pt x="721704" y="-23456"/>
                  <a:pt x="894624" y="31268"/>
                  <a:pt x="1106576" y="0"/>
                </a:cubicBezTo>
                <a:cubicBezTo>
                  <a:pt x="1318528" y="-31268"/>
                  <a:pt x="1449101" y="66056"/>
                  <a:pt x="1659865" y="0"/>
                </a:cubicBezTo>
                <a:cubicBezTo>
                  <a:pt x="1870629" y="-66056"/>
                  <a:pt x="2032968" y="45019"/>
                  <a:pt x="2244471" y="0"/>
                </a:cubicBezTo>
                <a:cubicBezTo>
                  <a:pt x="2455974" y="-45019"/>
                  <a:pt x="2847589" y="62136"/>
                  <a:pt x="3131820" y="0"/>
                </a:cubicBezTo>
                <a:cubicBezTo>
                  <a:pt x="3151203" y="131513"/>
                  <a:pt x="3128406" y="381298"/>
                  <a:pt x="3131820" y="517065"/>
                </a:cubicBezTo>
                <a:cubicBezTo>
                  <a:pt x="3135234" y="652832"/>
                  <a:pt x="3112747" y="839453"/>
                  <a:pt x="3131820" y="1098762"/>
                </a:cubicBezTo>
                <a:cubicBezTo>
                  <a:pt x="3150893" y="1358071"/>
                  <a:pt x="3110272" y="1434166"/>
                  <a:pt x="3131820" y="1594283"/>
                </a:cubicBezTo>
                <a:cubicBezTo>
                  <a:pt x="3153368" y="1754400"/>
                  <a:pt x="3085569" y="1966105"/>
                  <a:pt x="3131820" y="2154436"/>
                </a:cubicBezTo>
                <a:cubicBezTo>
                  <a:pt x="2943291" y="2184703"/>
                  <a:pt x="2717568" y="2098795"/>
                  <a:pt x="2578532" y="2154436"/>
                </a:cubicBezTo>
                <a:cubicBezTo>
                  <a:pt x="2439496" y="2210077"/>
                  <a:pt x="2313114" y="2099759"/>
                  <a:pt x="2119198" y="2154436"/>
                </a:cubicBezTo>
                <a:cubicBezTo>
                  <a:pt x="1925282" y="2209113"/>
                  <a:pt x="1800502" y="2144762"/>
                  <a:pt x="1659865" y="2154436"/>
                </a:cubicBezTo>
                <a:cubicBezTo>
                  <a:pt x="1519228" y="2164110"/>
                  <a:pt x="1350672" y="2105003"/>
                  <a:pt x="1137895" y="2154436"/>
                </a:cubicBezTo>
                <a:cubicBezTo>
                  <a:pt x="925118" y="2203869"/>
                  <a:pt x="807658" y="2152287"/>
                  <a:pt x="647243" y="2154436"/>
                </a:cubicBezTo>
                <a:cubicBezTo>
                  <a:pt x="486828" y="2156585"/>
                  <a:pt x="227624" y="2132688"/>
                  <a:pt x="0" y="2154436"/>
                </a:cubicBezTo>
                <a:cubicBezTo>
                  <a:pt x="-30122" y="1959977"/>
                  <a:pt x="37190" y="1768578"/>
                  <a:pt x="0" y="1637371"/>
                </a:cubicBezTo>
                <a:cubicBezTo>
                  <a:pt x="-37190" y="1506165"/>
                  <a:pt x="14516" y="1323370"/>
                  <a:pt x="0" y="1163395"/>
                </a:cubicBezTo>
                <a:cubicBezTo>
                  <a:pt x="-14516" y="1003420"/>
                  <a:pt x="49397" y="788514"/>
                  <a:pt x="0" y="603242"/>
                </a:cubicBezTo>
                <a:cubicBezTo>
                  <a:pt x="-49397" y="417970"/>
                  <a:pt x="14327" y="278636"/>
                  <a:pt x="0" y="0"/>
                </a:cubicBezTo>
                <a:close/>
              </a:path>
            </a:pathLst>
          </a:custGeom>
          <a:solidFill>
            <a:schemeClr val="accent6">
              <a:lumMod val="20000"/>
              <a:lumOff val="80000"/>
            </a:schemeClr>
          </a:solidFill>
          <a:ln w="38100">
            <a:solidFill>
              <a:schemeClr val="accent6">
                <a:lumMod val="75000"/>
              </a:schemeClr>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3000">
                <a:latin typeface="Mystical Woods Rough Script" panose="02000500000000000000" pitchFamily="2" charset="0"/>
              </a:rPr>
              <a:t>Science</a:t>
            </a:r>
          </a:p>
          <a:p>
            <a:pPr algn="ctr">
              <a:defRPr/>
            </a:pPr>
            <a:endParaRPr lang="en-US" altLang="en-US" sz="2000">
              <a:latin typeface="Mystical Woods Rough Script" panose="02000500000000000000" pitchFamily="2" charset="0"/>
            </a:endParaRPr>
          </a:p>
          <a:p>
            <a:pPr algn="ctr">
              <a:defRPr/>
            </a:pPr>
            <a:r>
              <a:rPr lang="en-US" altLang="en-US" sz="2000">
                <a:latin typeface="Cavolini" panose="03000502040302020204" pitchFamily="66" charset="0"/>
                <a:cs typeface="Cavolini" panose="03000502040302020204" pitchFamily="66" charset="0"/>
              </a:rPr>
              <a:t>50% Assessments</a:t>
            </a:r>
          </a:p>
          <a:p>
            <a:pPr algn="ctr">
              <a:defRPr/>
            </a:pPr>
            <a:r>
              <a:rPr lang="en-US" altLang="en-US" sz="2000">
                <a:latin typeface="Cavolini" panose="03000502040302020204" pitchFamily="66" charset="0"/>
                <a:cs typeface="Cavolini" panose="03000502040302020204" pitchFamily="66" charset="0"/>
              </a:rPr>
              <a:t>50% Classwork</a:t>
            </a:r>
          </a:p>
          <a:p>
            <a:pPr algn="ctr">
              <a:defRPr/>
            </a:pPr>
            <a:endParaRPr lang="en-US" altLang="en-US" sz="2400">
              <a:latin typeface="Dreaming Outloud Pro" panose="03050502040302030504" pitchFamily="66" charset="0"/>
              <a:ea typeface="Dreaming Outloud Pro" panose="03050502040302030504" pitchFamily="66" charset="0"/>
              <a:cs typeface="Dreaming Outloud Pro" panose="03050502040302030504" pitchFamily="66" charset="0"/>
            </a:endParaRPr>
          </a:p>
          <a:p>
            <a:pPr algn="ctr">
              <a:defRPr/>
            </a:pPr>
            <a:endParaRPr lang="en-US" altLang="en-US" sz="2000">
              <a:latin typeface="Dreaming Outloud Pro" panose="03050502040302030504" pitchFamily="66" charset="0"/>
              <a:ea typeface="Dreaming Outloud Pro" panose="03050502040302030504" pitchFamily="66" charset="0"/>
              <a:cs typeface="Dreaming Outloud Pro" panose="03050502040302030504" pitchFamily="66" charset="0"/>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9EE147E2-7EE2-0C3C-9DDD-1383DF5FDC77}"/>
              </a:ext>
            </a:extLst>
          </p:cNvPr>
          <p:cNvSpPr>
            <a:spLocks noGrp="1" noChangeArrowheads="1"/>
          </p:cNvSpPr>
          <p:nvPr>
            <p:ph type="body" idx="1"/>
          </p:nvPr>
        </p:nvSpPr>
        <p:spPr>
          <a:xfrm>
            <a:off x="30163" y="2114550"/>
            <a:ext cx="4329112" cy="5181600"/>
          </a:xfrm>
        </p:spPr>
        <p:txBody>
          <a:bodyPr/>
          <a:lstStyle/>
          <a:p>
            <a:pPr eaLnBrk="1" hangingPunct="1">
              <a:defRPr/>
            </a:pPr>
            <a:r>
              <a:rPr lang="en-US" altLang="en-US" sz="2000">
                <a:solidFill>
                  <a:schemeClr val="bg1"/>
                </a:solidFill>
                <a:latin typeface="+mj-lt"/>
                <a:ea typeface="ＭＳ Ｐゴシック" panose="020B0600070205080204" pitchFamily="34" charset="-128"/>
              </a:rPr>
              <a:t>Students are given in class time to work on assignments. If they do not finish it in the allotted time frame, it then becomes </a:t>
            </a:r>
            <a:r>
              <a:rPr lang="ja-JP" altLang="en-US" sz="2000">
                <a:solidFill>
                  <a:schemeClr val="bg1"/>
                </a:solidFill>
                <a:latin typeface="+mj-lt"/>
                <a:ea typeface="ＭＳ Ｐゴシック" panose="020B0600070205080204" pitchFamily="34" charset="-128"/>
              </a:rPr>
              <a:t>“</a:t>
            </a:r>
            <a:r>
              <a:rPr lang="en-US" altLang="ja-JP" sz="2000">
                <a:solidFill>
                  <a:schemeClr val="bg1"/>
                </a:solidFill>
                <a:latin typeface="+mj-lt"/>
                <a:ea typeface="ＭＳ Ｐゴシック" panose="020B0600070205080204" pitchFamily="34" charset="-128"/>
              </a:rPr>
              <a:t>homework.</a:t>
            </a:r>
            <a:r>
              <a:rPr lang="ja-JP" altLang="en-US" sz="2000">
                <a:solidFill>
                  <a:schemeClr val="bg1"/>
                </a:solidFill>
                <a:latin typeface="+mj-lt"/>
                <a:ea typeface="ＭＳ Ｐゴシック" panose="020B0600070205080204" pitchFamily="34" charset="-128"/>
              </a:rPr>
              <a:t>”</a:t>
            </a:r>
            <a:endParaRPr lang="en-US" altLang="ja-JP" sz="2000">
              <a:solidFill>
                <a:schemeClr val="bg1"/>
              </a:solidFill>
              <a:latin typeface="+mj-lt"/>
              <a:ea typeface="ＭＳ Ｐゴシック" panose="020B0600070205080204" pitchFamily="34" charset="-128"/>
            </a:endParaRPr>
          </a:p>
          <a:p>
            <a:pPr eaLnBrk="1" hangingPunct="1">
              <a:defRPr/>
            </a:pPr>
            <a:r>
              <a:rPr lang="en-US" altLang="en-US" sz="2000">
                <a:solidFill>
                  <a:schemeClr val="bg1"/>
                </a:solidFill>
                <a:latin typeface="+mj-lt"/>
                <a:ea typeface="ＭＳ Ｐゴシック" panose="020B0600070205080204" pitchFamily="34" charset="-128"/>
              </a:rPr>
              <a:t>Students are usually given a chance to start the work at school in case they have questions about the assignment.</a:t>
            </a:r>
          </a:p>
          <a:p>
            <a:pPr eaLnBrk="1" hangingPunct="1">
              <a:defRPr/>
            </a:pPr>
            <a:r>
              <a:rPr lang="en-US" altLang="en-US" sz="2000">
                <a:solidFill>
                  <a:schemeClr val="bg1"/>
                </a:solidFill>
                <a:latin typeface="+mj-lt"/>
                <a:ea typeface="ＭＳ Ｐゴシック" panose="020B0600070205080204" pitchFamily="34" charset="-128"/>
              </a:rPr>
              <a:t>Homework is considered </a:t>
            </a:r>
            <a:r>
              <a:rPr lang="ja-JP" altLang="en-US" sz="2000">
                <a:solidFill>
                  <a:schemeClr val="bg1"/>
                </a:solidFill>
                <a:latin typeface="+mj-lt"/>
                <a:ea typeface="ＭＳ Ｐゴシック" panose="020B0600070205080204" pitchFamily="34" charset="-128"/>
              </a:rPr>
              <a:t>“</a:t>
            </a:r>
            <a:r>
              <a:rPr lang="en-US" altLang="ja-JP" sz="2000">
                <a:solidFill>
                  <a:schemeClr val="bg1"/>
                </a:solidFill>
                <a:latin typeface="+mj-lt"/>
                <a:ea typeface="ＭＳ Ｐゴシック" panose="020B0600070205080204" pitchFamily="34" charset="-128"/>
              </a:rPr>
              <a:t>skill practice,</a:t>
            </a:r>
            <a:r>
              <a:rPr lang="ja-JP" altLang="en-US" sz="2000">
                <a:solidFill>
                  <a:schemeClr val="bg1"/>
                </a:solidFill>
                <a:latin typeface="+mj-lt"/>
                <a:ea typeface="ＭＳ Ｐゴシック" panose="020B0600070205080204" pitchFamily="34" charset="-128"/>
              </a:rPr>
              <a:t>”</a:t>
            </a:r>
            <a:r>
              <a:rPr lang="en-US" altLang="ja-JP" sz="2000">
                <a:solidFill>
                  <a:schemeClr val="bg1"/>
                </a:solidFill>
                <a:latin typeface="+mj-lt"/>
                <a:ea typeface="ＭＳ Ｐゴシック" panose="020B0600070205080204" pitchFamily="34" charset="-128"/>
              </a:rPr>
              <a:t> so  parents are encouraged to assist/look over homework with their child when necessary.</a:t>
            </a:r>
            <a:endParaRPr lang="en-US" altLang="en-US" sz="2000">
              <a:solidFill>
                <a:schemeClr val="bg1"/>
              </a:solidFill>
              <a:latin typeface="+mj-lt"/>
              <a:ea typeface="ＭＳ Ｐゴシック" panose="020B0600070205080204" pitchFamily="34" charset="-128"/>
            </a:endParaRPr>
          </a:p>
        </p:txBody>
      </p:sp>
      <p:pic>
        <p:nvPicPr>
          <p:cNvPr id="19459" name="Picture 7" descr="christmas_stars_sparkling_hg_clr">
            <a:extLst>
              <a:ext uri="{FF2B5EF4-FFF2-40B4-BE49-F238E27FC236}">
                <a16:creationId xmlns:a16="http://schemas.microsoft.com/office/drawing/2014/main" id="{1A840C00-D5AF-EC29-81D7-C0B9D449330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77777">
            <a:off x="7793038" y="782638"/>
            <a:ext cx="13366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christmas_stars_sparkling_hg_clr">
            <a:extLst>
              <a:ext uri="{FF2B5EF4-FFF2-40B4-BE49-F238E27FC236}">
                <a16:creationId xmlns:a16="http://schemas.microsoft.com/office/drawing/2014/main" id="{03E87FB0-1079-71E1-A451-DF6CEBD12AF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77777">
            <a:off x="173038" y="52388"/>
            <a:ext cx="13366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C:\Users\Nadine\AppData\Local\Temp\Homework_FriendsFurev.png">
            <a:extLst>
              <a:ext uri="{FF2B5EF4-FFF2-40B4-BE49-F238E27FC236}">
                <a16:creationId xmlns:a16="http://schemas.microsoft.com/office/drawing/2014/main" id="{28300D9B-3FE8-1098-1D6F-8D5333340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228600"/>
            <a:ext cx="63531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CFDBDE2-05E3-15DC-FB42-F06938567F89}"/>
              </a:ext>
            </a:extLst>
          </p:cNvPr>
          <p:cNvSpPr txBox="1"/>
          <p:nvPr/>
        </p:nvSpPr>
        <p:spPr>
          <a:xfrm>
            <a:off x="4327525" y="2114550"/>
            <a:ext cx="4816475" cy="3478213"/>
          </a:xfrm>
          <a:prstGeom prst="rect">
            <a:avLst/>
          </a:prstGeom>
          <a:noFill/>
        </p:spPr>
        <p:txBody>
          <a:bodyPr>
            <a:spAutoFit/>
          </a:bodyPr>
          <a:lstStyle/>
          <a:p>
            <a:pPr marL="342900" indent="-342900" eaLnBrk="1" hangingPunct="1">
              <a:buFont typeface="Arial" panose="020B0604020202020204" pitchFamily="34" charset="0"/>
              <a:buChar char="•"/>
              <a:defRPr/>
            </a:pPr>
            <a:r>
              <a:rPr lang="en-US" altLang="en-US" sz="2000">
                <a:solidFill>
                  <a:schemeClr val="bg1"/>
                </a:solidFill>
                <a:latin typeface="+mj-lt"/>
              </a:rPr>
              <a:t>If the students choose to not complete their work, then they are making a choice to work during any free time until it is complete.</a:t>
            </a:r>
          </a:p>
          <a:p>
            <a:pPr marL="342900" indent="-342900" eaLnBrk="1" hangingPunct="1">
              <a:buFont typeface="Arial" panose="020B0604020202020204" pitchFamily="34" charset="0"/>
              <a:buChar char="•"/>
              <a:defRPr/>
            </a:pPr>
            <a:r>
              <a:rPr lang="en-US" altLang="en-US" sz="2000">
                <a:solidFill>
                  <a:schemeClr val="bg1"/>
                </a:solidFill>
                <a:latin typeface="+mj-lt"/>
              </a:rPr>
              <a:t>It is very important the students do complete Math as it will help improve their learning of the skills - just as an athlete or musician’s skills improve with practice. </a:t>
            </a:r>
          </a:p>
          <a:p>
            <a:pPr marL="342900" indent="-342900" eaLnBrk="1" hangingPunct="1">
              <a:buFont typeface="Arial" panose="020B0604020202020204" pitchFamily="34" charset="0"/>
              <a:buChar char="•"/>
              <a:defRPr/>
            </a:pPr>
            <a:r>
              <a:rPr lang="en-US" altLang="en-US" sz="2000">
                <a:solidFill>
                  <a:schemeClr val="bg1"/>
                </a:solidFill>
                <a:latin typeface="+mj-lt"/>
              </a:rPr>
              <a:t>It is also important they study their notes</a:t>
            </a:r>
            <a:r>
              <a:rPr lang="en-US" altLang="en-US">
                <a:solidFill>
                  <a:schemeClr val="bg1"/>
                </a:solidFill>
                <a:latin typeface="+mj-lt"/>
              </a:rPr>
              <a:t>. </a:t>
            </a:r>
          </a:p>
        </p:txBody>
      </p:sp>
      <p:pic>
        <p:nvPicPr>
          <p:cNvPr id="19463" name="Picture 2">
            <a:extLst>
              <a:ext uri="{FF2B5EF4-FFF2-40B4-BE49-F238E27FC236}">
                <a16:creationId xmlns:a16="http://schemas.microsoft.com/office/drawing/2014/main" id="{C425A5FF-512C-5AAE-9C17-4419A0A1A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562600"/>
            <a:ext cx="1676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E04C6A5-D195-9E0B-62A0-20BE8DE0059D}"/>
              </a:ext>
            </a:extLst>
          </p:cNvPr>
          <p:cNvSpPr txBox="1"/>
          <p:nvPr/>
        </p:nvSpPr>
        <p:spPr>
          <a:xfrm rot="20440039">
            <a:off x="238136" y="594520"/>
            <a:ext cx="2018533" cy="861774"/>
          </a:xfrm>
          <a:prstGeom prst="rect">
            <a:avLst/>
          </a:prstGeom>
          <a:noFill/>
        </p:spPr>
        <p:txBody>
          <a:bodyPr>
            <a:spAutoFit/>
          </a:bodyPr>
          <a:lstStyle/>
          <a:p>
            <a:pPr algn="ctr">
              <a:defRPr/>
            </a:pPr>
            <a:r>
              <a:rPr lang="en-US" sz="5000">
                <a:solidFill>
                  <a:schemeClr val="accent6">
                    <a:lumMod val="60000"/>
                    <a:lumOff val="40000"/>
                  </a:schemeClr>
                </a:solidFill>
                <a:effectLst>
                  <a:innerShdw blurRad="63500" dist="50800" dir="13500000">
                    <a:prstClr val="black">
                      <a:alpha val="50000"/>
                    </a:prstClr>
                  </a:innerShdw>
                </a:effectLst>
                <a:latin typeface="Mystical Woods Rough Script" panose="02000500000000000000" pitchFamily="2" charset="0"/>
              </a:rPr>
              <a:t>Math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randombar(horizontal)">
                                      <p:cBhvr>
                                        <p:cTn id="7" dur="5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randombar(horizontal)">
                                      <p:cBhvr>
                                        <p:cTn id="12" dur="500"/>
                                        <p:tgtEl>
                                          <p:spTgt spid="17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randombar(horizontal)">
                                      <p:cBhvr>
                                        <p:cTn id="17" dur="500"/>
                                        <p:tgtEl>
                                          <p:spTgt spid="17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2AF465D2-8332-615F-917B-3A2B4833C7A2}"/>
              </a:ext>
            </a:extLst>
          </p:cNvPr>
          <p:cNvSpPr>
            <a:spLocks noGrp="1" noChangeArrowheads="1"/>
          </p:cNvSpPr>
          <p:nvPr>
            <p:ph type="body" idx="1"/>
          </p:nvPr>
        </p:nvSpPr>
        <p:spPr>
          <a:xfrm>
            <a:off x="30163" y="2114550"/>
            <a:ext cx="4329112" cy="5181600"/>
          </a:xfrm>
        </p:spPr>
        <p:txBody>
          <a:bodyPr/>
          <a:lstStyle/>
          <a:p>
            <a:pPr eaLnBrk="1" hangingPunct="1"/>
            <a:r>
              <a:rPr lang="en-US" altLang="en-US" sz="2000" dirty="0">
                <a:solidFill>
                  <a:schemeClr val="bg1"/>
                </a:solidFill>
                <a:latin typeface="Calibri" panose="020F0502020204030204" pitchFamily="34" charset="0"/>
                <a:ea typeface="ＭＳ Ｐゴシック" panose="020B0600070205080204" pitchFamily="34" charset="-128"/>
              </a:rPr>
              <a:t>Students are given in class time to work on assignments. </a:t>
            </a:r>
          </a:p>
          <a:p>
            <a:pPr eaLnBrk="1" hangingPunct="1"/>
            <a:r>
              <a:rPr lang="en-US" altLang="en-US" sz="2000" dirty="0">
                <a:solidFill>
                  <a:schemeClr val="bg1"/>
                </a:solidFill>
                <a:latin typeface="Calibri" panose="020F0502020204030204" pitchFamily="34" charset="0"/>
                <a:ea typeface="ＭＳ Ｐゴシック" panose="020B0600070205080204" pitchFamily="34" charset="-128"/>
              </a:rPr>
              <a:t>Students are usually given a chance to start the work at school in case they have questions about the assignment.</a:t>
            </a:r>
          </a:p>
          <a:p>
            <a:pPr eaLnBrk="1" hangingPunct="1"/>
            <a:r>
              <a:rPr lang="en-US" altLang="en-US" sz="2000" dirty="0">
                <a:solidFill>
                  <a:schemeClr val="bg1"/>
                </a:solidFill>
                <a:latin typeface="Calibri" panose="020F0502020204030204" pitchFamily="34" charset="0"/>
                <a:ea typeface="ＭＳ Ｐゴシック" panose="020B0600070205080204" pitchFamily="34" charset="-128"/>
              </a:rPr>
              <a:t>Homework is considered </a:t>
            </a:r>
            <a:r>
              <a:rPr lang="ja-JP" altLang="en-US" sz="2000" dirty="0">
                <a:solidFill>
                  <a:schemeClr val="bg1"/>
                </a:solidFill>
                <a:latin typeface="Calibri" panose="020F0502020204030204" pitchFamily="34" charset="0"/>
                <a:ea typeface="ＭＳ Ｐゴシック" panose="020B0600070205080204" pitchFamily="34" charset="-128"/>
              </a:rPr>
              <a:t>“</a:t>
            </a:r>
            <a:r>
              <a:rPr lang="en-US" altLang="ja-JP" sz="2000" dirty="0">
                <a:solidFill>
                  <a:schemeClr val="bg1"/>
                </a:solidFill>
                <a:latin typeface="Calibri" panose="020F0502020204030204" pitchFamily="34" charset="0"/>
                <a:ea typeface="ＭＳ Ｐゴシック" panose="020B0600070205080204" pitchFamily="34" charset="-128"/>
              </a:rPr>
              <a:t>skill practice,</a:t>
            </a:r>
            <a:r>
              <a:rPr lang="ja-JP" altLang="en-US" sz="2000" dirty="0">
                <a:solidFill>
                  <a:schemeClr val="bg1"/>
                </a:solidFill>
                <a:latin typeface="Calibri" panose="020F0502020204030204" pitchFamily="34" charset="0"/>
                <a:ea typeface="ＭＳ Ｐゴシック" panose="020B0600070205080204" pitchFamily="34" charset="-128"/>
              </a:rPr>
              <a:t>”</a:t>
            </a:r>
            <a:r>
              <a:rPr lang="en-US" altLang="ja-JP" sz="2000" dirty="0">
                <a:solidFill>
                  <a:schemeClr val="bg1"/>
                </a:solidFill>
                <a:latin typeface="Calibri" panose="020F0502020204030204" pitchFamily="34" charset="0"/>
                <a:ea typeface="ＭＳ Ｐゴシック" panose="020B0600070205080204" pitchFamily="34" charset="-128"/>
              </a:rPr>
              <a:t> so  parents are encouraged to assist their child when necessary.</a:t>
            </a:r>
            <a:endParaRPr lang="en-US" altLang="en-US" sz="2000" dirty="0">
              <a:solidFill>
                <a:schemeClr val="bg1"/>
              </a:solidFill>
              <a:latin typeface="Calibri" panose="020F0502020204030204" pitchFamily="34" charset="0"/>
              <a:ea typeface="ＭＳ Ｐゴシック" panose="020B0600070205080204" pitchFamily="34" charset="-128"/>
            </a:endParaRPr>
          </a:p>
        </p:txBody>
      </p:sp>
      <p:pic>
        <p:nvPicPr>
          <p:cNvPr id="20483" name="Picture 7" descr="christmas_stars_sparkling_hg_clr">
            <a:extLst>
              <a:ext uri="{FF2B5EF4-FFF2-40B4-BE49-F238E27FC236}">
                <a16:creationId xmlns:a16="http://schemas.microsoft.com/office/drawing/2014/main" id="{C4781484-8FA3-4A56-310E-6BF2C440C7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77777">
            <a:off x="7793038" y="782638"/>
            <a:ext cx="13366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christmas_stars_sparkling_hg_clr">
            <a:extLst>
              <a:ext uri="{FF2B5EF4-FFF2-40B4-BE49-F238E27FC236}">
                <a16:creationId xmlns:a16="http://schemas.microsoft.com/office/drawing/2014/main" id="{AC496553-D92C-4EEE-7B20-E4A3A2EB97A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77777">
            <a:off x="173038" y="52388"/>
            <a:ext cx="13366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C:\Users\Nadine\AppData\Local\Temp\Homework_FriendsFurev.png">
            <a:extLst>
              <a:ext uri="{FF2B5EF4-FFF2-40B4-BE49-F238E27FC236}">
                <a16:creationId xmlns:a16="http://schemas.microsoft.com/office/drawing/2014/main" id="{39BA301E-1D45-F2A8-4E37-0A24F5E88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228600"/>
            <a:ext cx="63531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6">
            <a:extLst>
              <a:ext uri="{FF2B5EF4-FFF2-40B4-BE49-F238E27FC236}">
                <a16:creationId xmlns:a16="http://schemas.microsoft.com/office/drawing/2014/main" id="{5D6D1B57-5BC6-579B-CFC2-3279B68651AC}"/>
              </a:ext>
            </a:extLst>
          </p:cNvPr>
          <p:cNvSpPr txBox="1">
            <a:spLocks noChangeArrowheads="1"/>
          </p:cNvSpPr>
          <p:nvPr/>
        </p:nvSpPr>
        <p:spPr bwMode="auto">
          <a:xfrm>
            <a:off x="4327525" y="2114550"/>
            <a:ext cx="48164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000" dirty="0">
                <a:solidFill>
                  <a:srgbClr val="FFFFFF"/>
                </a:solidFill>
                <a:latin typeface="Calibri" panose="020F0502020204030204" pitchFamily="34" charset="0"/>
              </a:rPr>
              <a:t>If the students choose to not complete </a:t>
            </a:r>
            <a:r>
              <a:rPr lang="en-US" altLang="en-US" sz="2000">
                <a:solidFill>
                  <a:srgbClr val="FFFFFF"/>
                </a:solidFill>
                <a:latin typeface="Calibri" panose="020F0502020204030204" pitchFamily="34" charset="0"/>
              </a:rPr>
              <a:t>their homework</a:t>
            </a:r>
            <a:r>
              <a:rPr lang="en-US" altLang="en-US" sz="2000" dirty="0">
                <a:solidFill>
                  <a:srgbClr val="FFFFFF"/>
                </a:solidFill>
                <a:latin typeface="Calibri" panose="020F0502020204030204" pitchFamily="34" charset="0"/>
              </a:rPr>
              <a:t>, they lose points on their homework grade.</a:t>
            </a:r>
          </a:p>
          <a:p>
            <a:pPr eaLnBrk="1" hangingPunct="1">
              <a:spcBef>
                <a:spcPct val="0"/>
              </a:spcBef>
            </a:pPr>
            <a:r>
              <a:rPr lang="en-US" altLang="en-US" sz="2000" dirty="0">
                <a:solidFill>
                  <a:srgbClr val="FFFFFF"/>
                </a:solidFill>
                <a:latin typeface="Calibri"/>
                <a:ea typeface="ＭＳ Ｐゴシック"/>
                <a:cs typeface="Calibri"/>
              </a:rPr>
              <a:t>If the students choose to not complete their work, then they are making a choice to accept whatever grade they make.</a:t>
            </a:r>
            <a:endParaRPr lang="en-US" altLang="en-US" sz="2000" dirty="0">
              <a:solidFill>
                <a:srgbClr val="FFFFFF"/>
              </a:solidFill>
              <a:latin typeface="Calibri" panose="020F0502020204030204" pitchFamily="34" charset="0"/>
              <a:cs typeface="Calibri"/>
            </a:endParaRPr>
          </a:p>
          <a:p>
            <a:pPr eaLnBrk="1" hangingPunct="1">
              <a:spcBef>
                <a:spcPct val="0"/>
              </a:spcBef>
            </a:pPr>
            <a:r>
              <a:rPr lang="en-US" altLang="en-US" sz="2000" dirty="0">
                <a:solidFill>
                  <a:srgbClr val="FFFFFF"/>
                </a:solidFill>
                <a:latin typeface="Calibri"/>
                <a:ea typeface="ＭＳ Ｐゴシック"/>
                <a:cs typeface="Calibri"/>
              </a:rPr>
              <a:t>It is very important that students take responsibility of their work and actions.</a:t>
            </a:r>
            <a:endParaRPr lang="en-US" altLang="en-US" sz="2000" dirty="0">
              <a:solidFill>
                <a:srgbClr val="FFFFFF"/>
              </a:solidFill>
              <a:latin typeface="Calibri" panose="020F0502020204030204" pitchFamily="34" charset="0"/>
              <a:cs typeface="Calibri"/>
            </a:endParaRPr>
          </a:p>
          <a:p>
            <a:pPr marL="0" indent="0" eaLnBrk="1" hangingPunct="1">
              <a:spcBef>
                <a:spcPct val="0"/>
              </a:spcBef>
              <a:buNone/>
            </a:pPr>
            <a:endParaRPr lang="en-US" altLang="en-US" sz="2000" dirty="0">
              <a:solidFill>
                <a:srgbClr val="FFFFFF"/>
              </a:solidFill>
              <a:latin typeface="Calibri" panose="020F0502020204030204" pitchFamily="34" charset="0"/>
            </a:endParaRPr>
          </a:p>
        </p:txBody>
      </p:sp>
      <p:pic>
        <p:nvPicPr>
          <p:cNvPr id="20487" name="Picture 2">
            <a:extLst>
              <a:ext uri="{FF2B5EF4-FFF2-40B4-BE49-F238E27FC236}">
                <a16:creationId xmlns:a16="http://schemas.microsoft.com/office/drawing/2014/main" id="{3258DE1C-6F55-0390-A423-27E9B45CB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562600"/>
            <a:ext cx="1676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E1F73E3-B853-5A22-58E3-1E993D85D215}"/>
              </a:ext>
            </a:extLst>
          </p:cNvPr>
          <p:cNvSpPr txBox="1"/>
          <p:nvPr/>
        </p:nvSpPr>
        <p:spPr>
          <a:xfrm rot="20440039">
            <a:off x="238136" y="594520"/>
            <a:ext cx="2018533" cy="861774"/>
          </a:xfrm>
          <a:prstGeom prst="rect">
            <a:avLst/>
          </a:prstGeom>
          <a:noFill/>
        </p:spPr>
        <p:txBody>
          <a:bodyPr>
            <a:spAutoFit/>
          </a:bodyPr>
          <a:lstStyle/>
          <a:p>
            <a:pPr algn="ctr">
              <a:defRPr/>
            </a:pPr>
            <a:r>
              <a:rPr lang="en-US" sz="5000">
                <a:solidFill>
                  <a:srgbClr val="2D2D8A">
                    <a:lumMod val="60000"/>
                    <a:lumOff val="40000"/>
                  </a:srgbClr>
                </a:solidFill>
                <a:effectLst>
                  <a:innerShdw blurRad="63500" dist="50800" dir="13500000">
                    <a:prstClr val="black">
                      <a:alpha val="50000"/>
                    </a:prstClr>
                  </a:innerShdw>
                </a:effectLst>
                <a:latin typeface="Mystical Woods Rough Script" panose="02000500000000000000" pitchFamily="2" charset="0"/>
              </a:rPr>
              <a:t>ELA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randombar(horizontal)">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randombar(horizontal)">
                                      <p:cBhvr>
                                        <p:cTn id="12" dur="500"/>
                                        <p:tgtEl>
                                          <p:spTgt spid="17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randombar(horizontal)">
                                      <p:cBhvr>
                                        <p:cTn id="17" dur="500"/>
                                        <p:tgtEl>
                                          <p:spTgt spid="17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22783C6A-C614-CC48-87CA-CBC102201E49}"/>
              </a:ext>
            </a:extLst>
          </p:cNvPr>
          <p:cNvSpPr>
            <a:spLocks noGrp="1" noChangeArrowheads="1"/>
          </p:cNvSpPr>
          <p:nvPr>
            <p:ph type="body" idx="1"/>
          </p:nvPr>
        </p:nvSpPr>
        <p:spPr>
          <a:xfrm>
            <a:off x="30163" y="2114550"/>
            <a:ext cx="4329112" cy="5181600"/>
          </a:xfrm>
        </p:spPr>
        <p:txBody>
          <a:bodyPr/>
          <a:lstStyle/>
          <a:p>
            <a:pPr eaLnBrk="1" hangingPunct="1"/>
            <a:r>
              <a:rPr lang="en-US" altLang="en-US" sz="2000">
                <a:solidFill>
                  <a:schemeClr val="bg1"/>
                </a:solidFill>
                <a:latin typeface="Calibri"/>
                <a:ea typeface="ＭＳ Ｐゴシック"/>
                <a:cs typeface="Calibri"/>
              </a:rPr>
              <a:t>I do not give written homework, unless...</a:t>
            </a:r>
          </a:p>
          <a:p>
            <a:r>
              <a:rPr lang="en-US" altLang="en-US" sz="2000">
                <a:solidFill>
                  <a:schemeClr val="bg1"/>
                </a:solidFill>
                <a:latin typeface="Calibri"/>
                <a:ea typeface="ＭＳ Ｐゴシック"/>
                <a:cs typeface="Calibri"/>
              </a:rPr>
              <a:t>Students are given plenty of time in class to work on assignments. If they do not finish it in the allotted time frame, it then becomes </a:t>
            </a:r>
            <a:r>
              <a:rPr lang="ja-JP" altLang="en-US" sz="2000">
                <a:solidFill>
                  <a:schemeClr val="bg1"/>
                </a:solidFill>
                <a:latin typeface="Calibri"/>
                <a:ea typeface="ＭＳ Ｐゴシック"/>
                <a:cs typeface="Calibri"/>
              </a:rPr>
              <a:t>“</a:t>
            </a:r>
            <a:r>
              <a:rPr lang="en-US" altLang="ja-JP" sz="2000">
                <a:solidFill>
                  <a:schemeClr val="bg1"/>
                </a:solidFill>
                <a:latin typeface="Calibri"/>
                <a:ea typeface="ＭＳ Ｐゴシック"/>
                <a:cs typeface="Calibri"/>
              </a:rPr>
              <a:t>homework.</a:t>
            </a:r>
            <a:r>
              <a:rPr lang="ja-JP" altLang="en-US" sz="2000">
                <a:solidFill>
                  <a:schemeClr val="bg1"/>
                </a:solidFill>
                <a:latin typeface="Calibri"/>
                <a:ea typeface="ＭＳ Ｐゴシック"/>
                <a:cs typeface="Calibri"/>
              </a:rPr>
              <a:t>”</a:t>
            </a:r>
            <a:endParaRPr lang="en-US" altLang="ja-JP" sz="2000">
              <a:solidFill>
                <a:schemeClr val="bg1"/>
              </a:solidFill>
              <a:latin typeface="Calibri"/>
              <a:ea typeface="ＭＳ Ｐゴシック"/>
              <a:cs typeface="Calibri"/>
            </a:endParaRPr>
          </a:p>
          <a:p>
            <a:r>
              <a:rPr lang="en-US" altLang="ja-JP" sz="2000">
                <a:solidFill>
                  <a:schemeClr val="bg1"/>
                </a:solidFill>
                <a:latin typeface="Calibri"/>
                <a:ea typeface="+mn-lt"/>
                <a:cs typeface="Calibri"/>
              </a:rPr>
              <a:t>It is important students study their notes.  They will have handouts in their binders and journal entries in their composition notebook to study.</a:t>
            </a:r>
            <a:endParaRPr lang="en-US" altLang="ja-JP" sz="2000">
              <a:solidFill>
                <a:schemeClr val="bg1"/>
              </a:solidFill>
              <a:latin typeface="Calibri"/>
              <a:ea typeface="ＭＳ Ｐゴシック" panose="020B0600070205080204" pitchFamily="34" charset="-128"/>
              <a:cs typeface="Calibri"/>
            </a:endParaRPr>
          </a:p>
          <a:p>
            <a:pPr marL="0" indent="0">
              <a:buNone/>
            </a:pPr>
            <a:endParaRPr lang="ja-JP" altLang="en-US" sz="2000">
              <a:solidFill>
                <a:schemeClr val="bg1"/>
              </a:solidFill>
              <a:latin typeface="Calibri" panose="020F0502020204030204" pitchFamily="34" charset="0"/>
              <a:ea typeface="ＭＳ Ｐゴシック" panose="020B0600070205080204" pitchFamily="34" charset="-128"/>
              <a:cs typeface="Calibri"/>
            </a:endParaRPr>
          </a:p>
          <a:p>
            <a:pPr eaLnBrk="1" hangingPunct="1"/>
            <a:endParaRPr lang="en-US" altLang="en-US" sz="2000">
              <a:solidFill>
                <a:schemeClr val="bg1"/>
              </a:solidFill>
              <a:latin typeface="Calibri" panose="020F0502020204030204" pitchFamily="34" charset="0"/>
              <a:ea typeface="ＭＳ Ｐゴシック" panose="020B0600070205080204" pitchFamily="34" charset="-128"/>
              <a:cs typeface="Calibri"/>
            </a:endParaRPr>
          </a:p>
        </p:txBody>
      </p:sp>
      <p:pic>
        <p:nvPicPr>
          <p:cNvPr id="21507" name="Picture 7" descr="christmas_stars_sparkling_hg_clr">
            <a:extLst>
              <a:ext uri="{FF2B5EF4-FFF2-40B4-BE49-F238E27FC236}">
                <a16:creationId xmlns:a16="http://schemas.microsoft.com/office/drawing/2014/main" id="{BFA6FA17-1AE3-2C16-73EB-F42381D9AB0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77777">
            <a:off x="7793038" y="782638"/>
            <a:ext cx="13366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descr="christmas_stars_sparkling_hg_clr">
            <a:extLst>
              <a:ext uri="{FF2B5EF4-FFF2-40B4-BE49-F238E27FC236}">
                <a16:creationId xmlns:a16="http://schemas.microsoft.com/office/drawing/2014/main" id="{64B2CC4D-2815-84CC-76A0-47C7B9B978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77777">
            <a:off x="173038" y="52388"/>
            <a:ext cx="13366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C:\Users\Nadine\AppData\Local\Temp\Homework_FriendsFurev.png">
            <a:extLst>
              <a:ext uri="{FF2B5EF4-FFF2-40B4-BE49-F238E27FC236}">
                <a16:creationId xmlns:a16="http://schemas.microsoft.com/office/drawing/2014/main" id="{4EDDF968-8761-6ADF-5F68-EA9F155A8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228600"/>
            <a:ext cx="63531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6">
            <a:extLst>
              <a:ext uri="{FF2B5EF4-FFF2-40B4-BE49-F238E27FC236}">
                <a16:creationId xmlns:a16="http://schemas.microsoft.com/office/drawing/2014/main" id="{553C0DAD-1A91-FBF7-85E1-C8CA2ADF3375}"/>
              </a:ext>
            </a:extLst>
          </p:cNvPr>
          <p:cNvSpPr txBox="1">
            <a:spLocks noChangeArrowheads="1"/>
          </p:cNvSpPr>
          <p:nvPr/>
        </p:nvSpPr>
        <p:spPr bwMode="auto">
          <a:xfrm>
            <a:off x="4327525" y="2114550"/>
            <a:ext cx="481647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000" dirty="0">
                <a:solidFill>
                  <a:srgbClr val="FFFFFF"/>
                </a:solidFill>
                <a:latin typeface="Calibri"/>
                <a:ea typeface="ＭＳ Ｐゴシック"/>
                <a:cs typeface="Calibri"/>
              </a:rPr>
              <a:t>If the students choose to not complete their work, then they are making a choice to accept whatever grade they make.</a:t>
            </a:r>
            <a:endParaRPr lang="en-US" altLang="en-US" sz="2000" dirty="0">
              <a:solidFill>
                <a:srgbClr val="FFFFFF"/>
              </a:solidFill>
              <a:latin typeface="Calibri" panose="020F0502020204030204" pitchFamily="34" charset="0"/>
              <a:cs typeface="Calibri"/>
            </a:endParaRPr>
          </a:p>
          <a:p>
            <a:pPr eaLnBrk="1" hangingPunct="1">
              <a:spcBef>
                <a:spcPct val="0"/>
              </a:spcBef>
            </a:pPr>
            <a:r>
              <a:rPr lang="en-US" altLang="en-US" sz="2000" dirty="0">
                <a:solidFill>
                  <a:srgbClr val="FFFFFF"/>
                </a:solidFill>
                <a:latin typeface="Calibri"/>
                <a:ea typeface="ＭＳ Ｐゴシック"/>
                <a:cs typeface="Calibri"/>
              </a:rPr>
              <a:t>It is very important that students take responsibility of their work and actions.</a:t>
            </a:r>
            <a:endParaRPr lang="en-US" altLang="en-US" sz="2000" dirty="0">
              <a:solidFill>
                <a:srgbClr val="FFFFFF"/>
              </a:solidFill>
              <a:latin typeface="Calibri" panose="020F0502020204030204" pitchFamily="34" charset="0"/>
              <a:cs typeface="Calibri"/>
            </a:endParaRPr>
          </a:p>
          <a:p>
            <a:pPr eaLnBrk="1" hangingPunct="1">
              <a:spcBef>
                <a:spcPct val="0"/>
              </a:spcBef>
            </a:pPr>
            <a:endParaRPr lang="en-US" altLang="en-US" sz="1800" dirty="0">
              <a:solidFill>
                <a:srgbClr val="FFFFFF"/>
              </a:solidFill>
              <a:latin typeface="Calibri" panose="020F0502020204030204" pitchFamily="34" charset="0"/>
              <a:cs typeface="Calibri"/>
            </a:endParaRPr>
          </a:p>
        </p:txBody>
      </p:sp>
      <p:pic>
        <p:nvPicPr>
          <p:cNvPr id="21511" name="Picture 2">
            <a:extLst>
              <a:ext uri="{FF2B5EF4-FFF2-40B4-BE49-F238E27FC236}">
                <a16:creationId xmlns:a16="http://schemas.microsoft.com/office/drawing/2014/main" id="{4D81F579-5139-7810-9A3B-919684A3D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562600"/>
            <a:ext cx="1676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E396753-DE3D-93B2-8BD5-29068875E04E}"/>
              </a:ext>
            </a:extLst>
          </p:cNvPr>
          <p:cNvSpPr txBox="1"/>
          <p:nvPr/>
        </p:nvSpPr>
        <p:spPr>
          <a:xfrm rot="20440039">
            <a:off x="218106" y="417959"/>
            <a:ext cx="2018533" cy="1477328"/>
          </a:xfrm>
          <a:prstGeom prst="rect">
            <a:avLst/>
          </a:prstGeom>
          <a:noFill/>
        </p:spPr>
        <p:txBody>
          <a:bodyPr>
            <a:spAutoFit/>
          </a:bodyPr>
          <a:lstStyle/>
          <a:p>
            <a:pPr algn="ctr">
              <a:defRPr/>
            </a:pPr>
            <a:r>
              <a:rPr lang="en-US" sz="3000">
                <a:solidFill>
                  <a:srgbClr val="2D2D8A">
                    <a:lumMod val="60000"/>
                    <a:lumOff val="40000"/>
                  </a:srgbClr>
                </a:solidFill>
                <a:effectLst>
                  <a:innerShdw blurRad="63500" dist="50800" dir="13500000">
                    <a:prstClr val="black">
                      <a:alpha val="50000"/>
                    </a:prstClr>
                  </a:innerShdw>
                </a:effectLst>
                <a:latin typeface="Mystical Woods Rough Script" panose="02000500000000000000" pitchFamily="2" charset="0"/>
              </a:rPr>
              <a:t>Science &amp; Social Studies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randombar(horizontal)">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randombar(horizontal)">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randombar(horizontal)">
                                      <p:cBhvr>
                                        <p:cTn id="17" dur="500"/>
                                        <p:tgtEl>
                                          <p:spTgt spid="17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6DF42F9-797C-5955-DE13-7A1244C4A802}"/>
              </a:ext>
            </a:extLst>
          </p:cNvPr>
          <p:cNvSpPr>
            <a:spLocks noGrp="1" noChangeArrowheads="1"/>
          </p:cNvSpPr>
          <p:nvPr>
            <p:ph type="title"/>
          </p:nvPr>
        </p:nvSpPr>
        <p:spPr>
          <a:xfrm>
            <a:off x="457200" y="152400"/>
            <a:ext cx="8229600" cy="1143000"/>
          </a:xfrm>
        </p:spPr>
        <p:txBody>
          <a:bodyPr/>
          <a:lstStyle/>
          <a:p>
            <a:r>
              <a:rPr lang="en-US" altLang="en-US">
                <a:latin typeface="Mystical Woods Rough Script" panose="02000500000000000000" pitchFamily="2" charset="0"/>
                <a:ea typeface="ＭＳ Ｐゴシック" panose="020B0600070205080204" pitchFamily="34" charset="-128"/>
              </a:rPr>
              <a:t>Absences</a:t>
            </a:r>
          </a:p>
        </p:txBody>
      </p:sp>
      <p:sp>
        <p:nvSpPr>
          <p:cNvPr id="3" name="Content Placeholder 2">
            <a:extLst>
              <a:ext uri="{FF2B5EF4-FFF2-40B4-BE49-F238E27FC236}">
                <a16:creationId xmlns:a16="http://schemas.microsoft.com/office/drawing/2014/main" id="{D27C265A-F4B0-73D4-1CA5-EA31AE45F3FD}"/>
              </a:ext>
            </a:extLst>
          </p:cNvPr>
          <p:cNvSpPr>
            <a:spLocks noGrp="1"/>
          </p:cNvSpPr>
          <p:nvPr>
            <p:ph idx="1"/>
          </p:nvPr>
        </p:nvSpPr>
        <p:spPr>
          <a:xfrm>
            <a:off x="457200" y="1600200"/>
            <a:ext cx="8229600" cy="4724400"/>
          </a:xfrm>
        </p:spPr>
        <p:txBody>
          <a:bodyPr/>
          <a:lstStyle/>
          <a:p>
            <a:pPr marL="0" indent="0" eaLnBrk="1" hangingPunct="1">
              <a:lnSpc>
                <a:spcPct val="150000"/>
              </a:lnSpc>
              <a:buFontTx/>
              <a:buNone/>
              <a:defRPr/>
            </a:pPr>
            <a:r>
              <a:rPr lang="en-US" altLang="en-US" sz="2400" b="1">
                <a:solidFill>
                  <a:schemeClr val="accent6">
                    <a:lumMod val="75000"/>
                  </a:schemeClr>
                </a:solidFill>
                <a:latin typeface="Cavolini" panose="03000502040302020204" pitchFamily="66" charset="0"/>
                <a:ea typeface="HelloCutie" pitchFamily="2" charset="0"/>
                <a:cs typeface="Cavolini" panose="03000502040302020204" pitchFamily="66" charset="0"/>
              </a:rPr>
              <a:t>            When a student is absent…</a:t>
            </a:r>
          </a:p>
          <a:p>
            <a:pPr marL="0" indent="0" eaLnBrk="1" hangingPunct="1">
              <a:spcBef>
                <a:spcPts val="0"/>
              </a:spcBef>
              <a:buFontTx/>
              <a:buNone/>
              <a:defRPr/>
            </a:pPr>
            <a:endParaRPr lang="en-US" altLang="en-US" sz="2400" b="1">
              <a:solidFill>
                <a:schemeClr val="accent6">
                  <a:lumMod val="75000"/>
                </a:schemeClr>
              </a:solidFill>
              <a:latin typeface="Cavolini" panose="03000502040302020204" pitchFamily="66" charset="0"/>
              <a:ea typeface="HelloCutie" pitchFamily="2" charset="0"/>
              <a:cs typeface="Cavolini" panose="03000502040302020204" pitchFamily="66" charset="0"/>
            </a:endParaRPr>
          </a:p>
          <a:p>
            <a:pPr eaLnBrk="1" hangingPunct="1">
              <a:spcBef>
                <a:spcPts val="0"/>
              </a:spcBef>
              <a:buFont typeface="Arial" pitchFamily="34" charset="0"/>
              <a:buChar char="•"/>
              <a:defRPr/>
            </a:pPr>
            <a:r>
              <a:rPr lang="en-US" altLang="en-US" sz="2400" b="1">
                <a:solidFill>
                  <a:schemeClr val="accent6">
                    <a:lumMod val="75000"/>
                  </a:schemeClr>
                </a:solidFill>
                <a:latin typeface="Cavolini" panose="03000502040302020204" pitchFamily="66" charset="0"/>
                <a:ea typeface="HelloCutie" pitchFamily="2" charset="0"/>
                <a:cs typeface="Cavolini" panose="03000502040302020204" pitchFamily="66" charset="0"/>
              </a:rPr>
              <a:t>The student has one day for each day missed to make up all work. Ex: 3 days missed = 3 days to complete assignments.</a:t>
            </a:r>
          </a:p>
          <a:p>
            <a:pPr marL="0" indent="0" eaLnBrk="1" hangingPunct="1">
              <a:spcBef>
                <a:spcPts val="0"/>
              </a:spcBef>
              <a:buFontTx/>
              <a:buNone/>
              <a:defRPr/>
            </a:pPr>
            <a:endParaRPr lang="en-US" altLang="en-US" sz="2400" b="1">
              <a:solidFill>
                <a:schemeClr val="accent6">
                  <a:lumMod val="75000"/>
                </a:schemeClr>
              </a:solidFill>
              <a:latin typeface="Cavolini" panose="03000502040302020204" pitchFamily="66" charset="0"/>
              <a:ea typeface="HelloCutie" pitchFamily="2" charset="0"/>
              <a:cs typeface="Cavolini" panose="03000502040302020204" pitchFamily="66" charset="0"/>
            </a:endParaRPr>
          </a:p>
          <a:p>
            <a:pPr eaLnBrk="1" hangingPunct="1">
              <a:spcBef>
                <a:spcPts val="0"/>
              </a:spcBef>
              <a:buFont typeface="Arial" pitchFamily="34" charset="0"/>
              <a:buChar char="•"/>
              <a:defRPr/>
            </a:pPr>
            <a:r>
              <a:rPr lang="en-US" altLang="en-US" sz="2400" b="1">
                <a:solidFill>
                  <a:schemeClr val="accent6">
                    <a:lumMod val="75000"/>
                  </a:schemeClr>
                </a:solidFill>
                <a:latin typeface="Cavolini" panose="03000502040302020204" pitchFamily="66" charset="0"/>
                <a:ea typeface="HelloCutie" pitchFamily="2" charset="0"/>
                <a:cs typeface="Cavolini" panose="03000502040302020204" pitchFamily="66" charset="0"/>
              </a:rPr>
              <a:t>The student is responsible for asking for/getting make up work.</a:t>
            </a:r>
          </a:p>
          <a:p>
            <a:pPr marL="0" indent="0" eaLnBrk="1" hangingPunct="1">
              <a:spcBef>
                <a:spcPts val="0"/>
              </a:spcBef>
              <a:buFontTx/>
              <a:buNone/>
              <a:defRPr/>
            </a:pPr>
            <a:endParaRPr lang="en-US" altLang="en-US" sz="2400" b="1">
              <a:solidFill>
                <a:schemeClr val="accent6">
                  <a:lumMod val="75000"/>
                </a:schemeClr>
              </a:solidFill>
              <a:latin typeface="Cavolini" panose="03000502040302020204" pitchFamily="66" charset="0"/>
              <a:ea typeface="HelloCutie" pitchFamily="2" charset="0"/>
              <a:cs typeface="Cavolini" panose="03000502040302020204" pitchFamily="66" charset="0"/>
            </a:endParaRPr>
          </a:p>
          <a:p>
            <a:pPr>
              <a:buFont typeface="Arial" panose="020B0604020202020204" pitchFamily="34" charset="0"/>
              <a:buChar char="•"/>
              <a:defRPr/>
            </a:pPr>
            <a:r>
              <a:rPr lang="en-US" altLang="en-US" sz="2400" b="1">
                <a:solidFill>
                  <a:schemeClr val="accent6">
                    <a:lumMod val="75000"/>
                  </a:schemeClr>
                </a:solidFill>
                <a:latin typeface="Cavolini" panose="03000502040302020204" pitchFamily="66" charset="0"/>
                <a:ea typeface="HelloCutie" pitchFamily="2" charset="0"/>
                <a:cs typeface="Cavolini" panose="03000502040302020204" pitchFamily="66" charset="0"/>
              </a:rPr>
              <a:t>If students must check out, please return to school for afternoon classes.  For students to be successful, they need to be at school.  Missing school means missing academics.</a:t>
            </a:r>
          </a:p>
          <a:p>
            <a:pPr marL="0" indent="0">
              <a:buFontTx/>
              <a:buNone/>
              <a:defRPr/>
            </a:pPr>
            <a:endParaRPr lang="en-US"/>
          </a:p>
        </p:txBody>
      </p:sp>
      <p:pic>
        <p:nvPicPr>
          <p:cNvPr id="22532" name="Picture 3">
            <a:extLst>
              <a:ext uri="{FF2B5EF4-FFF2-40B4-BE49-F238E27FC236}">
                <a16:creationId xmlns:a16="http://schemas.microsoft.com/office/drawing/2014/main" id="{5EA967F0-0049-A9B3-A137-9225E11DC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7188"/>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FFFF"/>
            </a:gs>
            <a:gs pos="50000">
              <a:schemeClr val="accent2"/>
            </a:gs>
            <a:gs pos="100000">
              <a:srgbClr val="FFFFFF"/>
            </a:gs>
          </a:gsLst>
          <a:lin ang="5400000" scaled="1"/>
        </a:gradFill>
        <a:effectLst/>
      </p:bgPr>
    </p:bg>
    <p:spTree>
      <p:nvGrpSpPr>
        <p:cNvPr id="1" name=""/>
        <p:cNvGrpSpPr/>
        <p:nvPr/>
      </p:nvGrpSpPr>
      <p:grpSpPr>
        <a:xfrm>
          <a:off x="0" y="0"/>
          <a:ext cx="0" cy="0"/>
          <a:chOff x="0" y="0"/>
          <a:chExt cx="0" cy="0"/>
        </a:xfrm>
      </p:grpSpPr>
      <p:pic>
        <p:nvPicPr>
          <p:cNvPr id="23554" name="Picture 7" descr="christmas_stars_sparkling_hg_clr">
            <a:extLst>
              <a:ext uri="{FF2B5EF4-FFF2-40B4-BE49-F238E27FC236}">
                <a16:creationId xmlns:a16="http://schemas.microsoft.com/office/drawing/2014/main" id="{DEC481AF-8AA9-E19F-A8EB-47C5A8D987C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52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rved Right Arrow 3">
            <a:extLst>
              <a:ext uri="{FF2B5EF4-FFF2-40B4-BE49-F238E27FC236}">
                <a16:creationId xmlns:a16="http://schemas.microsoft.com/office/drawing/2014/main" id="{03633A05-2EDA-7FD2-9C27-DB0C27E1783C}"/>
              </a:ext>
            </a:extLst>
          </p:cNvPr>
          <p:cNvSpPr>
            <a:spLocks noChangeArrowheads="1"/>
          </p:cNvSpPr>
          <p:nvPr/>
        </p:nvSpPr>
        <p:spPr bwMode="auto">
          <a:xfrm rot="20794272">
            <a:off x="1358900" y="3863975"/>
            <a:ext cx="1828800" cy="2209800"/>
          </a:xfrm>
          <a:prstGeom prst="curvedRightArrow">
            <a:avLst>
              <a:gd name="adj1" fmla="val 24995"/>
              <a:gd name="adj2" fmla="val 50000"/>
              <a:gd name="adj3" fmla="val 25000"/>
            </a:avLst>
          </a:prstGeom>
          <a:gradFill rotWithShape="1">
            <a:gsLst>
              <a:gs pos="0">
                <a:srgbClr val="000000"/>
              </a:gs>
              <a:gs pos="20000">
                <a:srgbClr val="000000"/>
              </a:gs>
              <a:gs pos="100000">
                <a:srgbClr val="000000"/>
              </a:gs>
            </a:gsLst>
            <a:lin ang="5400000"/>
          </a:gra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latin typeface="+mn-lt"/>
              <a:ea typeface="+mn-ea"/>
            </a:endParaRPr>
          </a:p>
        </p:txBody>
      </p:sp>
      <p:pic>
        <p:nvPicPr>
          <p:cNvPr id="23556" name="Picture 7" descr="christmas_stars_sparkling_hg_clr">
            <a:extLst>
              <a:ext uri="{FF2B5EF4-FFF2-40B4-BE49-F238E27FC236}">
                <a16:creationId xmlns:a16="http://schemas.microsoft.com/office/drawing/2014/main" id="{7A40FCB7-A48A-6C14-91B6-9D6C51DDF60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514911">
            <a:off x="250825" y="4776788"/>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3">
            <a:extLst>
              <a:ext uri="{FF2B5EF4-FFF2-40B4-BE49-F238E27FC236}">
                <a16:creationId xmlns:a16="http://schemas.microsoft.com/office/drawing/2014/main" id="{8258A7FC-F3E3-5049-BA6B-2D2805A29FD9}"/>
              </a:ext>
            </a:extLst>
          </p:cNvPr>
          <p:cNvSpPr txBox="1">
            <a:spLocks noChangeArrowheads="1"/>
          </p:cNvSpPr>
          <p:nvPr/>
        </p:nvSpPr>
        <p:spPr bwMode="auto">
          <a:xfrm>
            <a:off x="3419475" y="1616075"/>
            <a:ext cx="5160963" cy="2862263"/>
          </a:xfrm>
          <a:prstGeom prst="rect">
            <a:avLst/>
          </a:prstGeom>
          <a:solidFill>
            <a:schemeClr val="bg1"/>
          </a:solidFill>
          <a:ln w="57150">
            <a:solidFill>
              <a:schemeClr val="tx1"/>
            </a:solidFill>
            <a:prstDash val="dashDot"/>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3600" b="1">
                <a:latin typeface="+mj-lt"/>
              </a:rPr>
              <a:t>Students are held accountable for their work. We want to help your child grow and succeed!  </a:t>
            </a:r>
          </a:p>
        </p:txBody>
      </p:sp>
      <p:pic>
        <p:nvPicPr>
          <p:cNvPr id="23558" name="Picture 1">
            <a:extLst>
              <a:ext uri="{FF2B5EF4-FFF2-40B4-BE49-F238E27FC236}">
                <a16:creationId xmlns:a16="http://schemas.microsoft.com/office/drawing/2014/main" id="{154E4C7A-A23B-BD39-28D3-5B1814E15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3250"/>
            <a:ext cx="7331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F0B5E42-1BEB-24E5-A8B7-5E8CD8AEFBFA}"/>
              </a:ext>
            </a:extLst>
          </p:cNvPr>
          <p:cNvSpPr txBox="1"/>
          <p:nvPr/>
        </p:nvSpPr>
        <p:spPr>
          <a:xfrm>
            <a:off x="3419475" y="4678363"/>
            <a:ext cx="5160963" cy="2092881"/>
          </a:xfrm>
          <a:prstGeom prst="rect">
            <a:avLst/>
          </a:prstGeom>
          <a:noFill/>
        </p:spPr>
        <p:txBody>
          <a:bodyPr lIns="91440" tIns="45720" rIns="91440" bIns="45720" anchor="t">
            <a:spAutoFit/>
          </a:bodyPr>
          <a:lstStyle/>
          <a:p>
            <a:pPr algn="ctr" eaLnBrk="1" hangingPunct="1">
              <a:defRPr/>
            </a:pPr>
            <a:r>
              <a:rPr lang="en-US" altLang="en-US" sz="2600">
                <a:latin typeface="+mj-lt"/>
                <a:ea typeface="ＭＳ Ｐゴシック"/>
              </a:rPr>
              <a:t>If the students choose to not complete their work, then they are making a choice to work during any free time until it is complete or accept the grade.</a:t>
            </a:r>
            <a:endParaRPr lang="en-US" altLang="en-US" sz="2600">
              <a:latin typeface="+mj-lt"/>
              <a:cs typeface="Arial"/>
            </a:endParaRPr>
          </a:p>
        </p:txBody>
      </p:sp>
      <p:sp>
        <p:nvSpPr>
          <p:cNvPr id="23560" name="TextBox 4">
            <a:extLst>
              <a:ext uri="{FF2B5EF4-FFF2-40B4-BE49-F238E27FC236}">
                <a16:creationId xmlns:a16="http://schemas.microsoft.com/office/drawing/2014/main" id="{87C2E2BC-6F6A-55BD-A594-A604296A6440}"/>
              </a:ext>
            </a:extLst>
          </p:cNvPr>
          <p:cNvSpPr txBox="1">
            <a:spLocks noChangeArrowheads="1"/>
          </p:cNvSpPr>
          <p:nvPr/>
        </p:nvSpPr>
        <p:spPr bwMode="auto">
          <a:xfrm rot="-1168301">
            <a:off x="533400" y="1779588"/>
            <a:ext cx="26670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600" b="1"/>
              <a:t>Teaching students responsibility and to “OWN” their success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extBox 3">
            <a:extLst>
              <a:ext uri="{FF2B5EF4-FFF2-40B4-BE49-F238E27FC236}">
                <a16:creationId xmlns:a16="http://schemas.microsoft.com/office/drawing/2014/main" id="{E1CA7A9B-68D7-D50C-FFB0-DDDA6844EC15}"/>
              </a:ext>
            </a:extLst>
          </p:cNvPr>
          <p:cNvSpPr txBox="1">
            <a:spLocks noChangeArrowheads="1"/>
          </p:cNvSpPr>
          <p:nvPr/>
        </p:nvSpPr>
        <p:spPr bwMode="auto">
          <a:xfrm>
            <a:off x="304800" y="773113"/>
            <a:ext cx="5322888" cy="4094162"/>
          </a:xfrm>
          <a:prstGeom prst="rect">
            <a:avLst/>
          </a:prstGeom>
          <a:solidFill>
            <a:schemeClr val="bg1"/>
          </a:solidFill>
          <a:ln w="57150">
            <a:solidFill>
              <a:schemeClr val="tx1"/>
            </a:solidFill>
            <a:prstDash val="dashDot"/>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defRPr/>
            </a:pPr>
            <a:r>
              <a:rPr lang="en-US" altLang="en-US" sz="2000" dirty="0">
                <a:latin typeface="Cavolini" panose="03000502040302020204" pitchFamily="66" charset="0"/>
                <a:cs typeface="Cavolini" panose="03000502040302020204" pitchFamily="66" charset="0"/>
              </a:rPr>
              <a:t>Bus Riders must have a bus form completed and turned in.</a:t>
            </a:r>
          </a:p>
          <a:p>
            <a:pPr marL="342900" indent="-342900" eaLnBrk="1" hangingPunct="1">
              <a:spcBef>
                <a:spcPct val="0"/>
              </a:spcBef>
              <a:defRPr/>
            </a:pPr>
            <a:endParaRPr lang="en-US" altLang="en-US" sz="2000" dirty="0">
              <a:latin typeface="Cavolini" panose="03000502040302020204" pitchFamily="66" charset="0"/>
              <a:cs typeface="Cavolini" panose="03000502040302020204" pitchFamily="66" charset="0"/>
            </a:endParaRPr>
          </a:p>
          <a:p>
            <a:pPr marL="342900" indent="-342900" eaLnBrk="1" hangingPunct="1">
              <a:spcBef>
                <a:spcPct val="0"/>
              </a:spcBef>
              <a:defRPr/>
            </a:pPr>
            <a:r>
              <a:rPr lang="en-US" altLang="en-US" sz="2000" dirty="0">
                <a:latin typeface="Cavolini" panose="03000502040302020204" pitchFamily="66" charset="0"/>
                <a:cs typeface="Cavolini" panose="03000502040302020204" pitchFamily="66" charset="0"/>
              </a:rPr>
              <a:t>Car Riders must have a car tag with the child’s first and last name written on it and displayed in the front dashboard. </a:t>
            </a:r>
          </a:p>
          <a:p>
            <a:pPr eaLnBrk="1" hangingPunct="1">
              <a:spcBef>
                <a:spcPct val="0"/>
              </a:spcBef>
              <a:buFontTx/>
              <a:buNone/>
              <a:defRPr/>
            </a:pPr>
            <a:endParaRPr lang="en-US" altLang="en-US" sz="2000" dirty="0">
              <a:latin typeface="Cavolini" panose="03000502040302020204" pitchFamily="66" charset="0"/>
              <a:cs typeface="Cavolini" panose="03000502040302020204" pitchFamily="66" charset="0"/>
            </a:endParaRPr>
          </a:p>
          <a:p>
            <a:pPr marL="342900" indent="-342900" eaLnBrk="1" hangingPunct="1">
              <a:spcBef>
                <a:spcPct val="0"/>
              </a:spcBef>
              <a:defRPr/>
            </a:pPr>
            <a:r>
              <a:rPr lang="en-US" altLang="en-US" sz="2000" dirty="0">
                <a:latin typeface="Cavolini" panose="03000502040302020204" pitchFamily="66" charset="0"/>
                <a:cs typeface="Cavolini" panose="03000502040302020204" pitchFamily="66" charset="0"/>
              </a:rPr>
              <a:t>Note: If they will be going home a different way than usual, we must receive a note first thing in the morning, or you must call the front office. </a:t>
            </a:r>
          </a:p>
        </p:txBody>
      </p:sp>
      <p:pic>
        <p:nvPicPr>
          <p:cNvPr id="25603" name="Picture 7" descr="school_bus.png">
            <a:extLst>
              <a:ext uri="{FF2B5EF4-FFF2-40B4-BE49-F238E27FC236}">
                <a16:creationId xmlns:a16="http://schemas.microsoft.com/office/drawing/2014/main" id="{9F3D143E-DA8A-0287-1B6E-08EFED43F551}"/>
              </a:ext>
            </a:extLst>
          </p:cNvPr>
          <p:cNvPicPr>
            <a:picLocks noChangeAspect="1"/>
          </p:cNvPicPr>
          <p:nvPr/>
        </p:nvPicPr>
        <p:blipFill>
          <a:blip r:embed="rId3">
            <a:extLst>
              <a:ext uri="{28A0092B-C50C-407E-A947-70E740481C1C}">
                <a14:useLocalDpi xmlns:a14="http://schemas.microsoft.com/office/drawing/2010/main" val="0"/>
              </a:ext>
            </a:extLst>
          </a:blip>
          <a:srcRect l="-2090" r="2"/>
          <a:stretch>
            <a:fillRect/>
          </a:stretch>
        </p:blipFill>
        <p:spPr bwMode="auto">
          <a:xfrm>
            <a:off x="4630738" y="3317875"/>
            <a:ext cx="4467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C:\Users\Nadine\Desktop\Ang12_AngelsWhim.png">
            <a:extLst>
              <a:ext uri="{FF2B5EF4-FFF2-40B4-BE49-F238E27FC236}">
                <a16:creationId xmlns:a16="http://schemas.microsoft.com/office/drawing/2014/main" id="{C6552814-2137-59B5-F600-F5FE0AC9C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1838">
            <a:off x="7308850" y="190500"/>
            <a:ext cx="16129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C:\Users\Nadine\Desktop\Ang12_AngelsWhim.png">
            <a:extLst>
              <a:ext uri="{FF2B5EF4-FFF2-40B4-BE49-F238E27FC236}">
                <a16:creationId xmlns:a16="http://schemas.microsoft.com/office/drawing/2014/main" id="{D2F61CDD-0577-35DE-3ACC-B847A1B7D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8433">
            <a:off x="817563" y="5207000"/>
            <a:ext cx="146526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
            <a:extLst>
              <a:ext uri="{FF2B5EF4-FFF2-40B4-BE49-F238E27FC236}">
                <a16:creationId xmlns:a16="http://schemas.microsoft.com/office/drawing/2014/main" id="{406AE588-BA5A-3499-055C-C263A7DAA479}"/>
              </a:ext>
            </a:extLst>
          </p:cNvPr>
          <p:cNvSpPr txBox="1">
            <a:spLocks noChangeArrowheads="1"/>
          </p:cNvSpPr>
          <p:nvPr/>
        </p:nvSpPr>
        <p:spPr bwMode="auto">
          <a:xfrm>
            <a:off x="5922963" y="1752600"/>
            <a:ext cx="2819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5000">
                <a:latin typeface="Mystical Woods Rough Script" panose="02000500000000000000" pitchFamily="2" charset="0"/>
              </a:rPr>
              <a:t>Going Home</a:t>
            </a: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789629CC-D6D6-5474-2FE0-7F172A2B4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
            <a:ext cx="6972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a:extLst>
              <a:ext uri="{FF2B5EF4-FFF2-40B4-BE49-F238E27FC236}">
                <a16:creationId xmlns:a16="http://schemas.microsoft.com/office/drawing/2014/main" id="{2D3AE7BD-885C-6530-408E-48A798F97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057400"/>
            <a:ext cx="412432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a:extLst>
              <a:ext uri="{FF2B5EF4-FFF2-40B4-BE49-F238E27FC236}">
                <a16:creationId xmlns:a16="http://schemas.microsoft.com/office/drawing/2014/main" id="{59E7F274-77C0-F03F-F6E8-A370002E6B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657600"/>
            <a:ext cx="36576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a:extLst>
              <a:ext uri="{FF2B5EF4-FFF2-40B4-BE49-F238E27FC236}">
                <a16:creationId xmlns:a16="http://schemas.microsoft.com/office/drawing/2014/main" id="{E09B1264-2948-786B-484A-DC245F6498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11788"/>
            <a:ext cx="92011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descr="yellow_guy_smiling_really_big_hg_clr">
            <a:extLst>
              <a:ext uri="{FF2B5EF4-FFF2-40B4-BE49-F238E27FC236}">
                <a16:creationId xmlns:a16="http://schemas.microsoft.com/office/drawing/2014/main" id="{B09C9600-B5C6-E13E-CC27-F0D82B60EE6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69458">
            <a:off x="304800" y="2133600"/>
            <a:ext cx="23526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yellow_guy_smiling_really_big_hg_clr">
            <a:extLst>
              <a:ext uri="{FF2B5EF4-FFF2-40B4-BE49-F238E27FC236}">
                <a16:creationId xmlns:a16="http://schemas.microsoft.com/office/drawing/2014/main" id="{B01F5C4F-020C-99BB-30EA-965433EC1F1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79384">
            <a:off x="6553200" y="2209800"/>
            <a:ext cx="23526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46E0D26D-22FB-FE47-2D11-482777C0C55B}"/>
              </a:ext>
            </a:extLst>
          </p:cNvPr>
          <p:cNvSpPr>
            <a:spLocks noGrp="1" noChangeArrowheads="1"/>
          </p:cNvSpPr>
          <p:nvPr>
            <p:ph type="body" idx="1"/>
          </p:nvPr>
        </p:nvSpPr>
        <p:spPr>
          <a:xfrm>
            <a:off x="228600" y="784225"/>
            <a:ext cx="8763000" cy="5921375"/>
          </a:xfrm>
          <a:solidFill>
            <a:schemeClr val="accent2"/>
          </a:solidFill>
          <a:ln w="19050" cap="flat">
            <a:solidFill>
              <a:schemeClr val="tx1"/>
            </a:solidFill>
            <a:prstDash val="lgDashDot"/>
            <a:miter lim="800000"/>
            <a:headEnd/>
            <a:tailEnd/>
          </a:ln>
          <a:effectLst>
            <a:outerShdw blurRad="63500" dist="107763" dir="13500000" algn="ctr" rotWithShape="0">
              <a:srgbClr val="FF0000"/>
            </a:outerShdw>
          </a:effectLst>
        </p:spPr>
        <p:txBody>
          <a:bodyPr/>
          <a:lstStyle/>
          <a:p>
            <a:pPr marL="0" indent="0">
              <a:buFontTx/>
              <a:buNone/>
              <a:defRPr/>
            </a:pPr>
            <a:r>
              <a:rPr lang="en-US" altLang="en-US" sz="1800">
                <a:solidFill>
                  <a:schemeClr val="bg1"/>
                </a:solidFill>
                <a:latin typeface="+mj-lt"/>
                <a:ea typeface="ＭＳ Ｐゴシック" panose="020B0600070205080204" pitchFamily="34" charset="-128"/>
                <a:cs typeface="HelloHoneycrisp" panose="020B0604020202020204" pitchFamily="2" charset="0"/>
              </a:rPr>
              <a:t>Parents, </a:t>
            </a:r>
          </a:p>
          <a:p>
            <a:pPr marL="0" indent="0">
              <a:buNone/>
              <a:defRPr/>
            </a:pPr>
            <a:r>
              <a:rPr lang="en-US" altLang="en-US" sz="1800">
                <a:solidFill>
                  <a:schemeClr val="bg1"/>
                </a:solidFill>
                <a:latin typeface="+mj-lt"/>
                <a:ea typeface="ＭＳ Ｐゴシック"/>
              </a:rPr>
              <a:t>	During our classes, we will be learning a lot of important skills throughout the year. In ELA, we will be reading and analyzing complex texts and expressing ourselves through writing. For Math, it is very important your child fluently knows their multiplication facts 1-12, completes all assignments in order to adequately practice the skills, and studies the notes. In Science, students will be to study their vocabulary and handouts daily.</a:t>
            </a:r>
            <a:endParaRPr lang="en-US" altLang="en-US" sz="1800">
              <a:solidFill>
                <a:schemeClr val="bg1"/>
              </a:solidFill>
              <a:latin typeface="+mj-lt"/>
              <a:ea typeface="ＭＳ Ｐゴシック" panose="020B0600070205080204" pitchFamily="34" charset="-128"/>
              <a:cs typeface="Arial"/>
            </a:endParaRPr>
          </a:p>
          <a:p>
            <a:pPr marL="0" indent="0">
              <a:buFontTx/>
              <a:buNone/>
              <a:defRPr/>
            </a:pPr>
            <a:endParaRPr lang="en-US" altLang="en-US" sz="1800">
              <a:solidFill>
                <a:schemeClr val="bg1"/>
              </a:solidFill>
              <a:latin typeface="+mj-lt"/>
              <a:ea typeface="ＭＳ Ｐゴシック" panose="020B0600070205080204" pitchFamily="34" charset="-128"/>
            </a:endParaRPr>
          </a:p>
          <a:p>
            <a:pPr marL="0" indent="0">
              <a:buFontTx/>
              <a:buNone/>
              <a:defRPr/>
            </a:pPr>
            <a:r>
              <a:rPr lang="en-US" altLang="en-US" sz="1800">
                <a:solidFill>
                  <a:schemeClr val="bg1"/>
                </a:solidFill>
                <a:latin typeface="+mj-lt"/>
                <a:ea typeface="ＭＳ Ｐゴシック" panose="020B0600070205080204" pitchFamily="34" charset="-128"/>
              </a:rPr>
              <a:t>Lessons and class structure will be organized, challenging, and hands on. Although  some assignments may seem difficult at first, the students will grow as they continue practicing their skills. We believe all students can be successful if given the right tools. We expect excellence and integrity from the students and will not tolerate disruptive behavior. This not only will affect other’s learning, but also their own. </a:t>
            </a:r>
          </a:p>
          <a:p>
            <a:pPr marL="0" indent="0">
              <a:buFontTx/>
              <a:buNone/>
              <a:defRPr/>
            </a:pPr>
            <a:endParaRPr lang="en-US" altLang="en-US" sz="1800">
              <a:solidFill>
                <a:schemeClr val="bg1"/>
              </a:solidFill>
              <a:latin typeface="+mj-lt"/>
              <a:ea typeface="ＭＳ Ｐゴシック" panose="020B0600070205080204" pitchFamily="34" charset="-128"/>
            </a:endParaRPr>
          </a:p>
          <a:p>
            <a:pPr marL="0" indent="0">
              <a:buFontTx/>
              <a:buNone/>
              <a:defRPr/>
            </a:pPr>
            <a:r>
              <a:rPr lang="en-US" altLang="en-US" sz="1800">
                <a:solidFill>
                  <a:schemeClr val="bg1"/>
                </a:solidFill>
                <a:latin typeface="+mj-lt"/>
                <a:ea typeface="ＭＳ Ｐゴシック" panose="020B0600070205080204" pitchFamily="34" charset="-128"/>
              </a:rPr>
              <a:t>It will be important that the communication line between home and school remain open and we work as a team. Please feel free to contact us with any questions or concerns. It is our greatest hope that we have a successful, fantastic year!</a:t>
            </a:r>
          </a:p>
          <a:p>
            <a:pPr marL="0" indent="0">
              <a:buFontTx/>
              <a:buNone/>
              <a:defRPr/>
            </a:pPr>
            <a:endParaRPr lang="en-US" altLang="en-US" sz="1800">
              <a:solidFill>
                <a:schemeClr val="bg1"/>
              </a:solidFill>
              <a:latin typeface="+mj-lt"/>
              <a:ea typeface="ＭＳ Ｐゴシック" panose="020B0600070205080204" pitchFamily="34" charset="-128"/>
            </a:endParaRPr>
          </a:p>
          <a:p>
            <a:pPr marL="0" indent="0">
              <a:buFontTx/>
              <a:buNone/>
              <a:defRPr/>
            </a:pPr>
            <a:r>
              <a:rPr lang="en-US" altLang="en-US" sz="1800">
                <a:solidFill>
                  <a:schemeClr val="bg1"/>
                </a:solidFill>
                <a:latin typeface="+mj-lt"/>
                <a:ea typeface="ＭＳ Ｐゴシック" panose="020B0600070205080204" pitchFamily="34" charset="-128"/>
              </a:rPr>
              <a:t>Mrs. Bland, Mrs. Dale, and Mrs. Purnell</a:t>
            </a:r>
          </a:p>
          <a:p>
            <a:pPr marL="0" indent="0" eaLnBrk="1" hangingPunct="1">
              <a:defRPr/>
            </a:pPr>
            <a:endParaRPr lang="en-US" altLang="en-US" sz="1400">
              <a:solidFill>
                <a:schemeClr val="bg1"/>
              </a:solidFill>
              <a:latin typeface="Century Gothic" panose="020B0502020202020204" pitchFamily="34" charset="0"/>
              <a:ea typeface="ＭＳ Ｐゴシック" panose="020B0600070205080204" pitchFamily="34" charset="-128"/>
              <a:cs typeface="HelloHoneycrisp" panose="020B0604020202020204" pitchFamily="2" charset="0"/>
            </a:endParaRPr>
          </a:p>
          <a:p>
            <a:pPr marL="0" indent="0" eaLnBrk="1" hangingPunct="1">
              <a:buFontTx/>
              <a:buNone/>
              <a:defRPr/>
            </a:pPr>
            <a:endParaRPr lang="en-US" altLang="en-US" sz="1400">
              <a:solidFill>
                <a:schemeClr val="bg1"/>
              </a:solidFill>
              <a:latin typeface="Gabriola" panose="04040605051002020D02" pitchFamily="82" charset="0"/>
              <a:ea typeface="ＭＳ Ｐゴシック" panose="020B0600070205080204" pitchFamily="34" charset="-128"/>
              <a:cs typeface="HelloHoneycrisp" panose="020B0604020202020204" pitchFamily="2" charset="0"/>
            </a:endParaRPr>
          </a:p>
        </p:txBody>
      </p:sp>
      <p:pic>
        <p:nvPicPr>
          <p:cNvPr id="5123" name="Picture 5" descr="C:\Users\Nadine\Desktop\Ang12_AngelsWhim.png">
            <a:extLst>
              <a:ext uri="{FF2B5EF4-FFF2-40B4-BE49-F238E27FC236}">
                <a16:creationId xmlns:a16="http://schemas.microsoft.com/office/drawing/2014/main" id="{71498FE1-42D3-2820-9886-D9194FF16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25" y="5765800"/>
            <a:ext cx="9683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
            <a:extLst>
              <a:ext uri="{FF2B5EF4-FFF2-40B4-BE49-F238E27FC236}">
                <a16:creationId xmlns:a16="http://schemas.microsoft.com/office/drawing/2014/main" id="{000093DA-70DC-09E4-4C60-420DD87533D3}"/>
              </a:ext>
            </a:extLst>
          </p:cNvPr>
          <p:cNvSpPr txBox="1">
            <a:spLocks noChangeArrowheads="1"/>
          </p:cNvSpPr>
          <p:nvPr/>
        </p:nvSpPr>
        <p:spPr bwMode="auto">
          <a:xfrm>
            <a:off x="2057400" y="152400"/>
            <a:ext cx="502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a:solidFill>
                  <a:schemeClr val="bg1"/>
                </a:solidFill>
                <a:latin typeface="Mystical Woods Rough Script" panose="02000500000000000000" pitchFamily="2" charset="0"/>
              </a:rPr>
              <a:t> A Note from the Teachers</a:t>
            </a:r>
          </a:p>
        </p:txBody>
      </p:sp>
    </p:spTree>
    <p:custDataLst>
      <p:tags r:id="rId1"/>
    </p:custDataLst>
  </p:cSld>
  <p:clrMapOvr>
    <a:masterClrMapping/>
  </p:clrMapOvr>
  <p:transition spd="slow" advTm="9083">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DAB18CEE-3AB8-2ADC-3106-303B3F80A38C}"/>
              </a:ext>
            </a:extLst>
          </p:cNvPr>
          <p:cNvSpPr>
            <a:spLocks noGrp="1" noChangeArrowheads="1"/>
          </p:cNvSpPr>
          <p:nvPr>
            <p:ph type="body" idx="1"/>
          </p:nvPr>
        </p:nvSpPr>
        <p:spPr>
          <a:xfrm>
            <a:off x="228600" y="1600200"/>
            <a:ext cx="6742113" cy="4953000"/>
          </a:xfrm>
          <a:solidFill>
            <a:schemeClr val="tx1"/>
          </a:solidFill>
          <a:ln w="28575">
            <a:solidFill>
              <a:schemeClr val="bg1"/>
            </a:solidFill>
            <a:miter lim="800000"/>
            <a:headEnd/>
            <a:tailEnd/>
          </a:ln>
          <a:effectLst>
            <a:outerShdw dist="107763" dir="13500000" algn="ctr" rotWithShape="0">
              <a:schemeClr val="bg2">
                <a:alpha val="50000"/>
              </a:schemeClr>
            </a:outerShdw>
          </a:effectLst>
        </p:spPr>
        <p:txBody>
          <a:bodyPr/>
          <a:lstStyle/>
          <a:p>
            <a:pPr eaLnBrk="1" hangingPunct="1">
              <a:defRPr/>
            </a:pPr>
            <a:r>
              <a:rPr lang="en-US" sz="1900">
                <a:solidFill>
                  <a:schemeClr val="bg1"/>
                </a:solidFill>
                <a:latin typeface="Tahoma"/>
                <a:ea typeface="+mn-ea"/>
                <a:cs typeface="Tahoma"/>
              </a:rPr>
              <a:t>P</a:t>
            </a:r>
            <a:r>
              <a:rPr lang="en-US" sz="1900">
                <a:solidFill>
                  <a:schemeClr val="bg1"/>
                </a:solidFill>
                <a:latin typeface="Cavolini" panose="03000502040302020204" pitchFamily="66" charset="0"/>
                <a:ea typeface="+mn-ea"/>
                <a:cs typeface="Cavolini" panose="03000502040302020204" pitchFamily="66" charset="0"/>
              </a:rPr>
              <a:t>lease save each of our School Status numbers with our names when you receive a message from us. This is one main source of contact. Note: At times, messages are not received immediately.</a:t>
            </a:r>
            <a:r>
              <a:rPr lang="en-US" sz="1900">
                <a:solidFill>
                  <a:srgbClr val="FF0066"/>
                </a:solidFill>
                <a:latin typeface="Cavolini" panose="03000502040302020204" pitchFamily="66" charset="0"/>
                <a:ea typeface="+mn-ea"/>
                <a:cs typeface="Cavolini" panose="03000502040302020204" pitchFamily="66" charset="0"/>
              </a:rPr>
              <a:t> </a:t>
            </a:r>
          </a:p>
          <a:p>
            <a:pPr marL="0" indent="0" eaLnBrk="1" hangingPunct="1">
              <a:buFontTx/>
              <a:buNone/>
              <a:defRPr/>
            </a:pPr>
            <a:endParaRPr lang="en-US" sz="1900">
              <a:solidFill>
                <a:schemeClr val="bg1"/>
              </a:solidFill>
              <a:latin typeface="Cavolini" panose="03000502040302020204" pitchFamily="66" charset="0"/>
              <a:ea typeface="+mn-ea"/>
              <a:cs typeface="Cavolini" panose="03000502040302020204" pitchFamily="66" charset="0"/>
            </a:endParaRPr>
          </a:p>
          <a:p>
            <a:pPr eaLnBrk="1" hangingPunct="1">
              <a:defRPr/>
            </a:pPr>
            <a:r>
              <a:rPr lang="en-US" sz="1900">
                <a:solidFill>
                  <a:schemeClr val="bg1"/>
                </a:solidFill>
                <a:latin typeface="Cavolini" panose="03000502040302020204" pitchFamily="66" charset="0"/>
                <a:cs typeface="Cavolini" panose="03000502040302020204" pitchFamily="66" charset="0"/>
              </a:rPr>
              <a:t>You may also contact us via email at </a:t>
            </a:r>
            <a:r>
              <a:rPr lang="en-US" sz="1900">
                <a:solidFill>
                  <a:schemeClr val="bg1"/>
                </a:solidFill>
                <a:latin typeface="Cavolini" panose="03000502040302020204" pitchFamily="66" charset="0"/>
                <a:cs typeface="Cavolini" panose="03000502040302020204" pitchFamily="66" charset="0"/>
                <a:hlinkClick r:id="rId4"/>
              </a:rPr>
              <a:t>Aleia.bland@dcsms.org</a:t>
            </a:r>
            <a:r>
              <a:rPr lang="en-US" sz="1900">
                <a:solidFill>
                  <a:schemeClr val="bg1"/>
                </a:solidFill>
                <a:latin typeface="Cavolini" panose="03000502040302020204" pitchFamily="66" charset="0"/>
                <a:cs typeface="Cavolini" panose="03000502040302020204" pitchFamily="66" charset="0"/>
              </a:rPr>
              <a:t>, </a:t>
            </a:r>
            <a:r>
              <a:rPr lang="en-US" sz="1900">
                <a:solidFill>
                  <a:schemeClr val="bg1"/>
                </a:solidFill>
                <a:latin typeface="Cavolini" panose="03000502040302020204" pitchFamily="66" charset="0"/>
                <a:cs typeface="Cavolini" panose="03000502040302020204" pitchFamily="66" charset="0"/>
                <a:hlinkClick r:id="rId5"/>
              </a:rPr>
              <a:t>Sarah.dale@dcsms.org</a:t>
            </a:r>
            <a:r>
              <a:rPr lang="en-US" sz="1900">
                <a:solidFill>
                  <a:schemeClr val="bg1"/>
                </a:solidFill>
                <a:latin typeface="Cavolini" panose="03000502040302020204" pitchFamily="66" charset="0"/>
                <a:cs typeface="Cavolini" panose="03000502040302020204" pitchFamily="66" charset="0"/>
              </a:rPr>
              <a:t>, and </a:t>
            </a:r>
            <a:r>
              <a:rPr lang="en-US" sz="1900">
                <a:solidFill>
                  <a:schemeClr val="bg1"/>
                </a:solidFill>
                <a:latin typeface="Cavolini" panose="03000502040302020204" pitchFamily="66" charset="0"/>
                <a:cs typeface="Cavolini" panose="03000502040302020204" pitchFamily="66" charset="0"/>
                <a:hlinkClick r:id="rId6"/>
              </a:rPr>
              <a:t>Brittany.Purnell@dcsms.org</a:t>
            </a:r>
            <a:r>
              <a:rPr lang="en-US" sz="1900">
                <a:solidFill>
                  <a:schemeClr val="bg1"/>
                </a:solidFill>
                <a:latin typeface="Cavolini" panose="03000502040302020204" pitchFamily="66" charset="0"/>
                <a:cs typeface="Cavolini" panose="03000502040302020204" pitchFamily="66" charset="0"/>
              </a:rPr>
              <a:t>  </a:t>
            </a:r>
          </a:p>
          <a:p>
            <a:pPr marL="0" indent="0" eaLnBrk="1" hangingPunct="1">
              <a:buFontTx/>
              <a:buNone/>
              <a:defRPr/>
            </a:pPr>
            <a:endParaRPr lang="en-US" sz="1900">
              <a:solidFill>
                <a:schemeClr val="bg1"/>
              </a:solidFill>
              <a:latin typeface="Cavolini" panose="03000502040302020204" pitchFamily="66" charset="0"/>
              <a:cs typeface="Cavolini" panose="03000502040302020204" pitchFamily="66" charset="0"/>
            </a:endParaRPr>
          </a:p>
          <a:p>
            <a:pPr eaLnBrk="1" hangingPunct="1">
              <a:defRPr/>
            </a:pPr>
            <a:r>
              <a:rPr lang="en-US" sz="1900">
                <a:solidFill>
                  <a:srgbClr val="FFC000"/>
                </a:solidFill>
                <a:latin typeface="Cavolini" panose="03000502040302020204" pitchFamily="66" charset="0"/>
                <a:cs typeface="Cavolini" panose="03000502040302020204" pitchFamily="66" charset="0"/>
              </a:rPr>
              <a:t>Please Note: </a:t>
            </a:r>
            <a:r>
              <a:rPr lang="en-US" sz="1900">
                <a:solidFill>
                  <a:schemeClr val="bg1"/>
                </a:solidFill>
                <a:latin typeface="Cavolini" panose="03000502040302020204" pitchFamily="66" charset="0"/>
                <a:cs typeface="Cavolini" panose="03000502040302020204" pitchFamily="66" charset="0"/>
              </a:rPr>
              <a:t>We may not be able to respond immediately during instructional hours. Messages/emails received after school hours may not be returned until the next day. </a:t>
            </a:r>
            <a:endParaRPr lang="en-US" sz="1900">
              <a:solidFill>
                <a:schemeClr val="bg1"/>
              </a:solidFill>
              <a:latin typeface="Cavolini" panose="03000502040302020204" pitchFamily="66" charset="0"/>
              <a:ea typeface="+mn-ea"/>
              <a:cs typeface="Cavolini" panose="03000502040302020204" pitchFamily="66" charset="0"/>
            </a:endParaRPr>
          </a:p>
          <a:p>
            <a:pPr eaLnBrk="1" hangingPunct="1">
              <a:defRPr/>
            </a:pPr>
            <a:endParaRPr lang="en-US" sz="3600">
              <a:latin typeface="Tahoma"/>
              <a:ea typeface="+mn-ea"/>
              <a:cs typeface="Tahoma"/>
            </a:endParaRPr>
          </a:p>
        </p:txBody>
      </p:sp>
      <p:pic>
        <p:nvPicPr>
          <p:cNvPr id="6147" name="Picture 9" descr="girl_talking_on_cellphone_hg_clr">
            <a:extLst>
              <a:ext uri="{FF2B5EF4-FFF2-40B4-BE49-F238E27FC236}">
                <a16:creationId xmlns:a16="http://schemas.microsoft.com/office/drawing/2014/main" id="{D98A12E0-3A40-B0FD-B635-27983445D52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970713" y="2133600"/>
            <a:ext cx="21732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1">
            <a:extLst>
              <a:ext uri="{FF2B5EF4-FFF2-40B4-BE49-F238E27FC236}">
                <a16:creationId xmlns:a16="http://schemas.microsoft.com/office/drawing/2014/main" id="{50BA77F3-8712-4D9F-FA4A-728E46877C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68867">
            <a:off x="152400" y="457200"/>
            <a:ext cx="8991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Users\Nadine\Desktop\Ang12_AngelsWhim.png">
            <a:extLst>
              <a:ext uri="{FF2B5EF4-FFF2-40B4-BE49-F238E27FC236}">
                <a16:creationId xmlns:a16="http://schemas.microsoft.com/office/drawing/2014/main" id="{0E7DB236-4796-9008-9F41-4B502201D3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88433">
            <a:off x="7323138" y="88900"/>
            <a:ext cx="87788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C:\Users\Nadine\Desktop\Ang12_AngelsWhim.png">
            <a:extLst>
              <a:ext uri="{FF2B5EF4-FFF2-40B4-BE49-F238E27FC236}">
                <a16:creationId xmlns:a16="http://schemas.microsoft.com/office/drawing/2014/main" id="{DA1F41E9-768D-452E-15D2-64ED948790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86194">
            <a:off x="6384925" y="3481388"/>
            <a:ext cx="1150938"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7371">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99">
                                            <p:bg/>
                                          </p:spTgt>
                                        </p:tgtEl>
                                        <p:attrNameLst>
                                          <p:attrName>style.visibility</p:attrName>
                                        </p:attrNameLst>
                                      </p:cBhvr>
                                      <p:to>
                                        <p:strVal val="visible"/>
                                      </p:to>
                                    </p:set>
                                    <p:animEffect transition="in" filter="fade">
                                      <p:cBhvr>
                                        <p:cTn id="7" dur="1000"/>
                                        <p:tgtEl>
                                          <p:spTgt spid="4099">
                                            <p:bg/>
                                          </p:spTgt>
                                        </p:tgtEl>
                                      </p:cBhvr>
                                    </p:animEffect>
                                    <p:anim calcmode="lin" valueType="num">
                                      <p:cBhvr>
                                        <p:cTn id="8" dur="1000" fill="hold"/>
                                        <p:tgtEl>
                                          <p:spTgt spid="4099">
                                            <p:bg/>
                                          </p:spTgt>
                                        </p:tgtEl>
                                        <p:attrNameLst>
                                          <p:attrName>ppt_x</p:attrName>
                                        </p:attrNameLst>
                                      </p:cBhvr>
                                      <p:tavLst>
                                        <p:tav tm="0">
                                          <p:val>
                                            <p:strVal val="#ppt_x"/>
                                          </p:val>
                                        </p:tav>
                                        <p:tav tm="100000">
                                          <p:val>
                                            <p:strVal val="#ppt_x"/>
                                          </p:val>
                                        </p:tav>
                                      </p:tavLst>
                                    </p:anim>
                                    <p:anim calcmode="lin" valueType="num">
                                      <p:cBhvr>
                                        <p:cTn id="9" dur="1000" fill="hold"/>
                                        <p:tgtEl>
                                          <p:spTgt spid="4099">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1000"/>
                                        <p:tgtEl>
                                          <p:spTgt spid="4099">
                                            <p:txEl>
                                              <p:pRg st="0" end="0"/>
                                            </p:txEl>
                                          </p:spTgt>
                                        </p:tgtEl>
                                      </p:cBhvr>
                                    </p:animEffect>
                                    <p:anim calcmode="lin" valueType="num">
                                      <p:cBhvr>
                                        <p:cTn id="15"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099">
                                            <p:txEl>
                                              <p:pRg st="4" end="4"/>
                                            </p:txEl>
                                          </p:spTgt>
                                        </p:tgtEl>
                                        <p:attrNameLst>
                                          <p:attrName>style.visibility</p:attrName>
                                        </p:attrNameLst>
                                      </p:cBhvr>
                                      <p:to>
                                        <p:strVal val="visible"/>
                                      </p:to>
                                    </p:set>
                                    <p:animEffect transition="in" filter="fade">
                                      <p:cBhvr>
                                        <p:cTn id="28" dur="1000"/>
                                        <p:tgtEl>
                                          <p:spTgt spid="4099">
                                            <p:txEl>
                                              <p:pRg st="4" end="4"/>
                                            </p:txEl>
                                          </p:spTgt>
                                        </p:tgtEl>
                                      </p:cBhvr>
                                    </p:animEffect>
                                    <p:anim calcmode="lin" valueType="num">
                                      <p:cBhvr>
                                        <p:cTn id="29"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5CE3E69C-ADFF-4816-A6CA-4F64F37226D4}"/>
              </a:ext>
            </a:extLst>
          </p:cNvPr>
          <p:cNvSpPr>
            <a:spLocks noGrp="1" noChangeArrowheads="1"/>
          </p:cNvSpPr>
          <p:nvPr>
            <p:ph type="body" idx="1"/>
          </p:nvPr>
        </p:nvSpPr>
        <p:spPr>
          <a:xfrm>
            <a:off x="3657600" y="1524000"/>
            <a:ext cx="5105400" cy="4876800"/>
          </a:xfrm>
          <a:solidFill>
            <a:schemeClr val="bg1"/>
          </a:solidFill>
          <a:ln cap="flat">
            <a:solidFill>
              <a:schemeClr val="tx1"/>
            </a:solidFill>
            <a:prstDash val="sysDot"/>
            <a:miter lim="800000"/>
            <a:headEnd/>
            <a:tailEnd/>
          </a:ln>
          <a:effectLst>
            <a:outerShdw blurRad="63500" dist="107763" dir="2700000" algn="ctr" rotWithShape="0">
              <a:srgbClr val="FFFF66"/>
            </a:outerShdw>
          </a:effectLst>
        </p:spPr>
        <p:txBody>
          <a:bodyPr/>
          <a:lstStyle/>
          <a:p>
            <a:pPr eaLnBrk="1" hangingPunct="1">
              <a:defRPr/>
            </a:pPr>
            <a:r>
              <a:rPr lang="en-US" sz="2400">
                <a:latin typeface="Cavolini" panose="03000502040302020204" pitchFamily="66" charset="0"/>
                <a:ea typeface="+mn-ea"/>
                <a:cs typeface="Cavolini" panose="03000502040302020204" pitchFamily="66" charset="0"/>
              </a:rPr>
              <a:t>Newsletters/Green Take-home Folders</a:t>
            </a:r>
          </a:p>
          <a:p>
            <a:pPr eaLnBrk="1" hangingPunct="1">
              <a:defRPr/>
            </a:pPr>
            <a:r>
              <a:rPr lang="en-US" sz="2400">
                <a:latin typeface="Cavolini" panose="03000502040302020204" pitchFamily="66" charset="0"/>
                <a:ea typeface="+mn-ea"/>
                <a:cs typeface="Cavolini" panose="03000502040302020204" pitchFamily="66" charset="0"/>
              </a:rPr>
              <a:t>School Status Messages</a:t>
            </a:r>
          </a:p>
          <a:p>
            <a:pPr eaLnBrk="1" hangingPunct="1">
              <a:defRPr/>
            </a:pPr>
            <a:r>
              <a:rPr lang="en-US" sz="2400">
                <a:latin typeface="Cavolini" panose="03000502040302020204" pitchFamily="66" charset="0"/>
                <a:ea typeface="+mn-ea"/>
                <a:cs typeface="Cavolini" panose="03000502040302020204" pitchFamily="66" charset="0"/>
              </a:rPr>
              <a:t>Email </a:t>
            </a:r>
          </a:p>
          <a:p>
            <a:pPr eaLnBrk="1" hangingPunct="1">
              <a:defRPr/>
            </a:pPr>
            <a:r>
              <a:rPr lang="en-US" sz="2400">
                <a:latin typeface="Cavolini" panose="03000502040302020204" pitchFamily="66" charset="0"/>
                <a:ea typeface="+mn-ea"/>
                <a:cs typeface="Cavolini" panose="03000502040302020204" pitchFamily="66" charset="0"/>
              </a:rPr>
              <a:t>Otherwise, you may write a note and send it with your child.</a:t>
            </a:r>
          </a:p>
        </p:txBody>
      </p:sp>
      <p:pic>
        <p:nvPicPr>
          <p:cNvPr id="8195" name="Picture 6" descr="boy_reading_hg_clr">
            <a:extLst>
              <a:ext uri="{FF2B5EF4-FFF2-40B4-BE49-F238E27FC236}">
                <a16:creationId xmlns:a16="http://schemas.microsoft.com/office/drawing/2014/main" id="{FD304A32-9B2B-0C6C-C129-1501C3D2A0C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42988"/>
            <a:ext cx="3505200"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a:extLst>
              <a:ext uri="{FF2B5EF4-FFF2-40B4-BE49-F238E27FC236}">
                <a16:creationId xmlns:a16="http://schemas.microsoft.com/office/drawing/2014/main" id="{D63EE27F-57ED-705D-738C-62CD86CE5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914400"/>
          </a:xfrm>
          <a:prstGeom prst="rect">
            <a:avLst/>
          </a:prstGeom>
          <a:noFill/>
          <a:ln w="38100">
            <a:solidFill>
              <a:schemeClr val="tx1"/>
            </a:solidFill>
            <a:prstDash val="lgDashDot"/>
            <a:miter lim="800000"/>
            <a:headEnd/>
            <a:tailEnd/>
          </a:ln>
          <a:effectLst>
            <a:outerShdw dist="107763" dir="135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8197" name="Picture 5" descr="C:\Users\Nadine\Desktop\Ang12_AngelsWhim.png">
            <a:extLst>
              <a:ext uri="{FF2B5EF4-FFF2-40B4-BE49-F238E27FC236}">
                <a16:creationId xmlns:a16="http://schemas.microsoft.com/office/drawing/2014/main" id="{84D134AA-4CAA-9A69-06FD-1CADA16BC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8433">
            <a:off x="103188" y="1479550"/>
            <a:ext cx="1071562"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C:\Users\Nadine\Desktop\Ang12_AngelsWhim.png">
            <a:extLst>
              <a:ext uri="{FF2B5EF4-FFF2-40B4-BE49-F238E27FC236}">
                <a16:creationId xmlns:a16="http://schemas.microsoft.com/office/drawing/2014/main" id="{1B7986AD-D286-5E86-36D9-E870E0E1E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51838">
            <a:off x="7750175" y="5222875"/>
            <a:ext cx="12954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5" descr="C:\Users\Nadine\Desktop\Ang12_AngelsWhim.png">
            <a:extLst>
              <a:ext uri="{FF2B5EF4-FFF2-40B4-BE49-F238E27FC236}">
                <a16:creationId xmlns:a16="http://schemas.microsoft.com/office/drawing/2014/main" id="{562897FA-79FC-FCDD-0041-0BD44D4AD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8433">
            <a:off x="2847975" y="5637213"/>
            <a:ext cx="107156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wipe(down)">
                                      <p:cBhvr>
                                        <p:cTn id="7" dur="580">
                                          <p:stCondLst>
                                            <p:cond delay="0"/>
                                          </p:stCondLst>
                                        </p:cTn>
                                        <p:tgtEl>
                                          <p:spTgt spid="5123">
                                            <p:bg/>
                                          </p:spTgt>
                                        </p:tgtEl>
                                      </p:cBhvr>
                                    </p:animEffect>
                                    <p:anim calcmode="lin" valueType="num">
                                      <p:cBhvr>
                                        <p:cTn id="8" dur="1822" tmFilter="0,0; 0.14,0.36; 0.43,0.73; 0.71,0.91; 1.0,1.0">
                                          <p:stCondLst>
                                            <p:cond delay="0"/>
                                          </p:stCondLst>
                                        </p:cTn>
                                        <p:tgtEl>
                                          <p:spTgt spid="512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3">
                                            <p:bg/>
                                          </p:spTgt>
                                        </p:tgtEl>
                                      </p:cBhvr>
                                      <p:to x="100000" y="60000"/>
                                    </p:animScale>
                                    <p:animScale>
                                      <p:cBhvr>
                                        <p:cTn id="14" dur="166" decel="50000">
                                          <p:stCondLst>
                                            <p:cond delay="676"/>
                                          </p:stCondLst>
                                        </p:cTn>
                                        <p:tgtEl>
                                          <p:spTgt spid="5123">
                                            <p:bg/>
                                          </p:spTgt>
                                        </p:tgtEl>
                                      </p:cBhvr>
                                      <p:to x="100000" y="100000"/>
                                    </p:animScale>
                                    <p:animScale>
                                      <p:cBhvr>
                                        <p:cTn id="15" dur="26">
                                          <p:stCondLst>
                                            <p:cond delay="1312"/>
                                          </p:stCondLst>
                                        </p:cTn>
                                        <p:tgtEl>
                                          <p:spTgt spid="5123">
                                            <p:bg/>
                                          </p:spTgt>
                                        </p:tgtEl>
                                      </p:cBhvr>
                                      <p:to x="100000" y="80000"/>
                                    </p:animScale>
                                    <p:animScale>
                                      <p:cBhvr>
                                        <p:cTn id="16" dur="166" decel="50000">
                                          <p:stCondLst>
                                            <p:cond delay="1338"/>
                                          </p:stCondLst>
                                        </p:cTn>
                                        <p:tgtEl>
                                          <p:spTgt spid="5123">
                                            <p:bg/>
                                          </p:spTgt>
                                        </p:tgtEl>
                                      </p:cBhvr>
                                      <p:to x="100000" y="100000"/>
                                    </p:animScale>
                                    <p:animScale>
                                      <p:cBhvr>
                                        <p:cTn id="17" dur="26">
                                          <p:stCondLst>
                                            <p:cond delay="1642"/>
                                          </p:stCondLst>
                                        </p:cTn>
                                        <p:tgtEl>
                                          <p:spTgt spid="5123">
                                            <p:bg/>
                                          </p:spTgt>
                                        </p:tgtEl>
                                      </p:cBhvr>
                                      <p:to x="100000" y="90000"/>
                                    </p:animScale>
                                    <p:animScale>
                                      <p:cBhvr>
                                        <p:cTn id="18" dur="166" decel="50000">
                                          <p:stCondLst>
                                            <p:cond delay="1668"/>
                                          </p:stCondLst>
                                        </p:cTn>
                                        <p:tgtEl>
                                          <p:spTgt spid="5123">
                                            <p:bg/>
                                          </p:spTgt>
                                        </p:tgtEl>
                                      </p:cBhvr>
                                      <p:to x="100000" y="100000"/>
                                    </p:animScale>
                                    <p:animScale>
                                      <p:cBhvr>
                                        <p:cTn id="19" dur="26">
                                          <p:stCondLst>
                                            <p:cond delay="1808"/>
                                          </p:stCondLst>
                                        </p:cTn>
                                        <p:tgtEl>
                                          <p:spTgt spid="5123">
                                            <p:bg/>
                                          </p:spTgt>
                                        </p:tgtEl>
                                      </p:cBhvr>
                                      <p:to x="100000" y="95000"/>
                                    </p:animScale>
                                    <p:animScale>
                                      <p:cBhvr>
                                        <p:cTn id="20" dur="166" decel="50000">
                                          <p:stCondLst>
                                            <p:cond delay="1834"/>
                                          </p:stCondLst>
                                        </p:cTn>
                                        <p:tgtEl>
                                          <p:spTgt spid="5123">
                                            <p:bg/>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123">
                                            <p:txEl>
                                              <p:pRg st="0" end="0"/>
                                            </p:txEl>
                                          </p:spTgt>
                                        </p:tgtEl>
                                        <p:attrNameLst>
                                          <p:attrName>style.visibility</p:attrName>
                                        </p:attrNameLst>
                                      </p:cBhvr>
                                      <p:to>
                                        <p:strVal val="visible"/>
                                      </p:to>
                                    </p:set>
                                    <p:animEffect transition="in" filter="wipe(down)">
                                      <p:cBhvr>
                                        <p:cTn id="25" dur="580">
                                          <p:stCondLst>
                                            <p:cond delay="0"/>
                                          </p:stCondLst>
                                        </p:cTn>
                                        <p:tgtEl>
                                          <p:spTgt spid="5123">
                                            <p:txEl>
                                              <p:pRg st="0" end="0"/>
                                            </p:txEl>
                                          </p:spTgt>
                                        </p:tgtEl>
                                      </p:cBhvr>
                                    </p:animEffect>
                                    <p:anim calcmode="lin" valueType="num">
                                      <p:cBhvr>
                                        <p:cTn id="26" dur="1822" tmFilter="0,0; 0.14,0.36; 0.43,0.73; 0.71,0.91; 1.0,1.0">
                                          <p:stCondLst>
                                            <p:cond delay="0"/>
                                          </p:stCondLst>
                                        </p:cTn>
                                        <p:tgtEl>
                                          <p:spTgt spid="512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3">
                                            <p:txEl>
                                              <p:pRg st="0" end="0"/>
                                            </p:txEl>
                                          </p:spTgt>
                                        </p:tgtEl>
                                      </p:cBhvr>
                                      <p:to x="100000" y="60000"/>
                                    </p:animScale>
                                    <p:animScale>
                                      <p:cBhvr>
                                        <p:cTn id="32" dur="166" decel="50000">
                                          <p:stCondLst>
                                            <p:cond delay="676"/>
                                          </p:stCondLst>
                                        </p:cTn>
                                        <p:tgtEl>
                                          <p:spTgt spid="5123">
                                            <p:txEl>
                                              <p:pRg st="0" end="0"/>
                                            </p:txEl>
                                          </p:spTgt>
                                        </p:tgtEl>
                                      </p:cBhvr>
                                      <p:to x="100000" y="100000"/>
                                    </p:animScale>
                                    <p:animScale>
                                      <p:cBhvr>
                                        <p:cTn id="33" dur="26">
                                          <p:stCondLst>
                                            <p:cond delay="1312"/>
                                          </p:stCondLst>
                                        </p:cTn>
                                        <p:tgtEl>
                                          <p:spTgt spid="5123">
                                            <p:txEl>
                                              <p:pRg st="0" end="0"/>
                                            </p:txEl>
                                          </p:spTgt>
                                        </p:tgtEl>
                                      </p:cBhvr>
                                      <p:to x="100000" y="80000"/>
                                    </p:animScale>
                                    <p:animScale>
                                      <p:cBhvr>
                                        <p:cTn id="34" dur="166" decel="50000">
                                          <p:stCondLst>
                                            <p:cond delay="1338"/>
                                          </p:stCondLst>
                                        </p:cTn>
                                        <p:tgtEl>
                                          <p:spTgt spid="5123">
                                            <p:txEl>
                                              <p:pRg st="0" end="0"/>
                                            </p:txEl>
                                          </p:spTgt>
                                        </p:tgtEl>
                                      </p:cBhvr>
                                      <p:to x="100000" y="100000"/>
                                    </p:animScale>
                                    <p:animScale>
                                      <p:cBhvr>
                                        <p:cTn id="35" dur="26">
                                          <p:stCondLst>
                                            <p:cond delay="1642"/>
                                          </p:stCondLst>
                                        </p:cTn>
                                        <p:tgtEl>
                                          <p:spTgt spid="5123">
                                            <p:txEl>
                                              <p:pRg st="0" end="0"/>
                                            </p:txEl>
                                          </p:spTgt>
                                        </p:tgtEl>
                                      </p:cBhvr>
                                      <p:to x="100000" y="90000"/>
                                    </p:animScale>
                                    <p:animScale>
                                      <p:cBhvr>
                                        <p:cTn id="36" dur="166" decel="50000">
                                          <p:stCondLst>
                                            <p:cond delay="1668"/>
                                          </p:stCondLst>
                                        </p:cTn>
                                        <p:tgtEl>
                                          <p:spTgt spid="5123">
                                            <p:txEl>
                                              <p:pRg st="0" end="0"/>
                                            </p:txEl>
                                          </p:spTgt>
                                        </p:tgtEl>
                                      </p:cBhvr>
                                      <p:to x="100000" y="100000"/>
                                    </p:animScale>
                                    <p:animScale>
                                      <p:cBhvr>
                                        <p:cTn id="37" dur="26">
                                          <p:stCondLst>
                                            <p:cond delay="1808"/>
                                          </p:stCondLst>
                                        </p:cTn>
                                        <p:tgtEl>
                                          <p:spTgt spid="5123">
                                            <p:txEl>
                                              <p:pRg st="0" end="0"/>
                                            </p:txEl>
                                          </p:spTgt>
                                        </p:tgtEl>
                                      </p:cBhvr>
                                      <p:to x="100000" y="95000"/>
                                    </p:animScale>
                                    <p:animScale>
                                      <p:cBhvr>
                                        <p:cTn id="38" dur="166" decel="50000">
                                          <p:stCondLst>
                                            <p:cond delay="1834"/>
                                          </p:stCondLst>
                                        </p:cTn>
                                        <p:tgtEl>
                                          <p:spTgt spid="5123">
                                            <p:txEl>
                                              <p:pRg st="0" end="0"/>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123">
                                            <p:txEl>
                                              <p:pRg st="1" end="1"/>
                                            </p:txEl>
                                          </p:spTgt>
                                        </p:tgtEl>
                                        <p:attrNameLst>
                                          <p:attrName>style.visibility</p:attrName>
                                        </p:attrNameLst>
                                      </p:cBhvr>
                                      <p:to>
                                        <p:strVal val="visible"/>
                                      </p:to>
                                    </p:set>
                                    <p:animEffect transition="in" filter="wipe(down)">
                                      <p:cBhvr>
                                        <p:cTn id="43" dur="580">
                                          <p:stCondLst>
                                            <p:cond delay="0"/>
                                          </p:stCondLst>
                                        </p:cTn>
                                        <p:tgtEl>
                                          <p:spTgt spid="5123">
                                            <p:txEl>
                                              <p:pRg st="1" end="1"/>
                                            </p:txEl>
                                          </p:spTgt>
                                        </p:tgtEl>
                                      </p:cBhvr>
                                    </p:animEffect>
                                    <p:anim calcmode="lin" valueType="num">
                                      <p:cBhvr>
                                        <p:cTn id="44" dur="1822" tmFilter="0,0; 0.14,0.36; 0.43,0.73; 0.71,0.91; 1.0,1.0">
                                          <p:stCondLst>
                                            <p:cond delay="0"/>
                                          </p:stCondLst>
                                        </p:cTn>
                                        <p:tgtEl>
                                          <p:spTgt spid="512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2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2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2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2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123">
                                            <p:txEl>
                                              <p:pRg st="1" end="1"/>
                                            </p:txEl>
                                          </p:spTgt>
                                        </p:tgtEl>
                                      </p:cBhvr>
                                      <p:to x="100000" y="60000"/>
                                    </p:animScale>
                                    <p:animScale>
                                      <p:cBhvr>
                                        <p:cTn id="50" dur="166" decel="50000">
                                          <p:stCondLst>
                                            <p:cond delay="676"/>
                                          </p:stCondLst>
                                        </p:cTn>
                                        <p:tgtEl>
                                          <p:spTgt spid="5123">
                                            <p:txEl>
                                              <p:pRg st="1" end="1"/>
                                            </p:txEl>
                                          </p:spTgt>
                                        </p:tgtEl>
                                      </p:cBhvr>
                                      <p:to x="100000" y="100000"/>
                                    </p:animScale>
                                    <p:animScale>
                                      <p:cBhvr>
                                        <p:cTn id="51" dur="26">
                                          <p:stCondLst>
                                            <p:cond delay="1312"/>
                                          </p:stCondLst>
                                        </p:cTn>
                                        <p:tgtEl>
                                          <p:spTgt spid="5123">
                                            <p:txEl>
                                              <p:pRg st="1" end="1"/>
                                            </p:txEl>
                                          </p:spTgt>
                                        </p:tgtEl>
                                      </p:cBhvr>
                                      <p:to x="100000" y="80000"/>
                                    </p:animScale>
                                    <p:animScale>
                                      <p:cBhvr>
                                        <p:cTn id="52" dur="166" decel="50000">
                                          <p:stCondLst>
                                            <p:cond delay="1338"/>
                                          </p:stCondLst>
                                        </p:cTn>
                                        <p:tgtEl>
                                          <p:spTgt spid="5123">
                                            <p:txEl>
                                              <p:pRg st="1" end="1"/>
                                            </p:txEl>
                                          </p:spTgt>
                                        </p:tgtEl>
                                      </p:cBhvr>
                                      <p:to x="100000" y="100000"/>
                                    </p:animScale>
                                    <p:animScale>
                                      <p:cBhvr>
                                        <p:cTn id="53" dur="26">
                                          <p:stCondLst>
                                            <p:cond delay="1642"/>
                                          </p:stCondLst>
                                        </p:cTn>
                                        <p:tgtEl>
                                          <p:spTgt spid="5123">
                                            <p:txEl>
                                              <p:pRg st="1" end="1"/>
                                            </p:txEl>
                                          </p:spTgt>
                                        </p:tgtEl>
                                      </p:cBhvr>
                                      <p:to x="100000" y="90000"/>
                                    </p:animScale>
                                    <p:animScale>
                                      <p:cBhvr>
                                        <p:cTn id="54" dur="166" decel="50000">
                                          <p:stCondLst>
                                            <p:cond delay="1668"/>
                                          </p:stCondLst>
                                        </p:cTn>
                                        <p:tgtEl>
                                          <p:spTgt spid="5123">
                                            <p:txEl>
                                              <p:pRg st="1" end="1"/>
                                            </p:txEl>
                                          </p:spTgt>
                                        </p:tgtEl>
                                      </p:cBhvr>
                                      <p:to x="100000" y="100000"/>
                                    </p:animScale>
                                    <p:animScale>
                                      <p:cBhvr>
                                        <p:cTn id="55" dur="26">
                                          <p:stCondLst>
                                            <p:cond delay="1808"/>
                                          </p:stCondLst>
                                        </p:cTn>
                                        <p:tgtEl>
                                          <p:spTgt spid="5123">
                                            <p:txEl>
                                              <p:pRg st="1" end="1"/>
                                            </p:txEl>
                                          </p:spTgt>
                                        </p:tgtEl>
                                      </p:cBhvr>
                                      <p:to x="100000" y="95000"/>
                                    </p:animScale>
                                    <p:animScale>
                                      <p:cBhvr>
                                        <p:cTn id="56" dur="166" decel="50000">
                                          <p:stCondLst>
                                            <p:cond delay="1834"/>
                                          </p:stCondLst>
                                        </p:cTn>
                                        <p:tgtEl>
                                          <p:spTgt spid="5123">
                                            <p:txEl>
                                              <p:pRg st="1" end="1"/>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123">
                                            <p:txEl>
                                              <p:pRg st="2" end="2"/>
                                            </p:txEl>
                                          </p:spTgt>
                                        </p:tgtEl>
                                        <p:attrNameLst>
                                          <p:attrName>style.visibility</p:attrName>
                                        </p:attrNameLst>
                                      </p:cBhvr>
                                      <p:to>
                                        <p:strVal val="visible"/>
                                      </p:to>
                                    </p:set>
                                    <p:animEffect transition="in" filter="wipe(down)">
                                      <p:cBhvr>
                                        <p:cTn id="61" dur="580">
                                          <p:stCondLst>
                                            <p:cond delay="0"/>
                                          </p:stCondLst>
                                        </p:cTn>
                                        <p:tgtEl>
                                          <p:spTgt spid="5123">
                                            <p:txEl>
                                              <p:pRg st="2" end="2"/>
                                            </p:txEl>
                                          </p:spTgt>
                                        </p:tgtEl>
                                      </p:cBhvr>
                                    </p:animEffect>
                                    <p:anim calcmode="lin" valueType="num">
                                      <p:cBhvr>
                                        <p:cTn id="62" dur="1822" tmFilter="0,0; 0.14,0.36; 0.43,0.73; 0.71,0.91; 1.0,1.0">
                                          <p:stCondLst>
                                            <p:cond delay="0"/>
                                          </p:stCondLst>
                                        </p:cTn>
                                        <p:tgtEl>
                                          <p:spTgt spid="512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12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12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12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12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123">
                                            <p:txEl>
                                              <p:pRg st="2" end="2"/>
                                            </p:txEl>
                                          </p:spTgt>
                                        </p:tgtEl>
                                      </p:cBhvr>
                                      <p:to x="100000" y="60000"/>
                                    </p:animScale>
                                    <p:animScale>
                                      <p:cBhvr>
                                        <p:cTn id="68" dur="166" decel="50000">
                                          <p:stCondLst>
                                            <p:cond delay="676"/>
                                          </p:stCondLst>
                                        </p:cTn>
                                        <p:tgtEl>
                                          <p:spTgt spid="5123">
                                            <p:txEl>
                                              <p:pRg st="2" end="2"/>
                                            </p:txEl>
                                          </p:spTgt>
                                        </p:tgtEl>
                                      </p:cBhvr>
                                      <p:to x="100000" y="100000"/>
                                    </p:animScale>
                                    <p:animScale>
                                      <p:cBhvr>
                                        <p:cTn id="69" dur="26">
                                          <p:stCondLst>
                                            <p:cond delay="1312"/>
                                          </p:stCondLst>
                                        </p:cTn>
                                        <p:tgtEl>
                                          <p:spTgt spid="5123">
                                            <p:txEl>
                                              <p:pRg st="2" end="2"/>
                                            </p:txEl>
                                          </p:spTgt>
                                        </p:tgtEl>
                                      </p:cBhvr>
                                      <p:to x="100000" y="80000"/>
                                    </p:animScale>
                                    <p:animScale>
                                      <p:cBhvr>
                                        <p:cTn id="70" dur="166" decel="50000">
                                          <p:stCondLst>
                                            <p:cond delay="1338"/>
                                          </p:stCondLst>
                                        </p:cTn>
                                        <p:tgtEl>
                                          <p:spTgt spid="5123">
                                            <p:txEl>
                                              <p:pRg st="2" end="2"/>
                                            </p:txEl>
                                          </p:spTgt>
                                        </p:tgtEl>
                                      </p:cBhvr>
                                      <p:to x="100000" y="100000"/>
                                    </p:animScale>
                                    <p:animScale>
                                      <p:cBhvr>
                                        <p:cTn id="71" dur="26">
                                          <p:stCondLst>
                                            <p:cond delay="1642"/>
                                          </p:stCondLst>
                                        </p:cTn>
                                        <p:tgtEl>
                                          <p:spTgt spid="5123">
                                            <p:txEl>
                                              <p:pRg st="2" end="2"/>
                                            </p:txEl>
                                          </p:spTgt>
                                        </p:tgtEl>
                                      </p:cBhvr>
                                      <p:to x="100000" y="90000"/>
                                    </p:animScale>
                                    <p:animScale>
                                      <p:cBhvr>
                                        <p:cTn id="72" dur="166" decel="50000">
                                          <p:stCondLst>
                                            <p:cond delay="1668"/>
                                          </p:stCondLst>
                                        </p:cTn>
                                        <p:tgtEl>
                                          <p:spTgt spid="5123">
                                            <p:txEl>
                                              <p:pRg st="2" end="2"/>
                                            </p:txEl>
                                          </p:spTgt>
                                        </p:tgtEl>
                                      </p:cBhvr>
                                      <p:to x="100000" y="100000"/>
                                    </p:animScale>
                                    <p:animScale>
                                      <p:cBhvr>
                                        <p:cTn id="73" dur="26">
                                          <p:stCondLst>
                                            <p:cond delay="1808"/>
                                          </p:stCondLst>
                                        </p:cTn>
                                        <p:tgtEl>
                                          <p:spTgt spid="5123">
                                            <p:txEl>
                                              <p:pRg st="2" end="2"/>
                                            </p:txEl>
                                          </p:spTgt>
                                        </p:tgtEl>
                                      </p:cBhvr>
                                      <p:to x="100000" y="95000"/>
                                    </p:animScale>
                                    <p:animScale>
                                      <p:cBhvr>
                                        <p:cTn id="74" dur="166" decel="50000">
                                          <p:stCondLst>
                                            <p:cond delay="1834"/>
                                          </p:stCondLst>
                                        </p:cTn>
                                        <p:tgtEl>
                                          <p:spTgt spid="5123">
                                            <p:txEl>
                                              <p:pRg st="2" end="2"/>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5123">
                                            <p:txEl>
                                              <p:pRg st="3" end="3"/>
                                            </p:txEl>
                                          </p:spTgt>
                                        </p:tgtEl>
                                        <p:attrNameLst>
                                          <p:attrName>style.visibility</p:attrName>
                                        </p:attrNameLst>
                                      </p:cBhvr>
                                      <p:to>
                                        <p:strVal val="visible"/>
                                      </p:to>
                                    </p:set>
                                    <p:animEffect transition="in" filter="wipe(down)">
                                      <p:cBhvr>
                                        <p:cTn id="79" dur="580">
                                          <p:stCondLst>
                                            <p:cond delay="0"/>
                                          </p:stCondLst>
                                        </p:cTn>
                                        <p:tgtEl>
                                          <p:spTgt spid="5123">
                                            <p:txEl>
                                              <p:pRg st="3" end="3"/>
                                            </p:txEl>
                                          </p:spTgt>
                                        </p:tgtEl>
                                      </p:cBhvr>
                                    </p:animEffect>
                                    <p:anim calcmode="lin" valueType="num">
                                      <p:cBhvr>
                                        <p:cTn id="80" dur="1822" tmFilter="0,0; 0.14,0.36; 0.43,0.73; 0.71,0.91; 1.0,1.0">
                                          <p:stCondLst>
                                            <p:cond delay="0"/>
                                          </p:stCondLst>
                                        </p:cTn>
                                        <p:tgtEl>
                                          <p:spTgt spid="512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12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12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12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12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123">
                                            <p:txEl>
                                              <p:pRg st="3" end="3"/>
                                            </p:txEl>
                                          </p:spTgt>
                                        </p:tgtEl>
                                      </p:cBhvr>
                                      <p:to x="100000" y="60000"/>
                                    </p:animScale>
                                    <p:animScale>
                                      <p:cBhvr>
                                        <p:cTn id="86" dur="166" decel="50000">
                                          <p:stCondLst>
                                            <p:cond delay="676"/>
                                          </p:stCondLst>
                                        </p:cTn>
                                        <p:tgtEl>
                                          <p:spTgt spid="5123">
                                            <p:txEl>
                                              <p:pRg st="3" end="3"/>
                                            </p:txEl>
                                          </p:spTgt>
                                        </p:tgtEl>
                                      </p:cBhvr>
                                      <p:to x="100000" y="100000"/>
                                    </p:animScale>
                                    <p:animScale>
                                      <p:cBhvr>
                                        <p:cTn id="87" dur="26">
                                          <p:stCondLst>
                                            <p:cond delay="1312"/>
                                          </p:stCondLst>
                                        </p:cTn>
                                        <p:tgtEl>
                                          <p:spTgt spid="5123">
                                            <p:txEl>
                                              <p:pRg st="3" end="3"/>
                                            </p:txEl>
                                          </p:spTgt>
                                        </p:tgtEl>
                                      </p:cBhvr>
                                      <p:to x="100000" y="80000"/>
                                    </p:animScale>
                                    <p:animScale>
                                      <p:cBhvr>
                                        <p:cTn id="88" dur="166" decel="50000">
                                          <p:stCondLst>
                                            <p:cond delay="1338"/>
                                          </p:stCondLst>
                                        </p:cTn>
                                        <p:tgtEl>
                                          <p:spTgt spid="5123">
                                            <p:txEl>
                                              <p:pRg st="3" end="3"/>
                                            </p:txEl>
                                          </p:spTgt>
                                        </p:tgtEl>
                                      </p:cBhvr>
                                      <p:to x="100000" y="100000"/>
                                    </p:animScale>
                                    <p:animScale>
                                      <p:cBhvr>
                                        <p:cTn id="89" dur="26">
                                          <p:stCondLst>
                                            <p:cond delay="1642"/>
                                          </p:stCondLst>
                                        </p:cTn>
                                        <p:tgtEl>
                                          <p:spTgt spid="5123">
                                            <p:txEl>
                                              <p:pRg st="3" end="3"/>
                                            </p:txEl>
                                          </p:spTgt>
                                        </p:tgtEl>
                                      </p:cBhvr>
                                      <p:to x="100000" y="90000"/>
                                    </p:animScale>
                                    <p:animScale>
                                      <p:cBhvr>
                                        <p:cTn id="90" dur="166" decel="50000">
                                          <p:stCondLst>
                                            <p:cond delay="1668"/>
                                          </p:stCondLst>
                                        </p:cTn>
                                        <p:tgtEl>
                                          <p:spTgt spid="5123">
                                            <p:txEl>
                                              <p:pRg st="3" end="3"/>
                                            </p:txEl>
                                          </p:spTgt>
                                        </p:tgtEl>
                                      </p:cBhvr>
                                      <p:to x="100000" y="100000"/>
                                    </p:animScale>
                                    <p:animScale>
                                      <p:cBhvr>
                                        <p:cTn id="91" dur="26">
                                          <p:stCondLst>
                                            <p:cond delay="1808"/>
                                          </p:stCondLst>
                                        </p:cTn>
                                        <p:tgtEl>
                                          <p:spTgt spid="5123">
                                            <p:txEl>
                                              <p:pRg st="3" end="3"/>
                                            </p:txEl>
                                          </p:spTgt>
                                        </p:tgtEl>
                                      </p:cBhvr>
                                      <p:to x="100000" y="95000"/>
                                    </p:animScale>
                                    <p:animScale>
                                      <p:cBhvr>
                                        <p:cTn id="92" dur="166" decel="50000">
                                          <p:stCondLst>
                                            <p:cond delay="1834"/>
                                          </p:stCondLst>
                                        </p:cTn>
                                        <p:tgtEl>
                                          <p:spTgt spid="512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8" name="Picture 4" descr="C:\Users\Nadine\Desktop\Ang12_AngelsWhim.png">
            <a:extLst>
              <a:ext uri="{FF2B5EF4-FFF2-40B4-BE49-F238E27FC236}">
                <a16:creationId xmlns:a16="http://schemas.microsoft.com/office/drawing/2014/main" id="{D7162469-0E95-143F-F01E-A4FB41648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1838">
            <a:off x="69850" y="1333500"/>
            <a:ext cx="12954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C:\Users\Nadine\Desktop\Ang12_AngelsWhim.png">
            <a:extLst>
              <a:ext uri="{FF2B5EF4-FFF2-40B4-BE49-F238E27FC236}">
                <a16:creationId xmlns:a16="http://schemas.microsoft.com/office/drawing/2014/main" id="{638A339C-0891-9455-5DA6-F256CFF13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37226">
            <a:off x="7820025" y="5241925"/>
            <a:ext cx="1141413"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D4F8C9F-23B7-146B-6541-A452782ACE29}"/>
              </a:ext>
            </a:extLst>
          </p:cNvPr>
          <p:cNvSpPr txBox="1"/>
          <p:nvPr/>
        </p:nvSpPr>
        <p:spPr>
          <a:xfrm>
            <a:off x="457200" y="304799"/>
            <a:ext cx="8212003" cy="1015663"/>
          </a:xfrm>
          <a:prstGeom prst="rect">
            <a:avLst/>
          </a:prstGeom>
          <a:solidFill>
            <a:schemeClr val="bg1"/>
          </a:solidFill>
          <a:ln w="38100">
            <a:solidFill>
              <a:schemeClr val="tx1"/>
            </a:solidFill>
          </a:ln>
        </p:spPr>
        <p:txBody>
          <a:bodyPr>
            <a:spAutoFit/>
          </a:bodyPr>
          <a:lstStyle/>
          <a:p>
            <a:pPr algn="ctr">
              <a:defRPr/>
            </a:pPr>
            <a:r>
              <a:rPr lang="en-US" sz="6000">
                <a:ln>
                  <a:solidFill>
                    <a:srgbClr val="000000"/>
                  </a:solidFill>
                </a:ln>
                <a:solidFill>
                  <a:srgbClr val="00B050"/>
                </a:solidFill>
                <a:effectLst>
                  <a:outerShdw blurRad="50800" dist="38100" dir="10800000" algn="r" rotWithShape="0">
                    <a:prstClr val="black">
                      <a:alpha val="40000"/>
                    </a:prstClr>
                  </a:outerShdw>
                </a:effectLst>
                <a:latin typeface="Segoe UI Black" panose="020B0A02040204020203" pitchFamily="34" charset="0"/>
                <a:ea typeface="Segoe UI Black" panose="020B0A02040204020203" pitchFamily="34" charset="0"/>
              </a:rPr>
              <a:t>GREEN</a:t>
            </a:r>
            <a:r>
              <a:rPr lang="en-US" sz="6000">
                <a:ln>
                  <a:solidFill>
                    <a:srgbClr val="000000"/>
                  </a:solidFill>
                </a:ln>
                <a:solidFill>
                  <a:srgbClr val="002060"/>
                </a:solidFill>
                <a:effectLst>
                  <a:outerShdw blurRad="50800" dist="38100" dir="10800000" algn="r" rotWithShape="0">
                    <a:prstClr val="black">
                      <a:alpha val="40000"/>
                    </a:prstClr>
                  </a:outerShdw>
                </a:effectLst>
                <a:latin typeface="Segoe UI Black" panose="020B0A02040204020203" pitchFamily="34" charset="0"/>
                <a:ea typeface="Segoe UI Black" panose="020B0A02040204020203" pitchFamily="34" charset="0"/>
              </a:rPr>
              <a:t> TAKE-HOME </a:t>
            </a:r>
          </a:p>
        </p:txBody>
      </p:sp>
      <p:pic>
        <p:nvPicPr>
          <p:cNvPr id="54275" name="Picture 3">
            <a:extLst>
              <a:ext uri="{FF2B5EF4-FFF2-40B4-BE49-F238E27FC236}">
                <a16:creationId xmlns:a16="http://schemas.microsoft.com/office/drawing/2014/main" id="{38B4FCAB-FAB5-AC4D-9232-E79C3292BA52}"/>
              </a:ext>
            </a:extLst>
          </p:cNvPr>
          <p:cNvPicPr>
            <a:picLocks noChangeAspect="1" noChangeArrowheads="1"/>
          </p:cNvPicPr>
          <p:nvPr/>
        </p:nvPicPr>
        <p:blipFill>
          <a:blip r:embed="rId4"/>
          <a:srcRect t="5000" b="20000"/>
          <a:stretch>
            <a:fillRect/>
          </a:stretch>
        </p:blipFill>
        <p:spPr bwMode="auto">
          <a:xfrm rot="21423426">
            <a:off x="2301875" y="1287463"/>
            <a:ext cx="4191000" cy="727075"/>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p:spPr>
      </p:pic>
      <p:sp>
        <p:nvSpPr>
          <p:cNvPr id="4" name="TextBox 3">
            <a:extLst>
              <a:ext uri="{FF2B5EF4-FFF2-40B4-BE49-F238E27FC236}">
                <a16:creationId xmlns:a16="http://schemas.microsoft.com/office/drawing/2014/main" id="{DCA7E44F-C6AE-B9BF-5EE2-0B7D21E069B5}"/>
              </a:ext>
            </a:extLst>
          </p:cNvPr>
          <p:cNvSpPr txBox="1"/>
          <p:nvPr/>
        </p:nvSpPr>
        <p:spPr>
          <a:xfrm>
            <a:off x="990600" y="2352675"/>
            <a:ext cx="7086600" cy="3786188"/>
          </a:xfrm>
          <a:prstGeom prst="rect">
            <a:avLst/>
          </a:prstGeom>
          <a:solidFill>
            <a:schemeClr val="bg1"/>
          </a:solidFill>
          <a:ln w="38100">
            <a:solidFill>
              <a:schemeClr val="tx1"/>
            </a:solidFill>
          </a:ln>
        </p:spPr>
        <p:txBody>
          <a:bodyPr>
            <a:spAutoFit/>
          </a:bodyPr>
          <a:lstStyle/>
          <a:p>
            <a:pPr marL="457200" indent="-457200">
              <a:buFont typeface="Arial" panose="020B0604020202020204" pitchFamily="34" charset="0"/>
              <a:buChar char="•"/>
              <a:defRPr/>
            </a:pPr>
            <a:r>
              <a:rPr lang="en-US" sz="3000">
                <a:solidFill>
                  <a:srgbClr val="002060"/>
                </a:solidFill>
                <a:latin typeface="Cavolini" panose="03000502040302020204" pitchFamily="66" charset="0"/>
                <a:cs typeface="Cavolini" panose="03000502040302020204" pitchFamily="66" charset="0"/>
              </a:rPr>
              <a:t>Newsletters will be sent home on Thursdays. Please read these, as they contain important information, upcoming events, and dates.</a:t>
            </a:r>
          </a:p>
          <a:p>
            <a:pPr>
              <a:defRPr/>
            </a:pPr>
            <a:endParaRPr lang="en-US" sz="3000">
              <a:solidFill>
                <a:srgbClr val="002060"/>
              </a:solidFill>
              <a:latin typeface="Cavolini" panose="03000502040302020204" pitchFamily="66" charset="0"/>
              <a:cs typeface="Cavolini" panose="03000502040302020204" pitchFamily="66" charset="0"/>
            </a:endParaRPr>
          </a:p>
          <a:p>
            <a:pPr marL="457200" indent="-457200">
              <a:buFont typeface="Arial" panose="020B0604020202020204" pitchFamily="34" charset="0"/>
              <a:buChar char="•"/>
              <a:defRPr/>
            </a:pPr>
            <a:r>
              <a:rPr lang="en-US" sz="3000">
                <a:solidFill>
                  <a:srgbClr val="002060"/>
                </a:solidFill>
                <a:latin typeface="Cavolini" panose="03000502040302020204" pitchFamily="66" charset="0"/>
                <a:cs typeface="Cavolini" panose="03000502040302020204" pitchFamily="66" charset="0"/>
              </a:rPr>
              <a:t>Graded papers are sent home on Thursdays.</a:t>
            </a: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53FF444D-0520-D233-9894-D498304ED675}"/>
              </a:ext>
            </a:extLst>
          </p:cNvPr>
          <p:cNvSpPr txBox="1">
            <a:spLocks noChangeArrowheads="1"/>
          </p:cNvSpPr>
          <p:nvPr/>
        </p:nvSpPr>
        <p:spPr bwMode="auto">
          <a:xfrm>
            <a:off x="152400" y="2682875"/>
            <a:ext cx="88392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3000">
                <a:latin typeface="Cavolini" panose="03000502040302020204" pitchFamily="66" charset="0"/>
                <a:cs typeface="Cavolini" panose="03000502040302020204" pitchFamily="66" charset="0"/>
              </a:rPr>
              <a:t>Doors Open:  7:00 am</a:t>
            </a:r>
            <a:br>
              <a:rPr lang="en-US" altLang="en-US" sz="3000">
                <a:latin typeface="Cavolini" panose="03000502040302020204" pitchFamily="66" charset="0"/>
                <a:cs typeface="Cavolini" panose="03000502040302020204" pitchFamily="66" charset="0"/>
              </a:rPr>
            </a:br>
            <a:r>
              <a:rPr lang="en-US" altLang="en-US" sz="3000">
                <a:latin typeface="Cavolini" panose="03000502040302020204" pitchFamily="66" charset="0"/>
                <a:cs typeface="Cavolini" panose="03000502040302020204" pitchFamily="66" charset="0"/>
              </a:rPr>
              <a:t>Start Time:  7:35 am</a:t>
            </a:r>
            <a:br>
              <a:rPr lang="en-US" altLang="en-US" sz="3000">
                <a:latin typeface="Cavolini" panose="03000502040302020204" pitchFamily="66" charset="0"/>
                <a:cs typeface="Cavolini" panose="03000502040302020204" pitchFamily="66" charset="0"/>
              </a:rPr>
            </a:br>
            <a:r>
              <a:rPr lang="en-US" altLang="en-US" sz="3000">
                <a:latin typeface="Cavolini" panose="03000502040302020204" pitchFamily="66" charset="0"/>
                <a:cs typeface="Cavolini" panose="03000502040302020204" pitchFamily="66" charset="0"/>
              </a:rPr>
              <a:t>Dismissal:  2:30 pm</a:t>
            </a:r>
            <a:br>
              <a:rPr lang="en-US" altLang="en-US" sz="3000">
                <a:latin typeface="Cavolini" panose="03000502040302020204" pitchFamily="66" charset="0"/>
                <a:cs typeface="Cavolini" panose="03000502040302020204" pitchFamily="66" charset="0"/>
              </a:rPr>
            </a:br>
            <a:r>
              <a:rPr lang="en-US" altLang="en-US" sz="3000" b="1">
                <a:latin typeface="Cavolini" panose="03000502040302020204" pitchFamily="66" charset="0"/>
                <a:cs typeface="Cavolini" panose="03000502040302020204" pitchFamily="66" charset="0"/>
              </a:rPr>
              <a:t>**NO Checkouts after 1:45 PM**</a:t>
            </a:r>
          </a:p>
          <a:p>
            <a:pPr algn="ctr">
              <a:spcBef>
                <a:spcPct val="0"/>
              </a:spcBef>
              <a:buFontTx/>
              <a:buNone/>
            </a:pPr>
            <a:endParaRPr lang="en-US" altLang="en-US" sz="3000">
              <a:latin typeface="Cavolini" panose="03000502040302020204" pitchFamily="66" charset="0"/>
              <a:cs typeface="Cavolini" panose="03000502040302020204" pitchFamily="66" charset="0"/>
            </a:endParaRPr>
          </a:p>
          <a:p>
            <a:pPr algn="ctr">
              <a:spcBef>
                <a:spcPct val="0"/>
              </a:spcBef>
              <a:buFontTx/>
              <a:buNone/>
            </a:pPr>
            <a:r>
              <a:rPr lang="en-US" altLang="en-US" sz="3000">
                <a:latin typeface="Cavolini" panose="03000502040302020204" pitchFamily="66" charset="0"/>
                <a:cs typeface="Cavolini" panose="03000502040302020204" pitchFamily="66" charset="0"/>
              </a:rPr>
              <a:t>It is very important your child is on time and present all day each day, so they do not miss instructional time. </a:t>
            </a:r>
          </a:p>
        </p:txBody>
      </p:sp>
      <p:pic>
        <p:nvPicPr>
          <p:cNvPr id="10243" name="Picture 2">
            <a:extLst>
              <a:ext uri="{FF2B5EF4-FFF2-40B4-BE49-F238E27FC236}">
                <a16:creationId xmlns:a16="http://schemas.microsoft.com/office/drawing/2014/main" id="{CB524B50-3293-7597-3652-3B5BEDC83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854"/>
          <a:stretch>
            <a:fillRect/>
          </a:stretch>
        </p:blipFill>
        <p:spPr bwMode="auto">
          <a:xfrm>
            <a:off x="2781300" y="304800"/>
            <a:ext cx="35814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AutoShape 2" descr="data:image/jpg;base64,/9j/4AAQSkZJRgABAQAAAQABAAD/2wCEAAkGBhISERUUExQUExQWFBwaGRUWFBsbHRoaHBsXFxwgHRodGyggHSUkJRIdHy8nLycrLSwsGh8xNTwqNSgsMCkBCQoKDgwOGg8PGjUlHyQqNSw1LCovMzApKiwsKSo0LC81LCs0LTUsLS0xLy81NCw0KiktNCksMCw0KSksLCwpKf/AABEIADwApwMBIgACEQEDEQH/xAAbAAEAAwEBAQEAAAAAAAAAAAAABAUGAQIDB//EADkQAAIBAwIEBAIHBgcAAAAAAAECAwAEEQUhBhITMRQiQVFhgRUyQnFykbEHI0NSgqEWJDNEYtHT/8QAGgEBAAMBAQEAAAAAAAAAAAAAAAECAwQFBv/EACcRAAIBAwMCBgMAAAAAAAAAAAABAhESIQMxURNBBCJhcZHwgcHh/9oADAMBAAIRAxEAPwDD0pSvqTyhSvUbYIOAcEHB7H4HHoa2utPaw6bbXS2Vv1JnZWBMpUBebsOpn7Puay1NRQpVbloxuMRStXcmB7S6V7NLa6gWNwUZ90ZlB2Zjg+cep2PwrKLkjsfypDUUxKNBSukV6khZccylc9sgjP51qVPFK6FPsd/hXTGRtg5+6gPNK7yn2P5VN0h+WQM0KTJkKRIrFdyB6Eb/ADqG6KoRBpV7x9axwajNFEgjReXCr2GVBNUz27AAlWAPYkED86rCanFSXcmUWnQ+dK7yn2NOU+1XIOUpSgFKUoBSlKAUpSgFb3U9VW30bT3aCG4/fN5ZlJAwXO2CN/z+6sLD9Ybc248ucZ37ZHbPat3xKt1HZqlxpca2sDZH+ZOVLEjushY55q4/FZtXqbaXdmf19je313cQMBGkazc2/YCMYG3fmOPlV9fXdzqGn2skTsZoblYpQDjLMR05Tj1Bxv8AE+1eJLS9+jpRBpscMM0YdpRKCxRfOD5nz2HbFZXQuJJrWOdYv48RjPw9mHxAJA/FWKTkvLui7dHnubnR9UF5e3UrOHjsrdjAXXK8yjl6rKAebJUv2PcVRfTEL2dzHc3q3LkB4PJMWWQbnzMg5Qw2PpVRwbLeQyGW1iaYheV0EZdWRvssB6HH9qsDbyNZy3FpYLbwsCsk3W6hC5HMqBmyoOwOxJG2cVDhbL44wK1RczcUyx6JDcE81x4pkSRgMqBzZx/SOXPoDXy4T49luNRYTYijuxyEJ2SQryo4J3zkAZ+IrPXnFaNZraeEQIjF1PVkyJCCC3ff63btX20Xgy4uLbxERTCyhMc2CvbLk9lVc5JPoCalacfNfj+i54oWTXN1ZW0kEkrLLcXbR7+iKeWSQZ3HOXAz6gGpXF+vzWmpJaQHkt4REohwOVwwUtzr9onPc1mONdda8vWcMXRFWNG7cwUYLAenMct8xU2542DtHLNaxy3USqFnLsM8v1S8Y2Yj3ooSdJNe4uW1S14iB/xG2IPEESIej/NhF99tu++229XGkXZmuL2OW5WZWgmPhVLyJHjcYkYBcr28uf7Vk5v2gOb9b1LdI5QCHHOzCQFQuCD9XYdxUrSOI5IzLPa6aBCwcTHMkgKkEsvU/hgZzt86zcJWrHYtVVJHA+sy3NncWIdhJ0S8BHfy7tGPgw9PiarOINZnjtLazZ2z0+rKp9OfDRxn4KoDY93+FWWi8PS2722o/uoLYkykIxbpov2CW+szjygZzk/CsdfX73FxLO/eRy33ZOw+QwPlW0FdOq23/JSTpHP1HFrtKV6BzilKUApSlAKUpQH0tvrr+IfqK/dOPZTJbX0HcraLIo/qf/zFfhdt9dfxD9RX7hcX8f0102KlJdPIOSMZWVjg/JjXm+N3i/f9HTobM+l3cFbG7hH+3slXHx6LH/qqbhTh/TJYoI4bdbpWQ9a4PN5GCg9z3JJwAvbBpFqqyx64eZfrMi79wluF2/KrzT5YimmvHcRxwhDiIHAlJiwAAP5fMTn9a4KuKx9wdFEyHwDBDBPf20aY6Mo85O7KwJVT+HcZ+NVnDurWr6HcTvAVtjM7G3RtwvMg5QdvXf51J4T1CIarqqGRQXaMrk9wFIJHvjI/OqeOwFrw9eWzOjPHI65U7N50O2d/WrNtvPoRsvkt9S4DsW1K2QRBI3gldo1yAxQxBc47f6u/vgVH4t4Utjp9zKtr4R4XIXlJAkRWABYA4IYH13FXGsa7BDqliZJFVXt50DFhgMTAQCfTPKRVHxnYxQWVy1zcM800zGEC4lwVZ1KL0+cLhR32xRTm6Vb+sOKzgvP8JaWl4lv4ROd4HcH7OFZVO2e/n71ndd4f046XLLFD0ujcGIysct5ZhE5JzuMZOK1Vzdp9MQHnXHgphnmHfqRVmL65i+h7sMy8v0hIWGe6+MBO3tikZzTWX2Dis4LfSeF9MuP3cNqslv0s+Ky2S+cYBO5OPNkbdqj8KXUEOl3q9EOls86SAnHW5ATk+2VwvyrTLKgvI3FwgiNqQkAbY+dT1BjbGML+nrWM4P6c9rq1sJY1kkuJwOY9udeVT74zUXyadXwKJMiNwzaXGl2UgiETXFzGCVJyqvI2QMnGcbZxU/V7PRIJZLOeKK25YUZZixDEtzDY98jlB3968vdx22kWHUdcQXUPOQc7JKwY4742z91WHEHDdhNcS3140Mlt4dBGeqwwV5yx8pAOQRjvVr3XLZFEQOEuGbP6Ohn8Mt20jDqMTkqhcqzBf+AGcDc1kuJYtKWWfoSZ8mUUM2FfB8oBGTuBse2a2X7O4YfBwSWUiRydRfEq0jkFAW5xyEkBsYIIA7DfGa/PP2l31tNqkjW5Vl5VDsvZpBnmOfX0GfhW+lOb1WqspJJR2KJWzXa4Biu165xilKUApSlAKjva5OakUqrinuSnQiixFcNgKl0qvSjwTcyKlkBXPACpdKdKPAuZF8CK41gCal0p0o8C5kU2QrngRUulOlHgXMiNYD3rq2QxipVKdKPAuZE8AKPYA1LpTpQ4F7IxshjHauwWgWpFKlacU60IuYpSlXIFKUoD/9k=">
            <a:extLst>
              <a:ext uri="{FF2B5EF4-FFF2-40B4-BE49-F238E27FC236}">
                <a16:creationId xmlns:a16="http://schemas.microsoft.com/office/drawing/2014/main" id="{9468B14B-1204-393F-0F83-5C3A2A58013E}"/>
              </a:ext>
            </a:extLst>
          </p:cNvPr>
          <p:cNvSpPr>
            <a:spLocks noChangeAspect="1" noChangeArrowheads="1"/>
          </p:cNvSpPr>
          <p:nvPr/>
        </p:nvSpPr>
        <p:spPr bwMode="auto">
          <a:xfrm>
            <a:off x="155575" y="-274638"/>
            <a:ext cx="1590675"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1267" name="AutoShape 4" descr="data:image/jpg;base64,/9j/4AAQSkZJRgABAQAAAQABAAD/2wCEAAkGBhISERUUExQUExQWFBwaGRUWFBsbHRoaHBsXFxwgHRodGyggHSUkJRIdHy8nLycrLSwsGh8xNTwqNSgsMCkBCQoKDgwOGg8PGjUlHyQqNSw1LCovMzApKiwsKSo0LC81LCs0LTUsLS0xLy81NCw0KiktNCksMCw0KSksLCwpKf/AABEIADwApwMBIgACEQEDEQH/xAAbAAEAAwEBAQEAAAAAAAAAAAAABAUGAQIDB//EADkQAAIBAwIEBAIHBgcAAAAAAAECAwAEEQUhBhITMRQiQVFhgRUyQnFykbEHI0NSgqEWJDNEYtHT/8QAGgEBAAMBAQEAAAAAAAAAAAAAAAECAwQFBv/EACcRAAIBAwMCBgMAAAAAAAAAAAABAhESIQMxURNBBCJhcZHwgcHh/9oADAMBAAIRAxEAPwDD0pSvqTyhSvUbYIOAcEHB7H4HHoa2utPaw6bbXS2Vv1JnZWBMpUBebsOpn7Puay1NRQpVbloxuMRStXcmB7S6V7NLa6gWNwUZ90ZlB2Zjg+cep2PwrKLkjsfypDUUxKNBSukV6khZccylc9sgjP51qVPFK6FPsd/hXTGRtg5+6gPNK7yn2P5VN0h+WQM0KTJkKRIrFdyB6Eb/ADqG6KoRBpV7x9axwajNFEgjReXCr2GVBNUz27AAlWAPYkED86rCanFSXcmUWnQ+dK7yn2NOU+1XIOUpSgFKUoBSlKAUpSgFb3U9VW30bT3aCG4/fN5ZlJAwXO2CN/z+6sLD9Ybc248ucZ37ZHbPat3xKt1HZqlxpca2sDZH+ZOVLEjushY55q4/FZtXqbaXdmf19je313cQMBGkazc2/YCMYG3fmOPlV9fXdzqGn2skTsZoblYpQDjLMR05Tj1Bxv8AE+1eJLS9+jpRBpscMM0YdpRKCxRfOD5nz2HbFZXQuJJrWOdYv48RjPw9mHxAJA/FWKTkvLui7dHnubnR9UF5e3UrOHjsrdjAXXK8yjl6rKAebJUv2PcVRfTEL2dzHc3q3LkB4PJMWWQbnzMg5Qw2PpVRwbLeQyGW1iaYheV0EZdWRvssB6HH9qsDbyNZy3FpYLbwsCsk3W6hC5HMqBmyoOwOxJG2cVDhbL44wK1RczcUyx6JDcE81x4pkSRgMqBzZx/SOXPoDXy4T49luNRYTYijuxyEJ2SQryo4J3zkAZ+IrPXnFaNZraeEQIjF1PVkyJCCC3ff63btX20Xgy4uLbxERTCyhMc2CvbLk9lVc5JPoCalacfNfj+i54oWTXN1ZW0kEkrLLcXbR7+iKeWSQZ3HOXAz6gGpXF+vzWmpJaQHkt4REohwOVwwUtzr9onPc1mONdda8vWcMXRFWNG7cwUYLAenMct8xU2542DtHLNaxy3USqFnLsM8v1S8Y2Yj3ooSdJNe4uW1S14iB/xG2IPEESIej/NhF99tu++229XGkXZmuL2OW5WZWgmPhVLyJHjcYkYBcr28uf7Vk5v2gOb9b1LdI5QCHHOzCQFQuCD9XYdxUrSOI5IzLPa6aBCwcTHMkgKkEsvU/hgZzt86zcJWrHYtVVJHA+sy3NncWIdhJ0S8BHfy7tGPgw9PiarOINZnjtLazZ2z0+rKp9OfDRxn4KoDY93+FWWi8PS2722o/uoLYkykIxbpov2CW+szjygZzk/CsdfX73FxLO/eRy33ZOw+QwPlW0FdOq23/JSTpHP1HFrtKV6BzilKUApSlAKUpQH0tvrr+IfqK/dOPZTJbX0HcraLIo/qf/zFfhdt9dfxD9RX7hcX8f0102KlJdPIOSMZWVjg/JjXm+N3i/f9HTobM+l3cFbG7hH+3slXHx6LH/qqbhTh/TJYoI4bdbpWQ9a4PN5GCg9z3JJwAvbBpFqqyx64eZfrMi79wluF2/KrzT5YimmvHcRxwhDiIHAlJiwAAP5fMTn9a4KuKx9wdFEyHwDBDBPf20aY6Mo85O7KwJVT+HcZ+NVnDurWr6HcTvAVtjM7G3RtwvMg5QdvXf51J4T1CIarqqGRQXaMrk9wFIJHvjI/OqeOwFrw9eWzOjPHI65U7N50O2d/WrNtvPoRsvkt9S4DsW1K2QRBI3gldo1yAxQxBc47f6u/vgVH4t4Utjp9zKtr4R4XIXlJAkRWABYA4IYH13FXGsa7BDqliZJFVXt50DFhgMTAQCfTPKRVHxnYxQWVy1zcM800zGEC4lwVZ1KL0+cLhR32xRTm6Vb+sOKzgvP8JaWl4lv4ROd4HcH7OFZVO2e/n71ndd4f046XLLFD0ujcGIysct5ZhE5JzuMZOK1Vzdp9MQHnXHgphnmHfqRVmL65i+h7sMy8v0hIWGe6+MBO3tikZzTWX2Dis4LfSeF9MuP3cNqslv0s+Ky2S+cYBO5OPNkbdqj8KXUEOl3q9EOls86SAnHW5ATk+2VwvyrTLKgvI3FwgiNqQkAbY+dT1BjbGML+nrWM4P6c9rq1sJY1kkuJwOY9udeVT74zUXyadXwKJMiNwzaXGl2UgiETXFzGCVJyqvI2QMnGcbZxU/V7PRIJZLOeKK25YUZZixDEtzDY98jlB3968vdx22kWHUdcQXUPOQc7JKwY4742z91WHEHDdhNcS3140Mlt4dBGeqwwV5yx8pAOQRjvVr3XLZFEQOEuGbP6Ohn8Mt20jDqMTkqhcqzBf+AGcDc1kuJYtKWWfoSZ8mUUM2FfB8oBGTuBse2a2X7O4YfBwSWUiRydRfEq0jkFAW5xyEkBsYIIA7DfGa/PP2l31tNqkjW5Vl5VDsvZpBnmOfX0GfhW+lOb1WqspJJR2KJWzXa4Biu165xilKUApSlAKjva5OakUqrinuSnQiixFcNgKl0qvSjwTcyKlkBXPACpdKdKPAuZF8CK41gCal0p0o8C5kU2QrngRUulOlHgXMiNYD3rq2QxipVKdKPAuZE8AKPYA1LpTpQ4F7IxshjHauwWgWpFKlacU60IuYpSlXIFKUoD/9k=">
            <a:extLst>
              <a:ext uri="{FF2B5EF4-FFF2-40B4-BE49-F238E27FC236}">
                <a16:creationId xmlns:a16="http://schemas.microsoft.com/office/drawing/2014/main" id="{DFEDEA0A-DAF3-85FA-7CDD-8A216C453F82}"/>
              </a:ext>
            </a:extLst>
          </p:cNvPr>
          <p:cNvSpPr>
            <a:spLocks noChangeAspect="1" noChangeArrowheads="1"/>
          </p:cNvSpPr>
          <p:nvPr/>
        </p:nvSpPr>
        <p:spPr bwMode="auto">
          <a:xfrm>
            <a:off x="155575" y="-274638"/>
            <a:ext cx="1590675" cy="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cxnSp>
        <p:nvCxnSpPr>
          <p:cNvPr id="9" name="Curved Connector 8">
            <a:extLst>
              <a:ext uri="{FF2B5EF4-FFF2-40B4-BE49-F238E27FC236}">
                <a16:creationId xmlns:a16="http://schemas.microsoft.com/office/drawing/2014/main" id="{273BA3D0-BD03-608A-E5AB-54590FCC0334}"/>
              </a:ext>
            </a:extLst>
          </p:cNvPr>
          <p:cNvCxnSpPr/>
          <p:nvPr/>
        </p:nvCxnSpPr>
        <p:spPr>
          <a:xfrm>
            <a:off x="3048000" y="3352800"/>
            <a:ext cx="1905000" cy="228600"/>
          </a:xfrm>
          <a:prstGeom prst="curvedConnector3">
            <a:avLst>
              <a:gd name="adj1" fmla="val 50000"/>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99BE954-0E5A-6A89-4DE4-5902B3AD64C9}"/>
              </a:ext>
            </a:extLst>
          </p:cNvPr>
          <p:cNvSpPr txBox="1"/>
          <p:nvPr/>
        </p:nvSpPr>
        <p:spPr>
          <a:xfrm>
            <a:off x="457200" y="457200"/>
            <a:ext cx="8229600" cy="769441"/>
          </a:xfrm>
          <a:prstGeom prst="rect">
            <a:avLst/>
          </a:prstGeom>
          <a:noFill/>
        </p:spPr>
        <p:txBody>
          <a:bodyPr>
            <a:spAutoFit/>
          </a:bodyPr>
          <a:lstStyle/>
          <a:p>
            <a:pPr algn="ctr">
              <a:defRPr/>
            </a:pPr>
            <a:r>
              <a:rPr lang="en-US" sz="4400">
                <a:ln>
                  <a:solidFill>
                    <a:schemeClr val="tx1"/>
                  </a:solidFill>
                </a:ln>
                <a:solidFill>
                  <a:srgbClr val="0070C0"/>
                </a:solidFill>
                <a:effectLst>
                  <a:outerShdw blurRad="50800" dist="38100" dir="10800000" algn="r" rotWithShape="0">
                    <a:prstClr val="black">
                      <a:alpha val="40000"/>
                    </a:prstClr>
                  </a:outerShdw>
                </a:effectLst>
                <a:latin typeface="Mystical Woods Rough Script" panose="02000500000000000000" pitchFamily="2" charset="0"/>
              </a:rPr>
              <a:t>Lunch, Activity, and Recess</a:t>
            </a:r>
          </a:p>
        </p:txBody>
      </p:sp>
      <p:sp>
        <p:nvSpPr>
          <p:cNvPr id="5" name="TextBox 4">
            <a:extLst>
              <a:ext uri="{FF2B5EF4-FFF2-40B4-BE49-F238E27FC236}">
                <a16:creationId xmlns:a16="http://schemas.microsoft.com/office/drawing/2014/main" id="{0670A82E-EB42-316B-4066-89FDB4D112B5}"/>
              </a:ext>
            </a:extLst>
          </p:cNvPr>
          <p:cNvSpPr txBox="1"/>
          <p:nvPr/>
        </p:nvSpPr>
        <p:spPr>
          <a:xfrm>
            <a:off x="621068" y="1224062"/>
            <a:ext cx="3894137" cy="5724644"/>
          </a:xfrm>
          <a:custGeom>
            <a:avLst/>
            <a:gdLst>
              <a:gd name="connsiteX0" fmla="*/ 0 w 3893820"/>
              <a:gd name="connsiteY0" fmla="*/ 0 h 4555093"/>
              <a:gd name="connsiteX1" fmla="*/ 439445 w 3893820"/>
              <a:gd name="connsiteY1" fmla="*/ 0 h 4555093"/>
              <a:gd name="connsiteX2" fmla="*/ 1073582 w 3893820"/>
              <a:gd name="connsiteY2" fmla="*/ 0 h 4555093"/>
              <a:gd name="connsiteX3" fmla="*/ 1707718 w 3893820"/>
              <a:gd name="connsiteY3" fmla="*/ 0 h 4555093"/>
              <a:gd name="connsiteX4" fmla="*/ 2341855 w 3893820"/>
              <a:gd name="connsiteY4" fmla="*/ 0 h 4555093"/>
              <a:gd name="connsiteX5" fmla="*/ 2937053 w 3893820"/>
              <a:gd name="connsiteY5" fmla="*/ 0 h 4555093"/>
              <a:gd name="connsiteX6" fmla="*/ 3893820 w 3893820"/>
              <a:gd name="connsiteY6" fmla="*/ 0 h 4555093"/>
              <a:gd name="connsiteX7" fmla="*/ 3893820 w 3893820"/>
              <a:gd name="connsiteY7" fmla="*/ 614938 h 4555093"/>
              <a:gd name="connsiteX8" fmla="*/ 3893820 w 3893820"/>
              <a:gd name="connsiteY8" fmla="*/ 1275426 h 4555093"/>
              <a:gd name="connsiteX9" fmla="*/ 3893820 w 3893820"/>
              <a:gd name="connsiteY9" fmla="*/ 1708160 h 4555093"/>
              <a:gd name="connsiteX10" fmla="*/ 3893820 w 3893820"/>
              <a:gd name="connsiteY10" fmla="*/ 2231996 h 4555093"/>
              <a:gd name="connsiteX11" fmla="*/ 3893820 w 3893820"/>
              <a:gd name="connsiteY11" fmla="*/ 2710280 h 4555093"/>
              <a:gd name="connsiteX12" fmla="*/ 3893820 w 3893820"/>
              <a:gd name="connsiteY12" fmla="*/ 3188565 h 4555093"/>
              <a:gd name="connsiteX13" fmla="*/ 3893820 w 3893820"/>
              <a:gd name="connsiteY13" fmla="*/ 3621299 h 4555093"/>
              <a:gd name="connsiteX14" fmla="*/ 3893820 w 3893820"/>
              <a:gd name="connsiteY14" fmla="*/ 4555093 h 4555093"/>
              <a:gd name="connsiteX15" fmla="*/ 3415436 w 3893820"/>
              <a:gd name="connsiteY15" fmla="*/ 4555093 h 4555093"/>
              <a:gd name="connsiteX16" fmla="*/ 2859176 w 3893820"/>
              <a:gd name="connsiteY16" fmla="*/ 4555093 h 4555093"/>
              <a:gd name="connsiteX17" fmla="*/ 2225040 w 3893820"/>
              <a:gd name="connsiteY17" fmla="*/ 4555093 h 4555093"/>
              <a:gd name="connsiteX18" fmla="*/ 1590904 w 3893820"/>
              <a:gd name="connsiteY18" fmla="*/ 4555093 h 4555093"/>
              <a:gd name="connsiteX19" fmla="*/ 1034644 w 3893820"/>
              <a:gd name="connsiteY19" fmla="*/ 4555093 h 4555093"/>
              <a:gd name="connsiteX20" fmla="*/ 478384 w 3893820"/>
              <a:gd name="connsiteY20" fmla="*/ 4555093 h 4555093"/>
              <a:gd name="connsiteX21" fmla="*/ 0 w 3893820"/>
              <a:gd name="connsiteY21" fmla="*/ 4555093 h 4555093"/>
              <a:gd name="connsiteX22" fmla="*/ 0 w 3893820"/>
              <a:gd name="connsiteY22" fmla="*/ 3985706 h 4555093"/>
              <a:gd name="connsiteX23" fmla="*/ 0 w 3893820"/>
              <a:gd name="connsiteY23" fmla="*/ 3552973 h 4555093"/>
              <a:gd name="connsiteX24" fmla="*/ 0 w 3893820"/>
              <a:gd name="connsiteY24" fmla="*/ 2938035 h 4555093"/>
              <a:gd name="connsiteX25" fmla="*/ 0 w 3893820"/>
              <a:gd name="connsiteY25" fmla="*/ 2277547 h 4555093"/>
              <a:gd name="connsiteX26" fmla="*/ 0 w 3893820"/>
              <a:gd name="connsiteY26" fmla="*/ 1617058 h 4555093"/>
              <a:gd name="connsiteX27" fmla="*/ 0 w 3893820"/>
              <a:gd name="connsiteY27" fmla="*/ 1093222 h 4555093"/>
              <a:gd name="connsiteX28" fmla="*/ 0 w 3893820"/>
              <a:gd name="connsiteY28" fmla="*/ 523836 h 4555093"/>
              <a:gd name="connsiteX29" fmla="*/ 0 w 3893820"/>
              <a:gd name="connsiteY29" fmla="*/ 0 h 45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93820" h="4555093" fill="none" extrusionOk="0">
                <a:moveTo>
                  <a:pt x="0" y="0"/>
                </a:moveTo>
                <a:cubicBezTo>
                  <a:pt x="119390" y="-11349"/>
                  <a:pt x="246505" y="45395"/>
                  <a:pt x="439445" y="0"/>
                </a:cubicBezTo>
                <a:cubicBezTo>
                  <a:pt x="632386" y="-45395"/>
                  <a:pt x="829543" y="75956"/>
                  <a:pt x="1073582" y="0"/>
                </a:cubicBezTo>
                <a:cubicBezTo>
                  <a:pt x="1317621" y="-75956"/>
                  <a:pt x="1543457" y="4404"/>
                  <a:pt x="1707718" y="0"/>
                </a:cubicBezTo>
                <a:cubicBezTo>
                  <a:pt x="1871979" y="-4404"/>
                  <a:pt x="2198438" y="19462"/>
                  <a:pt x="2341855" y="0"/>
                </a:cubicBezTo>
                <a:cubicBezTo>
                  <a:pt x="2485272" y="-19462"/>
                  <a:pt x="2703913" y="5643"/>
                  <a:pt x="2937053" y="0"/>
                </a:cubicBezTo>
                <a:cubicBezTo>
                  <a:pt x="3170193" y="-5643"/>
                  <a:pt x="3670978" y="73350"/>
                  <a:pt x="3893820" y="0"/>
                </a:cubicBezTo>
                <a:cubicBezTo>
                  <a:pt x="3934184" y="129534"/>
                  <a:pt x="3824013" y="451386"/>
                  <a:pt x="3893820" y="614938"/>
                </a:cubicBezTo>
                <a:cubicBezTo>
                  <a:pt x="3963627" y="778490"/>
                  <a:pt x="3862977" y="1017580"/>
                  <a:pt x="3893820" y="1275426"/>
                </a:cubicBezTo>
                <a:cubicBezTo>
                  <a:pt x="3924663" y="1533272"/>
                  <a:pt x="3870118" y="1498454"/>
                  <a:pt x="3893820" y="1708160"/>
                </a:cubicBezTo>
                <a:cubicBezTo>
                  <a:pt x="3917522" y="1917866"/>
                  <a:pt x="3833504" y="2098567"/>
                  <a:pt x="3893820" y="2231996"/>
                </a:cubicBezTo>
                <a:cubicBezTo>
                  <a:pt x="3954136" y="2365425"/>
                  <a:pt x="3839197" y="2475314"/>
                  <a:pt x="3893820" y="2710280"/>
                </a:cubicBezTo>
                <a:cubicBezTo>
                  <a:pt x="3948443" y="2945246"/>
                  <a:pt x="3893062" y="3004938"/>
                  <a:pt x="3893820" y="3188565"/>
                </a:cubicBezTo>
                <a:cubicBezTo>
                  <a:pt x="3894578" y="3372193"/>
                  <a:pt x="3850421" y="3467711"/>
                  <a:pt x="3893820" y="3621299"/>
                </a:cubicBezTo>
                <a:cubicBezTo>
                  <a:pt x="3937219" y="3774887"/>
                  <a:pt x="3832214" y="4178022"/>
                  <a:pt x="3893820" y="4555093"/>
                </a:cubicBezTo>
                <a:cubicBezTo>
                  <a:pt x="3734796" y="4555583"/>
                  <a:pt x="3569912" y="4537746"/>
                  <a:pt x="3415436" y="4555093"/>
                </a:cubicBezTo>
                <a:cubicBezTo>
                  <a:pt x="3260960" y="4572440"/>
                  <a:pt x="2981745" y="4538558"/>
                  <a:pt x="2859176" y="4555093"/>
                </a:cubicBezTo>
                <a:cubicBezTo>
                  <a:pt x="2736607" y="4571628"/>
                  <a:pt x="2521541" y="4522857"/>
                  <a:pt x="2225040" y="4555093"/>
                </a:cubicBezTo>
                <a:cubicBezTo>
                  <a:pt x="1928539" y="4587329"/>
                  <a:pt x="1838854" y="4490041"/>
                  <a:pt x="1590904" y="4555093"/>
                </a:cubicBezTo>
                <a:cubicBezTo>
                  <a:pt x="1342954" y="4620145"/>
                  <a:pt x="1238984" y="4510791"/>
                  <a:pt x="1034644" y="4555093"/>
                </a:cubicBezTo>
                <a:cubicBezTo>
                  <a:pt x="830304" y="4599395"/>
                  <a:pt x="737109" y="4508541"/>
                  <a:pt x="478384" y="4555093"/>
                </a:cubicBezTo>
                <a:cubicBezTo>
                  <a:pt x="219659" y="4601645"/>
                  <a:pt x="230705" y="4504465"/>
                  <a:pt x="0" y="4555093"/>
                </a:cubicBezTo>
                <a:cubicBezTo>
                  <a:pt x="-25447" y="4286620"/>
                  <a:pt x="41173" y="4240011"/>
                  <a:pt x="0" y="3985706"/>
                </a:cubicBezTo>
                <a:cubicBezTo>
                  <a:pt x="-41173" y="3731401"/>
                  <a:pt x="19834" y="3725683"/>
                  <a:pt x="0" y="3552973"/>
                </a:cubicBezTo>
                <a:cubicBezTo>
                  <a:pt x="-19834" y="3380263"/>
                  <a:pt x="26249" y="3099049"/>
                  <a:pt x="0" y="2938035"/>
                </a:cubicBezTo>
                <a:cubicBezTo>
                  <a:pt x="-26249" y="2777021"/>
                  <a:pt x="2329" y="2447660"/>
                  <a:pt x="0" y="2277547"/>
                </a:cubicBezTo>
                <a:cubicBezTo>
                  <a:pt x="-2329" y="2107434"/>
                  <a:pt x="55889" y="1759983"/>
                  <a:pt x="0" y="1617058"/>
                </a:cubicBezTo>
                <a:cubicBezTo>
                  <a:pt x="-55889" y="1474133"/>
                  <a:pt x="25968" y="1299002"/>
                  <a:pt x="0" y="1093222"/>
                </a:cubicBezTo>
                <a:cubicBezTo>
                  <a:pt x="-25968" y="887442"/>
                  <a:pt x="66039" y="714925"/>
                  <a:pt x="0" y="523836"/>
                </a:cubicBezTo>
                <a:cubicBezTo>
                  <a:pt x="-66039" y="332747"/>
                  <a:pt x="35914" y="236763"/>
                  <a:pt x="0" y="0"/>
                </a:cubicBezTo>
                <a:close/>
              </a:path>
              <a:path w="3893820" h="4555093" stroke="0" extrusionOk="0">
                <a:moveTo>
                  <a:pt x="0" y="0"/>
                </a:moveTo>
                <a:cubicBezTo>
                  <a:pt x="179777" y="-49111"/>
                  <a:pt x="354861" y="38180"/>
                  <a:pt x="517322" y="0"/>
                </a:cubicBezTo>
                <a:cubicBezTo>
                  <a:pt x="679783" y="-38180"/>
                  <a:pt x="872575" y="26159"/>
                  <a:pt x="1034644" y="0"/>
                </a:cubicBezTo>
                <a:cubicBezTo>
                  <a:pt x="1196713" y="-26159"/>
                  <a:pt x="1328755" y="31648"/>
                  <a:pt x="1474089" y="0"/>
                </a:cubicBezTo>
                <a:cubicBezTo>
                  <a:pt x="1619423" y="-31648"/>
                  <a:pt x="1855159" y="57163"/>
                  <a:pt x="1952473" y="0"/>
                </a:cubicBezTo>
                <a:cubicBezTo>
                  <a:pt x="2049787" y="-57163"/>
                  <a:pt x="2215061" y="12672"/>
                  <a:pt x="2469794" y="0"/>
                </a:cubicBezTo>
                <a:cubicBezTo>
                  <a:pt x="2724527" y="-12672"/>
                  <a:pt x="2863641" y="13107"/>
                  <a:pt x="2987116" y="0"/>
                </a:cubicBezTo>
                <a:cubicBezTo>
                  <a:pt x="3110591" y="-13107"/>
                  <a:pt x="3571617" y="34448"/>
                  <a:pt x="3893820" y="0"/>
                </a:cubicBezTo>
                <a:cubicBezTo>
                  <a:pt x="3963069" y="130247"/>
                  <a:pt x="3862175" y="478982"/>
                  <a:pt x="3893820" y="614938"/>
                </a:cubicBezTo>
                <a:cubicBezTo>
                  <a:pt x="3925465" y="750894"/>
                  <a:pt x="3881087" y="959757"/>
                  <a:pt x="3893820" y="1093222"/>
                </a:cubicBezTo>
                <a:cubicBezTo>
                  <a:pt x="3906553" y="1226687"/>
                  <a:pt x="3851129" y="1480863"/>
                  <a:pt x="3893820" y="1753711"/>
                </a:cubicBezTo>
                <a:cubicBezTo>
                  <a:pt x="3936511" y="2026559"/>
                  <a:pt x="3851388" y="2013210"/>
                  <a:pt x="3893820" y="2231996"/>
                </a:cubicBezTo>
                <a:cubicBezTo>
                  <a:pt x="3936252" y="2450783"/>
                  <a:pt x="3888446" y="2636035"/>
                  <a:pt x="3893820" y="2892484"/>
                </a:cubicBezTo>
                <a:cubicBezTo>
                  <a:pt x="3899194" y="3148933"/>
                  <a:pt x="3883750" y="3315948"/>
                  <a:pt x="3893820" y="3461871"/>
                </a:cubicBezTo>
                <a:cubicBezTo>
                  <a:pt x="3903890" y="3607794"/>
                  <a:pt x="3873511" y="3825146"/>
                  <a:pt x="3893820" y="4031257"/>
                </a:cubicBezTo>
                <a:cubicBezTo>
                  <a:pt x="3914129" y="4237368"/>
                  <a:pt x="3871074" y="4416218"/>
                  <a:pt x="3893820" y="4555093"/>
                </a:cubicBezTo>
                <a:cubicBezTo>
                  <a:pt x="3750206" y="4595259"/>
                  <a:pt x="3625385" y="4536195"/>
                  <a:pt x="3454375" y="4555093"/>
                </a:cubicBezTo>
                <a:cubicBezTo>
                  <a:pt x="3283366" y="4573991"/>
                  <a:pt x="3091418" y="4549571"/>
                  <a:pt x="2975991" y="4555093"/>
                </a:cubicBezTo>
                <a:cubicBezTo>
                  <a:pt x="2860564" y="4560615"/>
                  <a:pt x="2642005" y="4497332"/>
                  <a:pt x="2419731" y="4555093"/>
                </a:cubicBezTo>
                <a:cubicBezTo>
                  <a:pt x="2197457" y="4612854"/>
                  <a:pt x="2083961" y="4549020"/>
                  <a:pt x="1980286" y="4555093"/>
                </a:cubicBezTo>
                <a:cubicBezTo>
                  <a:pt x="1876611" y="4561166"/>
                  <a:pt x="1712824" y="4524348"/>
                  <a:pt x="1540840" y="4555093"/>
                </a:cubicBezTo>
                <a:cubicBezTo>
                  <a:pt x="1368856" y="4585838"/>
                  <a:pt x="1225113" y="4547920"/>
                  <a:pt x="1023518" y="4555093"/>
                </a:cubicBezTo>
                <a:cubicBezTo>
                  <a:pt x="821923" y="4562266"/>
                  <a:pt x="713490" y="4516134"/>
                  <a:pt x="584073" y="4555093"/>
                </a:cubicBezTo>
                <a:cubicBezTo>
                  <a:pt x="454656" y="4594052"/>
                  <a:pt x="177211" y="4493920"/>
                  <a:pt x="0" y="4555093"/>
                </a:cubicBezTo>
                <a:cubicBezTo>
                  <a:pt x="-17786" y="4232167"/>
                  <a:pt x="14758" y="4137647"/>
                  <a:pt x="0" y="3894605"/>
                </a:cubicBezTo>
                <a:cubicBezTo>
                  <a:pt x="-14758" y="3651563"/>
                  <a:pt x="56627" y="3529269"/>
                  <a:pt x="0" y="3370769"/>
                </a:cubicBezTo>
                <a:cubicBezTo>
                  <a:pt x="-56627" y="3212269"/>
                  <a:pt x="70115" y="2969110"/>
                  <a:pt x="0" y="2755831"/>
                </a:cubicBezTo>
                <a:cubicBezTo>
                  <a:pt x="-70115" y="2542552"/>
                  <a:pt x="31769" y="2428005"/>
                  <a:pt x="0" y="2323097"/>
                </a:cubicBezTo>
                <a:cubicBezTo>
                  <a:pt x="-31769" y="2218189"/>
                  <a:pt x="545" y="1986496"/>
                  <a:pt x="0" y="1844813"/>
                </a:cubicBezTo>
                <a:cubicBezTo>
                  <a:pt x="-545" y="1703130"/>
                  <a:pt x="10334" y="1541405"/>
                  <a:pt x="0" y="1412079"/>
                </a:cubicBezTo>
                <a:cubicBezTo>
                  <a:pt x="-10334" y="1282753"/>
                  <a:pt x="60112" y="984824"/>
                  <a:pt x="0" y="842692"/>
                </a:cubicBezTo>
                <a:cubicBezTo>
                  <a:pt x="-60112" y="700560"/>
                  <a:pt x="4453" y="393631"/>
                  <a:pt x="0" y="0"/>
                </a:cubicBezTo>
                <a:close/>
              </a:path>
            </a:pathLst>
          </a:custGeom>
          <a:solidFill>
            <a:schemeClr val="bg1">
              <a:lumMod val="95000"/>
            </a:schemeClr>
          </a:solidFill>
          <a:ln w="57150">
            <a:solidFill>
              <a:srgbClr val="7030A0"/>
            </a:solidFill>
          </a:ln>
        </p:spPr>
        <p:txBody>
          <a:bodyPr lIns="91440" tIns="45720" rIns="91440" bIns="45720" anchor="t">
            <a:spAutoFit/>
          </a:bodyPr>
          <a:lstStyle/>
          <a:p>
            <a:pPr algn="ctr">
              <a:defRPr/>
            </a:pPr>
            <a:r>
              <a:rPr lang="en-US" sz="3000" dirty="0">
                <a:latin typeface="Modern Love Caps"/>
                <a:ea typeface="ＭＳ Ｐゴシック"/>
              </a:rPr>
              <a:t>Lunch</a:t>
            </a:r>
          </a:p>
          <a:p>
            <a:pPr>
              <a:defRPr/>
            </a:pPr>
            <a:r>
              <a:rPr lang="en-US" sz="2400" dirty="0">
                <a:latin typeface="Cavolini" panose="03000502040302020204" pitchFamily="66" charset="0"/>
                <a:cs typeface="Cavolini" panose="03000502040302020204" pitchFamily="66" charset="0"/>
              </a:rPr>
              <a:t>Bland: 12:10-12:30</a:t>
            </a:r>
          </a:p>
          <a:p>
            <a:pPr>
              <a:defRPr/>
            </a:pPr>
            <a:r>
              <a:rPr lang="en-US" sz="2400" dirty="0">
                <a:latin typeface="Cavolini"/>
                <a:ea typeface="ＭＳ Ｐゴシック"/>
                <a:cs typeface="Cavolini"/>
              </a:rPr>
              <a:t>Dale: 10:55-11:20</a:t>
            </a:r>
          </a:p>
          <a:p>
            <a:pPr>
              <a:defRPr/>
            </a:pPr>
            <a:r>
              <a:rPr lang="en-US" sz="2400" dirty="0">
                <a:latin typeface="Cavolini"/>
                <a:ea typeface="ＭＳ Ｐゴシック"/>
                <a:cs typeface="Cavolini"/>
              </a:rPr>
              <a:t>Purnell: 12:30-12:55</a:t>
            </a:r>
            <a:endParaRPr lang="en-US" sz="2400" dirty="0">
              <a:latin typeface="Cavolini" panose="03000502040302020204" pitchFamily="66" charset="0"/>
              <a:cs typeface="Cavolini" panose="03000502040302020204" pitchFamily="66" charset="0"/>
            </a:endParaRPr>
          </a:p>
          <a:p>
            <a:pPr>
              <a:defRPr/>
            </a:pPr>
            <a:endParaRPr lang="en-US" sz="2400" dirty="0">
              <a:latin typeface="Cavolini" panose="03000502040302020204" pitchFamily="66" charset="0"/>
              <a:cs typeface="Cavolini" panose="03000502040302020204" pitchFamily="66" charset="0"/>
            </a:endParaRPr>
          </a:p>
          <a:p>
            <a:pPr>
              <a:defRPr/>
            </a:pPr>
            <a:r>
              <a:rPr lang="en-US" sz="2000" dirty="0">
                <a:latin typeface="Cavolini"/>
                <a:ea typeface="ＭＳ Ｐゴシック"/>
                <a:cs typeface="Cavolini"/>
              </a:rPr>
              <a:t>You may eat lunch with your child 1 time per semester; however, your child needs to remain at school, so they don’t miss instructional time. </a:t>
            </a:r>
          </a:p>
          <a:p>
            <a:pPr>
              <a:defRPr/>
            </a:pPr>
            <a:r>
              <a:rPr lang="en-US" sz="2000" dirty="0">
                <a:latin typeface="Cavolini"/>
                <a:ea typeface="ＭＳ Ｐゴシック"/>
                <a:cs typeface="Cavolini"/>
              </a:rPr>
              <a:t>School breakfast and lunch will cost this year starting in October. Please fill out a free/reduced lunch form if needed.</a:t>
            </a:r>
            <a:endParaRPr lang="en-US" sz="2000" dirty="0">
              <a:latin typeface="Cavolini" panose="03000502040302020204" pitchFamily="66" charset="0"/>
              <a:cs typeface="Cavolini" panose="03000502040302020204" pitchFamily="66" charset="0"/>
            </a:endParaRPr>
          </a:p>
        </p:txBody>
      </p:sp>
      <p:sp>
        <p:nvSpPr>
          <p:cNvPr id="14" name="TextBox 13">
            <a:extLst>
              <a:ext uri="{FF2B5EF4-FFF2-40B4-BE49-F238E27FC236}">
                <a16:creationId xmlns:a16="http://schemas.microsoft.com/office/drawing/2014/main" id="{9E5E9C94-C518-6F2F-2EB0-4C4062ACB962}"/>
              </a:ext>
            </a:extLst>
          </p:cNvPr>
          <p:cNvSpPr txBox="1"/>
          <p:nvPr/>
        </p:nvSpPr>
        <p:spPr>
          <a:xfrm>
            <a:off x="4953000" y="1474788"/>
            <a:ext cx="3733800" cy="4339650"/>
          </a:xfrm>
          <a:custGeom>
            <a:avLst/>
            <a:gdLst>
              <a:gd name="connsiteX0" fmla="*/ 0 w 3512820"/>
              <a:gd name="connsiteY0" fmla="*/ 0 h 4647426"/>
              <a:gd name="connsiteX1" fmla="*/ 480085 w 3512820"/>
              <a:gd name="connsiteY1" fmla="*/ 0 h 4647426"/>
              <a:gd name="connsiteX2" fmla="*/ 995299 w 3512820"/>
              <a:gd name="connsiteY2" fmla="*/ 0 h 4647426"/>
              <a:gd name="connsiteX3" fmla="*/ 1510513 w 3512820"/>
              <a:gd name="connsiteY3" fmla="*/ 0 h 4647426"/>
              <a:gd name="connsiteX4" fmla="*/ 2060854 w 3512820"/>
              <a:gd name="connsiteY4" fmla="*/ 0 h 4647426"/>
              <a:gd name="connsiteX5" fmla="*/ 2716581 w 3512820"/>
              <a:gd name="connsiteY5" fmla="*/ 0 h 4647426"/>
              <a:gd name="connsiteX6" fmla="*/ 3512820 w 3512820"/>
              <a:gd name="connsiteY6" fmla="*/ 0 h 4647426"/>
              <a:gd name="connsiteX7" fmla="*/ 3512820 w 3512820"/>
              <a:gd name="connsiteY7" fmla="*/ 673877 h 4647426"/>
              <a:gd name="connsiteX8" fmla="*/ 3512820 w 3512820"/>
              <a:gd name="connsiteY8" fmla="*/ 1301279 h 4647426"/>
              <a:gd name="connsiteX9" fmla="*/ 3512820 w 3512820"/>
              <a:gd name="connsiteY9" fmla="*/ 1789259 h 4647426"/>
              <a:gd name="connsiteX10" fmla="*/ 3512820 w 3512820"/>
              <a:gd name="connsiteY10" fmla="*/ 2323713 h 4647426"/>
              <a:gd name="connsiteX11" fmla="*/ 3512820 w 3512820"/>
              <a:gd name="connsiteY11" fmla="*/ 2997590 h 4647426"/>
              <a:gd name="connsiteX12" fmla="*/ 3512820 w 3512820"/>
              <a:gd name="connsiteY12" fmla="*/ 3439095 h 4647426"/>
              <a:gd name="connsiteX13" fmla="*/ 3512820 w 3512820"/>
              <a:gd name="connsiteY13" fmla="*/ 3973549 h 4647426"/>
              <a:gd name="connsiteX14" fmla="*/ 3512820 w 3512820"/>
              <a:gd name="connsiteY14" fmla="*/ 4647426 h 4647426"/>
              <a:gd name="connsiteX15" fmla="*/ 2997606 w 3512820"/>
              <a:gd name="connsiteY15" fmla="*/ 4647426 h 4647426"/>
              <a:gd name="connsiteX16" fmla="*/ 2482393 w 3512820"/>
              <a:gd name="connsiteY16" fmla="*/ 4647426 h 4647426"/>
              <a:gd name="connsiteX17" fmla="*/ 2002307 w 3512820"/>
              <a:gd name="connsiteY17" fmla="*/ 4647426 h 4647426"/>
              <a:gd name="connsiteX18" fmla="*/ 1451966 w 3512820"/>
              <a:gd name="connsiteY18" fmla="*/ 4647426 h 4647426"/>
              <a:gd name="connsiteX19" fmla="*/ 866496 w 3512820"/>
              <a:gd name="connsiteY19" fmla="*/ 4647426 h 4647426"/>
              <a:gd name="connsiteX20" fmla="*/ 0 w 3512820"/>
              <a:gd name="connsiteY20" fmla="*/ 4647426 h 4647426"/>
              <a:gd name="connsiteX21" fmla="*/ 0 w 3512820"/>
              <a:gd name="connsiteY21" fmla="*/ 3973549 h 4647426"/>
              <a:gd name="connsiteX22" fmla="*/ 0 w 3512820"/>
              <a:gd name="connsiteY22" fmla="*/ 3532044 h 4647426"/>
              <a:gd name="connsiteX23" fmla="*/ 0 w 3512820"/>
              <a:gd name="connsiteY23" fmla="*/ 2997590 h 4647426"/>
              <a:gd name="connsiteX24" fmla="*/ 0 w 3512820"/>
              <a:gd name="connsiteY24" fmla="*/ 2370187 h 4647426"/>
              <a:gd name="connsiteX25" fmla="*/ 0 w 3512820"/>
              <a:gd name="connsiteY25" fmla="*/ 1928682 h 4647426"/>
              <a:gd name="connsiteX26" fmla="*/ 0 w 3512820"/>
              <a:gd name="connsiteY26" fmla="*/ 1487176 h 4647426"/>
              <a:gd name="connsiteX27" fmla="*/ 0 w 3512820"/>
              <a:gd name="connsiteY27" fmla="*/ 859774 h 4647426"/>
              <a:gd name="connsiteX28" fmla="*/ 0 w 3512820"/>
              <a:gd name="connsiteY28" fmla="*/ 0 h 464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12820" h="4647426" fill="none" extrusionOk="0">
                <a:moveTo>
                  <a:pt x="0" y="0"/>
                </a:moveTo>
                <a:cubicBezTo>
                  <a:pt x="164179" y="-47359"/>
                  <a:pt x="304400" y="24247"/>
                  <a:pt x="480085" y="0"/>
                </a:cubicBezTo>
                <a:cubicBezTo>
                  <a:pt x="655771" y="-24247"/>
                  <a:pt x="790155" y="18479"/>
                  <a:pt x="995299" y="0"/>
                </a:cubicBezTo>
                <a:cubicBezTo>
                  <a:pt x="1200443" y="-18479"/>
                  <a:pt x="1262898" y="7291"/>
                  <a:pt x="1510513" y="0"/>
                </a:cubicBezTo>
                <a:cubicBezTo>
                  <a:pt x="1758128" y="-7291"/>
                  <a:pt x="1831323" y="28646"/>
                  <a:pt x="2060854" y="0"/>
                </a:cubicBezTo>
                <a:cubicBezTo>
                  <a:pt x="2290385" y="-28646"/>
                  <a:pt x="2390332" y="17363"/>
                  <a:pt x="2716581" y="0"/>
                </a:cubicBezTo>
                <a:cubicBezTo>
                  <a:pt x="3042830" y="-17363"/>
                  <a:pt x="3266446" y="5370"/>
                  <a:pt x="3512820" y="0"/>
                </a:cubicBezTo>
                <a:cubicBezTo>
                  <a:pt x="3570830" y="296336"/>
                  <a:pt x="3485853" y="507739"/>
                  <a:pt x="3512820" y="673877"/>
                </a:cubicBezTo>
                <a:cubicBezTo>
                  <a:pt x="3539787" y="840015"/>
                  <a:pt x="3494541" y="1029261"/>
                  <a:pt x="3512820" y="1301279"/>
                </a:cubicBezTo>
                <a:cubicBezTo>
                  <a:pt x="3531099" y="1573297"/>
                  <a:pt x="3454917" y="1554336"/>
                  <a:pt x="3512820" y="1789259"/>
                </a:cubicBezTo>
                <a:cubicBezTo>
                  <a:pt x="3570723" y="2024182"/>
                  <a:pt x="3483542" y="2136867"/>
                  <a:pt x="3512820" y="2323713"/>
                </a:cubicBezTo>
                <a:cubicBezTo>
                  <a:pt x="3542098" y="2510559"/>
                  <a:pt x="3448431" y="2855238"/>
                  <a:pt x="3512820" y="2997590"/>
                </a:cubicBezTo>
                <a:cubicBezTo>
                  <a:pt x="3577209" y="3139942"/>
                  <a:pt x="3491828" y="3244275"/>
                  <a:pt x="3512820" y="3439095"/>
                </a:cubicBezTo>
                <a:cubicBezTo>
                  <a:pt x="3533812" y="3633915"/>
                  <a:pt x="3501139" y="3821423"/>
                  <a:pt x="3512820" y="3973549"/>
                </a:cubicBezTo>
                <a:cubicBezTo>
                  <a:pt x="3524501" y="4125675"/>
                  <a:pt x="3433700" y="4342176"/>
                  <a:pt x="3512820" y="4647426"/>
                </a:cubicBezTo>
                <a:cubicBezTo>
                  <a:pt x="3282814" y="4667665"/>
                  <a:pt x="3228451" y="4629172"/>
                  <a:pt x="2997606" y="4647426"/>
                </a:cubicBezTo>
                <a:cubicBezTo>
                  <a:pt x="2766761" y="4665680"/>
                  <a:pt x="2698981" y="4622738"/>
                  <a:pt x="2482393" y="4647426"/>
                </a:cubicBezTo>
                <a:cubicBezTo>
                  <a:pt x="2265805" y="4672114"/>
                  <a:pt x="2106764" y="4620397"/>
                  <a:pt x="2002307" y="4647426"/>
                </a:cubicBezTo>
                <a:cubicBezTo>
                  <a:pt x="1897850" y="4674455"/>
                  <a:pt x="1717410" y="4613521"/>
                  <a:pt x="1451966" y="4647426"/>
                </a:cubicBezTo>
                <a:cubicBezTo>
                  <a:pt x="1186522" y="4681331"/>
                  <a:pt x="1115629" y="4642321"/>
                  <a:pt x="866496" y="4647426"/>
                </a:cubicBezTo>
                <a:cubicBezTo>
                  <a:pt x="617363" y="4652531"/>
                  <a:pt x="211342" y="4616141"/>
                  <a:pt x="0" y="4647426"/>
                </a:cubicBezTo>
                <a:cubicBezTo>
                  <a:pt x="-46741" y="4354951"/>
                  <a:pt x="57035" y="4128998"/>
                  <a:pt x="0" y="3973549"/>
                </a:cubicBezTo>
                <a:cubicBezTo>
                  <a:pt x="-57035" y="3818100"/>
                  <a:pt x="42765" y="3691009"/>
                  <a:pt x="0" y="3532044"/>
                </a:cubicBezTo>
                <a:cubicBezTo>
                  <a:pt x="-42765" y="3373079"/>
                  <a:pt x="2896" y="3128647"/>
                  <a:pt x="0" y="2997590"/>
                </a:cubicBezTo>
                <a:cubicBezTo>
                  <a:pt x="-2896" y="2866533"/>
                  <a:pt x="22205" y="2586551"/>
                  <a:pt x="0" y="2370187"/>
                </a:cubicBezTo>
                <a:cubicBezTo>
                  <a:pt x="-22205" y="2153823"/>
                  <a:pt x="4685" y="2042593"/>
                  <a:pt x="0" y="1928682"/>
                </a:cubicBezTo>
                <a:cubicBezTo>
                  <a:pt x="-4685" y="1814771"/>
                  <a:pt x="51426" y="1677004"/>
                  <a:pt x="0" y="1487176"/>
                </a:cubicBezTo>
                <a:cubicBezTo>
                  <a:pt x="-51426" y="1297348"/>
                  <a:pt x="3706" y="1018918"/>
                  <a:pt x="0" y="859774"/>
                </a:cubicBezTo>
                <a:cubicBezTo>
                  <a:pt x="-3706" y="700630"/>
                  <a:pt x="53437" y="199500"/>
                  <a:pt x="0" y="0"/>
                </a:cubicBezTo>
                <a:close/>
              </a:path>
              <a:path w="3512820" h="4647426" stroke="0" extrusionOk="0">
                <a:moveTo>
                  <a:pt x="0" y="0"/>
                </a:moveTo>
                <a:cubicBezTo>
                  <a:pt x="259961" y="-59663"/>
                  <a:pt x="344288" y="44601"/>
                  <a:pt x="550342" y="0"/>
                </a:cubicBezTo>
                <a:cubicBezTo>
                  <a:pt x="756396" y="-44601"/>
                  <a:pt x="976095" y="5617"/>
                  <a:pt x="1100684" y="0"/>
                </a:cubicBezTo>
                <a:cubicBezTo>
                  <a:pt x="1225273" y="-5617"/>
                  <a:pt x="1480644" y="34615"/>
                  <a:pt x="1580769" y="0"/>
                </a:cubicBezTo>
                <a:cubicBezTo>
                  <a:pt x="1680895" y="-34615"/>
                  <a:pt x="1891862" y="51511"/>
                  <a:pt x="2095983" y="0"/>
                </a:cubicBezTo>
                <a:cubicBezTo>
                  <a:pt x="2300104" y="-51511"/>
                  <a:pt x="2377257" y="22394"/>
                  <a:pt x="2646324" y="0"/>
                </a:cubicBezTo>
                <a:cubicBezTo>
                  <a:pt x="2915391" y="-22394"/>
                  <a:pt x="3324480" y="46409"/>
                  <a:pt x="3512820" y="0"/>
                </a:cubicBezTo>
                <a:cubicBezTo>
                  <a:pt x="3537591" y="200328"/>
                  <a:pt x="3488216" y="489809"/>
                  <a:pt x="3512820" y="673877"/>
                </a:cubicBezTo>
                <a:cubicBezTo>
                  <a:pt x="3537424" y="857945"/>
                  <a:pt x="3465045" y="1019950"/>
                  <a:pt x="3512820" y="1208331"/>
                </a:cubicBezTo>
                <a:cubicBezTo>
                  <a:pt x="3560595" y="1396712"/>
                  <a:pt x="3458763" y="1475602"/>
                  <a:pt x="3512820" y="1696310"/>
                </a:cubicBezTo>
                <a:cubicBezTo>
                  <a:pt x="3566877" y="1917018"/>
                  <a:pt x="3497317" y="2035560"/>
                  <a:pt x="3512820" y="2370187"/>
                </a:cubicBezTo>
                <a:cubicBezTo>
                  <a:pt x="3528323" y="2704814"/>
                  <a:pt x="3487546" y="2734617"/>
                  <a:pt x="3512820" y="2858167"/>
                </a:cubicBezTo>
                <a:cubicBezTo>
                  <a:pt x="3538094" y="2981717"/>
                  <a:pt x="3477075" y="3307898"/>
                  <a:pt x="3512820" y="3532044"/>
                </a:cubicBezTo>
                <a:cubicBezTo>
                  <a:pt x="3548565" y="3756190"/>
                  <a:pt x="3489107" y="3877204"/>
                  <a:pt x="3512820" y="4112972"/>
                </a:cubicBezTo>
                <a:cubicBezTo>
                  <a:pt x="3536533" y="4348740"/>
                  <a:pt x="3478462" y="4425466"/>
                  <a:pt x="3512820" y="4647426"/>
                </a:cubicBezTo>
                <a:cubicBezTo>
                  <a:pt x="3353702" y="4695574"/>
                  <a:pt x="3087733" y="4628967"/>
                  <a:pt x="2892222" y="4647426"/>
                </a:cubicBezTo>
                <a:cubicBezTo>
                  <a:pt x="2696711" y="4665885"/>
                  <a:pt x="2404273" y="4628180"/>
                  <a:pt x="2236495" y="4647426"/>
                </a:cubicBezTo>
                <a:cubicBezTo>
                  <a:pt x="2068717" y="4666672"/>
                  <a:pt x="1942795" y="4625927"/>
                  <a:pt x="1721282" y="4647426"/>
                </a:cubicBezTo>
                <a:cubicBezTo>
                  <a:pt x="1499769" y="4668925"/>
                  <a:pt x="1406427" y="4583112"/>
                  <a:pt x="1135812" y="4647426"/>
                </a:cubicBezTo>
                <a:cubicBezTo>
                  <a:pt x="865197" y="4711740"/>
                  <a:pt x="869827" y="4647145"/>
                  <a:pt x="655726" y="4647426"/>
                </a:cubicBezTo>
                <a:cubicBezTo>
                  <a:pt x="441625" y="4647707"/>
                  <a:pt x="318928" y="4634626"/>
                  <a:pt x="0" y="4647426"/>
                </a:cubicBezTo>
                <a:cubicBezTo>
                  <a:pt x="-62614" y="4440869"/>
                  <a:pt x="56863" y="4230470"/>
                  <a:pt x="0" y="4112972"/>
                </a:cubicBezTo>
                <a:cubicBezTo>
                  <a:pt x="-56863" y="3995474"/>
                  <a:pt x="24212" y="3859064"/>
                  <a:pt x="0" y="3624992"/>
                </a:cubicBezTo>
                <a:cubicBezTo>
                  <a:pt x="-24212" y="3390920"/>
                  <a:pt x="50022" y="3247271"/>
                  <a:pt x="0" y="3044064"/>
                </a:cubicBezTo>
                <a:cubicBezTo>
                  <a:pt x="-50022" y="2840857"/>
                  <a:pt x="8204" y="2734964"/>
                  <a:pt x="0" y="2556084"/>
                </a:cubicBezTo>
                <a:cubicBezTo>
                  <a:pt x="-8204" y="2377204"/>
                  <a:pt x="61270" y="2171870"/>
                  <a:pt x="0" y="2021630"/>
                </a:cubicBezTo>
                <a:cubicBezTo>
                  <a:pt x="-61270" y="1871390"/>
                  <a:pt x="42236" y="1671241"/>
                  <a:pt x="0" y="1394228"/>
                </a:cubicBezTo>
                <a:cubicBezTo>
                  <a:pt x="-42236" y="1117215"/>
                  <a:pt x="33593" y="1088659"/>
                  <a:pt x="0" y="952722"/>
                </a:cubicBezTo>
                <a:cubicBezTo>
                  <a:pt x="-33593" y="816785"/>
                  <a:pt x="25275" y="248575"/>
                  <a:pt x="0" y="0"/>
                </a:cubicBezTo>
                <a:close/>
              </a:path>
            </a:pathLst>
          </a:custGeom>
          <a:solidFill>
            <a:schemeClr val="bg1">
              <a:lumMod val="95000"/>
            </a:schemeClr>
          </a:solidFill>
          <a:ln w="57150">
            <a:solidFill>
              <a:srgbClr val="7030A0"/>
            </a:solidFill>
          </a:ln>
        </p:spPr>
        <p:txBody>
          <a:bodyPr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3000" dirty="0">
                <a:latin typeface="Modern Love Caps"/>
                <a:ea typeface="ＭＳ Ｐゴシック"/>
              </a:rPr>
              <a:t>Activity</a:t>
            </a:r>
            <a:endParaRPr lang="en-US" altLang="en-US" sz="3000" dirty="0">
              <a:latin typeface="Modern Love Caps" panose="04070805081001020A01" pitchFamily="82" charset="0"/>
            </a:endParaRPr>
          </a:p>
          <a:p>
            <a:pPr algn="ctr">
              <a:defRPr/>
            </a:pPr>
            <a:r>
              <a:rPr lang="en-US" altLang="en-US" sz="2400" dirty="0">
                <a:latin typeface="Cavolini" panose="03000502040302020204" pitchFamily="66" charset="0"/>
                <a:cs typeface="Cavolini" panose="03000502040302020204" pitchFamily="66" charset="0"/>
              </a:rPr>
              <a:t>Bland: 9:45-10:30</a:t>
            </a:r>
          </a:p>
          <a:p>
            <a:pPr algn="ctr">
              <a:defRPr/>
            </a:pPr>
            <a:r>
              <a:rPr lang="en-US" altLang="en-US" sz="2400" dirty="0">
                <a:latin typeface="Cavolini"/>
                <a:ea typeface="ＭＳ Ｐゴシック"/>
                <a:cs typeface="Cavolini"/>
              </a:rPr>
              <a:t>Dale: 8:05-8:50</a:t>
            </a:r>
            <a:endParaRPr lang="en-US" altLang="en-US" sz="2400" dirty="0">
              <a:latin typeface="Cavolini" panose="03000502040302020204" pitchFamily="66" charset="0"/>
              <a:cs typeface="Cavolini" panose="03000502040302020204" pitchFamily="66" charset="0"/>
            </a:endParaRPr>
          </a:p>
          <a:p>
            <a:pPr algn="ctr">
              <a:defRPr/>
            </a:pPr>
            <a:r>
              <a:rPr lang="en-US" altLang="en-US" sz="2400" dirty="0">
                <a:latin typeface="Cavolini"/>
                <a:ea typeface="ＭＳ Ｐゴシック"/>
                <a:cs typeface="Cavolini"/>
              </a:rPr>
              <a:t>Purnell: 8:55-9:40</a:t>
            </a:r>
            <a:endParaRPr lang="en-US" altLang="en-US" sz="2400" dirty="0">
              <a:latin typeface="Dreaming Outloud Pro" panose="03050502040302030504" pitchFamily="66" charset="0"/>
              <a:ea typeface="Dreaming Outloud Pro" panose="03050502040302030504" pitchFamily="66" charset="0"/>
              <a:cs typeface="Dreaming Outloud Pro" panose="03050502040302030504" pitchFamily="66" charset="0"/>
            </a:endParaRPr>
          </a:p>
          <a:p>
            <a:pPr>
              <a:defRPr/>
            </a:pPr>
            <a:endParaRPr lang="en-US" altLang="en-US" sz="2400" dirty="0">
              <a:latin typeface="Dreaming Outloud Pro" panose="03050502040302030504" pitchFamily="66" charset="0"/>
              <a:ea typeface="Dreaming Outloud Pro" panose="03050502040302030504" pitchFamily="66" charset="0"/>
              <a:cs typeface="Dreaming Outloud Pro" panose="03050502040302030504" pitchFamily="66" charset="0"/>
            </a:endParaRPr>
          </a:p>
          <a:p>
            <a:pPr algn="ctr">
              <a:defRPr/>
            </a:pPr>
            <a:r>
              <a:rPr lang="en-US" altLang="en-US" sz="3000" dirty="0">
                <a:latin typeface="Modern Love Caps" panose="04070805081001020A01" pitchFamily="82" charset="0"/>
                <a:ea typeface="Dreaming Outloud Pro" panose="03050502040302030504" pitchFamily="66" charset="0"/>
                <a:cs typeface="Dreaming Outloud Pro" panose="03050502040302030504" pitchFamily="66" charset="0"/>
              </a:rPr>
              <a:t>Recess</a:t>
            </a:r>
            <a:r>
              <a:rPr lang="en-US" altLang="en-US" sz="3000" dirty="0">
                <a:latin typeface="Dreaming Outloud Pro" panose="03050502040302030504" pitchFamily="66" charset="0"/>
                <a:ea typeface="Dreaming Outloud Pro" panose="03050502040302030504" pitchFamily="66" charset="0"/>
                <a:cs typeface="Dreaming Outloud Pro" panose="03050502040302030504" pitchFamily="66" charset="0"/>
              </a:rPr>
              <a:t> </a:t>
            </a:r>
          </a:p>
          <a:p>
            <a:pPr algn="ctr">
              <a:defRPr/>
            </a:pPr>
            <a:r>
              <a:rPr lang="en-US" altLang="en-US" sz="2400" dirty="0">
                <a:latin typeface="Cavolini" panose="03000502040302020204" pitchFamily="66" charset="0"/>
                <a:cs typeface="Cavolini" panose="03000502040302020204" pitchFamily="66" charset="0"/>
              </a:rPr>
              <a:t>Bland: 12:30-12:55</a:t>
            </a:r>
          </a:p>
          <a:p>
            <a:pPr algn="ctr">
              <a:defRPr/>
            </a:pPr>
            <a:r>
              <a:rPr lang="en-US" altLang="en-US" sz="2400" dirty="0">
                <a:latin typeface="Cavolini"/>
                <a:ea typeface="ＭＳ Ｐゴシック"/>
                <a:cs typeface="Cavolini"/>
              </a:rPr>
              <a:t>Dale: 10:35-10:55</a:t>
            </a:r>
            <a:endParaRPr lang="en-US" altLang="en-US" sz="2400" dirty="0">
              <a:latin typeface="Cavolini" panose="03000502040302020204" pitchFamily="66" charset="0"/>
              <a:cs typeface="Cavolini" panose="03000502040302020204" pitchFamily="66" charset="0"/>
            </a:endParaRPr>
          </a:p>
          <a:p>
            <a:pPr algn="ctr">
              <a:defRPr/>
            </a:pPr>
            <a:r>
              <a:rPr lang="en-US" altLang="en-US" sz="2400" dirty="0">
                <a:latin typeface="Cavolini"/>
                <a:ea typeface="ＭＳ Ｐゴシック"/>
                <a:cs typeface="Cavolini"/>
              </a:rPr>
              <a:t>Purnell: 12:10-12:30</a:t>
            </a:r>
            <a:endParaRPr lang="en-US" altLang="en-US" sz="2400" dirty="0">
              <a:latin typeface="Cavolini" panose="03000502040302020204" pitchFamily="66" charset="0"/>
              <a:cs typeface="Cavolini" panose="03000502040302020204" pitchFamily="66" charset="0"/>
            </a:endParaRPr>
          </a:p>
          <a:p>
            <a:pPr algn="ctr">
              <a:defRPr/>
            </a:pPr>
            <a:endParaRPr lang="en-US" altLang="en-US" sz="2400" dirty="0">
              <a:latin typeface="Cavolini" panose="03000502040302020204" pitchFamily="66" charset="0"/>
              <a:cs typeface="Cavolini" panose="03000502040302020204" pitchFamily="66" charset="0"/>
            </a:endParaRPr>
          </a:p>
          <a:p>
            <a:pPr algn="ctr">
              <a:defRPr/>
            </a:pPr>
            <a:endParaRPr lang="en-US" altLang="en-US" sz="2400" dirty="0">
              <a:latin typeface="Dreaming Outloud Pro" panose="03050502040302030504" pitchFamily="66" charset="0"/>
              <a:ea typeface="Dreaming Outloud Pro" panose="03050502040302030504" pitchFamily="66" charset="0"/>
              <a:cs typeface="Dreaming Outloud Pro" panose="03050502040302030504" pitchFamily="66" charset="0"/>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Picture 5" descr="C:\Users\Nadine\Desktop\Ang12_AngelsWhim.png">
            <a:extLst>
              <a:ext uri="{FF2B5EF4-FFF2-40B4-BE49-F238E27FC236}">
                <a16:creationId xmlns:a16="http://schemas.microsoft.com/office/drawing/2014/main" id="{37DC2C9F-AC04-19B1-9329-73EA9C9AB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1838">
            <a:off x="7872413" y="17463"/>
            <a:ext cx="12954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C:\Users\Nadine\Desktop\Ang12_AngelsWhim.png">
            <a:extLst>
              <a:ext uri="{FF2B5EF4-FFF2-40B4-BE49-F238E27FC236}">
                <a16:creationId xmlns:a16="http://schemas.microsoft.com/office/drawing/2014/main" id="{266EEC09-7A01-5CA7-1D69-43EB061EC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8433">
            <a:off x="136525" y="5095875"/>
            <a:ext cx="14128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6FA95D72-A475-C822-2EAF-6ECED27313BF}"/>
              </a:ext>
            </a:extLst>
          </p:cNvPr>
          <p:cNvSpPr txBox="1">
            <a:spLocks noChangeArrowheads="1"/>
          </p:cNvSpPr>
          <p:nvPr/>
        </p:nvSpPr>
        <p:spPr bwMode="auto">
          <a:xfrm>
            <a:off x="2667000" y="2490788"/>
            <a:ext cx="6175375" cy="4114800"/>
          </a:xfrm>
          <a:custGeom>
            <a:avLst/>
            <a:gdLst>
              <a:gd name="connsiteX0" fmla="*/ 0 w 6175104"/>
              <a:gd name="connsiteY0" fmla="*/ 0 h 4114800"/>
              <a:gd name="connsiteX1" fmla="*/ 623124 w 6175104"/>
              <a:gd name="connsiteY1" fmla="*/ 0 h 4114800"/>
              <a:gd name="connsiteX2" fmla="*/ 1060995 w 6175104"/>
              <a:gd name="connsiteY2" fmla="*/ 0 h 4114800"/>
              <a:gd name="connsiteX3" fmla="*/ 1498866 w 6175104"/>
              <a:gd name="connsiteY3" fmla="*/ 0 h 4114800"/>
              <a:gd name="connsiteX4" fmla="*/ 2183741 w 6175104"/>
              <a:gd name="connsiteY4" fmla="*/ 0 h 4114800"/>
              <a:gd name="connsiteX5" fmla="*/ 2806865 w 6175104"/>
              <a:gd name="connsiteY5" fmla="*/ 0 h 4114800"/>
              <a:gd name="connsiteX6" fmla="*/ 3244736 w 6175104"/>
              <a:gd name="connsiteY6" fmla="*/ 0 h 4114800"/>
              <a:gd name="connsiteX7" fmla="*/ 3682607 w 6175104"/>
              <a:gd name="connsiteY7" fmla="*/ 0 h 4114800"/>
              <a:gd name="connsiteX8" fmla="*/ 4182230 w 6175104"/>
              <a:gd name="connsiteY8" fmla="*/ 0 h 4114800"/>
              <a:gd name="connsiteX9" fmla="*/ 4558349 w 6175104"/>
              <a:gd name="connsiteY9" fmla="*/ 0 h 4114800"/>
              <a:gd name="connsiteX10" fmla="*/ 4996221 w 6175104"/>
              <a:gd name="connsiteY10" fmla="*/ 0 h 4114800"/>
              <a:gd name="connsiteX11" fmla="*/ 5681096 w 6175104"/>
              <a:gd name="connsiteY11" fmla="*/ 0 h 4114800"/>
              <a:gd name="connsiteX12" fmla="*/ 6175104 w 6175104"/>
              <a:gd name="connsiteY12" fmla="*/ 0 h 4114800"/>
              <a:gd name="connsiteX13" fmla="*/ 6175104 w 6175104"/>
              <a:gd name="connsiteY13" fmla="*/ 670125 h 4114800"/>
              <a:gd name="connsiteX14" fmla="*/ 6175104 w 6175104"/>
              <a:gd name="connsiteY14" fmla="*/ 1340249 h 4114800"/>
              <a:gd name="connsiteX15" fmla="*/ 6175104 w 6175104"/>
              <a:gd name="connsiteY15" fmla="*/ 1969226 h 4114800"/>
              <a:gd name="connsiteX16" fmla="*/ 6175104 w 6175104"/>
              <a:gd name="connsiteY16" fmla="*/ 2557054 h 4114800"/>
              <a:gd name="connsiteX17" fmla="*/ 6175104 w 6175104"/>
              <a:gd name="connsiteY17" fmla="*/ 3103735 h 4114800"/>
              <a:gd name="connsiteX18" fmla="*/ 6175104 w 6175104"/>
              <a:gd name="connsiteY18" fmla="*/ 4114800 h 4114800"/>
              <a:gd name="connsiteX19" fmla="*/ 5613731 w 6175104"/>
              <a:gd name="connsiteY19" fmla="*/ 4114800 h 4114800"/>
              <a:gd name="connsiteX20" fmla="*/ 4928856 w 6175104"/>
              <a:gd name="connsiteY20" fmla="*/ 4114800 h 4114800"/>
              <a:gd name="connsiteX21" fmla="*/ 4367483 w 6175104"/>
              <a:gd name="connsiteY21" fmla="*/ 4114800 h 4114800"/>
              <a:gd name="connsiteX22" fmla="*/ 3806110 w 6175104"/>
              <a:gd name="connsiteY22" fmla="*/ 4114800 h 4114800"/>
              <a:gd name="connsiteX23" fmla="*/ 3429990 w 6175104"/>
              <a:gd name="connsiteY23" fmla="*/ 4114800 h 4114800"/>
              <a:gd name="connsiteX24" fmla="*/ 2992119 w 6175104"/>
              <a:gd name="connsiteY24" fmla="*/ 4114800 h 4114800"/>
              <a:gd name="connsiteX25" fmla="*/ 2615999 w 6175104"/>
              <a:gd name="connsiteY25" fmla="*/ 4114800 h 4114800"/>
              <a:gd name="connsiteX26" fmla="*/ 2116377 w 6175104"/>
              <a:gd name="connsiteY26" fmla="*/ 4114800 h 4114800"/>
              <a:gd name="connsiteX27" fmla="*/ 1678506 w 6175104"/>
              <a:gd name="connsiteY27" fmla="*/ 4114800 h 4114800"/>
              <a:gd name="connsiteX28" fmla="*/ 1117132 w 6175104"/>
              <a:gd name="connsiteY28" fmla="*/ 4114800 h 4114800"/>
              <a:gd name="connsiteX29" fmla="*/ 0 w 6175104"/>
              <a:gd name="connsiteY29" fmla="*/ 4114800 h 4114800"/>
              <a:gd name="connsiteX30" fmla="*/ 0 w 6175104"/>
              <a:gd name="connsiteY30" fmla="*/ 3609267 h 4114800"/>
              <a:gd name="connsiteX31" fmla="*/ 0 w 6175104"/>
              <a:gd name="connsiteY31" fmla="*/ 3062587 h 4114800"/>
              <a:gd name="connsiteX32" fmla="*/ 0 w 6175104"/>
              <a:gd name="connsiteY32" fmla="*/ 2433610 h 4114800"/>
              <a:gd name="connsiteX33" fmla="*/ 0 w 6175104"/>
              <a:gd name="connsiteY33" fmla="*/ 1886930 h 4114800"/>
              <a:gd name="connsiteX34" fmla="*/ 0 w 6175104"/>
              <a:gd name="connsiteY34" fmla="*/ 1422545 h 4114800"/>
              <a:gd name="connsiteX35" fmla="*/ 0 w 6175104"/>
              <a:gd name="connsiteY35" fmla="*/ 752421 h 4114800"/>
              <a:gd name="connsiteX36" fmla="*/ 0 w 6175104"/>
              <a:gd name="connsiteY36"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175104" h="4114800" fill="none" extrusionOk="0">
                <a:moveTo>
                  <a:pt x="0" y="0"/>
                </a:moveTo>
                <a:cubicBezTo>
                  <a:pt x="281665" y="-3019"/>
                  <a:pt x="383506" y="39843"/>
                  <a:pt x="623124" y="0"/>
                </a:cubicBezTo>
                <a:cubicBezTo>
                  <a:pt x="862742" y="-39843"/>
                  <a:pt x="896981" y="35959"/>
                  <a:pt x="1060995" y="0"/>
                </a:cubicBezTo>
                <a:cubicBezTo>
                  <a:pt x="1225009" y="-35959"/>
                  <a:pt x="1310073" y="10832"/>
                  <a:pt x="1498866" y="0"/>
                </a:cubicBezTo>
                <a:cubicBezTo>
                  <a:pt x="1687659" y="-10832"/>
                  <a:pt x="2014323" y="3017"/>
                  <a:pt x="2183741" y="0"/>
                </a:cubicBezTo>
                <a:cubicBezTo>
                  <a:pt x="2353160" y="-3017"/>
                  <a:pt x="2580099" y="50634"/>
                  <a:pt x="2806865" y="0"/>
                </a:cubicBezTo>
                <a:cubicBezTo>
                  <a:pt x="3033631" y="-50634"/>
                  <a:pt x="3048738" y="12904"/>
                  <a:pt x="3244736" y="0"/>
                </a:cubicBezTo>
                <a:cubicBezTo>
                  <a:pt x="3440734" y="-12904"/>
                  <a:pt x="3558645" y="47454"/>
                  <a:pt x="3682607" y="0"/>
                </a:cubicBezTo>
                <a:cubicBezTo>
                  <a:pt x="3806569" y="-47454"/>
                  <a:pt x="3942768" y="1381"/>
                  <a:pt x="4182230" y="0"/>
                </a:cubicBezTo>
                <a:cubicBezTo>
                  <a:pt x="4421692" y="-1381"/>
                  <a:pt x="4412549" y="26467"/>
                  <a:pt x="4558349" y="0"/>
                </a:cubicBezTo>
                <a:cubicBezTo>
                  <a:pt x="4704149" y="-26467"/>
                  <a:pt x="4847504" y="47524"/>
                  <a:pt x="4996221" y="0"/>
                </a:cubicBezTo>
                <a:cubicBezTo>
                  <a:pt x="5144938" y="-47524"/>
                  <a:pt x="5492957" y="38236"/>
                  <a:pt x="5681096" y="0"/>
                </a:cubicBezTo>
                <a:cubicBezTo>
                  <a:pt x="5869236" y="-38236"/>
                  <a:pt x="6069576" y="27540"/>
                  <a:pt x="6175104" y="0"/>
                </a:cubicBezTo>
                <a:cubicBezTo>
                  <a:pt x="6207740" y="163650"/>
                  <a:pt x="6113981" y="360659"/>
                  <a:pt x="6175104" y="670125"/>
                </a:cubicBezTo>
                <a:cubicBezTo>
                  <a:pt x="6236227" y="979591"/>
                  <a:pt x="6119441" y="1099656"/>
                  <a:pt x="6175104" y="1340249"/>
                </a:cubicBezTo>
                <a:cubicBezTo>
                  <a:pt x="6230767" y="1580842"/>
                  <a:pt x="6113780" y="1708223"/>
                  <a:pt x="6175104" y="1969226"/>
                </a:cubicBezTo>
                <a:cubicBezTo>
                  <a:pt x="6236428" y="2230229"/>
                  <a:pt x="6142068" y="2361035"/>
                  <a:pt x="6175104" y="2557054"/>
                </a:cubicBezTo>
                <a:cubicBezTo>
                  <a:pt x="6208140" y="2753073"/>
                  <a:pt x="6167393" y="2960405"/>
                  <a:pt x="6175104" y="3103735"/>
                </a:cubicBezTo>
                <a:cubicBezTo>
                  <a:pt x="6182815" y="3247065"/>
                  <a:pt x="6138088" y="3766000"/>
                  <a:pt x="6175104" y="4114800"/>
                </a:cubicBezTo>
                <a:cubicBezTo>
                  <a:pt x="6060760" y="4117269"/>
                  <a:pt x="5794987" y="4069632"/>
                  <a:pt x="5613731" y="4114800"/>
                </a:cubicBezTo>
                <a:cubicBezTo>
                  <a:pt x="5432475" y="4159968"/>
                  <a:pt x="5216545" y="4047297"/>
                  <a:pt x="4928856" y="4114800"/>
                </a:cubicBezTo>
                <a:cubicBezTo>
                  <a:pt x="4641168" y="4182303"/>
                  <a:pt x="4591347" y="4111028"/>
                  <a:pt x="4367483" y="4114800"/>
                </a:cubicBezTo>
                <a:cubicBezTo>
                  <a:pt x="4143619" y="4118572"/>
                  <a:pt x="3927839" y="4059607"/>
                  <a:pt x="3806110" y="4114800"/>
                </a:cubicBezTo>
                <a:cubicBezTo>
                  <a:pt x="3684381" y="4169993"/>
                  <a:pt x="3600024" y="4082580"/>
                  <a:pt x="3429990" y="4114800"/>
                </a:cubicBezTo>
                <a:cubicBezTo>
                  <a:pt x="3259956" y="4147020"/>
                  <a:pt x="3104578" y="4063197"/>
                  <a:pt x="2992119" y="4114800"/>
                </a:cubicBezTo>
                <a:cubicBezTo>
                  <a:pt x="2879660" y="4166403"/>
                  <a:pt x="2732522" y="4095524"/>
                  <a:pt x="2615999" y="4114800"/>
                </a:cubicBezTo>
                <a:cubicBezTo>
                  <a:pt x="2499476" y="4134076"/>
                  <a:pt x="2303239" y="4108030"/>
                  <a:pt x="2116377" y="4114800"/>
                </a:cubicBezTo>
                <a:cubicBezTo>
                  <a:pt x="1929515" y="4121570"/>
                  <a:pt x="1896663" y="4103087"/>
                  <a:pt x="1678506" y="4114800"/>
                </a:cubicBezTo>
                <a:cubicBezTo>
                  <a:pt x="1460349" y="4126513"/>
                  <a:pt x="1309258" y="4101717"/>
                  <a:pt x="1117132" y="4114800"/>
                </a:cubicBezTo>
                <a:cubicBezTo>
                  <a:pt x="925006" y="4127883"/>
                  <a:pt x="557448" y="4104136"/>
                  <a:pt x="0" y="4114800"/>
                </a:cubicBezTo>
                <a:cubicBezTo>
                  <a:pt x="-17170" y="3936971"/>
                  <a:pt x="60519" y="3755463"/>
                  <a:pt x="0" y="3609267"/>
                </a:cubicBezTo>
                <a:cubicBezTo>
                  <a:pt x="-60519" y="3463071"/>
                  <a:pt x="15985" y="3227373"/>
                  <a:pt x="0" y="3062587"/>
                </a:cubicBezTo>
                <a:cubicBezTo>
                  <a:pt x="-15985" y="2897801"/>
                  <a:pt x="63906" y="2732610"/>
                  <a:pt x="0" y="2433610"/>
                </a:cubicBezTo>
                <a:cubicBezTo>
                  <a:pt x="-63906" y="2134610"/>
                  <a:pt x="27096" y="2024452"/>
                  <a:pt x="0" y="1886930"/>
                </a:cubicBezTo>
                <a:cubicBezTo>
                  <a:pt x="-27096" y="1749408"/>
                  <a:pt x="51972" y="1652258"/>
                  <a:pt x="0" y="1422545"/>
                </a:cubicBezTo>
                <a:cubicBezTo>
                  <a:pt x="-51972" y="1192832"/>
                  <a:pt x="4501" y="1064023"/>
                  <a:pt x="0" y="752421"/>
                </a:cubicBezTo>
                <a:cubicBezTo>
                  <a:pt x="-4501" y="440819"/>
                  <a:pt x="66224" y="169911"/>
                  <a:pt x="0" y="0"/>
                </a:cubicBezTo>
                <a:close/>
              </a:path>
              <a:path w="6175104" h="4114800" stroke="0" extrusionOk="0">
                <a:moveTo>
                  <a:pt x="0" y="0"/>
                </a:moveTo>
                <a:cubicBezTo>
                  <a:pt x="233190" y="-37673"/>
                  <a:pt x="441089" y="3377"/>
                  <a:pt x="561373" y="0"/>
                </a:cubicBezTo>
                <a:cubicBezTo>
                  <a:pt x="681657" y="-3377"/>
                  <a:pt x="841081" y="16818"/>
                  <a:pt x="999244" y="0"/>
                </a:cubicBezTo>
                <a:cubicBezTo>
                  <a:pt x="1157407" y="-16818"/>
                  <a:pt x="1232336" y="14151"/>
                  <a:pt x="1437115" y="0"/>
                </a:cubicBezTo>
                <a:cubicBezTo>
                  <a:pt x="1641894" y="-14151"/>
                  <a:pt x="1681302" y="23024"/>
                  <a:pt x="1813235" y="0"/>
                </a:cubicBezTo>
                <a:cubicBezTo>
                  <a:pt x="1945168" y="-23024"/>
                  <a:pt x="2104941" y="6468"/>
                  <a:pt x="2374608" y="0"/>
                </a:cubicBezTo>
                <a:cubicBezTo>
                  <a:pt x="2644275" y="-6468"/>
                  <a:pt x="2713883" y="20953"/>
                  <a:pt x="2812479" y="0"/>
                </a:cubicBezTo>
                <a:cubicBezTo>
                  <a:pt x="2911075" y="-20953"/>
                  <a:pt x="3169359" y="10979"/>
                  <a:pt x="3312101" y="0"/>
                </a:cubicBezTo>
                <a:cubicBezTo>
                  <a:pt x="3454843" y="-10979"/>
                  <a:pt x="3751288" y="53132"/>
                  <a:pt x="3996976" y="0"/>
                </a:cubicBezTo>
                <a:cubicBezTo>
                  <a:pt x="4242665" y="-53132"/>
                  <a:pt x="4281992" y="8892"/>
                  <a:pt x="4558349" y="0"/>
                </a:cubicBezTo>
                <a:cubicBezTo>
                  <a:pt x="4834706" y="-8892"/>
                  <a:pt x="4982850" y="37545"/>
                  <a:pt x="5243225" y="0"/>
                </a:cubicBezTo>
                <a:cubicBezTo>
                  <a:pt x="5503600" y="-37545"/>
                  <a:pt x="5576625" y="39842"/>
                  <a:pt x="5681096" y="0"/>
                </a:cubicBezTo>
                <a:cubicBezTo>
                  <a:pt x="5785567" y="-39842"/>
                  <a:pt x="6046081" y="14602"/>
                  <a:pt x="6175104" y="0"/>
                </a:cubicBezTo>
                <a:cubicBezTo>
                  <a:pt x="6188168" y="171076"/>
                  <a:pt x="6121794" y="397750"/>
                  <a:pt x="6175104" y="670125"/>
                </a:cubicBezTo>
                <a:cubicBezTo>
                  <a:pt x="6228414" y="942500"/>
                  <a:pt x="6119210" y="1051439"/>
                  <a:pt x="6175104" y="1216805"/>
                </a:cubicBezTo>
                <a:cubicBezTo>
                  <a:pt x="6230998" y="1382171"/>
                  <a:pt x="6118439" y="1616201"/>
                  <a:pt x="6175104" y="1763486"/>
                </a:cubicBezTo>
                <a:cubicBezTo>
                  <a:pt x="6231769" y="1910771"/>
                  <a:pt x="6140270" y="2235675"/>
                  <a:pt x="6175104" y="2392462"/>
                </a:cubicBezTo>
                <a:cubicBezTo>
                  <a:pt x="6209938" y="2549249"/>
                  <a:pt x="6168202" y="2749710"/>
                  <a:pt x="6175104" y="2980291"/>
                </a:cubicBezTo>
                <a:cubicBezTo>
                  <a:pt x="6182006" y="3210872"/>
                  <a:pt x="6150127" y="3344862"/>
                  <a:pt x="6175104" y="3444675"/>
                </a:cubicBezTo>
                <a:cubicBezTo>
                  <a:pt x="6200081" y="3544488"/>
                  <a:pt x="6156697" y="3934333"/>
                  <a:pt x="6175104" y="4114800"/>
                </a:cubicBezTo>
                <a:cubicBezTo>
                  <a:pt x="5950170" y="4115165"/>
                  <a:pt x="5863429" y="4088760"/>
                  <a:pt x="5675482" y="4114800"/>
                </a:cubicBezTo>
                <a:cubicBezTo>
                  <a:pt x="5487535" y="4140840"/>
                  <a:pt x="5393542" y="4111161"/>
                  <a:pt x="5114109" y="4114800"/>
                </a:cubicBezTo>
                <a:cubicBezTo>
                  <a:pt x="4834676" y="4118439"/>
                  <a:pt x="4806990" y="4104944"/>
                  <a:pt x="4552736" y="4114800"/>
                </a:cubicBezTo>
                <a:cubicBezTo>
                  <a:pt x="4298482" y="4124656"/>
                  <a:pt x="4196395" y="4060232"/>
                  <a:pt x="4053114" y="4114800"/>
                </a:cubicBezTo>
                <a:cubicBezTo>
                  <a:pt x="3909833" y="4169368"/>
                  <a:pt x="3541524" y="4055962"/>
                  <a:pt x="3368239" y="4114800"/>
                </a:cubicBezTo>
                <a:cubicBezTo>
                  <a:pt x="3194955" y="4173638"/>
                  <a:pt x="2943108" y="4058712"/>
                  <a:pt x="2745114" y="4114800"/>
                </a:cubicBezTo>
                <a:cubicBezTo>
                  <a:pt x="2547120" y="4170888"/>
                  <a:pt x="2379258" y="4110530"/>
                  <a:pt x="2121990" y="4114800"/>
                </a:cubicBezTo>
                <a:cubicBezTo>
                  <a:pt x="1864722" y="4119070"/>
                  <a:pt x="1791131" y="4075331"/>
                  <a:pt x="1498866" y="4114800"/>
                </a:cubicBezTo>
                <a:cubicBezTo>
                  <a:pt x="1206601" y="4154269"/>
                  <a:pt x="1230160" y="4077373"/>
                  <a:pt x="1122746" y="4114800"/>
                </a:cubicBezTo>
                <a:cubicBezTo>
                  <a:pt x="1015332" y="4152227"/>
                  <a:pt x="340943" y="4008034"/>
                  <a:pt x="0" y="4114800"/>
                </a:cubicBezTo>
                <a:cubicBezTo>
                  <a:pt x="-11235" y="3885618"/>
                  <a:pt x="13756" y="3765086"/>
                  <a:pt x="0" y="3485823"/>
                </a:cubicBezTo>
                <a:cubicBezTo>
                  <a:pt x="-13756" y="3206560"/>
                  <a:pt x="11738" y="3113038"/>
                  <a:pt x="0" y="2939143"/>
                </a:cubicBezTo>
                <a:cubicBezTo>
                  <a:pt x="-11738" y="2765248"/>
                  <a:pt x="50455" y="2559441"/>
                  <a:pt x="0" y="2392462"/>
                </a:cubicBezTo>
                <a:cubicBezTo>
                  <a:pt x="-50455" y="2225483"/>
                  <a:pt x="20899" y="2079818"/>
                  <a:pt x="0" y="1845782"/>
                </a:cubicBezTo>
                <a:cubicBezTo>
                  <a:pt x="-20899" y="1611746"/>
                  <a:pt x="63631" y="1393996"/>
                  <a:pt x="0" y="1257953"/>
                </a:cubicBezTo>
                <a:cubicBezTo>
                  <a:pt x="-63631" y="1121910"/>
                  <a:pt x="12033" y="865868"/>
                  <a:pt x="0" y="670125"/>
                </a:cubicBezTo>
                <a:cubicBezTo>
                  <a:pt x="-12033" y="474382"/>
                  <a:pt x="26548" y="142591"/>
                  <a:pt x="0" y="0"/>
                </a:cubicBezTo>
                <a:close/>
              </a:path>
            </a:pathLst>
          </a:custGeom>
          <a:solidFill>
            <a:schemeClr val="bg1"/>
          </a:solidFill>
          <a:ln w="28575">
            <a:solidFill>
              <a:schemeClr val="tx1"/>
            </a:solid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4000" b="1">
                <a:solidFill>
                  <a:prstClr val="black"/>
                </a:solidFill>
                <a:latin typeface="Rockwell" panose="02060603020205020403" pitchFamily="18" charset="0"/>
                <a:ea typeface="+mn-ea"/>
                <a:cs typeface="Cavolini" panose="03000502040302020204" pitchFamily="66" charset="0"/>
              </a:rPr>
              <a:t>TIGER</a:t>
            </a:r>
          </a:p>
          <a:p>
            <a:pPr eaLnBrk="1" hangingPunct="1">
              <a:spcBef>
                <a:spcPct val="0"/>
              </a:spcBef>
              <a:buFontTx/>
              <a:buNone/>
              <a:defRPr/>
            </a:pPr>
            <a:r>
              <a:rPr lang="en-US" altLang="en-US" sz="4000" b="1">
                <a:solidFill>
                  <a:prstClr val="black"/>
                </a:solidFill>
                <a:latin typeface="Rockwell" panose="02060603020205020403" pitchFamily="18" charset="0"/>
                <a:ea typeface="+mn-ea"/>
                <a:cs typeface="Cavolini" panose="03000502040302020204" pitchFamily="66" charset="0"/>
              </a:rPr>
              <a:t>P</a:t>
            </a:r>
            <a:r>
              <a:rPr lang="en-US" altLang="en-US" sz="4000">
                <a:solidFill>
                  <a:prstClr val="black"/>
                </a:solidFill>
                <a:latin typeface="Rockwell" panose="02060603020205020403" pitchFamily="18" charset="0"/>
                <a:ea typeface="+mn-ea"/>
                <a:cs typeface="Cavolini" panose="03000502040302020204" pitchFamily="66" charset="0"/>
              </a:rPr>
              <a:t>	Positive Attitude</a:t>
            </a:r>
          </a:p>
          <a:p>
            <a:pPr eaLnBrk="1" hangingPunct="1">
              <a:spcBef>
                <a:spcPct val="0"/>
              </a:spcBef>
              <a:buFontTx/>
              <a:buNone/>
              <a:defRPr/>
            </a:pPr>
            <a:r>
              <a:rPr lang="en-US" altLang="en-US" sz="4000" b="1">
                <a:solidFill>
                  <a:prstClr val="black"/>
                </a:solidFill>
                <a:latin typeface="Rockwell" panose="02060603020205020403" pitchFamily="18" charset="0"/>
                <a:ea typeface="+mn-ea"/>
                <a:cs typeface="Cavolini" panose="03000502040302020204" pitchFamily="66" charset="0"/>
              </a:rPr>
              <a:t>R</a:t>
            </a:r>
            <a:r>
              <a:rPr lang="en-US" altLang="en-US" sz="4000">
                <a:solidFill>
                  <a:prstClr val="black"/>
                </a:solidFill>
                <a:latin typeface="Rockwell" panose="02060603020205020403" pitchFamily="18" charset="0"/>
                <a:ea typeface="+mn-ea"/>
                <a:cs typeface="Cavolini" panose="03000502040302020204" pitchFamily="66" charset="0"/>
              </a:rPr>
              <a:t>	Respect</a:t>
            </a:r>
          </a:p>
          <a:p>
            <a:pPr eaLnBrk="1" hangingPunct="1">
              <a:spcBef>
                <a:spcPct val="0"/>
              </a:spcBef>
              <a:buFontTx/>
              <a:buNone/>
              <a:defRPr/>
            </a:pPr>
            <a:r>
              <a:rPr lang="en-US" altLang="en-US" sz="4000" b="1">
                <a:solidFill>
                  <a:prstClr val="black"/>
                </a:solidFill>
                <a:latin typeface="Rockwell" panose="02060603020205020403" pitchFamily="18" charset="0"/>
                <a:ea typeface="+mn-ea"/>
                <a:cs typeface="Cavolini" panose="03000502040302020204" pitchFamily="66" charset="0"/>
              </a:rPr>
              <a:t>I</a:t>
            </a:r>
            <a:r>
              <a:rPr lang="en-US" altLang="en-US" sz="4000">
                <a:solidFill>
                  <a:prstClr val="black"/>
                </a:solidFill>
                <a:latin typeface="Rockwell" panose="02060603020205020403" pitchFamily="18" charset="0"/>
                <a:ea typeface="+mn-ea"/>
                <a:cs typeface="Cavolini" panose="03000502040302020204" pitchFamily="66" charset="0"/>
              </a:rPr>
              <a:t>	Integrity</a:t>
            </a:r>
          </a:p>
          <a:p>
            <a:pPr eaLnBrk="1" hangingPunct="1">
              <a:spcBef>
                <a:spcPct val="0"/>
              </a:spcBef>
              <a:buFontTx/>
              <a:buNone/>
              <a:defRPr/>
            </a:pPr>
            <a:r>
              <a:rPr lang="en-US" altLang="en-US" sz="4000" b="1">
                <a:solidFill>
                  <a:prstClr val="black"/>
                </a:solidFill>
                <a:latin typeface="Rockwell" panose="02060603020205020403" pitchFamily="18" charset="0"/>
                <a:ea typeface="+mn-ea"/>
                <a:cs typeface="Cavolini" panose="03000502040302020204" pitchFamily="66" charset="0"/>
              </a:rPr>
              <a:t>D</a:t>
            </a:r>
            <a:r>
              <a:rPr lang="en-US" altLang="en-US" sz="4000">
                <a:solidFill>
                  <a:prstClr val="black"/>
                </a:solidFill>
                <a:latin typeface="Rockwell" panose="02060603020205020403" pitchFamily="18" charset="0"/>
                <a:ea typeface="+mn-ea"/>
                <a:cs typeface="Cavolini" panose="03000502040302020204" pitchFamily="66" charset="0"/>
              </a:rPr>
              <a:t>	Dedicated</a:t>
            </a:r>
          </a:p>
          <a:p>
            <a:pPr eaLnBrk="1" hangingPunct="1">
              <a:spcBef>
                <a:spcPct val="0"/>
              </a:spcBef>
              <a:buFontTx/>
              <a:buNone/>
              <a:defRPr/>
            </a:pPr>
            <a:r>
              <a:rPr lang="en-US" altLang="en-US" sz="4000" b="1">
                <a:solidFill>
                  <a:prstClr val="black"/>
                </a:solidFill>
                <a:latin typeface="Rockwell" panose="02060603020205020403" pitchFamily="18" charset="0"/>
                <a:ea typeface="+mn-ea"/>
                <a:cs typeface="Cavolini" panose="03000502040302020204" pitchFamily="66" charset="0"/>
              </a:rPr>
              <a:t>E</a:t>
            </a:r>
            <a:r>
              <a:rPr lang="en-US" altLang="en-US" sz="4000">
                <a:solidFill>
                  <a:prstClr val="black"/>
                </a:solidFill>
                <a:latin typeface="Rockwell" panose="02060603020205020403" pitchFamily="18" charset="0"/>
                <a:ea typeface="+mn-ea"/>
                <a:cs typeface="Cavolini" panose="03000502040302020204" pitchFamily="66" charset="0"/>
              </a:rPr>
              <a:t>	Excellence</a:t>
            </a:r>
          </a:p>
          <a:p>
            <a:pPr algn="ctr" eaLnBrk="1" hangingPunct="1">
              <a:spcBef>
                <a:spcPct val="0"/>
              </a:spcBef>
              <a:buFontTx/>
              <a:buNone/>
              <a:defRPr/>
            </a:pPr>
            <a:endParaRPr lang="en-US" altLang="en-US" sz="1800">
              <a:solidFill>
                <a:prstClr val="black"/>
              </a:solidFill>
              <a:latin typeface="Arial" panose="020B0604020202020204" pitchFamily="34" charset="0"/>
              <a:ea typeface="+mn-ea"/>
            </a:endParaRPr>
          </a:p>
        </p:txBody>
      </p:sp>
      <p:pic>
        <p:nvPicPr>
          <p:cNvPr id="12293" name="Picture 2">
            <a:extLst>
              <a:ext uri="{FF2B5EF4-FFF2-40B4-BE49-F238E27FC236}">
                <a16:creationId xmlns:a16="http://schemas.microsoft.com/office/drawing/2014/main" id="{3DDBDC63-F120-F774-626D-06522C3D9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7200"/>
            <a:ext cx="19716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a:extLst>
              <a:ext uri="{FF2B5EF4-FFF2-40B4-BE49-F238E27FC236}">
                <a16:creationId xmlns:a16="http://schemas.microsoft.com/office/drawing/2014/main" id="{14F644FC-E701-7A26-7BC7-0DD224B53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4953000"/>
            <a:ext cx="16383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4">
            <a:extLst>
              <a:ext uri="{FF2B5EF4-FFF2-40B4-BE49-F238E27FC236}">
                <a16:creationId xmlns:a16="http://schemas.microsoft.com/office/drawing/2014/main" id="{3B8A6B31-9956-31B6-9033-0065F197B854}"/>
              </a:ext>
            </a:extLst>
          </p:cNvPr>
          <p:cNvSpPr txBox="1">
            <a:spLocks noChangeArrowheads="1"/>
          </p:cNvSpPr>
          <p:nvPr/>
        </p:nvSpPr>
        <p:spPr bwMode="auto">
          <a:xfrm>
            <a:off x="3724275" y="752475"/>
            <a:ext cx="4060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4000">
                <a:latin typeface="Mystical Woods Rough Script" panose="02000500000000000000" pitchFamily="2" charset="0"/>
              </a:rPr>
              <a:t>Schoolwide Behavior Plan</a:t>
            </a: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Box 4">
            <a:extLst>
              <a:ext uri="{FF2B5EF4-FFF2-40B4-BE49-F238E27FC236}">
                <a16:creationId xmlns:a16="http://schemas.microsoft.com/office/drawing/2014/main" id="{F4034734-C7AA-EE26-D2C3-A074EC74A201}"/>
              </a:ext>
            </a:extLst>
          </p:cNvPr>
          <p:cNvSpPr txBox="1">
            <a:spLocks noChangeArrowheads="1"/>
          </p:cNvSpPr>
          <p:nvPr/>
        </p:nvSpPr>
        <p:spPr bwMode="auto">
          <a:xfrm>
            <a:off x="403225" y="2209800"/>
            <a:ext cx="8335963" cy="2652713"/>
          </a:xfrm>
          <a:prstGeom prst="rect">
            <a:avLst/>
          </a:prstGeom>
          <a:solidFill>
            <a:schemeClr val="bg1"/>
          </a:solidFill>
          <a:ln w="571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endParaRPr lang="en-US" altLang="en-US" sz="2600" b="1"/>
          </a:p>
          <a:p>
            <a:pPr algn="ctr" eaLnBrk="1" hangingPunct="1">
              <a:buFontTx/>
              <a:buNone/>
            </a:pPr>
            <a:r>
              <a:rPr lang="en-US" altLang="en-US" sz="2600">
                <a:latin typeface="Cavolini" panose="03000502040302020204" pitchFamily="66" charset="0"/>
                <a:cs typeface="Cavolini" panose="03000502040302020204" pitchFamily="66" charset="0"/>
              </a:rPr>
              <a:t>Students will have the opportunity to earn rewards such as candy, patio passes, and homework passes for good behavior, doing well on tests, and working hard.</a:t>
            </a:r>
          </a:p>
          <a:p>
            <a:pPr algn="ctr" eaLnBrk="1" hangingPunct="1">
              <a:buFontTx/>
              <a:buNone/>
            </a:pPr>
            <a:endParaRPr lang="en-US" altLang="en-US" sz="2600" b="1"/>
          </a:p>
        </p:txBody>
      </p:sp>
      <p:pic>
        <p:nvPicPr>
          <p:cNvPr id="14339" name="Picture 8" descr="big_eyes_smartypants7.png">
            <a:extLst>
              <a:ext uri="{FF2B5EF4-FFF2-40B4-BE49-F238E27FC236}">
                <a16:creationId xmlns:a16="http://schemas.microsoft.com/office/drawing/2014/main" id="{90D30319-63D0-6349-DFEA-85A2B385B9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4191000"/>
            <a:ext cx="2541587"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376BFC-A937-CBE3-5D6E-2D43EEB47618}"/>
              </a:ext>
            </a:extLst>
          </p:cNvPr>
          <p:cNvSpPr txBox="1"/>
          <p:nvPr/>
        </p:nvSpPr>
        <p:spPr>
          <a:xfrm>
            <a:off x="1104899" y="294326"/>
            <a:ext cx="6934200" cy="861774"/>
          </a:xfrm>
          <a:prstGeom prst="rect">
            <a:avLst/>
          </a:prstGeom>
          <a:noFill/>
        </p:spPr>
        <p:txBody>
          <a:bodyPr>
            <a:spAutoFit/>
          </a:bodyPr>
          <a:lstStyle/>
          <a:p>
            <a:pPr algn="ctr">
              <a:defRPr/>
            </a:pPr>
            <a:r>
              <a:rPr lang="en-US" sz="5000" dirty="0">
                <a:ln>
                  <a:solidFill>
                    <a:schemeClr val="tx1"/>
                  </a:solidFill>
                </a:ln>
                <a:solidFill>
                  <a:srgbClr val="7030A0"/>
                </a:solidFill>
                <a:latin typeface="Mystical Woods Rough Script" panose="02000500000000000000" pitchFamily="2" charset="0"/>
              </a:rPr>
              <a:t>Rewards</a:t>
            </a:r>
          </a:p>
        </p:txBody>
      </p:sp>
    </p:spTree>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IMING" val="|0.2|1|1.1"/>
</p:tagLst>
</file>

<file path=ppt/tags/tag2.xml><?xml version="1.0" encoding="utf-8"?>
<p:tagLst xmlns:a="http://schemas.openxmlformats.org/drawingml/2006/main" xmlns:r="http://schemas.openxmlformats.org/officeDocument/2006/relationships" xmlns:p="http://schemas.openxmlformats.org/presentationml/2006/main">
  <p:tag name="TIMING" val="|0.6|1.4|2|5.2|2.3|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1306</Words>
  <Application>Microsoft Office PowerPoint</Application>
  <PresentationFormat>On-screen Show (4:3)</PresentationFormat>
  <Paragraphs>126</Paragraphs>
  <Slides>19</Slides>
  <Notes>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Slide Titles</vt:lpstr>
      </vt:variant>
      <vt:variant>
        <vt:i4>19</vt:i4>
      </vt:variant>
      <vt:variant>
        <vt:lpstr>Custom Shows</vt:lpstr>
      </vt:variant>
      <vt:variant>
        <vt:i4>3</vt:i4>
      </vt:variant>
    </vt:vector>
  </HeadingPairs>
  <TitlesOfParts>
    <vt:vector size="39" baseType="lpstr">
      <vt:lpstr>Arial</vt:lpstr>
      <vt:lpstr>Calibri</vt:lpstr>
      <vt:lpstr>Cavolini</vt:lpstr>
      <vt:lpstr>Century Gothic</vt:lpstr>
      <vt:lpstr>Dreaming Outloud Pro</vt:lpstr>
      <vt:lpstr>Dreaming Outloud Script Pro</vt:lpstr>
      <vt:lpstr>Gabriola</vt:lpstr>
      <vt:lpstr>HelloHoneycrisp</vt:lpstr>
      <vt:lpstr>Modern Love Caps</vt:lpstr>
      <vt:lpstr>Mystical Woods Rough Script</vt:lpstr>
      <vt:lpstr>Mystical Woods Smooth Script</vt:lpstr>
      <vt:lpstr>Rockwell</vt:lpstr>
      <vt:lpstr>Segoe Print</vt:lpstr>
      <vt:lpstr>Segoe UI Black</vt:lpstr>
      <vt:lpstr>Tahoma</vt:lpstr>
      <vt:lpstr>Tempus Sans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Absences</vt:lpstr>
      <vt:lpstr>PowerPoint Presentation</vt:lpstr>
      <vt:lpstr>PowerPoint Presentation</vt:lpstr>
      <vt:lpstr>PowerPoint Presentation</vt:lpstr>
      <vt:lpstr>Custom Show 1</vt:lpstr>
      <vt:lpstr>Custom Show 2</vt:lpstr>
      <vt:lpstr>Custom Show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Nadine Gilkison</dc:creator>
  <cp:lastModifiedBy>Aleia Bland</cp:lastModifiedBy>
  <cp:revision>5</cp:revision>
  <cp:lastPrinted>2013-08-06T20:55:02Z</cp:lastPrinted>
  <dcterms:created xsi:type="dcterms:W3CDTF">2004-08-24T01:50:44Z</dcterms:created>
  <dcterms:modified xsi:type="dcterms:W3CDTF">2022-08-24T20:23:26Z</dcterms:modified>
</cp:coreProperties>
</file>