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F9009-EF01-40C9-9081-BD49A2FF07E7}" v="1" dt="2021-09-01T11:04:17.922"/>
    <p1510:client id="{38425F41-5C45-43C0-9EF2-A55C094FA8FD}" v="611" dt="2022-02-18T17:45:04.387"/>
    <p1510:client id="{869D58CD-BEA6-8531-6D26-8CFD00A85946}" v="3" dt="2022-02-18T18:17:16.358"/>
    <p1510:client id="{D08FB03B-2D55-9615-689F-5AAC290B85EC}" v="27" dt="2021-09-28T14:05:47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9825-49F1-2946-A436-C1C7EBF89FCC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B1BDA0-D641-5A49-B73A-BC7BD012F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283277"/>
              </p:ext>
            </p:extLst>
          </p:nvPr>
        </p:nvGraphicFramePr>
        <p:xfrm>
          <a:off x="420885" y="1373809"/>
          <a:ext cx="9414938" cy="6189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R-Firefighter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M-Topic 10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Literacy Night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Weekly Tests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Thursday-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Vocabulary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Friday-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Grammar,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Reading,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Spelling,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*A weekly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study guide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will be sent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home every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Monday for </a:t>
                      </a:r>
                      <a:b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Reading. </a:t>
                      </a:r>
                      <a:endParaRPr lang="en-US" sz="1100" b="0" i="0" u="none" strike="noStrike" noProof="0" dirty="0"/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1100" b="0" i="0" u="none" strike="noStrike" noProof="0" dirty="0"/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Please study </a:t>
                      </a:r>
                      <a:b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SPELLING </a:t>
                      </a:r>
                      <a:b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and </a:t>
                      </a:r>
                      <a:b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VOCABULAR</a:t>
                      </a:r>
                      <a:b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Y with your </a:t>
                      </a:r>
                      <a:br>
                        <a:rPr lang="en-US" sz="1100" b="1" i="0" u="sng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child daily</a:t>
                      </a:r>
                      <a:r>
                        <a:rPr lang="en-US" sz="1400" b="1" i="0" u="sng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.</a:t>
                      </a:r>
                      <a:endParaRPr lang="en-US" sz="1400" b="0" i="0" u="none" strike="noStrike" noProof="0" dirty="0"/>
                    </a:p>
                    <a:p>
                      <a:pPr lvl="0" algn="ctr">
                        <a:buNone/>
                      </a:pPr>
                      <a:endParaRPr lang="en-US" sz="1400" b="0" i="0" u="none" strike="noStrike" noProof="0" dirty="0"/>
                    </a:p>
                    <a:p>
                      <a:pPr lvl="0" algn="ctr">
                        <a:buNone/>
                      </a:pPr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6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R- Carl the Complainer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M-Topic 10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b="1" dirty="0">
                          <a:latin typeface="Century Gothic"/>
                        </a:rPr>
                        <a:t>Topic 10 Test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Weather Day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No School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13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R-Bad Dog, Dodger!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M-Topic 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15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Spring/ Class Picture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17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St. Patrick's Day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Special snack-slushy $1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20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R-Horace and Morris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M-Topic 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Report Cards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ACAP testing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22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ACAP testing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ACAP testing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ACAP testing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Tacky Tourist spirit day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b="1" dirty="0">
                          <a:latin typeface="Century Gothic"/>
                        </a:rPr>
                        <a:t>Topic 11 Test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latin typeface="Century Gothic"/>
                        </a:rPr>
                        <a:t>Spring Break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Spring Break</a:t>
                      </a:r>
                      <a:endParaRPr lang="en-US" sz="1200" b="0" i="0" u="none" strike="noStrike" noProof="0" dirty="0"/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Spring Break</a:t>
                      </a:r>
                      <a:endParaRPr lang="en-US" sz="1200" b="0" i="0" u="none" strike="noStrike" noProof="0" dirty="0"/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dirty="0">
                          <a:latin typeface="Century Gothic"/>
                        </a:rPr>
                        <a:t>Spring Break</a:t>
                      </a:r>
                      <a:endParaRPr lang="en-US" sz="1200" b="0" i="0" u="none" strike="noStrike" noProof="0" dirty="0"/>
                    </a:p>
                    <a:p>
                      <a:pPr lvl="0" algn="l">
                        <a:buNone/>
                      </a:pPr>
                      <a:endParaRPr lang="en-US" sz="1200" dirty="0">
                        <a:latin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You create your luck by working for what you want.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44AA59-7E67-C342-A9AC-A7B9821B803F}"/>
              </a:ext>
            </a:extLst>
          </p:cNvPr>
          <p:cNvSpPr txBox="1"/>
          <p:nvPr/>
        </p:nvSpPr>
        <p:spPr>
          <a:xfrm>
            <a:off x="7842343" y="209459"/>
            <a:ext cx="2216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Your Name</a:t>
            </a:r>
          </a:p>
          <a:p>
            <a:pPr algn="ctr"/>
            <a:r>
              <a:rPr lang="en-US" b="1">
                <a:solidFill>
                  <a:schemeClr val="bg1"/>
                </a:solidFill>
                <a:latin typeface="Century Gothic"/>
                <a:cs typeface="Century Gothic"/>
              </a:rPr>
              <a:t>Room #</a:t>
            </a:r>
          </a:p>
        </p:txBody>
      </p:sp>
    </p:spTree>
    <p:extLst>
      <p:ext uri="{BB962C8B-B14F-4D97-AF65-F5344CB8AC3E}">
        <p14:creationId xmlns:p14="http://schemas.microsoft.com/office/powerpoint/2010/main" val="1964506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176</Words>
  <Application>Microsoft Office PowerPoint</Application>
  <PresentationFormat>Custom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Joey Udovich</dc:creator>
  <cp:lastModifiedBy>Kristina</cp:lastModifiedBy>
  <cp:revision>4</cp:revision>
  <dcterms:created xsi:type="dcterms:W3CDTF">2021-06-28T02:08:56Z</dcterms:created>
  <dcterms:modified xsi:type="dcterms:W3CDTF">2022-02-18T18:20:13Z</dcterms:modified>
</cp:coreProperties>
</file>