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48" d="100"/>
          <a:sy n="48" d="100"/>
        </p:scale>
        <p:origin x="1348" y="-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11/10/2023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706743" cy="2877711"/>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r>
              <a:rPr lang="en-US" sz="800" dirty="0">
                <a:latin typeface="KG Miss Kindergarten" panose="02000000000000000000" pitchFamily="2" charset="0"/>
                <a:ea typeface="HelloAnnie" panose="02000603000000000000" pitchFamily="2" charset="0"/>
              </a:rPr>
              <a:t>         Nov. 13-17 Book Fair in the Library (Please send</a:t>
            </a:r>
          </a:p>
          <a:p>
            <a:r>
              <a:rPr lang="en-US" sz="800" dirty="0">
                <a:latin typeface="KG Miss Kindergarten" panose="02000000000000000000" pitchFamily="2" charset="0"/>
                <a:ea typeface="HelloAnnie" panose="02000603000000000000" pitchFamily="2" charset="0"/>
              </a:rPr>
              <a:t>         money in a labeled envelope. Students won’t be able to check</a:t>
            </a:r>
          </a:p>
          <a:p>
            <a:r>
              <a:rPr lang="en-US" sz="800" dirty="0">
                <a:latin typeface="KG Miss Kindergarten" panose="02000000000000000000" pitchFamily="2" charset="0"/>
                <a:ea typeface="HelloAnnie" panose="02000603000000000000" pitchFamily="2" charset="0"/>
              </a:rPr>
              <a:t>         out books but will bring one from our class library home).</a:t>
            </a:r>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Tuesday Folders will be sent home Tuesday.</a:t>
            </a:r>
          </a:p>
          <a:p>
            <a:r>
              <a:rPr lang="en-US" sz="800" dirty="0">
                <a:latin typeface="KG Miss Kindergarten" panose="02000000000000000000" pitchFamily="2" charset="0"/>
                <a:ea typeface="HelloAnnie" panose="02000603000000000000" pitchFamily="2" charset="0"/>
              </a:rPr>
              <a:t>        Impact Aid Forms were sent home on Nov. 3</a:t>
            </a:r>
            <a:r>
              <a:rPr lang="en-US" sz="800" baseline="30000" dirty="0">
                <a:latin typeface="KG Miss Kindergarten" panose="02000000000000000000" pitchFamily="2" charset="0"/>
                <a:ea typeface="HelloAnnie" panose="02000603000000000000" pitchFamily="2" charset="0"/>
              </a:rPr>
              <a:t>rd</a:t>
            </a:r>
            <a:r>
              <a:rPr lang="en-US" sz="800" dirty="0">
                <a:latin typeface="KG Miss Kindergarten" panose="02000000000000000000" pitchFamily="2" charset="0"/>
                <a:ea typeface="HelloAnnie" panose="02000603000000000000" pitchFamily="2" charset="0"/>
              </a:rPr>
              <a:t>. Please </a:t>
            </a:r>
          </a:p>
          <a:p>
            <a:r>
              <a:rPr lang="en-US" sz="800" dirty="0">
                <a:latin typeface="KG Miss Kindergarten" panose="02000000000000000000" pitchFamily="2" charset="0"/>
                <a:ea typeface="HelloAnnie" panose="02000603000000000000" pitchFamily="2" charset="0"/>
              </a:rPr>
              <a:t>        complete and return by Nov. 17</a:t>
            </a:r>
            <a:r>
              <a:rPr lang="en-US" sz="800" baseline="30000" dirty="0">
                <a:latin typeface="KG Miss Kindergarten" panose="02000000000000000000" pitchFamily="2" charset="0"/>
                <a:ea typeface="HelloAnnie" panose="02000603000000000000" pitchFamily="2" charset="0"/>
              </a:rPr>
              <a:t>th</a:t>
            </a:r>
            <a:r>
              <a:rPr lang="en-US" sz="800" dirty="0">
                <a:latin typeface="KG Miss Kindergarten" panose="02000000000000000000" pitchFamily="2" charset="0"/>
                <a:ea typeface="HelloAnnie" panose="02000603000000000000" pitchFamily="2" charset="0"/>
              </a:rPr>
              <a:t>. We will receive a Slushy</a:t>
            </a:r>
          </a:p>
          <a:p>
            <a:r>
              <a:rPr lang="en-US" sz="800" dirty="0">
                <a:latin typeface="KG Miss Kindergarten" panose="02000000000000000000" pitchFamily="2" charset="0"/>
                <a:ea typeface="HelloAnnie" panose="02000603000000000000" pitchFamily="2" charset="0"/>
              </a:rPr>
              <a:t>        Party if everyone returns the completed form.</a:t>
            </a:r>
            <a:r>
              <a:rPr lang="en-US" sz="700" dirty="0">
                <a:latin typeface="KG Miss Kindergarten" panose="02000000000000000000" pitchFamily="2" charset="0"/>
                <a:ea typeface="HelloAnnie" panose="02000603000000000000" pitchFamily="2" charset="0"/>
              </a:rPr>
              <a:t>  </a:t>
            </a:r>
          </a:p>
          <a:p>
            <a:r>
              <a:rPr lang="en-US" sz="800" dirty="0">
                <a:latin typeface="KG Miss Kindergarten" panose="02000000000000000000" pitchFamily="2" charset="0"/>
                <a:ea typeface="HelloAnnie" panose="02000603000000000000" pitchFamily="2" charset="0"/>
              </a:rPr>
              <a:t>        Nov. 17: Spirit Day: Camo</a:t>
            </a:r>
          </a:p>
          <a:p>
            <a:r>
              <a:rPr lang="en-US" sz="800" dirty="0">
                <a:latin typeface="KG Miss Kindergarten" panose="02000000000000000000" pitchFamily="2" charset="0"/>
                <a:ea typeface="HelloAnnie" panose="02000603000000000000" pitchFamily="2" charset="0"/>
              </a:rPr>
              <a:t>        Nov. 17: Special Snack </a:t>
            </a:r>
            <a:r>
              <a:rPr lang="en-US" sz="800" dirty="0" err="1">
                <a:latin typeface="KG Miss Kindergarten" panose="02000000000000000000" pitchFamily="2" charset="0"/>
                <a:ea typeface="HelloAnnie" panose="02000603000000000000" pitchFamily="2" charset="0"/>
              </a:rPr>
              <a:t>Dunkaroos</a:t>
            </a:r>
            <a:r>
              <a:rPr lang="en-US" sz="800" dirty="0">
                <a:latin typeface="KG Miss Kindergarten" panose="02000000000000000000" pitchFamily="2" charset="0"/>
                <a:ea typeface="HelloAnnie" panose="02000603000000000000" pitchFamily="2" charset="0"/>
              </a:rPr>
              <a:t> or Fun Dip $1.00</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Nov. 20-24: Thanksgiving Break</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Please send in a dark gray long sleeve t-shirt labeled with your</a:t>
            </a:r>
          </a:p>
          <a:p>
            <a:pPr marL="285750" indent="-285750">
              <a:buFont typeface="Arial" panose="020B0604020202020204" pitchFamily="34" charset="0"/>
              <a:buChar char="•"/>
            </a:pPr>
            <a:r>
              <a:rPr lang="en-US" sz="800" dirty="0">
                <a:latin typeface="KG Miss Kindergarten" panose="02000000000000000000" pitchFamily="2" charset="0"/>
                <a:ea typeface="HelloAnnie" panose="02000603000000000000" pitchFamily="2" charset="0"/>
              </a:rPr>
              <a:t>child’s name by Dec. 1 for our Christmas Program in Dec.</a:t>
            </a:r>
          </a:p>
          <a:p>
            <a:r>
              <a:rPr lang="en-US" sz="700" dirty="0">
                <a:latin typeface="KG Miss Kindergarten" panose="02000000000000000000" pitchFamily="2" charset="0"/>
                <a:ea typeface="HelloAnnie" panose="02000603000000000000" pitchFamily="2" charset="0"/>
              </a:rPr>
              <a:t>         The cost for snack is $.75 each. Please send exact change.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a:t>
            </a:r>
          </a:p>
          <a:p>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61714" y="2517761"/>
            <a:ext cx="3368784" cy="1908215"/>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Nov. 20-24 Thanksgiving Holidays</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11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271851502"/>
              </p:ext>
            </p:extLst>
          </p:nvPr>
        </p:nvGraphicFramePr>
        <p:xfrm>
          <a:off x="1403051" y="5299619"/>
          <a:ext cx="6004140" cy="3114921"/>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65837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Schwa, al, </a:t>
                      </a:r>
                      <a:r>
                        <a:rPr lang="en-US" sz="900" b="0" dirty="0" err="1">
                          <a:solidFill>
                            <a:schemeClr val="tx1"/>
                          </a:solidFill>
                          <a:latin typeface="KG Miss Kindergarten" panose="02000000000000000000" pitchFamily="2" charset="0"/>
                          <a:ea typeface="HelloAnnie" panose="02000603000000000000" pitchFamily="2" charset="0"/>
                        </a:rPr>
                        <a:t>el</a:t>
                      </a:r>
                      <a:r>
                        <a:rPr lang="en-US" sz="900" b="0" dirty="0">
                          <a:solidFill>
                            <a:schemeClr val="tx1"/>
                          </a:solidFill>
                          <a:latin typeface="KG Miss Kindergarten" panose="02000000000000000000" pitchFamily="2" charset="0"/>
                          <a:ea typeface="HelloAnnie" panose="02000603000000000000" pitchFamily="2" charset="0"/>
                        </a:rPr>
                        <a:t>, il, le, </a:t>
                      </a:r>
                      <a:r>
                        <a:rPr lang="en-US" sz="900" b="0" dirty="0" err="1">
                          <a:solidFill>
                            <a:schemeClr val="tx1"/>
                          </a:solidFill>
                          <a:latin typeface="KG Miss Kindergarten" panose="02000000000000000000" pitchFamily="2" charset="0"/>
                          <a:ea typeface="HelloAnnie" panose="02000603000000000000" pitchFamily="2" charset="0"/>
                        </a:rPr>
                        <a:t>nk</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qu</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Sequence, Problem and Setting</a:t>
                      </a:r>
                    </a:p>
                    <a:p>
                      <a:r>
                        <a:rPr lang="en-US" sz="900" b="0" dirty="0">
                          <a:solidFill>
                            <a:schemeClr val="tx1"/>
                          </a:solidFill>
                          <a:latin typeface="KG Miss Kindergarten" panose="02000000000000000000" pitchFamily="2" charset="0"/>
                          <a:ea typeface="HelloAnnie" panose="02000603000000000000" pitchFamily="2" charset="0"/>
                        </a:rPr>
                        <a:t>Vocabulary: experiment, idea, continues, invent, position</a:t>
                      </a:r>
                    </a:p>
                    <a:p>
                      <a:r>
                        <a:rPr lang="en-US" sz="900" b="1" dirty="0">
                          <a:solidFill>
                            <a:schemeClr val="tx1"/>
                          </a:solidFill>
                          <a:latin typeface="KG Miss Kindergarten" panose="02000000000000000000" pitchFamily="2" charset="0"/>
                          <a:ea typeface="HelloAnnie" panose="02000603000000000000" pitchFamily="2" charset="0"/>
                        </a:rPr>
                        <a:t> 11/17 Read the Words/Sentence</a:t>
                      </a: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30801">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Imperative sentences, Writing: Prewriting, drafting, revising, editing Penmanship: Lowercase letters d and 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111/17 Dictation and minor grade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4: Subtraction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11/17Minor Math grade taken</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NA (We will alternate weeks for SS/ Science).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Thanksgiving Unit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644428" y="5037547"/>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519233"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November 13-17, 2023</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1088</TotalTime>
  <Words>401</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Arial</vt:lpstr>
      <vt:lpstr>KG Miss Kindy Chunky</vt:lpstr>
      <vt:lpstr>KG Miss Kindergarten</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51</cp:revision>
  <cp:lastPrinted>2020-09-18T19:42:53Z</cp:lastPrinted>
  <dcterms:created xsi:type="dcterms:W3CDTF">2016-10-11T18:59:43Z</dcterms:created>
  <dcterms:modified xsi:type="dcterms:W3CDTF">2023-11-11T02:52:29Z</dcterms:modified>
</cp:coreProperties>
</file>