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handoutMasterIdLst>
    <p:handoutMasterId r:id="rId13"/>
  </p:handoutMasterIdLst>
  <p:sldIdLst>
    <p:sldId id="256" r:id="rId5"/>
    <p:sldId id="257" r:id="rId6"/>
    <p:sldId id="261" r:id="rId7"/>
    <p:sldId id="258" r:id="rId8"/>
    <p:sldId id="259" r:id="rId9"/>
    <p:sldId id="260" r:id="rId10"/>
    <p:sldId id="262" r:id="rId11"/>
    <p:sldId id="263" r:id="rId12"/>
  </p:sldIdLst>
  <p:sldSz cx="12192000" cy="6858000"/>
  <p:notesSz cx="6858000" cy="93138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94FAC-9319-4EFA-B360-1E63B4C01454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66F12-F958-4571-96F7-9E6A23F1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86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 smtClean="0"/>
              <a:t>FRESHWATER-</a:t>
            </a:r>
            <a:br>
              <a:rPr lang="en-US" b="1" u="sng" dirty="0" smtClean="0"/>
            </a:br>
            <a:r>
              <a:rPr lang="en-US" b="1" u="sng" dirty="0" smtClean="0"/>
              <a:t>MOBILE BAY WATERSHED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39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1821" y="139545"/>
            <a:ext cx="10364451" cy="888065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A. AREA AND LOCATION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66025" y="1104350"/>
            <a:ext cx="10363826" cy="3424107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THE MOBILE BAY WATERSHED COVERS 65% OF THE STATE OF ALABAMA, PLUS PARTS OF WESTERN GEORGIA, EASTERN MISSISSIPPI, AND SOUTHERN TENNESSEE.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ALL OF THE WATER FROM THESE PLACES TRAVELS THROUGH TRIBUTARIES, ENTERS RIVERS IN ALABAMA, AND TRAVELS DOWN THROUGH THE STATE EMPTYING INTO MOBILE BAY, AND EVENTUALLY THE GULF OF MEXICO.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87673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0" y="-304252"/>
            <a:ext cx="5425440" cy="7013658"/>
          </a:xfrm>
        </p:spPr>
      </p:pic>
    </p:spTree>
    <p:extLst>
      <p:ext uri="{BB962C8B-B14F-4D97-AF65-F5344CB8AC3E}">
        <p14:creationId xmlns:p14="http://schemas.microsoft.com/office/powerpoint/2010/main" val="4086505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B. MAJOR ALABAMA RIVERS IN THE WATERSHED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MOBILE RIVER, TOMBIGBEE RIVER, BLACK WARRIOR RIVER, ALABAMA RIVER, COOSA RIVER, TALLAPOOSSA RIVER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MORE THAN 250 SMALLER RIVERS, CREEKS AND STREAMS ARE ALSO PART OF THIS HUGE WATERSHED.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56593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1821" y="122130"/>
            <a:ext cx="10276740" cy="905482"/>
          </a:xfrm>
        </p:spPr>
        <p:txBody>
          <a:bodyPr/>
          <a:lstStyle/>
          <a:p>
            <a:r>
              <a:rPr lang="en-US" b="1" u="sng" dirty="0" smtClean="0"/>
              <a:t>C. ENVIRONMENTAL ISSUES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8906" y="956304"/>
            <a:ext cx="10363826" cy="3424107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MANY EXTINCT AND ENDANGERED SPECIES DUE TO DAMS AND LOCKS ON RIVERS.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POINT SOURCE POLLUTION- SPECIFIC PLACE-FACTORIES, PLANTS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NONPOINT SOURCE POLLUTION- UNKNOWN SOURCE-EVERYWHERE- FARMS, ROADWAYS, CONSTRUCTION SITES, RUNOFF, LITTER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ALL OF THESE ISSUES WERE CAUSED BY HUMAN ACTIONS WITHIN THE WATERSHED.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64002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875" y="251664"/>
            <a:ext cx="8604067" cy="6453051"/>
          </a:xfrm>
        </p:spPr>
      </p:pic>
    </p:spTree>
    <p:extLst>
      <p:ext uri="{BB962C8B-B14F-4D97-AF65-F5344CB8AC3E}">
        <p14:creationId xmlns:p14="http://schemas.microsoft.com/office/powerpoint/2010/main" val="1445628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811" y="69508"/>
            <a:ext cx="6505303" cy="6776357"/>
          </a:xfrm>
        </p:spPr>
      </p:pic>
    </p:spTree>
    <p:extLst>
      <p:ext uri="{BB962C8B-B14F-4D97-AF65-F5344CB8AC3E}">
        <p14:creationId xmlns:p14="http://schemas.microsoft.com/office/powerpoint/2010/main" val="3673114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097" y="203767"/>
            <a:ext cx="9657805" cy="6438537"/>
          </a:xfrm>
        </p:spPr>
      </p:pic>
    </p:spTree>
    <p:extLst>
      <p:ext uri="{BB962C8B-B14F-4D97-AF65-F5344CB8AC3E}">
        <p14:creationId xmlns:p14="http://schemas.microsoft.com/office/powerpoint/2010/main" val="1109476193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3B439F72274A4B805EC9E39F946578" ma:contentTypeVersion="10" ma:contentTypeDescription="Create a new document." ma:contentTypeScope="" ma:versionID="eaf786a0cc5f0c7ae2769306f26d6ef4">
  <xsd:schema xmlns:xsd="http://www.w3.org/2001/XMLSchema" xmlns:xs="http://www.w3.org/2001/XMLSchema" xmlns:p="http://schemas.microsoft.com/office/2006/metadata/properties" xmlns:ns3="53623038-1c6a-480e-9dc3-027e5537f371" targetNamespace="http://schemas.microsoft.com/office/2006/metadata/properties" ma:root="true" ma:fieldsID="b5c148edb34d99889707e415a8edd197" ns3:_="">
    <xsd:import namespace="53623038-1c6a-480e-9dc3-027e5537f37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623038-1c6a-480e-9dc3-027e5537f3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6092304-84AC-4A34-A741-CF29853567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13A853-0F62-419D-B6CA-F8F30DB7D6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623038-1c6a-480e-9dc3-027e5537f3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6A6DB5-BE2D-4480-AA4A-DEDD36F9EFA9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53623038-1c6a-480e-9dc3-027e5537f37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80</TotalTime>
  <Words>165</Words>
  <Application>Microsoft Office PowerPoint</Application>
  <PresentationFormat>Widescreen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Tw Cen MT</vt:lpstr>
      <vt:lpstr>Droplet</vt:lpstr>
      <vt:lpstr>FRESHWATER- MOBILE BAY WATERSHED</vt:lpstr>
      <vt:lpstr>A. AREA AND LOCATION</vt:lpstr>
      <vt:lpstr>PowerPoint Presentation</vt:lpstr>
      <vt:lpstr>B. MAJOR ALABAMA RIVERS IN THE WATERSHED</vt:lpstr>
      <vt:lpstr>C. ENVIRONMENTAL ISSUES</vt:lpstr>
      <vt:lpstr>PowerPoint Presentation</vt:lpstr>
      <vt:lpstr>PowerPoint Presentation</vt:lpstr>
      <vt:lpstr>PowerPoint Presentation</vt:lpstr>
    </vt:vector>
  </TitlesOfParts>
  <Company>MCPSS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FRESHWATER- MOBILE BAY WATERSHED</dc:title>
  <dc:creator>Prewitt, Cynthia/Phillips</dc:creator>
  <cp:lastModifiedBy>Prewitt, Cynthia/Phillips</cp:lastModifiedBy>
  <cp:revision>5</cp:revision>
  <cp:lastPrinted>2021-04-19T12:50:18Z</cp:lastPrinted>
  <dcterms:created xsi:type="dcterms:W3CDTF">2021-03-25T14:05:00Z</dcterms:created>
  <dcterms:modified xsi:type="dcterms:W3CDTF">2021-04-19T13:39:57Z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0x010100A73B439F72274A4B805EC9E39F946578</vt:lpwstr>
  </property>
</Properties>
</file>