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Review/narrative writing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Numbers to 1,000, expanded form, standard form, word form, comparing numbers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U.S.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Symbols/President’ Day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Thinking Win-Win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L.J.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</a:t>
            </a:r>
            <a:r>
              <a:rPr lang="en-US" altLang="en-US" sz="32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12,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There will be no reading or spelling tests this week.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9-major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February </a:t>
            </a:r>
            <a:r>
              <a:rPr lang="en-US" sz="1300" dirty="0" smtClean="0"/>
              <a:t>14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Valentine </a:t>
            </a:r>
            <a:r>
              <a:rPr lang="en-US" sz="1300" dirty="0" smtClean="0"/>
              <a:t>Party-please send in your Valentines and anything yo</a:t>
            </a:r>
            <a:r>
              <a:rPr lang="en-US" sz="1300" dirty="0" smtClean="0"/>
              <a:t>u signed up to bring by 8:00.</a:t>
            </a:r>
            <a:endParaRPr lang="en-US" sz="1300" dirty="0" smtClean="0"/>
          </a:p>
          <a:p>
            <a:r>
              <a:rPr lang="en-US" sz="1300" dirty="0" smtClean="0"/>
              <a:t>February 16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Field </a:t>
            </a:r>
            <a:r>
              <a:rPr lang="en-US" sz="1300" dirty="0" smtClean="0"/>
              <a:t>trip-we will leave at 8:45. Play starts at 10:00.</a:t>
            </a:r>
            <a:endParaRPr lang="en-US" sz="1300" dirty="0" smtClean="0"/>
          </a:p>
          <a:p>
            <a:r>
              <a:rPr lang="en-US" sz="1300" dirty="0" smtClean="0"/>
              <a:t>February 19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no school</a:t>
            </a:r>
          </a:p>
          <a:p>
            <a:r>
              <a:rPr lang="en-US" sz="1300" dirty="0" smtClean="0"/>
              <a:t>February 23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- Career Day, special snack, stuffed animal day</a:t>
            </a:r>
          </a:p>
          <a:p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0b9745e-708a-4de7-b76f-403203919f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2109</TotalTime>
  <Words>132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56</cp:revision>
  <cp:lastPrinted>2024-02-08T21:51:26Z</cp:lastPrinted>
  <dcterms:created xsi:type="dcterms:W3CDTF">2016-06-16T14:10:06Z</dcterms:created>
  <dcterms:modified xsi:type="dcterms:W3CDTF">2024-02-08T21:51:39Z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