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4"/>
  </p:sldMasterIdLst>
  <p:sldIdLst>
    <p:sldId id="265" r:id="rId5"/>
    <p:sldId id="264" r:id="rId6"/>
    <p:sldId id="256" r:id="rId7"/>
    <p:sldId id="257" r:id="rId8"/>
    <p:sldId id="259" r:id="rId9"/>
    <p:sldId id="263" r:id="rId10"/>
    <p:sldId id="260" r:id="rId11"/>
    <p:sldId id="267" r:id="rId12"/>
    <p:sldId id="278" r:id="rId13"/>
    <p:sldId id="261" r:id="rId14"/>
    <p:sldId id="268" r:id="rId15"/>
    <p:sldId id="269" r:id="rId16"/>
    <p:sldId id="277" r:id="rId17"/>
    <p:sldId id="258" r:id="rId18"/>
    <p:sldId id="276" r:id="rId19"/>
    <p:sldId id="274" r:id="rId20"/>
    <p:sldId id="273" r:id="rId21"/>
    <p:sldId id="271" r:id="rId22"/>
    <p:sldId id="275"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5A0D14E-3641-40C2-93FB-B31A5EEFCD3E}">
          <p14:sldIdLst>
            <p14:sldId id="265"/>
            <p14:sldId id="264"/>
            <p14:sldId id="256"/>
            <p14:sldId id="257"/>
            <p14:sldId id="259"/>
            <p14:sldId id="263"/>
            <p14:sldId id="260"/>
            <p14:sldId id="267"/>
            <p14:sldId id="278"/>
            <p14:sldId id="261"/>
            <p14:sldId id="268"/>
            <p14:sldId id="269"/>
            <p14:sldId id="277"/>
            <p14:sldId id="258"/>
            <p14:sldId id="276"/>
            <p14:sldId id="274"/>
            <p14:sldId id="273"/>
            <p14:sldId id="271"/>
            <p14:sldId id="275"/>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hyperlink" Target="mailto:ljohnson@fsd5.org" TargetMode="External"/><Relationship Id="rId1" Type="http://schemas.openxmlformats.org/officeDocument/2006/relationships/hyperlink" Target="mailto:lburrows@fsd5.org" TargetMode="Externa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hyperlink" Target="mailto:ljohnson@fsd5.org" TargetMode="External"/><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png"/><Relationship Id="rId5" Type="http://schemas.openxmlformats.org/officeDocument/2006/relationships/hyperlink" Target="mailto:lburrows@fsd5.org" TargetMode="External"/><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B6BC62-FAC7-4176-AC38-08D53AD8891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8E65BE-C93F-4F53-81AA-5E4595AA1DF8}">
      <dgm:prSet/>
      <dgm:spPr/>
      <dgm:t>
        <a:bodyPr/>
        <a:lstStyle/>
        <a:p>
          <a:r>
            <a:rPr lang="en-US"/>
            <a:t>Welcome</a:t>
          </a:r>
        </a:p>
      </dgm:t>
    </dgm:pt>
    <dgm:pt modelId="{32D9DD04-7EDA-484B-9CC1-7285B4A66D1B}" type="parTrans" cxnId="{E6F3723D-FBDA-44A3-8905-AC51EF3DD08B}">
      <dgm:prSet/>
      <dgm:spPr/>
      <dgm:t>
        <a:bodyPr/>
        <a:lstStyle/>
        <a:p>
          <a:endParaRPr lang="en-US"/>
        </a:p>
      </dgm:t>
    </dgm:pt>
    <dgm:pt modelId="{4AFFAE60-A088-4632-A2C1-4EA72C7DB9F3}" type="sibTrans" cxnId="{E6F3723D-FBDA-44A3-8905-AC51EF3DD08B}">
      <dgm:prSet/>
      <dgm:spPr/>
      <dgm:t>
        <a:bodyPr/>
        <a:lstStyle/>
        <a:p>
          <a:endParaRPr lang="en-US"/>
        </a:p>
      </dgm:t>
    </dgm:pt>
    <dgm:pt modelId="{CA38C3D3-E50A-464A-ABE0-8084FA3AC010}">
      <dgm:prSet/>
      <dgm:spPr/>
      <dgm:t>
        <a:bodyPr/>
        <a:lstStyle/>
        <a:p>
          <a:r>
            <a:rPr lang="en-US"/>
            <a:t>Report to the People(Mrs. Pope)</a:t>
          </a:r>
        </a:p>
      </dgm:t>
    </dgm:pt>
    <dgm:pt modelId="{0F59F998-4179-4BC7-8203-6D8014A7D06E}" type="parTrans" cxnId="{4A34F714-A925-4472-9687-DE6F1DA59652}">
      <dgm:prSet/>
      <dgm:spPr/>
      <dgm:t>
        <a:bodyPr/>
        <a:lstStyle/>
        <a:p>
          <a:endParaRPr lang="en-US"/>
        </a:p>
      </dgm:t>
    </dgm:pt>
    <dgm:pt modelId="{6491AF4D-08ED-45F7-BD61-7E2BA110D9B3}" type="sibTrans" cxnId="{4A34F714-A925-4472-9687-DE6F1DA59652}">
      <dgm:prSet/>
      <dgm:spPr/>
      <dgm:t>
        <a:bodyPr/>
        <a:lstStyle/>
        <a:p>
          <a:endParaRPr lang="en-US"/>
        </a:p>
      </dgm:t>
    </dgm:pt>
    <dgm:pt modelId="{FF5FF8BA-780C-4C28-8910-2324193BC74A}">
      <dgm:prSet/>
      <dgm:spPr/>
      <dgm:t>
        <a:bodyPr/>
        <a:lstStyle/>
        <a:p>
          <a:r>
            <a:rPr lang="en-US"/>
            <a:t>Fundraiser</a:t>
          </a:r>
        </a:p>
      </dgm:t>
    </dgm:pt>
    <dgm:pt modelId="{3AB99C48-EB44-4435-A686-0FA830D24E72}" type="parTrans" cxnId="{6C302BD3-DCB5-4325-8145-7CB500859371}">
      <dgm:prSet/>
      <dgm:spPr/>
      <dgm:t>
        <a:bodyPr/>
        <a:lstStyle/>
        <a:p>
          <a:endParaRPr lang="en-US"/>
        </a:p>
      </dgm:t>
    </dgm:pt>
    <dgm:pt modelId="{4C667A57-3DF2-4914-8A9D-842BCFF6E86B}" type="sibTrans" cxnId="{6C302BD3-DCB5-4325-8145-7CB500859371}">
      <dgm:prSet/>
      <dgm:spPr/>
      <dgm:t>
        <a:bodyPr/>
        <a:lstStyle/>
        <a:p>
          <a:endParaRPr lang="en-US"/>
        </a:p>
      </dgm:t>
    </dgm:pt>
    <dgm:pt modelId="{B8221A91-410C-48C1-807B-4AB758BCDDB2}">
      <dgm:prSet/>
      <dgm:spPr/>
      <dgm:t>
        <a:bodyPr/>
        <a:lstStyle/>
        <a:p>
          <a:r>
            <a:rPr lang="en-US"/>
            <a:t>Title One Presentation</a:t>
          </a:r>
        </a:p>
      </dgm:t>
    </dgm:pt>
    <dgm:pt modelId="{698A2EC7-9D47-4E1A-B409-D211B9AF74B6}" type="parTrans" cxnId="{D5A026E6-2F0B-4767-BB39-424445DA2AD5}">
      <dgm:prSet/>
      <dgm:spPr/>
      <dgm:t>
        <a:bodyPr/>
        <a:lstStyle/>
        <a:p>
          <a:endParaRPr lang="en-US"/>
        </a:p>
      </dgm:t>
    </dgm:pt>
    <dgm:pt modelId="{8073CCA1-0236-4C99-81D2-8B383790DD74}" type="sibTrans" cxnId="{D5A026E6-2F0B-4767-BB39-424445DA2AD5}">
      <dgm:prSet/>
      <dgm:spPr/>
      <dgm:t>
        <a:bodyPr/>
        <a:lstStyle/>
        <a:p>
          <a:endParaRPr lang="en-US"/>
        </a:p>
      </dgm:t>
    </dgm:pt>
    <dgm:pt modelId="{B41E2F47-0476-4602-8F45-FC105ABC0C56}">
      <dgm:prSet/>
      <dgm:spPr/>
      <dgm:t>
        <a:bodyPr/>
        <a:lstStyle/>
        <a:p>
          <a:r>
            <a:rPr lang="en-US"/>
            <a:t>JES Academic Progress</a:t>
          </a:r>
        </a:p>
      </dgm:t>
    </dgm:pt>
    <dgm:pt modelId="{F1719D30-B7F3-4078-A92A-FF341B9AB972}" type="parTrans" cxnId="{D94A4547-4B1D-4A70-9C5E-3A94E9766252}">
      <dgm:prSet/>
      <dgm:spPr/>
      <dgm:t>
        <a:bodyPr/>
        <a:lstStyle/>
        <a:p>
          <a:endParaRPr lang="en-US"/>
        </a:p>
      </dgm:t>
    </dgm:pt>
    <dgm:pt modelId="{14059748-4D42-4573-80F6-FD322A009E14}" type="sibTrans" cxnId="{D94A4547-4B1D-4A70-9C5E-3A94E9766252}">
      <dgm:prSet/>
      <dgm:spPr/>
      <dgm:t>
        <a:bodyPr/>
        <a:lstStyle/>
        <a:p>
          <a:endParaRPr lang="en-US"/>
        </a:p>
      </dgm:t>
    </dgm:pt>
    <dgm:pt modelId="{45529546-789C-4EE9-8E67-A7BCBE957FEF}">
      <dgm:prSet/>
      <dgm:spPr/>
      <dgm:t>
        <a:bodyPr/>
        <a:lstStyle/>
        <a:p>
          <a:r>
            <a:rPr lang="en-US"/>
            <a:t>SIC Goals</a:t>
          </a:r>
        </a:p>
      </dgm:t>
    </dgm:pt>
    <dgm:pt modelId="{1EAC1400-FDE2-461F-9581-6AD63F494654}" type="parTrans" cxnId="{1942DAD6-69A5-4DEC-88BB-9A147AD52C43}">
      <dgm:prSet/>
      <dgm:spPr/>
      <dgm:t>
        <a:bodyPr/>
        <a:lstStyle/>
        <a:p>
          <a:endParaRPr lang="en-US"/>
        </a:p>
      </dgm:t>
    </dgm:pt>
    <dgm:pt modelId="{ED5F114A-2552-47E5-B6FB-48DCCBFBAA92}" type="sibTrans" cxnId="{1942DAD6-69A5-4DEC-88BB-9A147AD52C43}">
      <dgm:prSet/>
      <dgm:spPr/>
      <dgm:t>
        <a:bodyPr/>
        <a:lstStyle/>
        <a:p>
          <a:endParaRPr lang="en-US"/>
        </a:p>
      </dgm:t>
    </dgm:pt>
    <dgm:pt modelId="{BB53D65E-0847-4D37-842C-B7DBE0116443}">
      <dgm:prSet/>
      <dgm:spPr/>
      <dgm:t>
        <a:bodyPr/>
        <a:lstStyle/>
        <a:p>
          <a:r>
            <a:rPr lang="en-US"/>
            <a:t>Questions</a:t>
          </a:r>
        </a:p>
      </dgm:t>
    </dgm:pt>
    <dgm:pt modelId="{15B9153A-9EEC-4947-97AC-2A7E6C04809F}" type="parTrans" cxnId="{9512B0C6-61C4-46EF-A4B8-FFE2F1505C1D}">
      <dgm:prSet/>
      <dgm:spPr/>
      <dgm:t>
        <a:bodyPr/>
        <a:lstStyle/>
        <a:p>
          <a:endParaRPr lang="en-US"/>
        </a:p>
      </dgm:t>
    </dgm:pt>
    <dgm:pt modelId="{1708C564-AB0A-437A-A34C-988B35F031DC}" type="sibTrans" cxnId="{9512B0C6-61C4-46EF-A4B8-FFE2F1505C1D}">
      <dgm:prSet/>
      <dgm:spPr/>
      <dgm:t>
        <a:bodyPr/>
        <a:lstStyle/>
        <a:p>
          <a:endParaRPr lang="en-US"/>
        </a:p>
      </dgm:t>
    </dgm:pt>
    <dgm:pt modelId="{3509F051-1CE5-45D4-B867-5B9F3F0E94D6}">
      <dgm:prSet/>
      <dgm:spPr/>
      <dgm:t>
        <a:bodyPr/>
        <a:lstStyle/>
        <a:p>
          <a:r>
            <a:rPr lang="en-US"/>
            <a:t>Closing</a:t>
          </a:r>
        </a:p>
      </dgm:t>
    </dgm:pt>
    <dgm:pt modelId="{29EA107B-040D-498D-9359-1838A890AC76}" type="parTrans" cxnId="{E2EF0078-582C-4027-84EC-04F3C70C2439}">
      <dgm:prSet/>
      <dgm:spPr/>
      <dgm:t>
        <a:bodyPr/>
        <a:lstStyle/>
        <a:p>
          <a:endParaRPr lang="en-US"/>
        </a:p>
      </dgm:t>
    </dgm:pt>
    <dgm:pt modelId="{4EBA4738-5927-4D0A-B6CB-A941FD397888}" type="sibTrans" cxnId="{E2EF0078-582C-4027-84EC-04F3C70C2439}">
      <dgm:prSet/>
      <dgm:spPr/>
      <dgm:t>
        <a:bodyPr/>
        <a:lstStyle/>
        <a:p>
          <a:endParaRPr lang="en-US"/>
        </a:p>
      </dgm:t>
    </dgm:pt>
    <dgm:pt modelId="{CDC37E1B-51A6-43DB-9E41-EBE4C36505D9}" type="pres">
      <dgm:prSet presAssocID="{D7B6BC62-FAC7-4176-AC38-08D53AD8891B}" presName="root" presStyleCnt="0">
        <dgm:presLayoutVars>
          <dgm:dir/>
          <dgm:resizeHandles val="exact"/>
        </dgm:presLayoutVars>
      </dgm:prSet>
      <dgm:spPr/>
    </dgm:pt>
    <dgm:pt modelId="{66514950-70E1-44EA-B052-7A9329990B7E}" type="pres">
      <dgm:prSet presAssocID="{0A8E65BE-C93F-4F53-81AA-5E4595AA1DF8}" presName="compNode" presStyleCnt="0"/>
      <dgm:spPr/>
    </dgm:pt>
    <dgm:pt modelId="{0E8B1F65-C4C3-4817-AB23-119BC080C9BA}" type="pres">
      <dgm:prSet presAssocID="{0A8E65BE-C93F-4F53-81AA-5E4595AA1DF8}" presName="bgRect" presStyleLbl="bgShp" presStyleIdx="0" presStyleCnt="8"/>
      <dgm:spPr/>
    </dgm:pt>
    <dgm:pt modelId="{10856F84-F29B-4E41-8940-3F12731BF2C7}" type="pres">
      <dgm:prSet presAssocID="{0A8E65BE-C93F-4F53-81AA-5E4595AA1DF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B69E4362-A5D8-4A99-83BA-7E698F752D60}" type="pres">
      <dgm:prSet presAssocID="{0A8E65BE-C93F-4F53-81AA-5E4595AA1DF8}" presName="spaceRect" presStyleCnt="0"/>
      <dgm:spPr/>
    </dgm:pt>
    <dgm:pt modelId="{A22876BC-C417-4E6F-8C9E-2D411AB00688}" type="pres">
      <dgm:prSet presAssocID="{0A8E65BE-C93F-4F53-81AA-5E4595AA1DF8}" presName="parTx" presStyleLbl="revTx" presStyleIdx="0" presStyleCnt="8">
        <dgm:presLayoutVars>
          <dgm:chMax val="0"/>
          <dgm:chPref val="0"/>
        </dgm:presLayoutVars>
      </dgm:prSet>
      <dgm:spPr/>
    </dgm:pt>
    <dgm:pt modelId="{E94326DC-7311-4848-96EE-4730ACD94A14}" type="pres">
      <dgm:prSet presAssocID="{4AFFAE60-A088-4632-A2C1-4EA72C7DB9F3}" presName="sibTrans" presStyleCnt="0"/>
      <dgm:spPr/>
    </dgm:pt>
    <dgm:pt modelId="{35A3042C-8016-472C-A855-012ED2549562}" type="pres">
      <dgm:prSet presAssocID="{CA38C3D3-E50A-464A-ABE0-8084FA3AC010}" presName="compNode" presStyleCnt="0"/>
      <dgm:spPr/>
    </dgm:pt>
    <dgm:pt modelId="{3115BD51-96ED-4B86-A9B0-CA8163136643}" type="pres">
      <dgm:prSet presAssocID="{CA38C3D3-E50A-464A-ABE0-8084FA3AC010}" presName="bgRect" presStyleLbl="bgShp" presStyleIdx="1" presStyleCnt="8"/>
      <dgm:spPr/>
    </dgm:pt>
    <dgm:pt modelId="{D5129077-510D-4C36-B57B-6FCC50EEDE7E}" type="pres">
      <dgm:prSet presAssocID="{CA38C3D3-E50A-464A-ABE0-8084FA3AC01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stle scene"/>
        </a:ext>
      </dgm:extLst>
    </dgm:pt>
    <dgm:pt modelId="{E486FEEF-F478-424F-8818-6869DF8FC652}" type="pres">
      <dgm:prSet presAssocID="{CA38C3D3-E50A-464A-ABE0-8084FA3AC010}" presName="spaceRect" presStyleCnt="0"/>
      <dgm:spPr/>
    </dgm:pt>
    <dgm:pt modelId="{D9B6CA56-7835-448B-851F-4DFDABA59BC4}" type="pres">
      <dgm:prSet presAssocID="{CA38C3D3-E50A-464A-ABE0-8084FA3AC010}" presName="parTx" presStyleLbl="revTx" presStyleIdx="1" presStyleCnt="8">
        <dgm:presLayoutVars>
          <dgm:chMax val="0"/>
          <dgm:chPref val="0"/>
        </dgm:presLayoutVars>
      </dgm:prSet>
      <dgm:spPr/>
    </dgm:pt>
    <dgm:pt modelId="{DE2FC17F-8BCC-4248-8D24-6FE090A302C3}" type="pres">
      <dgm:prSet presAssocID="{6491AF4D-08ED-45F7-BD61-7E2BA110D9B3}" presName="sibTrans" presStyleCnt="0"/>
      <dgm:spPr/>
    </dgm:pt>
    <dgm:pt modelId="{C130B195-08B5-4F97-B95C-19B337F610C9}" type="pres">
      <dgm:prSet presAssocID="{FF5FF8BA-780C-4C28-8910-2324193BC74A}" presName="compNode" presStyleCnt="0"/>
      <dgm:spPr/>
    </dgm:pt>
    <dgm:pt modelId="{B005681F-FF69-48FE-A6CD-0A88E72CB96C}" type="pres">
      <dgm:prSet presAssocID="{FF5FF8BA-780C-4C28-8910-2324193BC74A}" presName="bgRect" presStyleLbl="bgShp" presStyleIdx="2" presStyleCnt="8"/>
      <dgm:spPr/>
    </dgm:pt>
    <dgm:pt modelId="{6E64F2F0-A77E-4FB3-92D1-7F7D2108E171}" type="pres">
      <dgm:prSet presAssocID="{FF5FF8BA-780C-4C28-8910-2324193BC74A}"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396203C3-F69D-42EE-85EA-EBA17FB50D16}" type="pres">
      <dgm:prSet presAssocID="{FF5FF8BA-780C-4C28-8910-2324193BC74A}" presName="spaceRect" presStyleCnt="0"/>
      <dgm:spPr/>
    </dgm:pt>
    <dgm:pt modelId="{27F5BEA5-F421-4C67-9B2B-E1F9CBDAAE36}" type="pres">
      <dgm:prSet presAssocID="{FF5FF8BA-780C-4C28-8910-2324193BC74A}" presName="parTx" presStyleLbl="revTx" presStyleIdx="2" presStyleCnt="8">
        <dgm:presLayoutVars>
          <dgm:chMax val="0"/>
          <dgm:chPref val="0"/>
        </dgm:presLayoutVars>
      </dgm:prSet>
      <dgm:spPr/>
    </dgm:pt>
    <dgm:pt modelId="{01B0B617-E2D4-499B-B7B5-FF95E9541139}" type="pres">
      <dgm:prSet presAssocID="{4C667A57-3DF2-4914-8A9D-842BCFF6E86B}" presName="sibTrans" presStyleCnt="0"/>
      <dgm:spPr/>
    </dgm:pt>
    <dgm:pt modelId="{B1950B92-81A2-4AA9-A851-9B26794B39E7}" type="pres">
      <dgm:prSet presAssocID="{B8221A91-410C-48C1-807B-4AB758BCDDB2}" presName="compNode" presStyleCnt="0"/>
      <dgm:spPr/>
    </dgm:pt>
    <dgm:pt modelId="{FE618ED8-089B-46B8-B004-91005C5E0E2B}" type="pres">
      <dgm:prSet presAssocID="{B8221A91-410C-48C1-807B-4AB758BCDDB2}" presName="bgRect" presStyleLbl="bgShp" presStyleIdx="3" presStyleCnt="8"/>
      <dgm:spPr/>
    </dgm:pt>
    <dgm:pt modelId="{0C6998AA-0764-489E-9F7F-04B8B9F37035}" type="pres">
      <dgm:prSet presAssocID="{B8221A91-410C-48C1-807B-4AB758BCDDB2}"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D2D14051-1008-4505-A1CC-356234490C33}" type="pres">
      <dgm:prSet presAssocID="{B8221A91-410C-48C1-807B-4AB758BCDDB2}" presName="spaceRect" presStyleCnt="0"/>
      <dgm:spPr/>
    </dgm:pt>
    <dgm:pt modelId="{D010C423-2CCB-4826-B909-B40E1FBD7BA7}" type="pres">
      <dgm:prSet presAssocID="{B8221A91-410C-48C1-807B-4AB758BCDDB2}" presName="parTx" presStyleLbl="revTx" presStyleIdx="3" presStyleCnt="8">
        <dgm:presLayoutVars>
          <dgm:chMax val="0"/>
          <dgm:chPref val="0"/>
        </dgm:presLayoutVars>
      </dgm:prSet>
      <dgm:spPr/>
    </dgm:pt>
    <dgm:pt modelId="{6F3FAAA4-C897-4925-B068-AC3562DF45A9}" type="pres">
      <dgm:prSet presAssocID="{8073CCA1-0236-4C99-81D2-8B383790DD74}" presName="sibTrans" presStyleCnt="0"/>
      <dgm:spPr/>
    </dgm:pt>
    <dgm:pt modelId="{63554D58-6B71-4EFF-BB55-66E15B60FBDB}" type="pres">
      <dgm:prSet presAssocID="{B41E2F47-0476-4602-8F45-FC105ABC0C56}" presName="compNode" presStyleCnt="0"/>
      <dgm:spPr/>
    </dgm:pt>
    <dgm:pt modelId="{A6391EF8-687E-46A1-AECD-22AD601CEDC2}" type="pres">
      <dgm:prSet presAssocID="{B41E2F47-0476-4602-8F45-FC105ABC0C56}" presName="bgRect" presStyleLbl="bgShp" presStyleIdx="4" presStyleCnt="8"/>
      <dgm:spPr/>
    </dgm:pt>
    <dgm:pt modelId="{B9070D89-5C0B-4460-9FBD-32CA76050917}" type="pres">
      <dgm:prSet presAssocID="{B41E2F47-0476-4602-8F45-FC105ABC0C5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4E4030DC-2DBC-41A4-AF4B-07C5EBF8B35A}" type="pres">
      <dgm:prSet presAssocID="{B41E2F47-0476-4602-8F45-FC105ABC0C56}" presName="spaceRect" presStyleCnt="0"/>
      <dgm:spPr/>
    </dgm:pt>
    <dgm:pt modelId="{C15FE188-259E-4D7D-95D0-F83501D11318}" type="pres">
      <dgm:prSet presAssocID="{B41E2F47-0476-4602-8F45-FC105ABC0C56}" presName="parTx" presStyleLbl="revTx" presStyleIdx="4" presStyleCnt="8">
        <dgm:presLayoutVars>
          <dgm:chMax val="0"/>
          <dgm:chPref val="0"/>
        </dgm:presLayoutVars>
      </dgm:prSet>
      <dgm:spPr/>
    </dgm:pt>
    <dgm:pt modelId="{7F6016C4-9A99-4654-845E-A3BF051C971F}" type="pres">
      <dgm:prSet presAssocID="{14059748-4D42-4573-80F6-FD322A009E14}" presName="sibTrans" presStyleCnt="0"/>
      <dgm:spPr/>
    </dgm:pt>
    <dgm:pt modelId="{72966949-F112-4740-A84C-22A1E31B0326}" type="pres">
      <dgm:prSet presAssocID="{45529546-789C-4EE9-8E67-A7BCBE957FEF}" presName="compNode" presStyleCnt="0"/>
      <dgm:spPr/>
    </dgm:pt>
    <dgm:pt modelId="{44E47FD8-0D5D-4534-A79B-017CCFE561EC}" type="pres">
      <dgm:prSet presAssocID="{45529546-789C-4EE9-8E67-A7BCBE957FEF}" presName="bgRect" presStyleLbl="bgShp" presStyleIdx="5" presStyleCnt="8"/>
      <dgm:spPr/>
    </dgm:pt>
    <dgm:pt modelId="{6360C8C1-5A72-4377-818B-CFE5C2911FA3}" type="pres">
      <dgm:prSet presAssocID="{45529546-789C-4EE9-8E67-A7BCBE957FE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llseye"/>
        </a:ext>
      </dgm:extLst>
    </dgm:pt>
    <dgm:pt modelId="{B9450474-0562-436F-9B9A-72E35B4FC99F}" type="pres">
      <dgm:prSet presAssocID="{45529546-789C-4EE9-8E67-A7BCBE957FEF}" presName="spaceRect" presStyleCnt="0"/>
      <dgm:spPr/>
    </dgm:pt>
    <dgm:pt modelId="{A76FDA70-47F7-439A-A247-8FC43253D86F}" type="pres">
      <dgm:prSet presAssocID="{45529546-789C-4EE9-8E67-A7BCBE957FEF}" presName="parTx" presStyleLbl="revTx" presStyleIdx="5" presStyleCnt="8">
        <dgm:presLayoutVars>
          <dgm:chMax val="0"/>
          <dgm:chPref val="0"/>
        </dgm:presLayoutVars>
      </dgm:prSet>
      <dgm:spPr/>
    </dgm:pt>
    <dgm:pt modelId="{627B5D5C-9355-44F3-AD0A-2AFE024F5A51}" type="pres">
      <dgm:prSet presAssocID="{ED5F114A-2552-47E5-B6FB-48DCCBFBAA92}" presName="sibTrans" presStyleCnt="0"/>
      <dgm:spPr/>
    </dgm:pt>
    <dgm:pt modelId="{6E6CA899-F843-4AA0-BF43-063E41FABD59}" type="pres">
      <dgm:prSet presAssocID="{BB53D65E-0847-4D37-842C-B7DBE0116443}" presName="compNode" presStyleCnt="0"/>
      <dgm:spPr/>
    </dgm:pt>
    <dgm:pt modelId="{C9DF6634-F9C1-4CE2-9A41-942C466B24B4}" type="pres">
      <dgm:prSet presAssocID="{BB53D65E-0847-4D37-842C-B7DBE0116443}" presName="bgRect" presStyleLbl="bgShp" presStyleIdx="6" presStyleCnt="8"/>
      <dgm:spPr/>
    </dgm:pt>
    <dgm:pt modelId="{238F4E44-9501-4E60-937B-78907C4725BA}" type="pres">
      <dgm:prSet presAssocID="{BB53D65E-0847-4D37-842C-B7DBE011644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66D662C6-20F7-43D6-875F-681E6FBEA538}" type="pres">
      <dgm:prSet presAssocID="{BB53D65E-0847-4D37-842C-B7DBE0116443}" presName="spaceRect" presStyleCnt="0"/>
      <dgm:spPr/>
    </dgm:pt>
    <dgm:pt modelId="{40AAD9B7-7D3A-4BD2-8F10-BFE91053ECED}" type="pres">
      <dgm:prSet presAssocID="{BB53D65E-0847-4D37-842C-B7DBE0116443}" presName="parTx" presStyleLbl="revTx" presStyleIdx="6" presStyleCnt="8">
        <dgm:presLayoutVars>
          <dgm:chMax val="0"/>
          <dgm:chPref val="0"/>
        </dgm:presLayoutVars>
      </dgm:prSet>
      <dgm:spPr/>
    </dgm:pt>
    <dgm:pt modelId="{37EA3247-23F5-4D76-A175-0328CABED531}" type="pres">
      <dgm:prSet presAssocID="{1708C564-AB0A-437A-A34C-988B35F031DC}" presName="sibTrans" presStyleCnt="0"/>
      <dgm:spPr/>
    </dgm:pt>
    <dgm:pt modelId="{C2C495B8-1D6B-4F86-A258-1D380C98E5A5}" type="pres">
      <dgm:prSet presAssocID="{3509F051-1CE5-45D4-B867-5B9F3F0E94D6}" presName="compNode" presStyleCnt="0"/>
      <dgm:spPr/>
    </dgm:pt>
    <dgm:pt modelId="{1C6EE9B1-D48E-42F0-BAD8-8B9136947F50}" type="pres">
      <dgm:prSet presAssocID="{3509F051-1CE5-45D4-B867-5B9F3F0E94D6}" presName="bgRect" presStyleLbl="bgShp" presStyleIdx="7" presStyleCnt="8"/>
      <dgm:spPr/>
    </dgm:pt>
    <dgm:pt modelId="{1B250C6B-091C-4490-8726-80CBB83083CB}" type="pres">
      <dgm:prSet presAssocID="{3509F051-1CE5-45D4-B867-5B9F3F0E94D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andshake"/>
        </a:ext>
      </dgm:extLst>
    </dgm:pt>
    <dgm:pt modelId="{D311ABE5-24F3-439C-815F-66C030EE177D}" type="pres">
      <dgm:prSet presAssocID="{3509F051-1CE5-45D4-B867-5B9F3F0E94D6}" presName="spaceRect" presStyleCnt="0"/>
      <dgm:spPr/>
    </dgm:pt>
    <dgm:pt modelId="{C92511E3-E5E1-48F8-8A91-E2ACF40AED5D}" type="pres">
      <dgm:prSet presAssocID="{3509F051-1CE5-45D4-B867-5B9F3F0E94D6}" presName="parTx" presStyleLbl="revTx" presStyleIdx="7" presStyleCnt="8">
        <dgm:presLayoutVars>
          <dgm:chMax val="0"/>
          <dgm:chPref val="0"/>
        </dgm:presLayoutVars>
      </dgm:prSet>
      <dgm:spPr/>
    </dgm:pt>
  </dgm:ptLst>
  <dgm:cxnLst>
    <dgm:cxn modelId="{9882C903-A609-4836-BE5E-DA5FA01BD251}" type="presOf" srcId="{FF5FF8BA-780C-4C28-8910-2324193BC74A}" destId="{27F5BEA5-F421-4C67-9B2B-E1F9CBDAAE36}" srcOrd="0" destOrd="0" presId="urn:microsoft.com/office/officeart/2018/2/layout/IconVerticalSolidList"/>
    <dgm:cxn modelId="{FB9EE909-7686-4709-9B99-D9F8088D56A9}" type="presOf" srcId="{B8221A91-410C-48C1-807B-4AB758BCDDB2}" destId="{D010C423-2CCB-4826-B909-B40E1FBD7BA7}" srcOrd="0" destOrd="0" presId="urn:microsoft.com/office/officeart/2018/2/layout/IconVerticalSolidList"/>
    <dgm:cxn modelId="{4A34F714-A925-4472-9687-DE6F1DA59652}" srcId="{D7B6BC62-FAC7-4176-AC38-08D53AD8891B}" destId="{CA38C3D3-E50A-464A-ABE0-8084FA3AC010}" srcOrd="1" destOrd="0" parTransId="{0F59F998-4179-4BC7-8203-6D8014A7D06E}" sibTransId="{6491AF4D-08ED-45F7-BD61-7E2BA110D9B3}"/>
    <dgm:cxn modelId="{A115AB26-F7D7-4071-B9F6-474F499C2A9A}" type="presOf" srcId="{BB53D65E-0847-4D37-842C-B7DBE0116443}" destId="{40AAD9B7-7D3A-4BD2-8F10-BFE91053ECED}" srcOrd="0" destOrd="0" presId="urn:microsoft.com/office/officeart/2018/2/layout/IconVerticalSolidList"/>
    <dgm:cxn modelId="{E45FBD2E-32DD-43E3-B72C-06E5397252BC}" type="presOf" srcId="{D7B6BC62-FAC7-4176-AC38-08D53AD8891B}" destId="{CDC37E1B-51A6-43DB-9E41-EBE4C36505D9}" srcOrd="0" destOrd="0" presId="urn:microsoft.com/office/officeart/2018/2/layout/IconVerticalSolidList"/>
    <dgm:cxn modelId="{E6F3723D-FBDA-44A3-8905-AC51EF3DD08B}" srcId="{D7B6BC62-FAC7-4176-AC38-08D53AD8891B}" destId="{0A8E65BE-C93F-4F53-81AA-5E4595AA1DF8}" srcOrd="0" destOrd="0" parTransId="{32D9DD04-7EDA-484B-9CC1-7285B4A66D1B}" sibTransId="{4AFFAE60-A088-4632-A2C1-4EA72C7DB9F3}"/>
    <dgm:cxn modelId="{D94A4547-4B1D-4A70-9C5E-3A94E9766252}" srcId="{D7B6BC62-FAC7-4176-AC38-08D53AD8891B}" destId="{B41E2F47-0476-4602-8F45-FC105ABC0C56}" srcOrd="4" destOrd="0" parTransId="{F1719D30-B7F3-4078-A92A-FF341B9AB972}" sibTransId="{14059748-4D42-4573-80F6-FD322A009E14}"/>
    <dgm:cxn modelId="{E2EF0078-582C-4027-84EC-04F3C70C2439}" srcId="{D7B6BC62-FAC7-4176-AC38-08D53AD8891B}" destId="{3509F051-1CE5-45D4-B867-5B9F3F0E94D6}" srcOrd="7" destOrd="0" parTransId="{29EA107B-040D-498D-9359-1838A890AC76}" sibTransId="{4EBA4738-5927-4D0A-B6CB-A941FD397888}"/>
    <dgm:cxn modelId="{D5DF20A5-4FB5-44F1-87BA-EDF3BD3BE20A}" type="presOf" srcId="{45529546-789C-4EE9-8E67-A7BCBE957FEF}" destId="{A76FDA70-47F7-439A-A247-8FC43253D86F}" srcOrd="0" destOrd="0" presId="urn:microsoft.com/office/officeart/2018/2/layout/IconVerticalSolidList"/>
    <dgm:cxn modelId="{88C69ABF-83C1-4830-9C17-95987ED371E5}" type="presOf" srcId="{B41E2F47-0476-4602-8F45-FC105ABC0C56}" destId="{C15FE188-259E-4D7D-95D0-F83501D11318}" srcOrd="0" destOrd="0" presId="urn:microsoft.com/office/officeart/2018/2/layout/IconVerticalSolidList"/>
    <dgm:cxn modelId="{540106C4-81A0-4357-8D83-B7F5DA7AA81F}" type="presOf" srcId="{0A8E65BE-C93F-4F53-81AA-5E4595AA1DF8}" destId="{A22876BC-C417-4E6F-8C9E-2D411AB00688}" srcOrd="0" destOrd="0" presId="urn:microsoft.com/office/officeart/2018/2/layout/IconVerticalSolidList"/>
    <dgm:cxn modelId="{9512B0C6-61C4-46EF-A4B8-FFE2F1505C1D}" srcId="{D7B6BC62-FAC7-4176-AC38-08D53AD8891B}" destId="{BB53D65E-0847-4D37-842C-B7DBE0116443}" srcOrd="6" destOrd="0" parTransId="{15B9153A-9EEC-4947-97AC-2A7E6C04809F}" sibTransId="{1708C564-AB0A-437A-A34C-988B35F031DC}"/>
    <dgm:cxn modelId="{6C302BD3-DCB5-4325-8145-7CB500859371}" srcId="{D7B6BC62-FAC7-4176-AC38-08D53AD8891B}" destId="{FF5FF8BA-780C-4C28-8910-2324193BC74A}" srcOrd="2" destOrd="0" parTransId="{3AB99C48-EB44-4435-A686-0FA830D24E72}" sibTransId="{4C667A57-3DF2-4914-8A9D-842BCFF6E86B}"/>
    <dgm:cxn modelId="{1942DAD6-69A5-4DEC-88BB-9A147AD52C43}" srcId="{D7B6BC62-FAC7-4176-AC38-08D53AD8891B}" destId="{45529546-789C-4EE9-8E67-A7BCBE957FEF}" srcOrd="5" destOrd="0" parTransId="{1EAC1400-FDE2-461F-9581-6AD63F494654}" sibTransId="{ED5F114A-2552-47E5-B6FB-48DCCBFBAA92}"/>
    <dgm:cxn modelId="{D5A026E6-2F0B-4767-BB39-424445DA2AD5}" srcId="{D7B6BC62-FAC7-4176-AC38-08D53AD8891B}" destId="{B8221A91-410C-48C1-807B-4AB758BCDDB2}" srcOrd="3" destOrd="0" parTransId="{698A2EC7-9D47-4E1A-B409-D211B9AF74B6}" sibTransId="{8073CCA1-0236-4C99-81D2-8B383790DD74}"/>
    <dgm:cxn modelId="{F66345EB-E2AF-49C5-B53D-237087C7DFF4}" type="presOf" srcId="{CA38C3D3-E50A-464A-ABE0-8084FA3AC010}" destId="{D9B6CA56-7835-448B-851F-4DFDABA59BC4}" srcOrd="0" destOrd="0" presId="urn:microsoft.com/office/officeart/2018/2/layout/IconVerticalSolidList"/>
    <dgm:cxn modelId="{2E0CA0FC-D1BE-4E97-AA4B-3E62019F8793}" type="presOf" srcId="{3509F051-1CE5-45D4-B867-5B9F3F0E94D6}" destId="{C92511E3-E5E1-48F8-8A91-E2ACF40AED5D}" srcOrd="0" destOrd="0" presId="urn:microsoft.com/office/officeart/2018/2/layout/IconVerticalSolidList"/>
    <dgm:cxn modelId="{D0202646-8C02-43E9-ACDA-0989872A8BD2}" type="presParOf" srcId="{CDC37E1B-51A6-43DB-9E41-EBE4C36505D9}" destId="{66514950-70E1-44EA-B052-7A9329990B7E}" srcOrd="0" destOrd="0" presId="urn:microsoft.com/office/officeart/2018/2/layout/IconVerticalSolidList"/>
    <dgm:cxn modelId="{EFA34651-4A5B-47F5-84BC-10DAF8BDEF0D}" type="presParOf" srcId="{66514950-70E1-44EA-B052-7A9329990B7E}" destId="{0E8B1F65-C4C3-4817-AB23-119BC080C9BA}" srcOrd="0" destOrd="0" presId="urn:microsoft.com/office/officeart/2018/2/layout/IconVerticalSolidList"/>
    <dgm:cxn modelId="{A1105855-501C-4A27-9E9A-17267A5FCBF0}" type="presParOf" srcId="{66514950-70E1-44EA-B052-7A9329990B7E}" destId="{10856F84-F29B-4E41-8940-3F12731BF2C7}" srcOrd="1" destOrd="0" presId="urn:microsoft.com/office/officeart/2018/2/layout/IconVerticalSolidList"/>
    <dgm:cxn modelId="{44D3F352-F42B-4F4D-A246-B32DB1C1A9DC}" type="presParOf" srcId="{66514950-70E1-44EA-B052-7A9329990B7E}" destId="{B69E4362-A5D8-4A99-83BA-7E698F752D60}" srcOrd="2" destOrd="0" presId="urn:microsoft.com/office/officeart/2018/2/layout/IconVerticalSolidList"/>
    <dgm:cxn modelId="{6BD0CC9D-7A0D-43D8-9C84-6403D2C522C4}" type="presParOf" srcId="{66514950-70E1-44EA-B052-7A9329990B7E}" destId="{A22876BC-C417-4E6F-8C9E-2D411AB00688}" srcOrd="3" destOrd="0" presId="urn:microsoft.com/office/officeart/2018/2/layout/IconVerticalSolidList"/>
    <dgm:cxn modelId="{5EB6ECE2-8666-4A48-B2AD-A6BBF038132D}" type="presParOf" srcId="{CDC37E1B-51A6-43DB-9E41-EBE4C36505D9}" destId="{E94326DC-7311-4848-96EE-4730ACD94A14}" srcOrd="1" destOrd="0" presId="urn:microsoft.com/office/officeart/2018/2/layout/IconVerticalSolidList"/>
    <dgm:cxn modelId="{731661B8-EC1D-474F-A493-5598D76CFAF8}" type="presParOf" srcId="{CDC37E1B-51A6-43DB-9E41-EBE4C36505D9}" destId="{35A3042C-8016-472C-A855-012ED2549562}" srcOrd="2" destOrd="0" presId="urn:microsoft.com/office/officeart/2018/2/layout/IconVerticalSolidList"/>
    <dgm:cxn modelId="{96E7558C-113C-4E59-BAF1-E6F107EC2BAF}" type="presParOf" srcId="{35A3042C-8016-472C-A855-012ED2549562}" destId="{3115BD51-96ED-4B86-A9B0-CA8163136643}" srcOrd="0" destOrd="0" presId="urn:microsoft.com/office/officeart/2018/2/layout/IconVerticalSolidList"/>
    <dgm:cxn modelId="{4A846E0F-D285-4585-8702-0ADAE6D78298}" type="presParOf" srcId="{35A3042C-8016-472C-A855-012ED2549562}" destId="{D5129077-510D-4C36-B57B-6FCC50EEDE7E}" srcOrd="1" destOrd="0" presId="urn:microsoft.com/office/officeart/2018/2/layout/IconVerticalSolidList"/>
    <dgm:cxn modelId="{45DC8BB6-4F09-41A6-8C17-54926812DC5B}" type="presParOf" srcId="{35A3042C-8016-472C-A855-012ED2549562}" destId="{E486FEEF-F478-424F-8818-6869DF8FC652}" srcOrd="2" destOrd="0" presId="urn:microsoft.com/office/officeart/2018/2/layout/IconVerticalSolidList"/>
    <dgm:cxn modelId="{A772AB77-0131-4335-B6FF-847D3DABCA7A}" type="presParOf" srcId="{35A3042C-8016-472C-A855-012ED2549562}" destId="{D9B6CA56-7835-448B-851F-4DFDABA59BC4}" srcOrd="3" destOrd="0" presId="urn:microsoft.com/office/officeart/2018/2/layout/IconVerticalSolidList"/>
    <dgm:cxn modelId="{0CE66782-851A-4C9B-86E2-78B38280E8ED}" type="presParOf" srcId="{CDC37E1B-51A6-43DB-9E41-EBE4C36505D9}" destId="{DE2FC17F-8BCC-4248-8D24-6FE090A302C3}" srcOrd="3" destOrd="0" presId="urn:microsoft.com/office/officeart/2018/2/layout/IconVerticalSolidList"/>
    <dgm:cxn modelId="{9270B3BC-7B51-442E-83C7-D4B3DF7D1CBE}" type="presParOf" srcId="{CDC37E1B-51A6-43DB-9E41-EBE4C36505D9}" destId="{C130B195-08B5-4F97-B95C-19B337F610C9}" srcOrd="4" destOrd="0" presId="urn:microsoft.com/office/officeart/2018/2/layout/IconVerticalSolidList"/>
    <dgm:cxn modelId="{12FAE212-82D0-423C-923C-8BDAD97FA166}" type="presParOf" srcId="{C130B195-08B5-4F97-B95C-19B337F610C9}" destId="{B005681F-FF69-48FE-A6CD-0A88E72CB96C}" srcOrd="0" destOrd="0" presId="urn:microsoft.com/office/officeart/2018/2/layout/IconVerticalSolidList"/>
    <dgm:cxn modelId="{0CF77126-AE39-42E7-A227-03B9A49E7ECD}" type="presParOf" srcId="{C130B195-08B5-4F97-B95C-19B337F610C9}" destId="{6E64F2F0-A77E-4FB3-92D1-7F7D2108E171}" srcOrd="1" destOrd="0" presId="urn:microsoft.com/office/officeart/2018/2/layout/IconVerticalSolidList"/>
    <dgm:cxn modelId="{50B7FD0C-0D50-45DA-886C-317C66174E49}" type="presParOf" srcId="{C130B195-08B5-4F97-B95C-19B337F610C9}" destId="{396203C3-F69D-42EE-85EA-EBA17FB50D16}" srcOrd="2" destOrd="0" presId="urn:microsoft.com/office/officeart/2018/2/layout/IconVerticalSolidList"/>
    <dgm:cxn modelId="{A476BEBA-81B2-4B0F-924B-31CE3184FE62}" type="presParOf" srcId="{C130B195-08B5-4F97-B95C-19B337F610C9}" destId="{27F5BEA5-F421-4C67-9B2B-E1F9CBDAAE36}" srcOrd="3" destOrd="0" presId="urn:microsoft.com/office/officeart/2018/2/layout/IconVerticalSolidList"/>
    <dgm:cxn modelId="{458E49A2-CDAD-48BA-A9FA-7900B3FADBE3}" type="presParOf" srcId="{CDC37E1B-51A6-43DB-9E41-EBE4C36505D9}" destId="{01B0B617-E2D4-499B-B7B5-FF95E9541139}" srcOrd="5" destOrd="0" presId="urn:microsoft.com/office/officeart/2018/2/layout/IconVerticalSolidList"/>
    <dgm:cxn modelId="{7B241078-A901-4763-AD3B-433244B02BF2}" type="presParOf" srcId="{CDC37E1B-51A6-43DB-9E41-EBE4C36505D9}" destId="{B1950B92-81A2-4AA9-A851-9B26794B39E7}" srcOrd="6" destOrd="0" presId="urn:microsoft.com/office/officeart/2018/2/layout/IconVerticalSolidList"/>
    <dgm:cxn modelId="{0BC93CF9-9ABD-47E5-AB55-0DF6B91F6088}" type="presParOf" srcId="{B1950B92-81A2-4AA9-A851-9B26794B39E7}" destId="{FE618ED8-089B-46B8-B004-91005C5E0E2B}" srcOrd="0" destOrd="0" presId="urn:microsoft.com/office/officeart/2018/2/layout/IconVerticalSolidList"/>
    <dgm:cxn modelId="{C7652941-E591-42E8-8ACD-3566BA50B9A5}" type="presParOf" srcId="{B1950B92-81A2-4AA9-A851-9B26794B39E7}" destId="{0C6998AA-0764-489E-9F7F-04B8B9F37035}" srcOrd="1" destOrd="0" presId="urn:microsoft.com/office/officeart/2018/2/layout/IconVerticalSolidList"/>
    <dgm:cxn modelId="{700896D3-D3B3-4AFB-B882-932B056D57CF}" type="presParOf" srcId="{B1950B92-81A2-4AA9-A851-9B26794B39E7}" destId="{D2D14051-1008-4505-A1CC-356234490C33}" srcOrd="2" destOrd="0" presId="urn:microsoft.com/office/officeart/2018/2/layout/IconVerticalSolidList"/>
    <dgm:cxn modelId="{089B540C-3640-487C-8F70-E0273DE41240}" type="presParOf" srcId="{B1950B92-81A2-4AA9-A851-9B26794B39E7}" destId="{D010C423-2CCB-4826-B909-B40E1FBD7BA7}" srcOrd="3" destOrd="0" presId="urn:microsoft.com/office/officeart/2018/2/layout/IconVerticalSolidList"/>
    <dgm:cxn modelId="{EDB8D6B3-97C1-4C49-B3D7-7AC04C9E4B73}" type="presParOf" srcId="{CDC37E1B-51A6-43DB-9E41-EBE4C36505D9}" destId="{6F3FAAA4-C897-4925-B068-AC3562DF45A9}" srcOrd="7" destOrd="0" presId="urn:microsoft.com/office/officeart/2018/2/layout/IconVerticalSolidList"/>
    <dgm:cxn modelId="{4B853388-4F35-42D5-B8EE-C485126BE4E3}" type="presParOf" srcId="{CDC37E1B-51A6-43DB-9E41-EBE4C36505D9}" destId="{63554D58-6B71-4EFF-BB55-66E15B60FBDB}" srcOrd="8" destOrd="0" presId="urn:microsoft.com/office/officeart/2018/2/layout/IconVerticalSolidList"/>
    <dgm:cxn modelId="{267C0AFC-0615-4B29-ACF0-A07682E1A7FE}" type="presParOf" srcId="{63554D58-6B71-4EFF-BB55-66E15B60FBDB}" destId="{A6391EF8-687E-46A1-AECD-22AD601CEDC2}" srcOrd="0" destOrd="0" presId="urn:microsoft.com/office/officeart/2018/2/layout/IconVerticalSolidList"/>
    <dgm:cxn modelId="{19639ABB-0417-4D9B-AA57-487A8C572FCB}" type="presParOf" srcId="{63554D58-6B71-4EFF-BB55-66E15B60FBDB}" destId="{B9070D89-5C0B-4460-9FBD-32CA76050917}" srcOrd="1" destOrd="0" presId="urn:microsoft.com/office/officeart/2018/2/layout/IconVerticalSolidList"/>
    <dgm:cxn modelId="{8F0C0BF5-B870-4022-BBAB-C44C89BDCD4A}" type="presParOf" srcId="{63554D58-6B71-4EFF-BB55-66E15B60FBDB}" destId="{4E4030DC-2DBC-41A4-AF4B-07C5EBF8B35A}" srcOrd="2" destOrd="0" presId="urn:microsoft.com/office/officeart/2018/2/layout/IconVerticalSolidList"/>
    <dgm:cxn modelId="{9A0723D5-BA47-48BA-80EE-50FDAB8B1702}" type="presParOf" srcId="{63554D58-6B71-4EFF-BB55-66E15B60FBDB}" destId="{C15FE188-259E-4D7D-95D0-F83501D11318}" srcOrd="3" destOrd="0" presId="urn:microsoft.com/office/officeart/2018/2/layout/IconVerticalSolidList"/>
    <dgm:cxn modelId="{992859F3-EAD0-47C6-8BC3-413D50450B0A}" type="presParOf" srcId="{CDC37E1B-51A6-43DB-9E41-EBE4C36505D9}" destId="{7F6016C4-9A99-4654-845E-A3BF051C971F}" srcOrd="9" destOrd="0" presId="urn:microsoft.com/office/officeart/2018/2/layout/IconVerticalSolidList"/>
    <dgm:cxn modelId="{86E9FD7F-F57C-44A6-A292-96CCB56440F6}" type="presParOf" srcId="{CDC37E1B-51A6-43DB-9E41-EBE4C36505D9}" destId="{72966949-F112-4740-A84C-22A1E31B0326}" srcOrd="10" destOrd="0" presId="urn:microsoft.com/office/officeart/2018/2/layout/IconVerticalSolidList"/>
    <dgm:cxn modelId="{2552FB64-C68A-4DAD-8E21-B38679BDED45}" type="presParOf" srcId="{72966949-F112-4740-A84C-22A1E31B0326}" destId="{44E47FD8-0D5D-4534-A79B-017CCFE561EC}" srcOrd="0" destOrd="0" presId="urn:microsoft.com/office/officeart/2018/2/layout/IconVerticalSolidList"/>
    <dgm:cxn modelId="{8367DAA9-B60E-40F6-9E03-B58E4B3949BC}" type="presParOf" srcId="{72966949-F112-4740-A84C-22A1E31B0326}" destId="{6360C8C1-5A72-4377-818B-CFE5C2911FA3}" srcOrd="1" destOrd="0" presId="urn:microsoft.com/office/officeart/2018/2/layout/IconVerticalSolidList"/>
    <dgm:cxn modelId="{056103CC-44BD-47A2-93E3-CC6B85A90F9E}" type="presParOf" srcId="{72966949-F112-4740-A84C-22A1E31B0326}" destId="{B9450474-0562-436F-9B9A-72E35B4FC99F}" srcOrd="2" destOrd="0" presId="urn:microsoft.com/office/officeart/2018/2/layout/IconVerticalSolidList"/>
    <dgm:cxn modelId="{A88A2AD9-585F-42BE-97FD-4DDB0ABADB3D}" type="presParOf" srcId="{72966949-F112-4740-A84C-22A1E31B0326}" destId="{A76FDA70-47F7-439A-A247-8FC43253D86F}" srcOrd="3" destOrd="0" presId="urn:microsoft.com/office/officeart/2018/2/layout/IconVerticalSolidList"/>
    <dgm:cxn modelId="{DAC828B1-6531-411E-92E6-54BD60713EC1}" type="presParOf" srcId="{CDC37E1B-51A6-43DB-9E41-EBE4C36505D9}" destId="{627B5D5C-9355-44F3-AD0A-2AFE024F5A51}" srcOrd="11" destOrd="0" presId="urn:microsoft.com/office/officeart/2018/2/layout/IconVerticalSolidList"/>
    <dgm:cxn modelId="{E2C150C1-44DF-4967-98E4-559108EAE8B9}" type="presParOf" srcId="{CDC37E1B-51A6-43DB-9E41-EBE4C36505D9}" destId="{6E6CA899-F843-4AA0-BF43-063E41FABD59}" srcOrd="12" destOrd="0" presId="urn:microsoft.com/office/officeart/2018/2/layout/IconVerticalSolidList"/>
    <dgm:cxn modelId="{C770F8B2-0A18-4CB0-B95B-5E0C98AC162F}" type="presParOf" srcId="{6E6CA899-F843-4AA0-BF43-063E41FABD59}" destId="{C9DF6634-F9C1-4CE2-9A41-942C466B24B4}" srcOrd="0" destOrd="0" presId="urn:microsoft.com/office/officeart/2018/2/layout/IconVerticalSolidList"/>
    <dgm:cxn modelId="{590ADE8E-212E-4F8B-8804-C85239A5EAC8}" type="presParOf" srcId="{6E6CA899-F843-4AA0-BF43-063E41FABD59}" destId="{238F4E44-9501-4E60-937B-78907C4725BA}" srcOrd="1" destOrd="0" presId="urn:microsoft.com/office/officeart/2018/2/layout/IconVerticalSolidList"/>
    <dgm:cxn modelId="{910FD000-39E2-4680-8E19-AE60042F0FCE}" type="presParOf" srcId="{6E6CA899-F843-4AA0-BF43-063E41FABD59}" destId="{66D662C6-20F7-43D6-875F-681E6FBEA538}" srcOrd="2" destOrd="0" presId="urn:microsoft.com/office/officeart/2018/2/layout/IconVerticalSolidList"/>
    <dgm:cxn modelId="{177C7C67-D07B-4072-A048-B3655295B630}" type="presParOf" srcId="{6E6CA899-F843-4AA0-BF43-063E41FABD59}" destId="{40AAD9B7-7D3A-4BD2-8F10-BFE91053ECED}" srcOrd="3" destOrd="0" presId="urn:microsoft.com/office/officeart/2018/2/layout/IconVerticalSolidList"/>
    <dgm:cxn modelId="{0F4DF7AB-5364-4CDA-9493-49EB9E57ED7A}" type="presParOf" srcId="{CDC37E1B-51A6-43DB-9E41-EBE4C36505D9}" destId="{37EA3247-23F5-4D76-A175-0328CABED531}" srcOrd="13" destOrd="0" presId="urn:microsoft.com/office/officeart/2018/2/layout/IconVerticalSolidList"/>
    <dgm:cxn modelId="{D23ED6BE-3425-4D30-ACBA-ED205E5B6D5C}" type="presParOf" srcId="{CDC37E1B-51A6-43DB-9E41-EBE4C36505D9}" destId="{C2C495B8-1D6B-4F86-A258-1D380C98E5A5}" srcOrd="14" destOrd="0" presId="urn:microsoft.com/office/officeart/2018/2/layout/IconVerticalSolidList"/>
    <dgm:cxn modelId="{851D66FA-86CF-45AD-94EA-3726353B0BAB}" type="presParOf" srcId="{C2C495B8-1D6B-4F86-A258-1D380C98E5A5}" destId="{1C6EE9B1-D48E-42F0-BAD8-8B9136947F50}" srcOrd="0" destOrd="0" presId="urn:microsoft.com/office/officeart/2018/2/layout/IconVerticalSolidList"/>
    <dgm:cxn modelId="{422925BC-07BE-449D-AFFF-18D8897D05B9}" type="presParOf" srcId="{C2C495B8-1D6B-4F86-A258-1D380C98E5A5}" destId="{1B250C6B-091C-4490-8726-80CBB83083CB}" srcOrd="1" destOrd="0" presId="urn:microsoft.com/office/officeart/2018/2/layout/IconVerticalSolidList"/>
    <dgm:cxn modelId="{CBCB21BB-E6A0-426F-96BB-00FB68171EFF}" type="presParOf" srcId="{C2C495B8-1D6B-4F86-A258-1D380C98E5A5}" destId="{D311ABE5-24F3-439C-815F-66C030EE177D}" srcOrd="2" destOrd="0" presId="urn:microsoft.com/office/officeart/2018/2/layout/IconVerticalSolidList"/>
    <dgm:cxn modelId="{7702C3FE-1F3A-486B-AA5A-AAE49A9F72F5}" type="presParOf" srcId="{C2C495B8-1D6B-4F86-A258-1D380C98E5A5}" destId="{C92511E3-E5E1-48F8-8A91-E2ACF40AED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C08F4D-BE06-4DA2-AAC6-EDD313A127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A9CC3D-87C9-46BE-99C3-4832B6ABA05C}">
      <dgm:prSet/>
      <dgm:spPr/>
      <dgm:t>
        <a:bodyPr/>
        <a:lstStyle/>
        <a:p>
          <a:pPr rtl="0"/>
          <a:r>
            <a:rPr lang="en-US">
              <a:solidFill>
                <a:schemeClr val="bg1"/>
              </a:solidFill>
              <a:latin typeface="Aptos"/>
            </a:rPr>
            <a:t>School Responsibilities</a:t>
          </a:r>
          <a:r>
            <a:rPr lang="en-US">
              <a:solidFill>
                <a:schemeClr val="bg1"/>
              </a:solidFill>
              <a:latin typeface="Aptos Display" panose="02110004020202020204"/>
            </a:rPr>
            <a:t> </a:t>
          </a:r>
          <a:endParaRPr lang="en-US">
            <a:solidFill>
              <a:schemeClr val="bg1"/>
            </a:solidFill>
          </a:endParaRPr>
        </a:p>
      </dgm:t>
    </dgm:pt>
    <dgm:pt modelId="{AF95849E-2AE2-4DF6-94E3-B31EA4C5CE7A}" type="parTrans" cxnId="{FD05DF8E-FF83-400B-9F7D-D9A9E74457EE}">
      <dgm:prSet/>
      <dgm:spPr/>
      <dgm:t>
        <a:bodyPr/>
        <a:lstStyle/>
        <a:p>
          <a:endParaRPr lang="en-US"/>
        </a:p>
      </dgm:t>
    </dgm:pt>
    <dgm:pt modelId="{2FCA335C-3644-4B3C-9424-BC3438D5AC1C}" type="sibTrans" cxnId="{FD05DF8E-FF83-400B-9F7D-D9A9E74457EE}">
      <dgm:prSet/>
      <dgm:spPr/>
      <dgm:t>
        <a:bodyPr/>
        <a:lstStyle/>
        <a:p>
          <a:endParaRPr lang="en-US"/>
        </a:p>
      </dgm:t>
    </dgm:pt>
    <dgm:pt modelId="{8D12C8A4-4B46-46F3-8861-922D3AD644F0}">
      <dgm:prSet/>
      <dgm:spPr/>
      <dgm:t>
        <a:bodyPr/>
        <a:lstStyle/>
        <a:p>
          <a:pPr rtl="0"/>
          <a:r>
            <a:rPr lang="en-US">
              <a:solidFill>
                <a:srgbClr val="000000"/>
              </a:solidFill>
              <a:latin typeface="Aptos"/>
            </a:rPr>
            <a:t>Johnsonville Elementary School </a:t>
          </a:r>
          <a:r>
            <a:rPr lang="en-US">
              <a:latin typeface="Aptos Display"/>
            </a:rPr>
            <a:t>will</a:t>
          </a:r>
          <a:r>
            <a:rPr lang="en-US"/>
            <a:t> support our children's learning in the following ways: </a:t>
          </a:r>
        </a:p>
      </dgm:t>
    </dgm:pt>
    <dgm:pt modelId="{07B4B4C0-F034-4174-BE2E-8B7738EE9C1E}" type="parTrans" cxnId="{B08319D5-C8FB-4625-A920-DF1C6B484466}">
      <dgm:prSet/>
      <dgm:spPr/>
      <dgm:t>
        <a:bodyPr/>
        <a:lstStyle/>
        <a:p>
          <a:endParaRPr lang="en-US"/>
        </a:p>
      </dgm:t>
    </dgm:pt>
    <dgm:pt modelId="{3674DBF8-1597-404D-8815-AF86D355E343}" type="sibTrans" cxnId="{B08319D5-C8FB-4625-A920-DF1C6B484466}">
      <dgm:prSet/>
      <dgm:spPr/>
      <dgm:t>
        <a:bodyPr/>
        <a:lstStyle/>
        <a:p>
          <a:endParaRPr lang="en-US"/>
        </a:p>
      </dgm:t>
    </dgm:pt>
    <dgm:pt modelId="{2155F409-D216-441D-9DAC-A3FD7A47E366}">
      <dgm:prSet phldr="0"/>
      <dgm:spPr/>
      <dgm:t>
        <a:bodyPr/>
        <a:lstStyle/>
        <a:p>
          <a:pPr algn="l"/>
          <a:r>
            <a:rPr lang="en-US">
              <a:solidFill>
                <a:srgbClr val="000000"/>
              </a:solidFill>
              <a:latin typeface="Aptos"/>
            </a:rPr>
            <a:t>The curriculum used by teachers is revised by teachers in their grade levels to meet the needs of students on a yearly basis. </a:t>
          </a:r>
          <a:endParaRPr lang="en-US"/>
        </a:p>
      </dgm:t>
    </dgm:pt>
    <dgm:pt modelId="{0AB08005-158B-4E80-8B61-A986CE46FE0B}" type="parTrans" cxnId="{783EDA65-8511-4A92-8734-84DD78912C8E}">
      <dgm:prSet/>
      <dgm:spPr/>
      <dgm:t>
        <a:bodyPr/>
        <a:lstStyle/>
        <a:p>
          <a:endParaRPr lang="en-US"/>
        </a:p>
      </dgm:t>
    </dgm:pt>
    <dgm:pt modelId="{C8475DAA-3AF7-4A3D-BF54-C675C8BA8A8E}" type="sibTrans" cxnId="{783EDA65-8511-4A92-8734-84DD78912C8E}">
      <dgm:prSet/>
      <dgm:spPr/>
      <dgm:t>
        <a:bodyPr/>
        <a:lstStyle/>
        <a:p>
          <a:endParaRPr lang="en-US"/>
        </a:p>
      </dgm:t>
    </dgm:pt>
    <dgm:pt modelId="{7F2ADADC-976F-4238-A8E1-D1D741C01654}">
      <dgm:prSet phldr="0"/>
      <dgm:spPr/>
      <dgm:t>
        <a:bodyPr/>
        <a:lstStyle/>
        <a:p>
          <a:pPr algn="l" rtl="0"/>
          <a:r>
            <a:rPr lang="en-US">
              <a:solidFill>
                <a:srgbClr val="000000"/>
              </a:solidFill>
              <a:latin typeface="Aptos"/>
            </a:rPr>
            <a:t>Provide high-quality curriculum and instruction in a supportive and effective learning environment that enables the participating children to meet the State's academic achievement standards as follows: </a:t>
          </a:r>
        </a:p>
      </dgm:t>
    </dgm:pt>
    <dgm:pt modelId="{27D37C84-8825-47FF-A492-2C8DC5EE0EE2}" type="parTrans" cxnId="{44F1C5A2-8EB8-47A4-B4A3-4DE729FE5C33}">
      <dgm:prSet/>
      <dgm:spPr/>
    </dgm:pt>
    <dgm:pt modelId="{2103FA0D-69F6-4B74-9088-2CEF2C92FFE5}" type="sibTrans" cxnId="{44F1C5A2-8EB8-47A4-B4A3-4DE729FE5C33}">
      <dgm:prSet/>
      <dgm:spPr/>
    </dgm:pt>
    <dgm:pt modelId="{01B72961-EA50-456A-BCAE-E2FB0A62AF29}">
      <dgm:prSet phldr="0"/>
      <dgm:spPr/>
      <dgm:t>
        <a:bodyPr/>
        <a:lstStyle/>
        <a:p>
          <a:pPr algn="l"/>
          <a:r>
            <a:rPr lang="en-US">
              <a:solidFill>
                <a:srgbClr val="000000"/>
              </a:solidFill>
              <a:latin typeface="Aptos"/>
            </a:rPr>
            <a:t>The school provides many programs to assist students in mastering standards. </a:t>
          </a:r>
        </a:p>
      </dgm:t>
    </dgm:pt>
    <dgm:pt modelId="{CEDE1E02-B5E8-4FE3-B951-C3B1BFC08784}" type="parTrans" cxnId="{B2675DAC-1205-4BB1-8BC9-25F61ED84D50}">
      <dgm:prSet/>
      <dgm:spPr/>
    </dgm:pt>
    <dgm:pt modelId="{E8F88D67-8517-4F61-A5EC-813A5EFBB315}" type="sibTrans" cxnId="{B2675DAC-1205-4BB1-8BC9-25F61ED84D50}">
      <dgm:prSet/>
      <dgm:spPr/>
    </dgm:pt>
    <dgm:pt modelId="{5FC5A2C9-CE95-406C-9285-A054F61B6A35}">
      <dgm:prSet phldr="0"/>
      <dgm:spPr/>
      <dgm:t>
        <a:bodyPr/>
        <a:lstStyle/>
        <a:p>
          <a:pPr algn="l"/>
          <a:r>
            <a:rPr lang="en-US">
              <a:solidFill>
                <a:srgbClr val="000000"/>
              </a:solidFill>
              <a:latin typeface="Aptos"/>
            </a:rPr>
            <a:t>Tutoring in reading is provided during the school day to assist students who are having difficulties in grades k-2. </a:t>
          </a:r>
        </a:p>
      </dgm:t>
    </dgm:pt>
    <dgm:pt modelId="{88D4B6FF-1395-407A-9164-E729C8F03F33}" type="parTrans" cxnId="{DEA86812-266B-4112-90F1-803EDDA78CD7}">
      <dgm:prSet/>
      <dgm:spPr/>
    </dgm:pt>
    <dgm:pt modelId="{99FBD72E-111A-4B94-B6FA-87B0ADDF8DF0}" type="sibTrans" cxnId="{DEA86812-266B-4112-90F1-803EDDA78CD7}">
      <dgm:prSet/>
      <dgm:spPr/>
    </dgm:pt>
    <dgm:pt modelId="{D70A2A90-A277-4B75-8D74-34747E1676B7}">
      <dgm:prSet phldr="0"/>
      <dgm:spPr/>
      <dgm:t>
        <a:bodyPr/>
        <a:lstStyle/>
        <a:p>
          <a:pPr algn="l"/>
          <a:r>
            <a:rPr lang="en-US">
              <a:solidFill>
                <a:srgbClr val="000000"/>
              </a:solidFill>
              <a:latin typeface="Aptos"/>
            </a:rPr>
            <a:t>Teachers use iReady testing to assess student weaknesses in subject areas so that additional help can be provided. </a:t>
          </a:r>
        </a:p>
      </dgm:t>
    </dgm:pt>
    <dgm:pt modelId="{6338088D-3DEE-4DBF-AA53-D729E55B0142}" type="parTrans" cxnId="{1A910B72-C770-4BC0-A9B1-C0702DF55280}">
      <dgm:prSet/>
      <dgm:spPr/>
    </dgm:pt>
    <dgm:pt modelId="{4D561AD0-41A9-47C0-96EE-054011B14595}" type="sibTrans" cxnId="{1A910B72-C770-4BC0-A9B1-C0702DF55280}">
      <dgm:prSet/>
      <dgm:spPr/>
    </dgm:pt>
    <dgm:pt modelId="{C8201DC3-77ED-4AAE-BDF8-116978EFAEE6}">
      <dgm:prSet phldr="0"/>
      <dgm:spPr/>
      <dgm:t>
        <a:bodyPr/>
        <a:lstStyle/>
        <a:p>
          <a:pPr algn="l"/>
          <a:r>
            <a:rPr lang="en-US">
              <a:solidFill>
                <a:srgbClr val="000000"/>
              </a:solidFill>
              <a:latin typeface="Aptos"/>
            </a:rPr>
            <a:t>Teachers are also using technology to make instruction more interactive and exciting for students. </a:t>
          </a:r>
        </a:p>
      </dgm:t>
    </dgm:pt>
    <dgm:pt modelId="{DC959270-9C09-4419-8F18-925910E11375}" type="parTrans" cxnId="{76B89DA5-EE51-4C2A-BD46-F3422234D302}">
      <dgm:prSet/>
      <dgm:spPr/>
    </dgm:pt>
    <dgm:pt modelId="{45E9A921-9136-4A72-8641-F4DA94D95865}" type="sibTrans" cxnId="{76B89DA5-EE51-4C2A-BD46-F3422234D302}">
      <dgm:prSet/>
      <dgm:spPr/>
    </dgm:pt>
    <dgm:pt modelId="{DEDE1EBE-56F2-46DB-B1B2-458208F39D74}">
      <dgm:prSet phldr="0"/>
      <dgm:spPr/>
      <dgm:t>
        <a:bodyPr/>
        <a:lstStyle/>
        <a:p>
          <a:pPr algn="l"/>
          <a:r>
            <a:rPr lang="en-US">
              <a:solidFill>
                <a:srgbClr val="000000"/>
              </a:solidFill>
              <a:latin typeface="Aptos"/>
            </a:rPr>
            <a:t>We encourage parents to contact their child's teacher to discuss the progress of the student. </a:t>
          </a:r>
          <a:endParaRPr lang="en-US"/>
        </a:p>
      </dgm:t>
    </dgm:pt>
    <dgm:pt modelId="{BE6AABDF-0784-4C1B-843C-78BE1945CE4F}" type="parTrans" cxnId="{2B9AE250-D65E-4EFD-9AD7-198D1E752491}">
      <dgm:prSet/>
      <dgm:spPr/>
    </dgm:pt>
    <dgm:pt modelId="{4C6720EB-D98E-4892-9E0F-C4EF1005391A}" type="sibTrans" cxnId="{2B9AE250-D65E-4EFD-9AD7-198D1E752491}">
      <dgm:prSet/>
      <dgm:spPr/>
    </dgm:pt>
    <dgm:pt modelId="{7C79EFE8-49B2-4967-AE2C-F7EC122AA69B}">
      <dgm:prSet phldr="0"/>
      <dgm:spPr/>
      <dgm:t>
        <a:bodyPr/>
        <a:lstStyle/>
        <a:p>
          <a:pPr algn="l" rtl="0"/>
          <a:r>
            <a:rPr lang="en-US">
              <a:solidFill>
                <a:srgbClr val="000000"/>
              </a:solidFill>
              <a:latin typeface="Aptos"/>
            </a:rPr>
            <a:t>Hold parent-teacher conferences: </a:t>
          </a:r>
        </a:p>
      </dgm:t>
    </dgm:pt>
    <dgm:pt modelId="{1AB4EA3C-D8C2-4DC5-A4B7-91F28D1CFC9F}" type="parTrans" cxnId="{5502E30F-B9FE-4AEA-96A8-A20F63EA0415}">
      <dgm:prSet/>
      <dgm:spPr/>
    </dgm:pt>
    <dgm:pt modelId="{E7B1ACB4-C95B-4968-9075-E64B0BB03C8D}" type="sibTrans" cxnId="{5502E30F-B9FE-4AEA-96A8-A20F63EA0415}">
      <dgm:prSet/>
      <dgm:spPr/>
    </dgm:pt>
    <dgm:pt modelId="{66008E28-CF24-4D37-B788-A5DE00F3E8F2}">
      <dgm:prSet phldr="0"/>
      <dgm:spPr/>
      <dgm:t>
        <a:bodyPr/>
        <a:lstStyle/>
        <a:p>
          <a:pPr algn="l"/>
          <a:r>
            <a:rPr lang="en-US">
              <a:solidFill>
                <a:srgbClr val="000000"/>
              </a:solidFill>
              <a:latin typeface="Aptos"/>
            </a:rPr>
            <a:t>Parents will be contacted by their child’s teacher through Class Dojo. </a:t>
          </a:r>
        </a:p>
      </dgm:t>
    </dgm:pt>
    <dgm:pt modelId="{1A88A23F-E9E4-4B7B-8FA6-20E6691E075B}" type="parTrans" cxnId="{7343CBB8-F464-428E-956E-A22286D26725}">
      <dgm:prSet/>
      <dgm:spPr/>
    </dgm:pt>
    <dgm:pt modelId="{526F64A1-C349-4AEB-8206-EDF71C3B6D25}" type="sibTrans" cxnId="{7343CBB8-F464-428E-956E-A22286D26725}">
      <dgm:prSet/>
      <dgm:spPr/>
    </dgm:pt>
    <dgm:pt modelId="{428B5AA5-2585-49F3-89BD-D6D583F4121D}">
      <dgm:prSet phldr="0"/>
      <dgm:spPr/>
      <dgm:t>
        <a:bodyPr/>
        <a:lstStyle/>
        <a:p>
          <a:pPr algn="l"/>
          <a:endParaRPr lang="en-US">
            <a:latin typeface="Aptos"/>
          </a:endParaRPr>
        </a:p>
      </dgm:t>
    </dgm:pt>
    <dgm:pt modelId="{8AFE5EFF-E622-4B80-9B98-A3F6BD38B6EE}" type="parTrans" cxnId="{F4B0ECC2-B374-4B02-8108-0C9AA4D1B197}">
      <dgm:prSet/>
      <dgm:spPr/>
    </dgm:pt>
    <dgm:pt modelId="{230CE6F5-1C34-4E90-8BF3-C537ECB507BA}" type="sibTrans" cxnId="{F4B0ECC2-B374-4B02-8108-0C9AA4D1B197}">
      <dgm:prSet/>
      <dgm:spPr/>
    </dgm:pt>
    <dgm:pt modelId="{4123365B-7152-4537-944D-EA54F91EC7F6}">
      <dgm:prSet phldr="0"/>
      <dgm:spPr/>
      <dgm:t>
        <a:bodyPr/>
        <a:lstStyle/>
        <a:p>
          <a:pPr algn="l" rtl="0"/>
          <a:r>
            <a:rPr lang="en-US">
              <a:solidFill>
                <a:srgbClr val="000000"/>
              </a:solidFill>
              <a:latin typeface="Aptos"/>
            </a:rPr>
            <a:t>Provide parents with reports on their Child's progress: </a:t>
          </a:r>
        </a:p>
      </dgm:t>
    </dgm:pt>
    <dgm:pt modelId="{0A382BB3-D1B4-4B9B-9D94-C5F739E7401A}" type="parTrans" cxnId="{167017CF-4BBA-48BA-8C7E-53C0FDDF7E07}">
      <dgm:prSet/>
      <dgm:spPr/>
    </dgm:pt>
    <dgm:pt modelId="{8CD2010D-CCBA-4AAB-B3D5-68B738AEFE9F}" type="sibTrans" cxnId="{167017CF-4BBA-48BA-8C7E-53C0FDDF7E07}">
      <dgm:prSet/>
      <dgm:spPr/>
    </dgm:pt>
    <dgm:pt modelId="{05166159-4F98-4C8B-A6FE-FB9025804A69}">
      <dgm:prSet phldr="0"/>
      <dgm:spPr/>
      <dgm:t>
        <a:bodyPr/>
        <a:lstStyle/>
        <a:p>
          <a:pPr algn="l"/>
          <a:r>
            <a:rPr lang="en-US">
              <a:solidFill>
                <a:srgbClr val="000000"/>
              </a:solidFill>
              <a:latin typeface="Aptos"/>
            </a:rPr>
            <a:t>Interim reports will be sent in the middle of each nine-week grading period via bright Bright Arrow. </a:t>
          </a:r>
        </a:p>
      </dgm:t>
    </dgm:pt>
    <dgm:pt modelId="{FD906AA8-600C-46C5-B608-FF46E2755F0F}" type="parTrans" cxnId="{4C3DABB3-9D7D-4B1D-B56C-C4267F9258F8}">
      <dgm:prSet/>
      <dgm:spPr/>
    </dgm:pt>
    <dgm:pt modelId="{D0D376A1-2037-403A-B760-778A0AF42090}" type="sibTrans" cxnId="{4C3DABB3-9D7D-4B1D-B56C-C4267F9258F8}">
      <dgm:prSet/>
      <dgm:spPr/>
    </dgm:pt>
    <dgm:pt modelId="{4D81E094-5C55-47C6-88D1-2153C7353A99}">
      <dgm:prSet phldr="0"/>
      <dgm:spPr/>
      <dgm:t>
        <a:bodyPr/>
        <a:lstStyle/>
        <a:p>
          <a:pPr algn="l"/>
          <a:r>
            <a:rPr lang="en-US">
              <a:solidFill>
                <a:srgbClr val="000000"/>
              </a:solidFill>
              <a:latin typeface="Aptos"/>
            </a:rPr>
            <a:t>Reports will be sent to parents each 9 weeks that give information on their child's progress via Bright Arrow. </a:t>
          </a:r>
        </a:p>
      </dgm:t>
    </dgm:pt>
    <dgm:pt modelId="{6CB62420-6579-4E8E-9D38-DE8C77266D94}" type="parTrans" cxnId="{B98ABCAC-CFA5-47D0-B72B-113B429F2650}">
      <dgm:prSet/>
      <dgm:spPr/>
    </dgm:pt>
    <dgm:pt modelId="{8F0FDF28-D159-47C7-B5BD-1A70D081A52B}" type="sibTrans" cxnId="{B98ABCAC-CFA5-47D0-B72B-113B429F2650}">
      <dgm:prSet/>
      <dgm:spPr/>
    </dgm:pt>
    <dgm:pt modelId="{65ACDB09-7D64-4AE6-8FF5-31F5DDBE6373}">
      <dgm:prSet phldr="0"/>
      <dgm:spPr/>
      <dgm:t>
        <a:bodyPr/>
        <a:lstStyle/>
        <a:p>
          <a:pPr algn="l" rtl="0"/>
          <a:r>
            <a:rPr lang="en-US">
              <a:solidFill>
                <a:srgbClr val="000000"/>
              </a:solidFill>
              <a:latin typeface="Aptos"/>
            </a:rPr>
            <a:t>Provide the opportunity for parents to consult with teachers and volunteer and observe in their child’s class: </a:t>
          </a:r>
        </a:p>
      </dgm:t>
    </dgm:pt>
    <dgm:pt modelId="{18584C30-F804-4187-8F28-93A3D2BA9B5A}" type="parTrans" cxnId="{CB69499F-2707-441A-8B35-2B237D49D38C}">
      <dgm:prSet/>
      <dgm:spPr/>
    </dgm:pt>
    <dgm:pt modelId="{F9023BA0-FB35-43B7-A842-2558CB17BA3E}" type="sibTrans" cxnId="{CB69499F-2707-441A-8B35-2B237D49D38C}">
      <dgm:prSet/>
      <dgm:spPr/>
    </dgm:pt>
    <dgm:pt modelId="{A34E804D-99C6-41CA-8741-2F970994C3E3}">
      <dgm:prSet phldr="0"/>
      <dgm:spPr/>
      <dgm:t>
        <a:bodyPr/>
        <a:lstStyle/>
        <a:p>
          <a:pPr algn="l"/>
          <a:r>
            <a:rPr lang="en-US">
              <a:solidFill>
                <a:srgbClr val="000000"/>
              </a:solidFill>
              <a:latin typeface="Aptos"/>
            </a:rPr>
            <a:t>The school welcomes parents to schedule virtual or in person appointments with teachers at the school concerning the progress of their child. </a:t>
          </a:r>
        </a:p>
      </dgm:t>
    </dgm:pt>
    <dgm:pt modelId="{4054DA3F-7AC3-4BBF-B011-4A4EFA7B1313}" type="parTrans" cxnId="{7BAB8F78-A7CF-496D-B34B-CB2ADB6561AB}">
      <dgm:prSet/>
      <dgm:spPr/>
    </dgm:pt>
    <dgm:pt modelId="{F4275C65-6E97-4324-9306-3C7AFA0A5C70}" type="sibTrans" cxnId="{7BAB8F78-A7CF-496D-B34B-CB2ADB6561AB}">
      <dgm:prSet/>
      <dgm:spPr/>
    </dgm:pt>
    <dgm:pt modelId="{4E2CC9A4-1C11-4CBD-AD18-DDB31F65B914}">
      <dgm:prSet phldr="0"/>
      <dgm:spPr/>
      <dgm:t>
        <a:bodyPr/>
        <a:lstStyle/>
        <a:p>
          <a:pPr algn="l"/>
          <a:r>
            <a:rPr lang="en-US">
              <a:solidFill>
                <a:srgbClr val="000000"/>
              </a:solidFill>
              <a:latin typeface="Aptos"/>
            </a:rPr>
            <a:t>Please call the school at 386- 2955 to schedule an appointment or contact your child’s teacher through Class Dojo. </a:t>
          </a:r>
        </a:p>
      </dgm:t>
    </dgm:pt>
    <dgm:pt modelId="{BC7DAB7E-03BF-4EA0-A73F-2597D376522C}" type="parTrans" cxnId="{95134A96-A840-4E42-AD81-18AFEC2DEF18}">
      <dgm:prSet/>
      <dgm:spPr/>
    </dgm:pt>
    <dgm:pt modelId="{4A2137EA-3B78-4101-AB1C-22411AA493F5}" type="sibTrans" cxnId="{95134A96-A840-4E42-AD81-18AFEC2DEF18}">
      <dgm:prSet/>
      <dgm:spPr/>
    </dgm:pt>
    <dgm:pt modelId="{89300F8B-2558-3D4A-9AA8-9B739257D505}" type="pres">
      <dgm:prSet presAssocID="{CDC08F4D-BE06-4DA2-AAC6-EDD313A1275D}" presName="linear" presStyleCnt="0">
        <dgm:presLayoutVars>
          <dgm:dir/>
          <dgm:animLvl val="lvl"/>
          <dgm:resizeHandles val="exact"/>
        </dgm:presLayoutVars>
      </dgm:prSet>
      <dgm:spPr/>
    </dgm:pt>
    <dgm:pt modelId="{E4EF6F8A-51FE-F049-85F8-C9A4CA661204}" type="pres">
      <dgm:prSet presAssocID="{03A9CC3D-87C9-46BE-99C3-4832B6ABA05C}" presName="parentLin" presStyleCnt="0"/>
      <dgm:spPr/>
    </dgm:pt>
    <dgm:pt modelId="{B645579D-1AD9-0649-B7E3-D575334E73FC}" type="pres">
      <dgm:prSet presAssocID="{03A9CC3D-87C9-46BE-99C3-4832B6ABA05C}" presName="parentLeftMargin" presStyleLbl="node1" presStyleIdx="0" presStyleCnt="1"/>
      <dgm:spPr/>
    </dgm:pt>
    <dgm:pt modelId="{001612D6-8DA7-1A47-ABA0-8591B15EA4A8}" type="pres">
      <dgm:prSet presAssocID="{03A9CC3D-87C9-46BE-99C3-4832B6ABA05C}" presName="parentText" presStyleLbl="node1" presStyleIdx="0" presStyleCnt="1">
        <dgm:presLayoutVars>
          <dgm:chMax val="0"/>
          <dgm:bulletEnabled val="1"/>
        </dgm:presLayoutVars>
      </dgm:prSet>
      <dgm:spPr/>
    </dgm:pt>
    <dgm:pt modelId="{122E55E1-5A49-1841-81C1-3E0D4C7C2C7A}" type="pres">
      <dgm:prSet presAssocID="{03A9CC3D-87C9-46BE-99C3-4832B6ABA05C}" presName="negativeSpace" presStyleCnt="0"/>
      <dgm:spPr/>
    </dgm:pt>
    <dgm:pt modelId="{BE78F477-4AC8-E448-B710-C4C88D97491D}" type="pres">
      <dgm:prSet presAssocID="{03A9CC3D-87C9-46BE-99C3-4832B6ABA05C}" presName="childText" presStyleLbl="conFgAcc1" presStyleIdx="0" presStyleCnt="1">
        <dgm:presLayoutVars>
          <dgm:bulletEnabled val="1"/>
        </dgm:presLayoutVars>
      </dgm:prSet>
      <dgm:spPr/>
    </dgm:pt>
  </dgm:ptLst>
  <dgm:cxnLst>
    <dgm:cxn modelId="{FFF62B01-744C-46C9-8E52-8AE3645C6471}" type="presOf" srcId="{A34E804D-99C6-41CA-8741-2F970994C3E3}" destId="{BE78F477-4AC8-E448-B710-C4C88D97491D}" srcOrd="0" destOrd="14" presId="urn:microsoft.com/office/officeart/2005/8/layout/list1"/>
    <dgm:cxn modelId="{8AF4280E-4CB3-4FA8-A7BB-094976DCD8C9}" type="presOf" srcId="{05166159-4F98-4C8B-A6FE-FB9025804A69}" destId="{BE78F477-4AC8-E448-B710-C4C88D97491D}" srcOrd="0" destOrd="11" presId="urn:microsoft.com/office/officeart/2005/8/layout/list1"/>
    <dgm:cxn modelId="{5502E30F-B9FE-4AEA-96A8-A20F63EA0415}" srcId="{8D12C8A4-4B46-46F3-8861-922D3AD644F0}" destId="{7C79EFE8-49B2-4967-AE2C-F7EC122AA69B}" srcOrd="1" destOrd="0" parTransId="{1AB4EA3C-D8C2-4DC5-A4B7-91F28D1CFC9F}" sibTransId="{E7B1ACB4-C95B-4968-9075-E64B0BB03C8D}"/>
    <dgm:cxn modelId="{DEA86812-266B-4112-90F1-803EDDA78CD7}" srcId="{7F2ADADC-976F-4238-A8E1-D1D741C01654}" destId="{5FC5A2C9-CE95-406C-9285-A054F61B6A35}" srcOrd="1" destOrd="0" parTransId="{88D4B6FF-1395-407A-9164-E729C8F03F33}" sibTransId="{99FBD72E-111A-4B94-B6FA-87B0ADDF8DF0}"/>
    <dgm:cxn modelId="{4C47E413-4EE0-47F1-AF95-5E6B2A71234B}" type="presOf" srcId="{4123365B-7152-4537-944D-EA54F91EC7F6}" destId="{BE78F477-4AC8-E448-B710-C4C88D97491D}" srcOrd="0" destOrd="10" presId="urn:microsoft.com/office/officeart/2005/8/layout/list1"/>
    <dgm:cxn modelId="{CADA302F-E1F4-4BFB-AA6B-1C356E42BDB3}" type="presOf" srcId="{01B72961-EA50-456A-BCAE-E2FB0A62AF29}" destId="{BE78F477-4AC8-E448-B710-C4C88D97491D}" srcOrd="0" destOrd="2" presId="urn:microsoft.com/office/officeart/2005/8/layout/list1"/>
    <dgm:cxn modelId="{B7BA7639-B419-4B78-A00A-2D668D94241E}" type="presOf" srcId="{2155F409-D216-441D-9DAC-A3FD7A47E366}" destId="{BE78F477-4AC8-E448-B710-C4C88D97491D}" srcOrd="0" destOrd="6" presId="urn:microsoft.com/office/officeart/2005/8/layout/list1"/>
    <dgm:cxn modelId="{063B125E-1E72-4D35-B5A6-D5233E84D01D}" type="presOf" srcId="{7C79EFE8-49B2-4967-AE2C-F7EC122AA69B}" destId="{BE78F477-4AC8-E448-B710-C4C88D97491D}" srcOrd="0" destOrd="7" presId="urn:microsoft.com/office/officeart/2005/8/layout/list1"/>
    <dgm:cxn modelId="{783EDA65-8511-4A92-8734-84DD78912C8E}" srcId="{7F2ADADC-976F-4238-A8E1-D1D741C01654}" destId="{2155F409-D216-441D-9DAC-A3FD7A47E366}" srcOrd="4" destOrd="0" parTransId="{0AB08005-158B-4E80-8B61-A986CE46FE0B}" sibTransId="{C8475DAA-3AF7-4A3D-BF54-C675C8BA8A8E}"/>
    <dgm:cxn modelId="{3CD63268-54F6-497D-978A-DE6031E3170B}" type="presOf" srcId="{428B5AA5-2585-49F3-89BD-D6D583F4121D}" destId="{BE78F477-4AC8-E448-B710-C4C88D97491D}" srcOrd="0" destOrd="16" presId="urn:microsoft.com/office/officeart/2005/8/layout/list1"/>
    <dgm:cxn modelId="{39662D6C-AA15-46BE-98CA-E17B428D9256}" type="presOf" srcId="{D70A2A90-A277-4B75-8D74-34747E1676B7}" destId="{BE78F477-4AC8-E448-B710-C4C88D97491D}" srcOrd="0" destOrd="4" presId="urn:microsoft.com/office/officeart/2005/8/layout/list1"/>
    <dgm:cxn modelId="{A18FC070-AA04-2342-B369-842F1FBA1847}" type="presOf" srcId="{CDC08F4D-BE06-4DA2-AAC6-EDD313A1275D}" destId="{89300F8B-2558-3D4A-9AA8-9B739257D505}" srcOrd="0" destOrd="0" presId="urn:microsoft.com/office/officeart/2005/8/layout/list1"/>
    <dgm:cxn modelId="{2B9AE250-D65E-4EFD-9AD7-198D1E752491}" srcId="{7C79EFE8-49B2-4967-AE2C-F7EC122AA69B}" destId="{DEDE1EBE-56F2-46DB-B1B2-458208F39D74}" srcOrd="1" destOrd="0" parTransId="{BE6AABDF-0784-4C1B-843C-78BE1945CE4F}" sibTransId="{4C6720EB-D98E-4892-9E0F-C4EF1005391A}"/>
    <dgm:cxn modelId="{1A910B72-C770-4BC0-A9B1-C0702DF55280}" srcId="{7F2ADADC-976F-4238-A8E1-D1D741C01654}" destId="{D70A2A90-A277-4B75-8D74-34747E1676B7}" srcOrd="2" destOrd="0" parTransId="{6338088D-3DEE-4DBF-AA53-D729E55B0142}" sibTransId="{4D561AD0-41A9-47C0-96EE-054011B14595}"/>
    <dgm:cxn modelId="{7BAB8F78-A7CF-496D-B34B-CB2ADB6561AB}" srcId="{65ACDB09-7D64-4AE6-8FF5-31F5DDBE6373}" destId="{A34E804D-99C6-41CA-8741-2F970994C3E3}" srcOrd="0" destOrd="0" parTransId="{4054DA3F-7AC3-4BBF-B011-4A4EFA7B1313}" sibTransId="{F4275C65-6E97-4324-9306-3C7AFA0A5C70}"/>
    <dgm:cxn modelId="{FD05DF8E-FF83-400B-9F7D-D9A9E74457EE}" srcId="{CDC08F4D-BE06-4DA2-AAC6-EDD313A1275D}" destId="{03A9CC3D-87C9-46BE-99C3-4832B6ABA05C}" srcOrd="0" destOrd="0" parTransId="{AF95849E-2AE2-4DF6-94E3-B31EA4C5CE7A}" sibTransId="{2FCA335C-3644-4B3C-9424-BC3438D5AC1C}"/>
    <dgm:cxn modelId="{66F7D790-7F32-461C-B6B3-A43D7BFF1ED4}" type="presOf" srcId="{4D81E094-5C55-47C6-88D1-2153C7353A99}" destId="{BE78F477-4AC8-E448-B710-C4C88D97491D}" srcOrd="0" destOrd="12" presId="urn:microsoft.com/office/officeart/2005/8/layout/list1"/>
    <dgm:cxn modelId="{95134A96-A840-4E42-AD81-18AFEC2DEF18}" srcId="{65ACDB09-7D64-4AE6-8FF5-31F5DDBE6373}" destId="{4E2CC9A4-1C11-4CBD-AD18-DDB31F65B914}" srcOrd="1" destOrd="0" parTransId="{BC7DAB7E-03BF-4EA0-A73F-2597D376522C}" sibTransId="{4A2137EA-3B78-4101-AB1C-22411AA493F5}"/>
    <dgm:cxn modelId="{CB69499F-2707-441A-8B35-2B237D49D38C}" srcId="{8D12C8A4-4B46-46F3-8861-922D3AD644F0}" destId="{65ACDB09-7D64-4AE6-8FF5-31F5DDBE6373}" srcOrd="3" destOrd="0" parTransId="{18584C30-F804-4187-8F28-93A3D2BA9B5A}" sibTransId="{F9023BA0-FB35-43B7-A842-2558CB17BA3E}"/>
    <dgm:cxn modelId="{44F1C5A2-8EB8-47A4-B4A3-4DE729FE5C33}" srcId="{8D12C8A4-4B46-46F3-8861-922D3AD644F0}" destId="{7F2ADADC-976F-4238-A8E1-D1D741C01654}" srcOrd="0" destOrd="0" parTransId="{27D37C84-8825-47FF-A492-2C8DC5EE0EE2}" sibTransId="{2103FA0D-69F6-4B74-9088-2CEF2C92FFE5}"/>
    <dgm:cxn modelId="{76B89DA5-EE51-4C2A-BD46-F3422234D302}" srcId="{7F2ADADC-976F-4238-A8E1-D1D741C01654}" destId="{C8201DC3-77ED-4AAE-BDF8-116978EFAEE6}" srcOrd="3" destOrd="0" parTransId="{DC959270-9C09-4419-8F18-925910E11375}" sibTransId="{45E9A921-9136-4A72-8641-F4DA94D95865}"/>
    <dgm:cxn modelId="{B2675DAC-1205-4BB1-8BC9-25F61ED84D50}" srcId="{7F2ADADC-976F-4238-A8E1-D1D741C01654}" destId="{01B72961-EA50-456A-BCAE-E2FB0A62AF29}" srcOrd="0" destOrd="0" parTransId="{CEDE1E02-B5E8-4FE3-B951-C3B1BFC08784}" sibTransId="{E8F88D67-8517-4F61-A5EC-813A5EFBB315}"/>
    <dgm:cxn modelId="{B98ABCAC-CFA5-47D0-B72B-113B429F2650}" srcId="{4123365B-7152-4537-944D-EA54F91EC7F6}" destId="{4D81E094-5C55-47C6-88D1-2153C7353A99}" srcOrd="1" destOrd="0" parTransId="{6CB62420-6579-4E8E-9D38-DE8C77266D94}" sibTransId="{8F0FDF28-D159-47C7-B5BD-1A70D081A52B}"/>
    <dgm:cxn modelId="{4C3DABB3-9D7D-4B1D-B56C-C4267F9258F8}" srcId="{4123365B-7152-4537-944D-EA54F91EC7F6}" destId="{05166159-4F98-4C8B-A6FE-FB9025804A69}" srcOrd="0" destOrd="0" parTransId="{FD906AA8-600C-46C5-B608-FF46E2755F0F}" sibTransId="{D0D376A1-2037-403A-B760-778A0AF42090}"/>
    <dgm:cxn modelId="{2C9649B4-55AF-4846-9BC3-07F5FFB6CE8E}" type="presOf" srcId="{DEDE1EBE-56F2-46DB-B1B2-458208F39D74}" destId="{BE78F477-4AC8-E448-B710-C4C88D97491D}" srcOrd="0" destOrd="9" presId="urn:microsoft.com/office/officeart/2005/8/layout/list1"/>
    <dgm:cxn modelId="{7343CBB8-F464-428E-956E-A22286D26725}" srcId="{7C79EFE8-49B2-4967-AE2C-F7EC122AA69B}" destId="{66008E28-CF24-4D37-B788-A5DE00F3E8F2}" srcOrd="0" destOrd="0" parTransId="{1A88A23F-E9E4-4B7B-8FA6-20E6691E075B}" sibTransId="{526F64A1-C349-4AEB-8206-EDF71C3B6D25}"/>
    <dgm:cxn modelId="{4B229ABB-2E62-4F33-878B-B6BA0FD83BC9}" type="presOf" srcId="{65ACDB09-7D64-4AE6-8FF5-31F5DDBE6373}" destId="{BE78F477-4AC8-E448-B710-C4C88D97491D}" srcOrd="0" destOrd="13" presId="urn:microsoft.com/office/officeart/2005/8/layout/list1"/>
    <dgm:cxn modelId="{F4B0ECC2-B374-4B02-8108-0C9AA4D1B197}" srcId="{8D12C8A4-4B46-46F3-8861-922D3AD644F0}" destId="{428B5AA5-2585-49F3-89BD-D6D583F4121D}" srcOrd="4" destOrd="0" parTransId="{8AFE5EFF-E622-4B80-9B98-A3F6BD38B6EE}" sibTransId="{230CE6F5-1C34-4E90-8BF3-C537ECB507BA}"/>
    <dgm:cxn modelId="{46647FC9-16A0-4F0B-9DDA-392331BDF1BB}" type="presOf" srcId="{03A9CC3D-87C9-46BE-99C3-4832B6ABA05C}" destId="{001612D6-8DA7-1A47-ABA0-8591B15EA4A8}" srcOrd="1" destOrd="0" presId="urn:microsoft.com/office/officeart/2005/8/layout/list1"/>
    <dgm:cxn modelId="{C218FEC9-1B1E-490B-BE85-415912D941DC}" type="presOf" srcId="{5FC5A2C9-CE95-406C-9285-A054F61B6A35}" destId="{BE78F477-4AC8-E448-B710-C4C88D97491D}" srcOrd="0" destOrd="3" presId="urn:microsoft.com/office/officeart/2005/8/layout/list1"/>
    <dgm:cxn modelId="{C8C640CA-BF73-4328-BBD9-4534623DCC76}" type="presOf" srcId="{7F2ADADC-976F-4238-A8E1-D1D741C01654}" destId="{BE78F477-4AC8-E448-B710-C4C88D97491D}" srcOrd="0" destOrd="1" presId="urn:microsoft.com/office/officeart/2005/8/layout/list1"/>
    <dgm:cxn modelId="{167017CF-4BBA-48BA-8C7E-53C0FDDF7E07}" srcId="{8D12C8A4-4B46-46F3-8861-922D3AD644F0}" destId="{4123365B-7152-4537-944D-EA54F91EC7F6}" srcOrd="2" destOrd="0" parTransId="{0A382BB3-D1B4-4B9B-9D94-C5F739E7401A}" sibTransId="{8CD2010D-CCBA-4AAB-B3D5-68B738AEFE9F}"/>
    <dgm:cxn modelId="{B08319D5-C8FB-4625-A920-DF1C6B484466}" srcId="{03A9CC3D-87C9-46BE-99C3-4832B6ABA05C}" destId="{8D12C8A4-4B46-46F3-8861-922D3AD644F0}" srcOrd="0" destOrd="0" parTransId="{07B4B4C0-F034-4174-BE2E-8B7738EE9C1E}" sibTransId="{3674DBF8-1597-404D-8815-AF86D355E343}"/>
    <dgm:cxn modelId="{EEC681D8-E6BD-4C20-8299-2317BE55ECB9}" type="presOf" srcId="{C8201DC3-77ED-4AAE-BDF8-116978EFAEE6}" destId="{BE78F477-4AC8-E448-B710-C4C88D97491D}" srcOrd="0" destOrd="5" presId="urn:microsoft.com/office/officeart/2005/8/layout/list1"/>
    <dgm:cxn modelId="{C0BE0DD9-5D72-44C6-ADCF-F87D6E4EB079}" type="presOf" srcId="{4E2CC9A4-1C11-4CBD-AD18-DDB31F65B914}" destId="{BE78F477-4AC8-E448-B710-C4C88D97491D}" srcOrd="0" destOrd="15" presId="urn:microsoft.com/office/officeart/2005/8/layout/list1"/>
    <dgm:cxn modelId="{C56ED5DB-FD4D-4CC4-AA66-64A02FA26730}" type="presOf" srcId="{03A9CC3D-87C9-46BE-99C3-4832B6ABA05C}" destId="{B645579D-1AD9-0649-B7E3-D575334E73FC}" srcOrd="0" destOrd="0" presId="urn:microsoft.com/office/officeart/2005/8/layout/list1"/>
    <dgm:cxn modelId="{728CC2DF-CD80-41AC-82CF-04A1D4470638}" type="presOf" srcId="{66008E28-CF24-4D37-B788-A5DE00F3E8F2}" destId="{BE78F477-4AC8-E448-B710-C4C88D97491D}" srcOrd="0" destOrd="8" presId="urn:microsoft.com/office/officeart/2005/8/layout/list1"/>
    <dgm:cxn modelId="{CDB970EB-A8F2-4BE5-9148-476AD5E762C8}" type="presOf" srcId="{8D12C8A4-4B46-46F3-8861-922D3AD644F0}" destId="{BE78F477-4AC8-E448-B710-C4C88D97491D}" srcOrd="0" destOrd="0" presId="urn:microsoft.com/office/officeart/2005/8/layout/list1"/>
    <dgm:cxn modelId="{7BD3C46B-CD61-4568-BA76-75487C0969D9}" type="presParOf" srcId="{89300F8B-2558-3D4A-9AA8-9B739257D505}" destId="{E4EF6F8A-51FE-F049-85F8-C9A4CA661204}" srcOrd="0" destOrd="0" presId="urn:microsoft.com/office/officeart/2005/8/layout/list1"/>
    <dgm:cxn modelId="{A4C96265-3468-4979-9BCF-FFA8952A5850}" type="presParOf" srcId="{E4EF6F8A-51FE-F049-85F8-C9A4CA661204}" destId="{B645579D-1AD9-0649-B7E3-D575334E73FC}" srcOrd="0" destOrd="0" presId="urn:microsoft.com/office/officeart/2005/8/layout/list1"/>
    <dgm:cxn modelId="{8B6DE7BD-17D1-4BBE-B57A-2F2D7FBD1ACD}" type="presParOf" srcId="{E4EF6F8A-51FE-F049-85F8-C9A4CA661204}" destId="{001612D6-8DA7-1A47-ABA0-8591B15EA4A8}" srcOrd="1" destOrd="0" presId="urn:microsoft.com/office/officeart/2005/8/layout/list1"/>
    <dgm:cxn modelId="{C63DF0B1-5185-455F-8CCA-710795EDE90A}" type="presParOf" srcId="{89300F8B-2558-3D4A-9AA8-9B739257D505}" destId="{122E55E1-5A49-1841-81C1-3E0D4C7C2C7A}" srcOrd="1" destOrd="0" presId="urn:microsoft.com/office/officeart/2005/8/layout/list1"/>
    <dgm:cxn modelId="{24FF84EF-D524-48E2-9B62-3A87ABF8ABF5}" type="presParOf" srcId="{89300F8B-2558-3D4A-9AA8-9B739257D505}" destId="{BE78F477-4AC8-E448-B710-C4C88D97491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08F4D-BE06-4DA2-AAC6-EDD313A1275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3A9CC3D-87C9-46BE-99C3-4832B6ABA05C}">
      <dgm:prSet/>
      <dgm:spPr/>
      <dgm:t>
        <a:bodyPr/>
        <a:lstStyle/>
        <a:p>
          <a:r>
            <a:rPr lang="en-US"/>
            <a:t>Parent Responsibilities: </a:t>
          </a:r>
        </a:p>
      </dgm:t>
    </dgm:pt>
    <dgm:pt modelId="{AF95849E-2AE2-4DF6-94E3-B31EA4C5CE7A}" type="parTrans" cxnId="{FD05DF8E-FF83-400B-9F7D-D9A9E74457EE}">
      <dgm:prSet/>
      <dgm:spPr/>
      <dgm:t>
        <a:bodyPr/>
        <a:lstStyle/>
        <a:p>
          <a:endParaRPr lang="en-US"/>
        </a:p>
      </dgm:t>
    </dgm:pt>
    <dgm:pt modelId="{2FCA335C-3644-4B3C-9424-BC3438D5AC1C}" type="sibTrans" cxnId="{FD05DF8E-FF83-400B-9F7D-D9A9E74457EE}">
      <dgm:prSet/>
      <dgm:spPr/>
      <dgm:t>
        <a:bodyPr/>
        <a:lstStyle/>
        <a:p>
          <a:endParaRPr lang="en-US"/>
        </a:p>
      </dgm:t>
    </dgm:pt>
    <dgm:pt modelId="{8D12C8A4-4B46-46F3-8861-922D3AD644F0}">
      <dgm:prSet/>
      <dgm:spPr/>
      <dgm:t>
        <a:bodyPr/>
        <a:lstStyle/>
        <a:p>
          <a:r>
            <a:rPr lang="en-US"/>
            <a:t>We, as parents, will support our children's learning in the following ways: </a:t>
          </a:r>
        </a:p>
      </dgm:t>
    </dgm:pt>
    <dgm:pt modelId="{07B4B4C0-F034-4174-BE2E-8B7738EE9C1E}" type="parTrans" cxnId="{B08319D5-C8FB-4625-A920-DF1C6B484466}">
      <dgm:prSet/>
      <dgm:spPr/>
      <dgm:t>
        <a:bodyPr/>
        <a:lstStyle/>
        <a:p>
          <a:endParaRPr lang="en-US"/>
        </a:p>
      </dgm:t>
    </dgm:pt>
    <dgm:pt modelId="{3674DBF8-1597-404D-8815-AF86D355E343}" type="sibTrans" cxnId="{B08319D5-C8FB-4625-A920-DF1C6B484466}">
      <dgm:prSet/>
      <dgm:spPr/>
      <dgm:t>
        <a:bodyPr/>
        <a:lstStyle/>
        <a:p>
          <a:endParaRPr lang="en-US"/>
        </a:p>
      </dgm:t>
    </dgm:pt>
    <dgm:pt modelId="{BD7EDF0E-2F41-48D1-99B4-B45622503A5D}">
      <dgm:prSet/>
      <dgm:spPr/>
      <dgm:t>
        <a:bodyPr/>
        <a:lstStyle/>
        <a:p>
          <a:r>
            <a:rPr lang="en-US"/>
            <a:t>Monitoring attendance </a:t>
          </a:r>
        </a:p>
      </dgm:t>
    </dgm:pt>
    <dgm:pt modelId="{D6FEC4C0-8820-45A2-9070-E39F2DC8E5E4}" type="parTrans" cxnId="{E80E5D08-6091-4FA9-BC00-5BA1C194D3F1}">
      <dgm:prSet/>
      <dgm:spPr/>
      <dgm:t>
        <a:bodyPr/>
        <a:lstStyle/>
        <a:p>
          <a:endParaRPr lang="en-US"/>
        </a:p>
      </dgm:t>
    </dgm:pt>
    <dgm:pt modelId="{3AEA4497-E581-4ED9-A947-C4362B17D055}" type="sibTrans" cxnId="{E80E5D08-6091-4FA9-BC00-5BA1C194D3F1}">
      <dgm:prSet/>
      <dgm:spPr/>
      <dgm:t>
        <a:bodyPr/>
        <a:lstStyle/>
        <a:p>
          <a:endParaRPr lang="en-US"/>
        </a:p>
      </dgm:t>
    </dgm:pt>
    <dgm:pt modelId="{BED29EB9-C8C2-4D55-BC66-464BE08BF9B7}">
      <dgm:prSet/>
      <dgm:spPr/>
      <dgm:t>
        <a:bodyPr/>
        <a:lstStyle/>
        <a:p>
          <a:r>
            <a:rPr lang="en-US"/>
            <a:t>Making sure homework is completed </a:t>
          </a:r>
        </a:p>
      </dgm:t>
    </dgm:pt>
    <dgm:pt modelId="{A0F19D1F-FD1A-409E-8187-AAA76B75B3B6}" type="parTrans" cxnId="{1F94988B-E4AB-44FF-9973-E12D6E0DC262}">
      <dgm:prSet/>
      <dgm:spPr/>
      <dgm:t>
        <a:bodyPr/>
        <a:lstStyle/>
        <a:p>
          <a:endParaRPr lang="en-US"/>
        </a:p>
      </dgm:t>
    </dgm:pt>
    <dgm:pt modelId="{6169103E-01EA-4E09-95BB-3C898F9FCA1A}" type="sibTrans" cxnId="{1F94988B-E4AB-44FF-9973-E12D6E0DC262}">
      <dgm:prSet/>
      <dgm:spPr/>
      <dgm:t>
        <a:bodyPr/>
        <a:lstStyle/>
        <a:p>
          <a:endParaRPr lang="en-US"/>
        </a:p>
      </dgm:t>
    </dgm:pt>
    <dgm:pt modelId="{2CE9CB61-43FF-4156-BAF4-33B08C72C9ED}">
      <dgm:prSet/>
      <dgm:spPr/>
      <dgm:t>
        <a:bodyPr/>
        <a:lstStyle/>
        <a:p>
          <a:r>
            <a:rPr lang="en-US"/>
            <a:t>Monitoring amount of television my child watches </a:t>
          </a:r>
        </a:p>
      </dgm:t>
    </dgm:pt>
    <dgm:pt modelId="{B2748D32-273A-4044-910B-3E82B2005C34}" type="parTrans" cxnId="{B020430B-89CF-446D-942B-0EA2DC5DDC6F}">
      <dgm:prSet/>
      <dgm:spPr/>
      <dgm:t>
        <a:bodyPr/>
        <a:lstStyle/>
        <a:p>
          <a:endParaRPr lang="en-US"/>
        </a:p>
      </dgm:t>
    </dgm:pt>
    <dgm:pt modelId="{62AAABDA-8BF5-4049-AA08-6E31B57DC94B}" type="sibTrans" cxnId="{B020430B-89CF-446D-942B-0EA2DC5DDC6F}">
      <dgm:prSet/>
      <dgm:spPr/>
      <dgm:t>
        <a:bodyPr/>
        <a:lstStyle/>
        <a:p>
          <a:endParaRPr lang="en-US"/>
        </a:p>
      </dgm:t>
    </dgm:pt>
    <dgm:pt modelId="{8C3B1800-308E-4DBB-8166-4C4C1F7ECD2A}">
      <dgm:prSet/>
      <dgm:spPr/>
      <dgm:t>
        <a:bodyPr/>
        <a:lstStyle/>
        <a:p>
          <a:r>
            <a:rPr lang="en-US"/>
            <a:t>Participating, as appropriate, in decisions relating to my children's education </a:t>
          </a:r>
        </a:p>
      </dgm:t>
    </dgm:pt>
    <dgm:pt modelId="{5FBC0E2C-D5F6-4011-B87F-43E794FFBB2D}" type="parTrans" cxnId="{0C3ABCD5-0A75-4C38-987F-241B788E2B1B}">
      <dgm:prSet/>
      <dgm:spPr/>
      <dgm:t>
        <a:bodyPr/>
        <a:lstStyle/>
        <a:p>
          <a:endParaRPr lang="en-US"/>
        </a:p>
      </dgm:t>
    </dgm:pt>
    <dgm:pt modelId="{F77F3747-BD87-4D51-B4B0-EDEE0E8D2818}" type="sibTrans" cxnId="{0C3ABCD5-0A75-4C38-987F-241B788E2B1B}">
      <dgm:prSet/>
      <dgm:spPr/>
      <dgm:t>
        <a:bodyPr/>
        <a:lstStyle/>
        <a:p>
          <a:endParaRPr lang="en-US"/>
        </a:p>
      </dgm:t>
    </dgm:pt>
    <dgm:pt modelId="{B0F382AE-F37D-446C-8039-FA87AC0C0A5D}">
      <dgm:prSet/>
      <dgm:spPr/>
      <dgm:t>
        <a:bodyPr/>
        <a:lstStyle/>
        <a:p>
          <a:r>
            <a:rPr lang="en-US"/>
            <a:t>Promoting positive use of my Child's extracurricular time </a:t>
          </a:r>
        </a:p>
      </dgm:t>
    </dgm:pt>
    <dgm:pt modelId="{080C7873-7252-4250-B35F-EBC74037319D}" type="parTrans" cxnId="{2A181789-B3AD-40C9-A832-DEFEF5B17813}">
      <dgm:prSet/>
      <dgm:spPr/>
      <dgm:t>
        <a:bodyPr/>
        <a:lstStyle/>
        <a:p>
          <a:endParaRPr lang="en-US"/>
        </a:p>
      </dgm:t>
    </dgm:pt>
    <dgm:pt modelId="{539A944A-A85A-4D10-A646-5779F0EB43A4}" type="sibTrans" cxnId="{2A181789-B3AD-40C9-A832-DEFEF5B17813}">
      <dgm:prSet/>
      <dgm:spPr/>
      <dgm:t>
        <a:bodyPr/>
        <a:lstStyle/>
        <a:p>
          <a:endParaRPr lang="en-US"/>
        </a:p>
      </dgm:t>
    </dgm:pt>
    <dgm:pt modelId="{4BADD351-4FF9-48D2-BAAA-AFCFA8FC772D}">
      <dgm:prSet/>
      <dgm:spPr/>
      <dgm:t>
        <a:bodyPr/>
        <a:lstStyle/>
        <a:p>
          <a:r>
            <a:rPr lang="en-US"/>
            <a:t>Staying informed about my child's education and communicating with the school by promptly reading all notices from the school and responding as appropriate </a:t>
          </a:r>
        </a:p>
      </dgm:t>
    </dgm:pt>
    <dgm:pt modelId="{2CAC6E2D-2E83-4887-8161-75D2E8651D92}" type="parTrans" cxnId="{4517732D-CC75-46D1-A2F6-E9952729A74B}">
      <dgm:prSet/>
      <dgm:spPr/>
      <dgm:t>
        <a:bodyPr/>
        <a:lstStyle/>
        <a:p>
          <a:endParaRPr lang="en-US"/>
        </a:p>
      </dgm:t>
    </dgm:pt>
    <dgm:pt modelId="{B3133882-4E5B-4C43-AF9D-D7E87D387D70}" type="sibTrans" cxnId="{4517732D-CC75-46D1-A2F6-E9952729A74B}">
      <dgm:prSet/>
      <dgm:spPr/>
      <dgm:t>
        <a:bodyPr/>
        <a:lstStyle/>
        <a:p>
          <a:endParaRPr lang="en-US"/>
        </a:p>
      </dgm:t>
    </dgm:pt>
    <dgm:pt modelId="{6D12206B-2BF9-495F-B7BC-E1E65885A8DE}">
      <dgm:prSet/>
      <dgm:spPr/>
      <dgm:t>
        <a:bodyPr/>
        <a:lstStyle/>
        <a:p>
          <a:r>
            <a:rPr lang="en-US"/>
            <a:t>Serving to the extent possible on school committees and attending PTO </a:t>
          </a:r>
        </a:p>
      </dgm:t>
    </dgm:pt>
    <dgm:pt modelId="{3AE47C94-6C68-49B5-AF21-3144D68EDACD}" type="parTrans" cxnId="{C46F0A9F-8417-437A-97FC-8675712821B7}">
      <dgm:prSet/>
      <dgm:spPr/>
      <dgm:t>
        <a:bodyPr/>
        <a:lstStyle/>
        <a:p>
          <a:endParaRPr lang="en-US"/>
        </a:p>
      </dgm:t>
    </dgm:pt>
    <dgm:pt modelId="{A336FB9F-2B3D-4E2F-AB3F-95D51211E73C}" type="sibTrans" cxnId="{C46F0A9F-8417-437A-97FC-8675712821B7}">
      <dgm:prSet/>
      <dgm:spPr/>
      <dgm:t>
        <a:bodyPr/>
        <a:lstStyle/>
        <a:p>
          <a:endParaRPr lang="en-US"/>
        </a:p>
      </dgm:t>
    </dgm:pt>
    <dgm:pt modelId="{BC37D158-F9CD-4E9A-AC29-5CDD6ABD6E85}">
      <dgm:prSet/>
      <dgm:spPr/>
      <dgm:t>
        <a:bodyPr/>
        <a:lstStyle/>
        <a:p>
          <a:r>
            <a:rPr lang="en-US"/>
            <a:t>Student Responsibilities:</a:t>
          </a:r>
        </a:p>
      </dgm:t>
    </dgm:pt>
    <dgm:pt modelId="{15D52ADD-FB30-4566-A1B2-AF97A40B0254}" type="parTrans" cxnId="{35E3B816-F333-49C3-925F-F86DB3FBBA78}">
      <dgm:prSet/>
      <dgm:spPr/>
      <dgm:t>
        <a:bodyPr/>
        <a:lstStyle/>
        <a:p>
          <a:endParaRPr lang="en-US"/>
        </a:p>
      </dgm:t>
    </dgm:pt>
    <dgm:pt modelId="{2D7E6689-DD21-4ED2-BD7A-F51A0FD15CD0}" type="sibTrans" cxnId="{35E3B816-F333-49C3-925F-F86DB3FBBA78}">
      <dgm:prSet/>
      <dgm:spPr/>
      <dgm:t>
        <a:bodyPr/>
        <a:lstStyle/>
        <a:p>
          <a:endParaRPr lang="en-US"/>
        </a:p>
      </dgm:t>
    </dgm:pt>
    <dgm:pt modelId="{945DE701-3393-43E3-9420-01336CB00D2C}">
      <dgm:prSet/>
      <dgm:spPr/>
      <dgm:t>
        <a:bodyPr/>
        <a:lstStyle/>
        <a:p>
          <a:r>
            <a:rPr lang="en-US"/>
            <a:t>The student will: </a:t>
          </a:r>
        </a:p>
      </dgm:t>
    </dgm:pt>
    <dgm:pt modelId="{587D354C-591F-44E6-832B-4111B8805F71}" type="parTrans" cxnId="{7C1192CB-A44A-4F08-A4E7-88E1AE4CB57A}">
      <dgm:prSet/>
      <dgm:spPr/>
      <dgm:t>
        <a:bodyPr/>
        <a:lstStyle/>
        <a:p>
          <a:endParaRPr lang="en-US"/>
        </a:p>
      </dgm:t>
    </dgm:pt>
    <dgm:pt modelId="{B932FEF2-DF40-4221-8605-4DA4E5E16B81}" type="sibTrans" cxnId="{7C1192CB-A44A-4F08-A4E7-88E1AE4CB57A}">
      <dgm:prSet/>
      <dgm:spPr/>
      <dgm:t>
        <a:bodyPr/>
        <a:lstStyle/>
        <a:p>
          <a:endParaRPr lang="en-US"/>
        </a:p>
      </dgm:t>
    </dgm:pt>
    <dgm:pt modelId="{151E389E-B039-48E9-B570-F937EA540627}">
      <dgm:prSet/>
      <dgm:spPr/>
      <dgm:t>
        <a:bodyPr/>
        <a:lstStyle/>
        <a:p>
          <a:r>
            <a:rPr lang="en-US"/>
            <a:t>Come to school prepared to learn</a:t>
          </a:r>
        </a:p>
      </dgm:t>
    </dgm:pt>
    <dgm:pt modelId="{AF4B64EF-5EA5-4CFE-8DB5-BB64DF84E41D}" type="parTrans" cxnId="{83D74FE0-8F86-437D-9E63-D25C99932224}">
      <dgm:prSet/>
      <dgm:spPr/>
      <dgm:t>
        <a:bodyPr/>
        <a:lstStyle/>
        <a:p>
          <a:endParaRPr lang="en-US"/>
        </a:p>
      </dgm:t>
    </dgm:pt>
    <dgm:pt modelId="{0C06C030-A409-441E-9F74-C6EA9B1B5048}" type="sibTrans" cxnId="{83D74FE0-8F86-437D-9E63-D25C99932224}">
      <dgm:prSet/>
      <dgm:spPr/>
      <dgm:t>
        <a:bodyPr/>
        <a:lstStyle/>
        <a:p>
          <a:endParaRPr lang="en-US"/>
        </a:p>
      </dgm:t>
    </dgm:pt>
    <dgm:pt modelId="{45D14A8C-5ACE-4EC3-BF86-A7EF6F60B20A}">
      <dgm:prSet/>
      <dgm:spPr/>
      <dgm:t>
        <a:bodyPr/>
        <a:lstStyle/>
        <a:p>
          <a:r>
            <a:rPr lang="en-US"/>
            <a:t>Attend school regularly and on time </a:t>
          </a:r>
        </a:p>
      </dgm:t>
    </dgm:pt>
    <dgm:pt modelId="{879C5D4C-A89F-4FB3-A0AE-1550586C85E4}" type="parTrans" cxnId="{5A9BF37F-5ED5-452E-B8CD-4D6B2D66AE38}">
      <dgm:prSet/>
      <dgm:spPr/>
      <dgm:t>
        <a:bodyPr/>
        <a:lstStyle/>
        <a:p>
          <a:endParaRPr lang="en-US"/>
        </a:p>
      </dgm:t>
    </dgm:pt>
    <dgm:pt modelId="{C7F8C0F8-A267-4C69-A93E-D8C27D264C6E}" type="sibTrans" cxnId="{5A9BF37F-5ED5-452E-B8CD-4D6B2D66AE38}">
      <dgm:prSet/>
      <dgm:spPr/>
      <dgm:t>
        <a:bodyPr/>
        <a:lstStyle/>
        <a:p>
          <a:endParaRPr lang="en-US"/>
        </a:p>
      </dgm:t>
    </dgm:pt>
    <dgm:pt modelId="{D18FB24F-5776-48CC-A09C-EA5D210CC548}">
      <dgm:prSet/>
      <dgm:spPr/>
      <dgm:t>
        <a:bodyPr/>
        <a:lstStyle/>
        <a:p>
          <a:r>
            <a:rPr lang="en-US"/>
            <a:t>Complete all class and homework assignments to the best of his/her ability</a:t>
          </a:r>
        </a:p>
      </dgm:t>
    </dgm:pt>
    <dgm:pt modelId="{329DD5D2-4FD0-4D4F-8DCE-E560B11B5A03}" type="parTrans" cxnId="{C8977CF1-8414-45A5-B472-94CEC4D01EAF}">
      <dgm:prSet/>
      <dgm:spPr/>
      <dgm:t>
        <a:bodyPr/>
        <a:lstStyle/>
        <a:p>
          <a:endParaRPr lang="en-US"/>
        </a:p>
      </dgm:t>
    </dgm:pt>
    <dgm:pt modelId="{4489204B-462E-4147-85A2-CEFF462B4384}" type="sibTrans" cxnId="{C8977CF1-8414-45A5-B472-94CEC4D01EAF}">
      <dgm:prSet/>
      <dgm:spPr/>
      <dgm:t>
        <a:bodyPr/>
        <a:lstStyle/>
        <a:p>
          <a:endParaRPr lang="en-US"/>
        </a:p>
      </dgm:t>
    </dgm:pt>
    <dgm:pt modelId="{2155F409-D216-441D-9DAC-A3FD7A47E366}">
      <dgm:prSet/>
      <dgm:spPr/>
      <dgm:t>
        <a:bodyPr/>
        <a:lstStyle/>
        <a:p>
          <a:r>
            <a:rPr lang="en-US"/>
            <a:t>Ask for help and support when needed</a:t>
          </a:r>
        </a:p>
      </dgm:t>
    </dgm:pt>
    <dgm:pt modelId="{0AB08005-158B-4E80-8B61-A986CE46FE0B}" type="parTrans" cxnId="{783EDA65-8511-4A92-8734-84DD78912C8E}">
      <dgm:prSet/>
      <dgm:spPr/>
      <dgm:t>
        <a:bodyPr/>
        <a:lstStyle/>
        <a:p>
          <a:endParaRPr lang="en-US"/>
        </a:p>
      </dgm:t>
    </dgm:pt>
    <dgm:pt modelId="{C8475DAA-3AF7-4A3D-BF54-C675C8BA8A8E}" type="sibTrans" cxnId="{783EDA65-8511-4A92-8734-84DD78912C8E}">
      <dgm:prSet/>
      <dgm:spPr/>
      <dgm:t>
        <a:bodyPr/>
        <a:lstStyle/>
        <a:p>
          <a:endParaRPr lang="en-US"/>
        </a:p>
      </dgm:t>
    </dgm:pt>
    <dgm:pt modelId="{89300F8B-2558-3D4A-9AA8-9B739257D505}" type="pres">
      <dgm:prSet presAssocID="{CDC08F4D-BE06-4DA2-AAC6-EDD313A1275D}" presName="linear" presStyleCnt="0">
        <dgm:presLayoutVars>
          <dgm:dir/>
          <dgm:animLvl val="lvl"/>
          <dgm:resizeHandles val="exact"/>
        </dgm:presLayoutVars>
      </dgm:prSet>
      <dgm:spPr/>
    </dgm:pt>
    <dgm:pt modelId="{E4EF6F8A-51FE-F049-85F8-C9A4CA661204}" type="pres">
      <dgm:prSet presAssocID="{03A9CC3D-87C9-46BE-99C3-4832B6ABA05C}" presName="parentLin" presStyleCnt="0"/>
      <dgm:spPr/>
    </dgm:pt>
    <dgm:pt modelId="{B645579D-1AD9-0649-B7E3-D575334E73FC}" type="pres">
      <dgm:prSet presAssocID="{03A9CC3D-87C9-46BE-99C3-4832B6ABA05C}" presName="parentLeftMargin" presStyleLbl="node1" presStyleIdx="0" presStyleCnt="2"/>
      <dgm:spPr/>
    </dgm:pt>
    <dgm:pt modelId="{001612D6-8DA7-1A47-ABA0-8591B15EA4A8}" type="pres">
      <dgm:prSet presAssocID="{03A9CC3D-87C9-46BE-99C3-4832B6ABA05C}" presName="parentText" presStyleLbl="node1" presStyleIdx="0" presStyleCnt="2">
        <dgm:presLayoutVars>
          <dgm:chMax val="0"/>
          <dgm:bulletEnabled val="1"/>
        </dgm:presLayoutVars>
      </dgm:prSet>
      <dgm:spPr/>
    </dgm:pt>
    <dgm:pt modelId="{122E55E1-5A49-1841-81C1-3E0D4C7C2C7A}" type="pres">
      <dgm:prSet presAssocID="{03A9CC3D-87C9-46BE-99C3-4832B6ABA05C}" presName="negativeSpace" presStyleCnt="0"/>
      <dgm:spPr/>
    </dgm:pt>
    <dgm:pt modelId="{BE78F477-4AC8-E448-B710-C4C88D97491D}" type="pres">
      <dgm:prSet presAssocID="{03A9CC3D-87C9-46BE-99C3-4832B6ABA05C}" presName="childText" presStyleLbl="conFgAcc1" presStyleIdx="0" presStyleCnt="2">
        <dgm:presLayoutVars>
          <dgm:bulletEnabled val="1"/>
        </dgm:presLayoutVars>
      </dgm:prSet>
      <dgm:spPr/>
    </dgm:pt>
    <dgm:pt modelId="{9B8B2B0D-B7B6-9243-BA11-85176F538E22}" type="pres">
      <dgm:prSet presAssocID="{2FCA335C-3644-4B3C-9424-BC3438D5AC1C}" presName="spaceBetweenRectangles" presStyleCnt="0"/>
      <dgm:spPr/>
    </dgm:pt>
    <dgm:pt modelId="{A7F05129-F9FB-A840-AFB6-2F35E097E35C}" type="pres">
      <dgm:prSet presAssocID="{BC37D158-F9CD-4E9A-AC29-5CDD6ABD6E85}" presName="parentLin" presStyleCnt="0"/>
      <dgm:spPr/>
    </dgm:pt>
    <dgm:pt modelId="{87CEBFE3-CEE7-5E4B-848E-11239F0E9DFE}" type="pres">
      <dgm:prSet presAssocID="{BC37D158-F9CD-4E9A-AC29-5CDD6ABD6E85}" presName="parentLeftMargin" presStyleLbl="node1" presStyleIdx="0" presStyleCnt="2"/>
      <dgm:spPr/>
    </dgm:pt>
    <dgm:pt modelId="{224277FA-87F3-5A4B-92B1-B1219602A1AB}" type="pres">
      <dgm:prSet presAssocID="{BC37D158-F9CD-4E9A-AC29-5CDD6ABD6E85}" presName="parentText" presStyleLbl="node1" presStyleIdx="1" presStyleCnt="2">
        <dgm:presLayoutVars>
          <dgm:chMax val="0"/>
          <dgm:bulletEnabled val="1"/>
        </dgm:presLayoutVars>
      </dgm:prSet>
      <dgm:spPr/>
    </dgm:pt>
    <dgm:pt modelId="{1DB85E4D-F7D0-FF45-BBE4-3899911EC000}" type="pres">
      <dgm:prSet presAssocID="{BC37D158-F9CD-4E9A-AC29-5CDD6ABD6E85}" presName="negativeSpace" presStyleCnt="0"/>
      <dgm:spPr/>
    </dgm:pt>
    <dgm:pt modelId="{EE905439-B824-C042-82F1-F0A3EA6337D7}" type="pres">
      <dgm:prSet presAssocID="{BC37D158-F9CD-4E9A-AC29-5CDD6ABD6E85}" presName="childText" presStyleLbl="conFgAcc1" presStyleIdx="1" presStyleCnt="2">
        <dgm:presLayoutVars>
          <dgm:bulletEnabled val="1"/>
        </dgm:presLayoutVars>
      </dgm:prSet>
      <dgm:spPr/>
    </dgm:pt>
  </dgm:ptLst>
  <dgm:cxnLst>
    <dgm:cxn modelId="{E80E5D08-6091-4FA9-BC00-5BA1C194D3F1}" srcId="{8D12C8A4-4B46-46F3-8861-922D3AD644F0}" destId="{BD7EDF0E-2F41-48D1-99B4-B45622503A5D}" srcOrd="0" destOrd="0" parTransId="{D6FEC4C0-8820-45A2-9070-E39F2DC8E5E4}" sibTransId="{3AEA4497-E581-4ED9-A947-C4362B17D055}"/>
    <dgm:cxn modelId="{EC180D09-8FA7-1A40-B028-74FB1007A776}" type="presOf" srcId="{2155F409-D216-441D-9DAC-A3FD7A47E366}" destId="{EE905439-B824-C042-82F1-F0A3EA6337D7}" srcOrd="0" destOrd="4" presId="urn:microsoft.com/office/officeart/2005/8/layout/list1"/>
    <dgm:cxn modelId="{B020430B-89CF-446D-942B-0EA2DC5DDC6F}" srcId="{8D12C8A4-4B46-46F3-8861-922D3AD644F0}" destId="{2CE9CB61-43FF-4156-BAF4-33B08C72C9ED}" srcOrd="2" destOrd="0" parTransId="{B2748D32-273A-4044-910B-3E82B2005C34}" sibTransId="{62AAABDA-8BF5-4049-AA08-6E31B57DC94B}"/>
    <dgm:cxn modelId="{35E3B816-F333-49C3-925F-F86DB3FBBA78}" srcId="{CDC08F4D-BE06-4DA2-AAC6-EDD313A1275D}" destId="{BC37D158-F9CD-4E9A-AC29-5CDD6ABD6E85}" srcOrd="1" destOrd="0" parTransId="{15D52ADD-FB30-4566-A1B2-AF97A40B0254}" sibTransId="{2D7E6689-DD21-4ED2-BD7A-F51A0FD15CD0}"/>
    <dgm:cxn modelId="{7D3B6D1C-AB41-E747-A2AC-CC80535B40AA}" type="presOf" srcId="{BC37D158-F9CD-4E9A-AC29-5CDD6ABD6E85}" destId="{224277FA-87F3-5A4B-92B1-B1219602A1AB}" srcOrd="1" destOrd="0" presId="urn:microsoft.com/office/officeart/2005/8/layout/list1"/>
    <dgm:cxn modelId="{E13B252A-A098-464B-8BAD-D3DFD1311B65}" type="presOf" srcId="{D18FB24F-5776-48CC-A09C-EA5D210CC548}" destId="{EE905439-B824-C042-82F1-F0A3EA6337D7}" srcOrd="0" destOrd="3" presId="urn:microsoft.com/office/officeart/2005/8/layout/list1"/>
    <dgm:cxn modelId="{4517732D-CC75-46D1-A2F6-E9952729A74B}" srcId="{8D12C8A4-4B46-46F3-8861-922D3AD644F0}" destId="{4BADD351-4FF9-48D2-BAAA-AFCFA8FC772D}" srcOrd="5" destOrd="0" parTransId="{2CAC6E2D-2E83-4887-8161-75D2E8651D92}" sibTransId="{B3133882-4E5B-4C43-AF9D-D7E87D387D70}"/>
    <dgm:cxn modelId="{86A23432-4DAA-E443-BECA-A46D093487FD}" type="presOf" srcId="{BD7EDF0E-2F41-48D1-99B4-B45622503A5D}" destId="{BE78F477-4AC8-E448-B710-C4C88D97491D}" srcOrd="0" destOrd="1" presId="urn:microsoft.com/office/officeart/2005/8/layout/list1"/>
    <dgm:cxn modelId="{60D24736-E250-E746-B8BD-FE8638FDF78C}" type="presOf" srcId="{8C3B1800-308E-4DBB-8166-4C4C1F7ECD2A}" destId="{BE78F477-4AC8-E448-B710-C4C88D97491D}" srcOrd="0" destOrd="4" presId="urn:microsoft.com/office/officeart/2005/8/layout/list1"/>
    <dgm:cxn modelId="{A2635B61-D9B1-AA49-B6F8-7B1BA840C758}" type="presOf" srcId="{6D12206B-2BF9-495F-B7BC-E1E65885A8DE}" destId="{BE78F477-4AC8-E448-B710-C4C88D97491D}" srcOrd="0" destOrd="7" presId="urn:microsoft.com/office/officeart/2005/8/layout/list1"/>
    <dgm:cxn modelId="{783EDA65-8511-4A92-8734-84DD78912C8E}" srcId="{945DE701-3393-43E3-9420-01336CB00D2C}" destId="{2155F409-D216-441D-9DAC-A3FD7A47E366}" srcOrd="3" destOrd="0" parTransId="{0AB08005-158B-4E80-8B61-A986CE46FE0B}" sibTransId="{C8475DAA-3AF7-4A3D-BF54-C675C8BA8A8E}"/>
    <dgm:cxn modelId="{A18FC070-AA04-2342-B369-842F1FBA1847}" type="presOf" srcId="{CDC08F4D-BE06-4DA2-AAC6-EDD313A1275D}" destId="{89300F8B-2558-3D4A-9AA8-9B739257D505}" srcOrd="0" destOrd="0" presId="urn:microsoft.com/office/officeart/2005/8/layout/list1"/>
    <dgm:cxn modelId="{03244274-5302-8249-B86A-60866AC5E40B}" type="presOf" srcId="{4BADD351-4FF9-48D2-BAAA-AFCFA8FC772D}" destId="{BE78F477-4AC8-E448-B710-C4C88D97491D}" srcOrd="0" destOrd="6" presId="urn:microsoft.com/office/officeart/2005/8/layout/list1"/>
    <dgm:cxn modelId="{699C8E55-46A4-8C45-BF74-E88C3F13D5B0}" type="presOf" srcId="{BC37D158-F9CD-4E9A-AC29-5CDD6ABD6E85}" destId="{87CEBFE3-CEE7-5E4B-848E-11239F0E9DFE}" srcOrd="0" destOrd="0" presId="urn:microsoft.com/office/officeart/2005/8/layout/list1"/>
    <dgm:cxn modelId="{5A9BF37F-5ED5-452E-B8CD-4D6B2D66AE38}" srcId="{945DE701-3393-43E3-9420-01336CB00D2C}" destId="{45D14A8C-5ACE-4EC3-BF86-A7EF6F60B20A}" srcOrd="1" destOrd="0" parTransId="{879C5D4C-A89F-4FB3-A0AE-1550586C85E4}" sibTransId="{C7F8C0F8-A267-4C69-A93E-D8C27D264C6E}"/>
    <dgm:cxn modelId="{2A181789-B3AD-40C9-A832-DEFEF5B17813}" srcId="{8D12C8A4-4B46-46F3-8861-922D3AD644F0}" destId="{B0F382AE-F37D-446C-8039-FA87AC0C0A5D}" srcOrd="4" destOrd="0" parTransId="{080C7873-7252-4250-B35F-EBC74037319D}" sibTransId="{539A944A-A85A-4D10-A646-5779F0EB43A4}"/>
    <dgm:cxn modelId="{1F94988B-E4AB-44FF-9973-E12D6E0DC262}" srcId="{8D12C8A4-4B46-46F3-8861-922D3AD644F0}" destId="{BED29EB9-C8C2-4D55-BC66-464BE08BF9B7}" srcOrd="1" destOrd="0" parTransId="{A0F19D1F-FD1A-409E-8187-AAA76B75B3B6}" sibTransId="{6169103E-01EA-4E09-95BB-3C898F9FCA1A}"/>
    <dgm:cxn modelId="{FD05DF8E-FF83-400B-9F7D-D9A9E74457EE}" srcId="{CDC08F4D-BE06-4DA2-AAC6-EDD313A1275D}" destId="{03A9CC3D-87C9-46BE-99C3-4832B6ABA05C}" srcOrd="0" destOrd="0" parTransId="{AF95849E-2AE2-4DF6-94E3-B31EA4C5CE7A}" sibTransId="{2FCA335C-3644-4B3C-9424-BC3438D5AC1C}"/>
    <dgm:cxn modelId="{B0675798-7D25-1F4E-AE9D-140F052E9AF2}" type="presOf" srcId="{45D14A8C-5ACE-4EC3-BF86-A7EF6F60B20A}" destId="{EE905439-B824-C042-82F1-F0A3EA6337D7}" srcOrd="0" destOrd="2" presId="urn:microsoft.com/office/officeart/2005/8/layout/list1"/>
    <dgm:cxn modelId="{202A0899-CD5F-B545-BA54-66D9EF4A6D47}" type="presOf" srcId="{2CE9CB61-43FF-4156-BAF4-33B08C72C9ED}" destId="{BE78F477-4AC8-E448-B710-C4C88D97491D}" srcOrd="0" destOrd="3" presId="urn:microsoft.com/office/officeart/2005/8/layout/list1"/>
    <dgm:cxn modelId="{C46F0A9F-8417-437A-97FC-8675712821B7}" srcId="{8D12C8A4-4B46-46F3-8861-922D3AD644F0}" destId="{6D12206B-2BF9-495F-B7BC-E1E65885A8DE}" srcOrd="6" destOrd="0" parTransId="{3AE47C94-6C68-49B5-AF21-3144D68EDACD}" sibTransId="{A336FB9F-2B3D-4E2F-AB3F-95D51211E73C}"/>
    <dgm:cxn modelId="{1AC425A4-61BC-1042-BFB2-788F8342A3D8}" type="presOf" srcId="{945DE701-3393-43E3-9420-01336CB00D2C}" destId="{EE905439-B824-C042-82F1-F0A3EA6337D7}" srcOrd="0" destOrd="0" presId="urn:microsoft.com/office/officeart/2005/8/layout/list1"/>
    <dgm:cxn modelId="{5ECEAFAA-5218-3B46-BDEB-9C3936D5A757}" type="presOf" srcId="{8D12C8A4-4B46-46F3-8861-922D3AD644F0}" destId="{BE78F477-4AC8-E448-B710-C4C88D97491D}" srcOrd="0" destOrd="0" presId="urn:microsoft.com/office/officeart/2005/8/layout/list1"/>
    <dgm:cxn modelId="{698946C0-40AC-9B46-9A24-B195C743953C}" type="presOf" srcId="{151E389E-B039-48E9-B570-F937EA540627}" destId="{EE905439-B824-C042-82F1-F0A3EA6337D7}" srcOrd="0" destOrd="1" presId="urn:microsoft.com/office/officeart/2005/8/layout/list1"/>
    <dgm:cxn modelId="{7C1192CB-A44A-4F08-A4E7-88E1AE4CB57A}" srcId="{BC37D158-F9CD-4E9A-AC29-5CDD6ABD6E85}" destId="{945DE701-3393-43E3-9420-01336CB00D2C}" srcOrd="0" destOrd="0" parTransId="{587D354C-591F-44E6-832B-4111B8805F71}" sibTransId="{B932FEF2-DF40-4221-8605-4DA4E5E16B81}"/>
    <dgm:cxn modelId="{312CA9D4-27A1-4F4A-8F03-0A41FFBA8F9C}" type="presOf" srcId="{03A9CC3D-87C9-46BE-99C3-4832B6ABA05C}" destId="{B645579D-1AD9-0649-B7E3-D575334E73FC}" srcOrd="0" destOrd="0" presId="urn:microsoft.com/office/officeart/2005/8/layout/list1"/>
    <dgm:cxn modelId="{B08319D5-C8FB-4625-A920-DF1C6B484466}" srcId="{03A9CC3D-87C9-46BE-99C3-4832B6ABA05C}" destId="{8D12C8A4-4B46-46F3-8861-922D3AD644F0}" srcOrd="0" destOrd="0" parTransId="{07B4B4C0-F034-4174-BE2E-8B7738EE9C1E}" sibTransId="{3674DBF8-1597-404D-8815-AF86D355E343}"/>
    <dgm:cxn modelId="{0C3ABCD5-0A75-4C38-987F-241B788E2B1B}" srcId="{8D12C8A4-4B46-46F3-8861-922D3AD644F0}" destId="{8C3B1800-308E-4DBB-8166-4C4C1F7ECD2A}" srcOrd="3" destOrd="0" parTransId="{5FBC0E2C-D5F6-4011-B87F-43E794FFBB2D}" sibTransId="{F77F3747-BD87-4D51-B4B0-EDEE0E8D2818}"/>
    <dgm:cxn modelId="{C0B8B5D6-A3DE-7841-92E2-977B36C37426}" type="presOf" srcId="{B0F382AE-F37D-446C-8039-FA87AC0C0A5D}" destId="{BE78F477-4AC8-E448-B710-C4C88D97491D}" srcOrd="0" destOrd="5" presId="urn:microsoft.com/office/officeart/2005/8/layout/list1"/>
    <dgm:cxn modelId="{83D74FE0-8F86-437D-9E63-D25C99932224}" srcId="{945DE701-3393-43E3-9420-01336CB00D2C}" destId="{151E389E-B039-48E9-B570-F937EA540627}" srcOrd="0" destOrd="0" parTransId="{AF4B64EF-5EA5-4CFE-8DB5-BB64DF84E41D}" sibTransId="{0C06C030-A409-441E-9F74-C6EA9B1B5048}"/>
    <dgm:cxn modelId="{C8977CF1-8414-45A5-B472-94CEC4D01EAF}" srcId="{945DE701-3393-43E3-9420-01336CB00D2C}" destId="{D18FB24F-5776-48CC-A09C-EA5D210CC548}" srcOrd="2" destOrd="0" parTransId="{329DD5D2-4FD0-4D4F-8DCE-E560B11B5A03}" sibTransId="{4489204B-462E-4147-85A2-CEFF462B4384}"/>
    <dgm:cxn modelId="{F390D6F7-A49C-A945-AA8A-2317F8EFB803}" type="presOf" srcId="{03A9CC3D-87C9-46BE-99C3-4832B6ABA05C}" destId="{001612D6-8DA7-1A47-ABA0-8591B15EA4A8}" srcOrd="1" destOrd="0" presId="urn:microsoft.com/office/officeart/2005/8/layout/list1"/>
    <dgm:cxn modelId="{B4B21EFE-2E68-5E42-BC9C-01C9C922DD2F}" type="presOf" srcId="{BED29EB9-C8C2-4D55-BC66-464BE08BF9B7}" destId="{BE78F477-4AC8-E448-B710-C4C88D97491D}" srcOrd="0" destOrd="2" presId="urn:microsoft.com/office/officeart/2005/8/layout/list1"/>
    <dgm:cxn modelId="{81A64D7F-9B5F-C74B-917C-9BA20B01F3C9}" type="presParOf" srcId="{89300F8B-2558-3D4A-9AA8-9B739257D505}" destId="{E4EF6F8A-51FE-F049-85F8-C9A4CA661204}" srcOrd="0" destOrd="0" presId="urn:microsoft.com/office/officeart/2005/8/layout/list1"/>
    <dgm:cxn modelId="{33F830A3-DA49-C74B-85F7-221CF1364878}" type="presParOf" srcId="{E4EF6F8A-51FE-F049-85F8-C9A4CA661204}" destId="{B645579D-1AD9-0649-B7E3-D575334E73FC}" srcOrd="0" destOrd="0" presId="urn:microsoft.com/office/officeart/2005/8/layout/list1"/>
    <dgm:cxn modelId="{8098E296-6027-7348-9015-0C59F49ADC28}" type="presParOf" srcId="{E4EF6F8A-51FE-F049-85F8-C9A4CA661204}" destId="{001612D6-8DA7-1A47-ABA0-8591B15EA4A8}" srcOrd="1" destOrd="0" presId="urn:microsoft.com/office/officeart/2005/8/layout/list1"/>
    <dgm:cxn modelId="{4C850DD8-DA28-EB46-AFC9-C89B9F2BFF32}" type="presParOf" srcId="{89300F8B-2558-3D4A-9AA8-9B739257D505}" destId="{122E55E1-5A49-1841-81C1-3E0D4C7C2C7A}" srcOrd="1" destOrd="0" presId="urn:microsoft.com/office/officeart/2005/8/layout/list1"/>
    <dgm:cxn modelId="{FC94EFC7-174F-B147-864F-9D108C5B06A9}" type="presParOf" srcId="{89300F8B-2558-3D4A-9AA8-9B739257D505}" destId="{BE78F477-4AC8-E448-B710-C4C88D97491D}" srcOrd="2" destOrd="0" presId="urn:microsoft.com/office/officeart/2005/8/layout/list1"/>
    <dgm:cxn modelId="{974B87F4-8BE1-3740-9562-E0FA554144AF}" type="presParOf" srcId="{89300F8B-2558-3D4A-9AA8-9B739257D505}" destId="{9B8B2B0D-B7B6-9243-BA11-85176F538E22}" srcOrd="3" destOrd="0" presId="urn:microsoft.com/office/officeart/2005/8/layout/list1"/>
    <dgm:cxn modelId="{1A54E4E9-7D7C-6643-B3F6-41B8653158BF}" type="presParOf" srcId="{89300F8B-2558-3D4A-9AA8-9B739257D505}" destId="{A7F05129-F9FB-A840-AFB6-2F35E097E35C}" srcOrd="4" destOrd="0" presId="urn:microsoft.com/office/officeart/2005/8/layout/list1"/>
    <dgm:cxn modelId="{80387740-6AD1-EA44-B277-8728C69A0CC0}" type="presParOf" srcId="{A7F05129-F9FB-A840-AFB6-2F35E097E35C}" destId="{87CEBFE3-CEE7-5E4B-848E-11239F0E9DFE}" srcOrd="0" destOrd="0" presId="urn:microsoft.com/office/officeart/2005/8/layout/list1"/>
    <dgm:cxn modelId="{166F326E-0161-EC41-A425-1EB9CE8A8DF9}" type="presParOf" srcId="{A7F05129-F9FB-A840-AFB6-2F35E097E35C}" destId="{224277FA-87F3-5A4B-92B1-B1219602A1AB}" srcOrd="1" destOrd="0" presId="urn:microsoft.com/office/officeart/2005/8/layout/list1"/>
    <dgm:cxn modelId="{6245E4B8-7B4C-5840-AAEE-61B61180752E}" type="presParOf" srcId="{89300F8B-2558-3D4A-9AA8-9B739257D505}" destId="{1DB85E4D-F7D0-FF45-BBE4-3899911EC000}" srcOrd="5" destOrd="0" presId="urn:microsoft.com/office/officeart/2005/8/layout/list1"/>
    <dgm:cxn modelId="{BBDA32B3-B3E9-8D43-8195-C6A48D032493}" type="presParOf" srcId="{89300F8B-2558-3D4A-9AA8-9B739257D505}" destId="{EE905439-B824-C042-82F1-F0A3EA6337D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C5A22-9875-4B88-AFFD-C66DDEFC2DC9}"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89688667-5BF7-4AEA-A9CE-52EEDC1793C5}">
      <dgm:prSet/>
      <dgm:spPr/>
      <dgm:t>
        <a:bodyPr/>
        <a:lstStyle/>
        <a:p>
          <a:r>
            <a:rPr lang="en-US" u="sng"/>
            <a:t>Into Reading </a:t>
          </a:r>
          <a:r>
            <a:rPr lang="en-US"/>
            <a:t>is the new state adopted curriculum that we are using at JES this year.  It is 100% aligned to our SC ELA standards.</a:t>
          </a:r>
        </a:p>
      </dgm:t>
    </dgm:pt>
    <dgm:pt modelId="{DB67FEBB-5C34-4BA8-90D6-7C915C64BB58}" type="parTrans" cxnId="{546B999F-0A70-4F48-862A-D545E8AB447C}">
      <dgm:prSet/>
      <dgm:spPr/>
      <dgm:t>
        <a:bodyPr/>
        <a:lstStyle/>
        <a:p>
          <a:endParaRPr lang="en-US"/>
        </a:p>
      </dgm:t>
    </dgm:pt>
    <dgm:pt modelId="{EF50FD33-4F2F-4E48-9991-685213F132FC}" type="sibTrans" cxnId="{546B999F-0A70-4F48-862A-D545E8AB447C}">
      <dgm:prSet/>
      <dgm:spPr/>
      <dgm:t>
        <a:bodyPr/>
        <a:lstStyle/>
        <a:p>
          <a:endParaRPr lang="en-US"/>
        </a:p>
      </dgm:t>
    </dgm:pt>
    <dgm:pt modelId="{F7D3B932-CBC3-4507-8B2C-6BB9A95C7865}">
      <dgm:prSet/>
      <dgm:spPr/>
      <dgm:t>
        <a:bodyPr/>
        <a:lstStyle/>
        <a:p>
          <a:r>
            <a:rPr lang="en-US"/>
            <a:t>The program focuses on the 5 Big Areas of Reading – Phonemic Awareness, Phonics, Fluency, Vocabulary, and Comprehension</a:t>
          </a:r>
        </a:p>
      </dgm:t>
    </dgm:pt>
    <dgm:pt modelId="{5360799F-C269-412A-B562-6A1767F5EF97}" type="parTrans" cxnId="{D033CB2A-42A5-4122-A731-70743BE7AEFC}">
      <dgm:prSet/>
      <dgm:spPr/>
      <dgm:t>
        <a:bodyPr/>
        <a:lstStyle/>
        <a:p>
          <a:endParaRPr lang="en-US"/>
        </a:p>
      </dgm:t>
    </dgm:pt>
    <dgm:pt modelId="{81BFA4B6-C554-4C9E-B81F-87E75BC17C46}" type="sibTrans" cxnId="{D033CB2A-42A5-4122-A731-70743BE7AEFC}">
      <dgm:prSet/>
      <dgm:spPr/>
      <dgm:t>
        <a:bodyPr/>
        <a:lstStyle/>
        <a:p>
          <a:endParaRPr lang="en-US"/>
        </a:p>
      </dgm:t>
    </dgm:pt>
    <dgm:pt modelId="{FA2C622C-83AC-4B5F-839A-E1CECCB88E49}">
      <dgm:prSet/>
      <dgm:spPr/>
      <dgm:t>
        <a:bodyPr/>
        <a:lstStyle/>
        <a:p>
          <a:r>
            <a:rPr lang="en-US"/>
            <a:t>The curriculum is rigorous to match the rigor of the SC Ready Test.</a:t>
          </a:r>
        </a:p>
      </dgm:t>
    </dgm:pt>
    <dgm:pt modelId="{108EA568-06A7-4503-8B65-C21F38E558CB}" type="parTrans" cxnId="{0DCA37E5-523E-4F67-803A-5DCA98885CC2}">
      <dgm:prSet/>
      <dgm:spPr/>
      <dgm:t>
        <a:bodyPr/>
        <a:lstStyle/>
        <a:p>
          <a:endParaRPr lang="en-US"/>
        </a:p>
      </dgm:t>
    </dgm:pt>
    <dgm:pt modelId="{2C20B11F-59D5-478B-8AEB-6BDC68D5DEC1}" type="sibTrans" cxnId="{0DCA37E5-523E-4F67-803A-5DCA98885CC2}">
      <dgm:prSet/>
      <dgm:spPr/>
      <dgm:t>
        <a:bodyPr/>
        <a:lstStyle/>
        <a:p>
          <a:endParaRPr lang="en-US"/>
        </a:p>
      </dgm:t>
    </dgm:pt>
    <dgm:pt modelId="{5D68BE0D-2ADA-4FB2-8EDB-D09B87EA7604}">
      <dgm:prSet/>
      <dgm:spPr/>
      <dgm:t>
        <a:bodyPr/>
        <a:lstStyle/>
        <a:p>
          <a:r>
            <a:rPr lang="en-US"/>
            <a:t>The program is both digital and in book format.  Students can access the HMH – Ed platform at home.</a:t>
          </a:r>
        </a:p>
      </dgm:t>
    </dgm:pt>
    <dgm:pt modelId="{D1E8651C-3396-451A-9BB7-0451861799F9}" type="parTrans" cxnId="{C8240E71-46F6-483E-8975-742AFD0F4F8E}">
      <dgm:prSet/>
      <dgm:spPr/>
      <dgm:t>
        <a:bodyPr/>
        <a:lstStyle/>
        <a:p>
          <a:endParaRPr lang="en-US"/>
        </a:p>
      </dgm:t>
    </dgm:pt>
    <dgm:pt modelId="{C485CC97-A0C1-4D93-B1E5-472CDC089893}" type="sibTrans" cxnId="{C8240E71-46F6-483E-8975-742AFD0F4F8E}">
      <dgm:prSet/>
      <dgm:spPr/>
      <dgm:t>
        <a:bodyPr/>
        <a:lstStyle/>
        <a:p>
          <a:endParaRPr lang="en-US"/>
        </a:p>
      </dgm:t>
    </dgm:pt>
    <dgm:pt modelId="{D717CF53-7C10-C94C-9D75-2500097BCA97}" type="pres">
      <dgm:prSet presAssocID="{D97C5A22-9875-4B88-AFFD-C66DDEFC2DC9}" presName="Name0" presStyleCnt="0">
        <dgm:presLayoutVars>
          <dgm:dir/>
          <dgm:resizeHandles val="exact"/>
        </dgm:presLayoutVars>
      </dgm:prSet>
      <dgm:spPr/>
    </dgm:pt>
    <dgm:pt modelId="{409FD7AA-8C99-5541-9585-EFCC5C58BA25}" type="pres">
      <dgm:prSet presAssocID="{89688667-5BF7-4AEA-A9CE-52EEDC1793C5}" presName="node" presStyleLbl="node1" presStyleIdx="0" presStyleCnt="4">
        <dgm:presLayoutVars>
          <dgm:bulletEnabled val="1"/>
        </dgm:presLayoutVars>
      </dgm:prSet>
      <dgm:spPr/>
    </dgm:pt>
    <dgm:pt modelId="{BC64BB5C-88DA-474A-ADD6-CE4F1C61078F}" type="pres">
      <dgm:prSet presAssocID="{EF50FD33-4F2F-4E48-9991-685213F132FC}" presName="sibTrans" presStyleLbl="sibTrans1D1" presStyleIdx="0" presStyleCnt="3"/>
      <dgm:spPr/>
    </dgm:pt>
    <dgm:pt modelId="{3732BFD6-DD98-7A4E-9ABC-9A6DC842D3FB}" type="pres">
      <dgm:prSet presAssocID="{EF50FD33-4F2F-4E48-9991-685213F132FC}" presName="connectorText" presStyleLbl="sibTrans1D1" presStyleIdx="0" presStyleCnt="3"/>
      <dgm:spPr/>
    </dgm:pt>
    <dgm:pt modelId="{ED5C3105-9806-E046-9EFC-54761B6DF27D}" type="pres">
      <dgm:prSet presAssocID="{F7D3B932-CBC3-4507-8B2C-6BB9A95C7865}" presName="node" presStyleLbl="node1" presStyleIdx="1" presStyleCnt="4">
        <dgm:presLayoutVars>
          <dgm:bulletEnabled val="1"/>
        </dgm:presLayoutVars>
      </dgm:prSet>
      <dgm:spPr/>
    </dgm:pt>
    <dgm:pt modelId="{DE5866DB-64C1-5843-A6B9-78C8635C4655}" type="pres">
      <dgm:prSet presAssocID="{81BFA4B6-C554-4C9E-B81F-87E75BC17C46}" presName="sibTrans" presStyleLbl="sibTrans1D1" presStyleIdx="1" presStyleCnt="3"/>
      <dgm:spPr/>
    </dgm:pt>
    <dgm:pt modelId="{AD3428C6-7AEA-CC45-BED3-814A61CE64C4}" type="pres">
      <dgm:prSet presAssocID="{81BFA4B6-C554-4C9E-B81F-87E75BC17C46}" presName="connectorText" presStyleLbl="sibTrans1D1" presStyleIdx="1" presStyleCnt="3"/>
      <dgm:spPr/>
    </dgm:pt>
    <dgm:pt modelId="{B0EDF438-D6FB-F84D-ABF9-D22CBECE3782}" type="pres">
      <dgm:prSet presAssocID="{FA2C622C-83AC-4B5F-839A-E1CECCB88E49}" presName="node" presStyleLbl="node1" presStyleIdx="2" presStyleCnt="4">
        <dgm:presLayoutVars>
          <dgm:bulletEnabled val="1"/>
        </dgm:presLayoutVars>
      </dgm:prSet>
      <dgm:spPr/>
    </dgm:pt>
    <dgm:pt modelId="{C7AF0E8D-F79B-9F48-B8E9-B1F7D2BCA7E3}" type="pres">
      <dgm:prSet presAssocID="{2C20B11F-59D5-478B-8AEB-6BDC68D5DEC1}" presName="sibTrans" presStyleLbl="sibTrans1D1" presStyleIdx="2" presStyleCnt="3"/>
      <dgm:spPr/>
    </dgm:pt>
    <dgm:pt modelId="{372955EF-2F5D-3244-BA36-462249CAF9F3}" type="pres">
      <dgm:prSet presAssocID="{2C20B11F-59D5-478B-8AEB-6BDC68D5DEC1}" presName="connectorText" presStyleLbl="sibTrans1D1" presStyleIdx="2" presStyleCnt="3"/>
      <dgm:spPr/>
    </dgm:pt>
    <dgm:pt modelId="{53901B38-AEBD-E84C-9BC4-94EDC5D99C93}" type="pres">
      <dgm:prSet presAssocID="{5D68BE0D-2ADA-4FB2-8EDB-D09B87EA7604}" presName="node" presStyleLbl="node1" presStyleIdx="3" presStyleCnt="4">
        <dgm:presLayoutVars>
          <dgm:bulletEnabled val="1"/>
        </dgm:presLayoutVars>
      </dgm:prSet>
      <dgm:spPr/>
    </dgm:pt>
  </dgm:ptLst>
  <dgm:cxnLst>
    <dgm:cxn modelId="{3DF56018-7E86-314A-B3FC-AC0AE30AF891}" type="presOf" srcId="{EF50FD33-4F2F-4E48-9991-685213F132FC}" destId="{3732BFD6-DD98-7A4E-9ABC-9A6DC842D3FB}" srcOrd="1" destOrd="0" presId="urn:microsoft.com/office/officeart/2016/7/layout/RepeatingBendingProcessNew"/>
    <dgm:cxn modelId="{C9D2631B-B407-AE45-BF3C-D413E1A395F6}" type="presOf" srcId="{D97C5A22-9875-4B88-AFFD-C66DDEFC2DC9}" destId="{D717CF53-7C10-C94C-9D75-2500097BCA97}" srcOrd="0" destOrd="0" presId="urn:microsoft.com/office/officeart/2016/7/layout/RepeatingBendingProcessNew"/>
    <dgm:cxn modelId="{E3D13E1C-7FD0-3C4E-ACFD-8B5BC425D62E}" type="presOf" srcId="{81BFA4B6-C554-4C9E-B81F-87E75BC17C46}" destId="{AD3428C6-7AEA-CC45-BED3-814A61CE64C4}" srcOrd="1" destOrd="0" presId="urn:microsoft.com/office/officeart/2016/7/layout/RepeatingBendingProcessNew"/>
    <dgm:cxn modelId="{D9F26020-F57B-1C4A-AA7A-2E41F6E78A76}" type="presOf" srcId="{2C20B11F-59D5-478B-8AEB-6BDC68D5DEC1}" destId="{372955EF-2F5D-3244-BA36-462249CAF9F3}" srcOrd="1" destOrd="0" presId="urn:microsoft.com/office/officeart/2016/7/layout/RepeatingBendingProcessNew"/>
    <dgm:cxn modelId="{D033CB2A-42A5-4122-A731-70743BE7AEFC}" srcId="{D97C5A22-9875-4B88-AFFD-C66DDEFC2DC9}" destId="{F7D3B932-CBC3-4507-8B2C-6BB9A95C7865}" srcOrd="1" destOrd="0" parTransId="{5360799F-C269-412A-B562-6A1767F5EF97}" sibTransId="{81BFA4B6-C554-4C9E-B81F-87E75BC17C46}"/>
    <dgm:cxn modelId="{FFB62B3A-BDAF-714A-A1EC-12DBDE87FFAA}" type="presOf" srcId="{5D68BE0D-2ADA-4FB2-8EDB-D09B87EA7604}" destId="{53901B38-AEBD-E84C-9BC4-94EDC5D99C93}" srcOrd="0" destOrd="0" presId="urn:microsoft.com/office/officeart/2016/7/layout/RepeatingBendingProcessNew"/>
    <dgm:cxn modelId="{142C616B-4684-2946-A775-64767306AEFF}" type="presOf" srcId="{89688667-5BF7-4AEA-A9CE-52EEDC1793C5}" destId="{409FD7AA-8C99-5541-9585-EFCC5C58BA25}" srcOrd="0" destOrd="0" presId="urn:microsoft.com/office/officeart/2016/7/layout/RepeatingBendingProcessNew"/>
    <dgm:cxn modelId="{C8240E71-46F6-483E-8975-742AFD0F4F8E}" srcId="{D97C5A22-9875-4B88-AFFD-C66DDEFC2DC9}" destId="{5D68BE0D-2ADA-4FB2-8EDB-D09B87EA7604}" srcOrd="3" destOrd="0" parTransId="{D1E8651C-3396-451A-9BB7-0451861799F9}" sibTransId="{C485CC97-A0C1-4D93-B1E5-472CDC089893}"/>
    <dgm:cxn modelId="{DA8CEC73-F200-9C4C-9BA2-8148784B6136}" type="presOf" srcId="{F7D3B932-CBC3-4507-8B2C-6BB9A95C7865}" destId="{ED5C3105-9806-E046-9EFC-54761B6DF27D}" srcOrd="0" destOrd="0" presId="urn:microsoft.com/office/officeart/2016/7/layout/RepeatingBendingProcessNew"/>
    <dgm:cxn modelId="{B40C5B95-8771-B14A-8697-3D877D230881}" type="presOf" srcId="{EF50FD33-4F2F-4E48-9991-685213F132FC}" destId="{BC64BB5C-88DA-474A-ADD6-CE4F1C61078F}" srcOrd="0" destOrd="0" presId="urn:microsoft.com/office/officeart/2016/7/layout/RepeatingBendingProcessNew"/>
    <dgm:cxn modelId="{546B999F-0A70-4F48-862A-D545E8AB447C}" srcId="{D97C5A22-9875-4B88-AFFD-C66DDEFC2DC9}" destId="{89688667-5BF7-4AEA-A9CE-52EEDC1793C5}" srcOrd="0" destOrd="0" parTransId="{DB67FEBB-5C34-4BA8-90D6-7C915C64BB58}" sibTransId="{EF50FD33-4F2F-4E48-9991-685213F132FC}"/>
    <dgm:cxn modelId="{7ABEF5A8-3C56-E446-A19D-188B62B7AB01}" type="presOf" srcId="{FA2C622C-83AC-4B5F-839A-E1CECCB88E49}" destId="{B0EDF438-D6FB-F84D-ABF9-D22CBECE3782}" srcOrd="0" destOrd="0" presId="urn:microsoft.com/office/officeart/2016/7/layout/RepeatingBendingProcessNew"/>
    <dgm:cxn modelId="{0DCA37E5-523E-4F67-803A-5DCA98885CC2}" srcId="{D97C5A22-9875-4B88-AFFD-C66DDEFC2DC9}" destId="{FA2C622C-83AC-4B5F-839A-E1CECCB88E49}" srcOrd="2" destOrd="0" parTransId="{108EA568-06A7-4503-8B65-C21F38E558CB}" sibTransId="{2C20B11F-59D5-478B-8AEB-6BDC68D5DEC1}"/>
    <dgm:cxn modelId="{61BE59EE-E2E8-DA4E-851E-6FCAFDD0B10B}" type="presOf" srcId="{2C20B11F-59D5-478B-8AEB-6BDC68D5DEC1}" destId="{C7AF0E8D-F79B-9F48-B8E9-B1F7D2BCA7E3}" srcOrd="0" destOrd="0" presId="urn:microsoft.com/office/officeart/2016/7/layout/RepeatingBendingProcessNew"/>
    <dgm:cxn modelId="{F66E36F9-0AE6-1B40-8D90-E02C69E84303}" type="presOf" srcId="{81BFA4B6-C554-4C9E-B81F-87E75BC17C46}" destId="{DE5866DB-64C1-5843-A6B9-78C8635C4655}" srcOrd="0" destOrd="0" presId="urn:microsoft.com/office/officeart/2016/7/layout/RepeatingBendingProcessNew"/>
    <dgm:cxn modelId="{DD6A38E1-9F5E-8746-93A3-BAE2B128FCF5}" type="presParOf" srcId="{D717CF53-7C10-C94C-9D75-2500097BCA97}" destId="{409FD7AA-8C99-5541-9585-EFCC5C58BA25}" srcOrd="0" destOrd="0" presId="urn:microsoft.com/office/officeart/2016/7/layout/RepeatingBendingProcessNew"/>
    <dgm:cxn modelId="{CF8A4FE7-E985-5E41-A4F7-FC0E4C3BDD66}" type="presParOf" srcId="{D717CF53-7C10-C94C-9D75-2500097BCA97}" destId="{BC64BB5C-88DA-474A-ADD6-CE4F1C61078F}" srcOrd="1" destOrd="0" presId="urn:microsoft.com/office/officeart/2016/7/layout/RepeatingBendingProcessNew"/>
    <dgm:cxn modelId="{207D808B-40A5-CF4F-B949-0812691FF7F6}" type="presParOf" srcId="{BC64BB5C-88DA-474A-ADD6-CE4F1C61078F}" destId="{3732BFD6-DD98-7A4E-9ABC-9A6DC842D3FB}" srcOrd="0" destOrd="0" presId="urn:microsoft.com/office/officeart/2016/7/layout/RepeatingBendingProcessNew"/>
    <dgm:cxn modelId="{5D0EE817-918E-934D-AC39-810E66B73406}" type="presParOf" srcId="{D717CF53-7C10-C94C-9D75-2500097BCA97}" destId="{ED5C3105-9806-E046-9EFC-54761B6DF27D}" srcOrd="2" destOrd="0" presId="urn:microsoft.com/office/officeart/2016/7/layout/RepeatingBendingProcessNew"/>
    <dgm:cxn modelId="{E67D4EE7-77A9-8C40-93DA-9099DD389097}" type="presParOf" srcId="{D717CF53-7C10-C94C-9D75-2500097BCA97}" destId="{DE5866DB-64C1-5843-A6B9-78C8635C4655}" srcOrd="3" destOrd="0" presId="urn:microsoft.com/office/officeart/2016/7/layout/RepeatingBendingProcessNew"/>
    <dgm:cxn modelId="{1CCD24E3-0DB3-0746-ADDD-10375ED57193}" type="presParOf" srcId="{DE5866DB-64C1-5843-A6B9-78C8635C4655}" destId="{AD3428C6-7AEA-CC45-BED3-814A61CE64C4}" srcOrd="0" destOrd="0" presId="urn:microsoft.com/office/officeart/2016/7/layout/RepeatingBendingProcessNew"/>
    <dgm:cxn modelId="{646B156C-9F98-D647-9528-E90B400EB617}" type="presParOf" srcId="{D717CF53-7C10-C94C-9D75-2500097BCA97}" destId="{B0EDF438-D6FB-F84D-ABF9-D22CBECE3782}" srcOrd="4" destOrd="0" presId="urn:microsoft.com/office/officeart/2016/7/layout/RepeatingBendingProcessNew"/>
    <dgm:cxn modelId="{BBF6A677-A300-5844-A72E-38FFF33CF770}" type="presParOf" srcId="{D717CF53-7C10-C94C-9D75-2500097BCA97}" destId="{C7AF0E8D-F79B-9F48-B8E9-B1F7D2BCA7E3}" srcOrd="5" destOrd="0" presId="urn:microsoft.com/office/officeart/2016/7/layout/RepeatingBendingProcessNew"/>
    <dgm:cxn modelId="{D70B5373-EF0D-0D4E-B4A2-C8CB54177234}" type="presParOf" srcId="{C7AF0E8D-F79B-9F48-B8E9-B1F7D2BCA7E3}" destId="{372955EF-2F5D-3244-BA36-462249CAF9F3}" srcOrd="0" destOrd="0" presId="urn:microsoft.com/office/officeart/2016/7/layout/RepeatingBendingProcessNew"/>
    <dgm:cxn modelId="{A140D117-9DDD-2642-8FE3-8B87A93F01E6}" type="presParOf" srcId="{D717CF53-7C10-C94C-9D75-2500097BCA97}" destId="{53901B38-AEBD-E84C-9BC4-94EDC5D99C93}"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35D27-6C13-4CD6-977C-89E74CC4B47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09AC625-A894-4A56-A79B-329C159661AA}">
      <dgm:prSet/>
      <dgm:spPr/>
      <dgm:t>
        <a:bodyPr/>
        <a:lstStyle/>
        <a:p>
          <a:pPr>
            <a:lnSpc>
              <a:spcPct val="100000"/>
            </a:lnSpc>
          </a:pPr>
          <a:r>
            <a:rPr lang="en-US"/>
            <a:t>If you have questions, please don’t hesitate to contact Mrs. Burrows or Mr. Johnson.</a:t>
          </a:r>
        </a:p>
      </dgm:t>
    </dgm:pt>
    <dgm:pt modelId="{EAF9EA58-0B69-4A0A-AE3D-B544DADDC21C}" type="parTrans" cxnId="{843851D2-6617-4D1B-87AC-E925A03CDED4}">
      <dgm:prSet/>
      <dgm:spPr/>
      <dgm:t>
        <a:bodyPr/>
        <a:lstStyle/>
        <a:p>
          <a:endParaRPr lang="en-US"/>
        </a:p>
      </dgm:t>
    </dgm:pt>
    <dgm:pt modelId="{E231622B-7E7D-4B4D-9BE4-BBB054D0E991}" type="sibTrans" cxnId="{843851D2-6617-4D1B-87AC-E925A03CDED4}">
      <dgm:prSet/>
      <dgm:spPr/>
      <dgm:t>
        <a:bodyPr/>
        <a:lstStyle/>
        <a:p>
          <a:endParaRPr lang="en-US"/>
        </a:p>
      </dgm:t>
    </dgm:pt>
    <dgm:pt modelId="{EB1481C0-CD8F-4271-A27B-01D2F26903B9}">
      <dgm:prSet/>
      <dgm:spPr/>
      <dgm:t>
        <a:bodyPr/>
        <a:lstStyle/>
        <a:p>
          <a:pPr>
            <a:lnSpc>
              <a:spcPct val="100000"/>
            </a:lnSpc>
          </a:pPr>
          <a:r>
            <a:rPr lang="en-US"/>
            <a:t>Email    </a:t>
          </a:r>
          <a:r>
            <a:rPr lang="en-US">
              <a:hlinkClick xmlns:r="http://schemas.openxmlformats.org/officeDocument/2006/relationships" r:id="rId1"/>
            </a:rPr>
            <a:t>lburrows@fsd5.org</a:t>
          </a:r>
          <a:endParaRPr lang="en-US"/>
        </a:p>
      </dgm:t>
    </dgm:pt>
    <dgm:pt modelId="{023EE79A-185F-45D9-BC0F-DED3D386FD31}" type="parTrans" cxnId="{661AD6E9-749D-495F-BC1D-5F02D7F0F67F}">
      <dgm:prSet/>
      <dgm:spPr/>
      <dgm:t>
        <a:bodyPr/>
        <a:lstStyle/>
        <a:p>
          <a:endParaRPr lang="en-US"/>
        </a:p>
      </dgm:t>
    </dgm:pt>
    <dgm:pt modelId="{82069D40-0DA9-4752-8C2B-E4181B28F6A9}" type="sibTrans" cxnId="{661AD6E9-749D-495F-BC1D-5F02D7F0F67F}">
      <dgm:prSet/>
      <dgm:spPr/>
      <dgm:t>
        <a:bodyPr/>
        <a:lstStyle/>
        <a:p>
          <a:endParaRPr lang="en-US"/>
        </a:p>
      </dgm:t>
    </dgm:pt>
    <dgm:pt modelId="{C92C2E4B-53EF-474E-99A5-E8FE435C54BF}">
      <dgm:prSet/>
      <dgm:spPr/>
      <dgm:t>
        <a:bodyPr/>
        <a:lstStyle/>
        <a:p>
          <a:pPr>
            <a:lnSpc>
              <a:spcPct val="100000"/>
            </a:lnSpc>
          </a:pPr>
          <a:r>
            <a:rPr lang="en-US"/>
            <a:t>Email    </a:t>
          </a:r>
          <a:r>
            <a:rPr lang="en-US">
              <a:hlinkClick xmlns:r="http://schemas.openxmlformats.org/officeDocument/2006/relationships" r:id="rId2"/>
            </a:rPr>
            <a:t>ljohnson@fsd5.org</a:t>
          </a:r>
          <a:endParaRPr lang="en-US"/>
        </a:p>
      </dgm:t>
    </dgm:pt>
    <dgm:pt modelId="{BFB2AC21-6FCF-490C-813D-DEA3601D42BC}" type="parTrans" cxnId="{9F12E050-B4F5-4358-9708-7A4E275A31FD}">
      <dgm:prSet/>
      <dgm:spPr/>
      <dgm:t>
        <a:bodyPr/>
        <a:lstStyle/>
        <a:p>
          <a:endParaRPr lang="en-US"/>
        </a:p>
      </dgm:t>
    </dgm:pt>
    <dgm:pt modelId="{6ED3AA44-C119-43AF-9992-28F04205C859}" type="sibTrans" cxnId="{9F12E050-B4F5-4358-9708-7A4E275A31FD}">
      <dgm:prSet/>
      <dgm:spPr/>
      <dgm:t>
        <a:bodyPr/>
        <a:lstStyle/>
        <a:p>
          <a:endParaRPr lang="en-US"/>
        </a:p>
      </dgm:t>
    </dgm:pt>
    <dgm:pt modelId="{1184D9EA-6309-4B6A-97F8-9E15AC34FEA3}">
      <dgm:prSet/>
      <dgm:spPr/>
      <dgm:t>
        <a:bodyPr/>
        <a:lstStyle/>
        <a:p>
          <a:pPr>
            <a:lnSpc>
              <a:spcPct val="100000"/>
            </a:lnSpc>
          </a:pPr>
          <a:r>
            <a:rPr lang="en-US"/>
            <a:t>Phone #   843-386-2955</a:t>
          </a:r>
        </a:p>
      </dgm:t>
    </dgm:pt>
    <dgm:pt modelId="{87BFE123-0438-4E48-A4C0-825ECD331594}" type="parTrans" cxnId="{A890A784-C9E2-4F39-894D-99F6344F768A}">
      <dgm:prSet/>
      <dgm:spPr/>
      <dgm:t>
        <a:bodyPr/>
        <a:lstStyle/>
        <a:p>
          <a:endParaRPr lang="en-US"/>
        </a:p>
      </dgm:t>
    </dgm:pt>
    <dgm:pt modelId="{BAA4C561-718C-4025-9E8C-5361D9179D6D}" type="sibTrans" cxnId="{A890A784-C9E2-4F39-894D-99F6344F768A}">
      <dgm:prSet/>
      <dgm:spPr/>
      <dgm:t>
        <a:bodyPr/>
        <a:lstStyle/>
        <a:p>
          <a:endParaRPr lang="en-US"/>
        </a:p>
      </dgm:t>
    </dgm:pt>
    <dgm:pt modelId="{09B739AB-7997-4EB6-890A-2420508148FC}" type="pres">
      <dgm:prSet presAssocID="{11635D27-6C13-4CD6-977C-89E74CC4B472}" presName="root" presStyleCnt="0">
        <dgm:presLayoutVars>
          <dgm:dir/>
          <dgm:resizeHandles val="exact"/>
        </dgm:presLayoutVars>
      </dgm:prSet>
      <dgm:spPr/>
    </dgm:pt>
    <dgm:pt modelId="{244F5F9E-B2C7-4DEA-81BD-D203C0D75FC4}" type="pres">
      <dgm:prSet presAssocID="{C09AC625-A894-4A56-A79B-329C159661AA}" presName="compNode" presStyleCnt="0"/>
      <dgm:spPr/>
    </dgm:pt>
    <dgm:pt modelId="{2D37F209-FCC1-4261-BDBD-73FEAFD03E13}" type="pres">
      <dgm:prSet presAssocID="{C09AC625-A894-4A56-A79B-329C159661AA}"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urtle"/>
        </a:ext>
      </dgm:extLst>
    </dgm:pt>
    <dgm:pt modelId="{ED73B338-1551-47BF-BE60-A42D25FDEBD6}" type="pres">
      <dgm:prSet presAssocID="{C09AC625-A894-4A56-A79B-329C159661AA}" presName="spaceRect" presStyleCnt="0"/>
      <dgm:spPr/>
    </dgm:pt>
    <dgm:pt modelId="{85889F9A-08C3-4B63-AB65-6631C6F25635}" type="pres">
      <dgm:prSet presAssocID="{C09AC625-A894-4A56-A79B-329C159661AA}" presName="textRect" presStyleLbl="revTx" presStyleIdx="0" presStyleCnt="4">
        <dgm:presLayoutVars>
          <dgm:chMax val="1"/>
          <dgm:chPref val="1"/>
        </dgm:presLayoutVars>
      </dgm:prSet>
      <dgm:spPr/>
    </dgm:pt>
    <dgm:pt modelId="{D64F927D-5265-4FE0-A5AA-709EC2144D29}" type="pres">
      <dgm:prSet presAssocID="{E231622B-7E7D-4B4D-9BE4-BBB054D0E991}" presName="sibTrans" presStyleCnt="0"/>
      <dgm:spPr/>
    </dgm:pt>
    <dgm:pt modelId="{36F4EF94-C470-4C6B-AFBD-A3F674560235}" type="pres">
      <dgm:prSet presAssocID="{EB1481C0-CD8F-4271-A27B-01D2F26903B9}" presName="compNode" presStyleCnt="0"/>
      <dgm:spPr/>
    </dgm:pt>
    <dgm:pt modelId="{8875EF46-38E2-4A15-942B-5BAB0142AA76}" type="pres">
      <dgm:prSet presAssocID="{EB1481C0-CD8F-4271-A27B-01D2F26903B9}"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4CD8274A-AA19-40D8-9332-15B65A001258}" type="pres">
      <dgm:prSet presAssocID="{EB1481C0-CD8F-4271-A27B-01D2F26903B9}" presName="spaceRect" presStyleCnt="0"/>
      <dgm:spPr/>
    </dgm:pt>
    <dgm:pt modelId="{13F3FEDC-F12F-4DCB-A3B2-ACB08CB74851}" type="pres">
      <dgm:prSet presAssocID="{EB1481C0-CD8F-4271-A27B-01D2F26903B9}" presName="textRect" presStyleLbl="revTx" presStyleIdx="1" presStyleCnt="4">
        <dgm:presLayoutVars>
          <dgm:chMax val="1"/>
          <dgm:chPref val="1"/>
        </dgm:presLayoutVars>
      </dgm:prSet>
      <dgm:spPr/>
    </dgm:pt>
    <dgm:pt modelId="{56E52716-64BA-4CDB-943E-C9D63B46935A}" type="pres">
      <dgm:prSet presAssocID="{82069D40-0DA9-4752-8C2B-E4181B28F6A9}" presName="sibTrans" presStyleCnt="0"/>
      <dgm:spPr/>
    </dgm:pt>
    <dgm:pt modelId="{7370D2B2-F789-4DE9-B697-0E8BE105C390}" type="pres">
      <dgm:prSet presAssocID="{C92C2E4B-53EF-474E-99A5-E8FE435C54BF}" presName="compNode" presStyleCnt="0"/>
      <dgm:spPr/>
    </dgm:pt>
    <dgm:pt modelId="{218C3769-F66E-487E-82A6-0A7C1BECC173}" type="pres">
      <dgm:prSet presAssocID="{C92C2E4B-53EF-474E-99A5-E8FE435C54BF}"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16C7D0F0-C975-4270-9C11-F452004004E6}" type="pres">
      <dgm:prSet presAssocID="{C92C2E4B-53EF-474E-99A5-E8FE435C54BF}" presName="spaceRect" presStyleCnt="0"/>
      <dgm:spPr/>
    </dgm:pt>
    <dgm:pt modelId="{1FD855A9-F279-4D9E-9C83-B453CFD06218}" type="pres">
      <dgm:prSet presAssocID="{C92C2E4B-53EF-474E-99A5-E8FE435C54BF}" presName="textRect" presStyleLbl="revTx" presStyleIdx="2" presStyleCnt="4">
        <dgm:presLayoutVars>
          <dgm:chMax val="1"/>
          <dgm:chPref val="1"/>
        </dgm:presLayoutVars>
      </dgm:prSet>
      <dgm:spPr/>
    </dgm:pt>
    <dgm:pt modelId="{0EE35BFE-2318-4528-A164-9D5FA01F5EC9}" type="pres">
      <dgm:prSet presAssocID="{6ED3AA44-C119-43AF-9992-28F04205C859}" presName="sibTrans" presStyleCnt="0"/>
      <dgm:spPr/>
    </dgm:pt>
    <dgm:pt modelId="{D234FA81-57E5-43A9-89B0-925C8BE7851A}" type="pres">
      <dgm:prSet presAssocID="{1184D9EA-6309-4B6A-97F8-9E15AC34FEA3}" presName="compNode" presStyleCnt="0"/>
      <dgm:spPr/>
    </dgm:pt>
    <dgm:pt modelId="{BBEB61BF-3384-4AAA-BCE3-F4F8EC00782F}" type="pres">
      <dgm:prSet presAssocID="{1184D9EA-6309-4B6A-97F8-9E15AC34FEA3}"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eaker Phone"/>
        </a:ext>
      </dgm:extLst>
    </dgm:pt>
    <dgm:pt modelId="{48F17D22-3831-4AB3-96E4-8560DE364CC5}" type="pres">
      <dgm:prSet presAssocID="{1184D9EA-6309-4B6A-97F8-9E15AC34FEA3}" presName="spaceRect" presStyleCnt="0"/>
      <dgm:spPr/>
    </dgm:pt>
    <dgm:pt modelId="{B7504401-4BBF-4663-A730-F75BF8218B0F}" type="pres">
      <dgm:prSet presAssocID="{1184D9EA-6309-4B6A-97F8-9E15AC34FEA3}" presName="textRect" presStyleLbl="revTx" presStyleIdx="3" presStyleCnt="4">
        <dgm:presLayoutVars>
          <dgm:chMax val="1"/>
          <dgm:chPref val="1"/>
        </dgm:presLayoutVars>
      </dgm:prSet>
      <dgm:spPr/>
    </dgm:pt>
  </dgm:ptLst>
  <dgm:cxnLst>
    <dgm:cxn modelId="{792D125E-D908-C644-89F2-F48B1DD01C87}" type="presOf" srcId="{1184D9EA-6309-4B6A-97F8-9E15AC34FEA3}" destId="{B7504401-4BBF-4663-A730-F75BF8218B0F}" srcOrd="0" destOrd="0" presId="urn:microsoft.com/office/officeart/2018/2/layout/IconLabelList"/>
    <dgm:cxn modelId="{A924406E-63A8-7D4D-AF04-E9C6DF15D77F}" type="presOf" srcId="{EB1481C0-CD8F-4271-A27B-01D2F26903B9}" destId="{13F3FEDC-F12F-4DCB-A3B2-ACB08CB74851}" srcOrd="0" destOrd="0" presId="urn:microsoft.com/office/officeart/2018/2/layout/IconLabelList"/>
    <dgm:cxn modelId="{9F12E050-B4F5-4358-9708-7A4E275A31FD}" srcId="{11635D27-6C13-4CD6-977C-89E74CC4B472}" destId="{C92C2E4B-53EF-474E-99A5-E8FE435C54BF}" srcOrd="2" destOrd="0" parTransId="{BFB2AC21-6FCF-490C-813D-DEA3601D42BC}" sibTransId="{6ED3AA44-C119-43AF-9992-28F04205C859}"/>
    <dgm:cxn modelId="{C630FD53-F7A6-C64F-9D1E-7BEB65753939}" type="presOf" srcId="{C92C2E4B-53EF-474E-99A5-E8FE435C54BF}" destId="{1FD855A9-F279-4D9E-9C83-B453CFD06218}" srcOrd="0" destOrd="0" presId="urn:microsoft.com/office/officeart/2018/2/layout/IconLabelList"/>
    <dgm:cxn modelId="{A890A784-C9E2-4F39-894D-99F6344F768A}" srcId="{11635D27-6C13-4CD6-977C-89E74CC4B472}" destId="{1184D9EA-6309-4B6A-97F8-9E15AC34FEA3}" srcOrd="3" destOrd="0" parTransId="{87BFE123-0438-4E48-A4C0-825ECD331594}" sibTransId="{BAA4C561-718C-4025-9E8C-5361D9179D6D}"/>
    <dgm:cxn modelId="{843851D2-6617-4D1B-87AC-E925A03CDED4}" srcId="{11635D27-6C13-4CD6-977C-89E74CC4B472}" destId="{C09AC625-A894-4A56-A79B-329C159661AA}" srcOrd="0" destOrd="0" parTransId="{EAF9EA58-0B69-4A0A-AE3D-B544DADDC21C}" sibTransId="{E231622B-7E7D-4B4D-9BE4-BBB054D0E991}"/>
    <dgm:cxn modelId="{661AD6E9-749D-495F-BC1D-5F02D7F0F67F}" srcId="{11635D27-6C13-4CD6-977C-89E74CC4B472}" destId="{EB1481C0-CD8F-4271-A27B-01D2F26903B9}" srcOrd="1" destOrd="0" parTransId="{023EE79A-185F-45D9-BC0F-DED3D386FD31}" sibTransId="{82069D40-0DA9-4752-8C2B-E4181B28F6A9}"/>
    <dgm:cxn modelId="{60A5CDEB-651E-2548-A220-4A60281CD78C}" type="presOf" srcId="{11635D27-6C13-4CD6-977C-89E74CC4B472}" destId="{09B739AB-7997-4EB6-890A-2420508148FC}" srcOrd="0" destOrd="0" presId="urn:microsoft.com/office/officeart/2018/2/layout/IconLabelList"/>
    <dgm:cxn modelId="{F96274FA-A3F2-2941-90B4-A5600A9BF56A}" type="presOf" srcId="{C09AC625-A894-4A56-A79B-329C159661AA}" destId="{85889F9A-08C3-4B63-AB65-6631C6F25635}" srcOrd="0" destOrd="0" presId="urn:microsoft.com/office/officeart/2018/2/layout/IconLabelList"/>
    <dgm:cxn modelId="{0B3D5D98-72DB-A74D-9AE0-C8B093452E11}" type="presParOf" srcId="{09B739AB-7997-4EB6-890A-2420508148FC}" destId="{244F5F9E-B2C7-4DEA-81BD-D203C0D75FC4}" srcOrd="0" destOrd="0" presId="urn:microsoft.com/office/officeart/2018/2/layout/IconLabelList"/>
    <dgm:cxn modelId="{9E63F0EF-FDD1-5F4F-94FF-C79B27FF795C}" type="presParOf" srcId="{244F5F9E-B2C7-4DEA-81BD-D203C0D75FC4}" destId="{2D37F209-FCC1-4261-BDBD-73FEAFD03E13}" srcOrd="0" destOrd="0" presId="urn:microsoft.com/office/officeart/2018/2/layout/IconLabelList"/>
    <dgm:cxn modelId="{BE1A9DFE-DA03-434B-AFEB-A281F1FF546C}" type="presParOf" srcId="{244F5F9E-B2C7-4DEA-81BD-D203C0D75FC4}" destId="{ED73B338-1551-47BF-BE60-A42D25FDEBD6}" srcOrd="1" destOrd="0" presId="urn:microsoft.com/office/officeart/2018/2/layout/IconLabelList"/>
    <dgm:cxn modelId="{55BCCF7B-AF75-3747-A0D7-6982328D874D}" type="presParOf" srcId="{244F5F9E-B2C7-4DEA-81BD-D203C0D75FC4}" destId="{85889F9A-08C3-4B63-AB65-6631C6F25635}" srcOrd="2" destOrd="0" presId="urn:microsoft.com/office/officeart/2018/2/layout/IconLabelList"/>
    <dgm:cxn modelId="{5A01C988-190A-CB40-A98A-A43D79001F78}" type="presParOf" srcId="{09B739AB-7997-4EB6-890A-2420508148FC}" destId="{D64F927D-5265-4FE0-A5AA-709EC2144D29}" srcOrd="1" destOrd="0" presId="urn:microsoft.com/office/officeart/2018/2/layout/IconLabelList"/>
    <dgm:cxn modelId="{046EB15C-EC90-874E-9116-AF6DD615BA4E}" type="presParOf" srcId="{09B739AB-7997-4EB6-890A-2420508148FC}" destId="{36F4EF94-C470-4C6B-AFBD-A3F674560235}" srcOrd="2" destOrd="0" presId="urn:microsoft.com/office/officeart/2018/2/layout/IconLabelList"/>
    <dgm:cxn modelId="{05369004-D564-6942-B874-C752F02F3B65}" type="presParOf" srcId="{36F4EF94-C470-4C6B-AFBD-A3F674560235}" destId="{8875EF46-38E2-4A15-942B-5BAB0142AA76}" srcOrd="0" destOrd="0" presId="urn:microsoft.com/office/officeart/2018/2/layout/IconLabelList"/>
    <dgm:cxn modelId="{22390BCC-7155-BB46-97F0-337915B1BCB9}" type="presParOf" srcId="{36F4EF94-C470-4C6B-AFBD-A3F674560235}" destId="{4CD8274A-AA19-40D8-9332-15B65A001258}" srcOrd="1" destOrd="0" presId="urn:microsoft.com/office/officeart/2018/2/layout/IconLabelList"/>
    <dgm:cxn modelId="{BB014AC7-E30E-7747-B546-83548E580D23}" type="presParOf" srcId="{36F4EF94-C470-4C6B-AFBD-A3F674560235}" destId="{13F3FEDC-F12F-4DCB-A3B2-ACB08CB74851}" srcOrd="2" destOrd="0" presId="urn:microsoft.com/office/officeart/2018/2/layout/IconLabelList"/>
    <dgm:cxn modelId="{207DEAEE-4F07-B04E-984E-851DE1E1A993}" type="presParOf" srcId="{09B739AB-7997-4EB6-890A-2420508148FC}" destId="{56E52716-64BA-4CDB-943E-C9D63B46935A}" srcOrd="3" destOrd="0" presId="urn:microsoft.com/office/officeart/2018/2/layout/IconLabelList"/>
    <dgm:cxn modelId="{1D3787D4-12F6-674E-8BAA-F4205A09F893}" type="presParOf" srcId="{09B739AB-7997-4EB6-890A-2420508148FC}" destId="{7370D2B2-F789-4DE9-B697-0E8BE105C390}" srcOrd="4" destOrd="0" presId="urn:microsoft.com/office/officeart/2018/2/layout/IconLabelList"/>
    <dgm:cxn modelId="{3F3B6EDF-3CC3-2249-BBFC-F585DC67B420}" type="presParOf" srcId="{7370D2B2-F789-4DE9-B697-0E8BE105C390}" destId="{218C3769-F66E-487E-82A6-0A7C1BECC173}" srcOrd="0" destOrd="0" presId="urn:microsoft.com/office/officeart/2018/2/layout/IconLabelList"/>
    <dgm:cxn modelId="{E40ACB24-6060-D048-96E3-999690A09757}" type="presParOf" srcId="{7370D2B2-F789-4DE9-B697-0E8BE105C390}" destId="{16C7D0F0-C975-4270-9C11-F452004004E6}" srcOrd="1" destOrd="0" presId="urn:microsoft.com/office/officeart/2018/2/layout/IconLabelList"/>
    <dgm:cxn modelId="{7E1BA922-47DD-1A43-90D7-AB01C6EA7675}" type="presParOf" srcId="{7370D2B2-F789-4DE9-B697-0E8BE105C390}" destId="{1FD855A9-F279-4D9E-9C83-B453CFD06218}" srcOrd="2" destOrd="0" presId="urn:microsoft.com/office/officeart/2018/2/layout/IconLabelList"/>
    <dgm:cxn modelId="{A04667B4-EB0D-C144-B5A9-685CCC41FE80}" type="presParOf" srcId="{09B739AB-7997-4EB6-890A-2420508148FC}" destId="{0EE35BFE-2318-4528-A164-9D5FA01F5EC9}" srcOrd="5" destOrd="0" presId="urn:microsoft.com/office/officeart/2018/2/layout/IconLabelList"/>
    <dgm:cxn modelId="{4DC3AED8-073A-864E-AC92-2745EC7F5F8E}" type="presParOf" srcId="{09B739AB-7997-4EB6-890A-2420508148FC}" destId="{D234FA81-57E5-43A9-89B0-925C8BE7851A}" srcOrd="6" destOrd="0" presId="urn:microsoft.com/office/officeart/2018/2/layout/IconLabelList"/>
    <dgm:cxn modelId="{892036CD-D183-0C4E-AB75-08D714592F8F}" type="presParOf" srcId="{D234FA81-57E5-43A9-89B0-925C8BE7851A}" destId="{BBEB61BF-3384-4AAA-BCE3-F4F8EC00782F}" srcOrd="0" destOrd="0" presId="urn:microsoft.com/office/officeart/2018/2/layout/IconLabelList"/>
    <dgm:cxn modelId="{28DA440D-B1D1-3048-8E3B-5E918BD94C85}" type="presParOf" srcId="{D234FA81-57E5-43A9-89B0-925C8BE7851A}" destId="{48F17D22-3831-4AB3-96E4-8560DE364CC5}" srcOrd="1" destOrd="0" presId="urn:microsoft.com/office/officeart/2018/2/layout/IconLabelList"/>
    <dgm:cxn modelId="{09CB7C45-4B58-4141-BBA0-BEB64066574F}" type="presParOf" srcId="{D234FA81-57E5-43A9-89B0-925C8BE7851A}" destId="{B7504401-4BBF-4663-A730-F75BF8218B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B1F65-C4C3-4817-AB23-119BC080C9BA}">
      <dsp:nvSpPr>
        <dsp:cNvPr id="0" name=""/>
        <dsp:cNvSpPr/>
      </dsp:nvSpPr>
      <dsp:spPr>
        <a:xfrm>
          <a:off x="0" y="682"/>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56F84-F29B-4E41-8940-3F12731BF2C7}">
      <dsp:nvSpPr>
        <dsp:cNvPr id="0" name=""/>
        <dsp:cNvSpPr/>
      </dsp:nvSpPr>
      <dsp:spPr>
        <a:xfrm>
          <a:off x="173370" y="129635"/>
          <a:ext cx="315219" cy="3152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876BC-C417-4E6F-8C9E-2D411AB00688}">
      <dsp:nvSpPr>
        <dsp:cNvPr id="0" name=""/>
        <dsp:cNvSpPr/>
      </dsp:nvSpPr>
      <dsp:spPr>
        <a:xfrm>
          <a:off x="661960" y="682"/>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Welcome</a:t>
          </a:r>
        </a:p>
      </dsp:txBody>
      <dsp:txXfrm>
        <a:off x="661960" y="682"/>
        <a:ext cx="5583304" cy="573126"/>
      </dsp:txXfrm>
    </dsp:sp>
    <dsp:sp modelId="{3115BD51-96ED-4B86-A9B0-CA8163136643}">
      <dsp:nvSpPr>
        <dsp:cNvPr id="0" name=""/>
        <dsp:cNvSpPr/>
      </dsp:nvSpPr>
      <dsp:spPr>
        <a:xfrm>
          <a:off x="0" y="717090"/>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29077-510D-4C36-B57B-6FCC50EEDE7E}">
      <dsp:nvSpPr>
        <dsp:cNvPr id="0" name=""/>
        <dsp:cNvSpPr/>
      </dsp:nvSpPr>
      <dsp:spPr>
        <a:xfrm>
          <a:off x="173370" y="846043"/>
          <a:ext cx="315219" cy="3152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6CA56-7835-448B-851F-4DFDABA59BC4}">
      <dsp:nvSpPr>
        <dsp:cNvPr id="0" name=""/>
        <dsp:cNvSpPr/>
      </dsp:nvSpPr>
      <dsp:spPr>
        <a:xfrm>
          <a:off x="661960" y="717090"/>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Report to the People(Mrs. Pope)</a:t>
          </a:r>
        </a:p>
      </dsp:txBody>
      <dsp:txXfrm>
        <a:off x="661960" y="717090"/>
        <a:ext cx="5583304" cy="573126"/>
      </dsp:txXfrm>
    </dsp:sp>
    <dsp:sp modelId="{B005681F-FF69-48FE-A6CD-0A88E72CB96C}">
      <dsp:nvSpPr>
        <dsp:cNvPr id="0" name=""/>
        <dsp:cNvSpPr/>
      </dsp:nvSpPr>
      <dsp:spPr>
        <a:xfrm>
          <a:off x="0" y="1433498"/>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4F2F0-A77E-4FB3-92D1-7F7D2108E171}">
      <dsp:nvSpPr>
        <dsp:cNvPr id="0" name=""/>
        <dsp:cNvSpPr/>
      </dsp:nvSpPr>
      <dsp:spPr>
        <a:xfrm>
          <a:off x="173370" y="1562451"/>
          <a:ext cx="315219" cy="3152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F5BEA5-F421-4C67-9B2B-E1F9CBDAAE36}">
      <dsp:nvSpPr>
        <dsp:cNvPr id="0" name=""/>
        <dsp:cNvSpPr/>
      </dsp:nvSpPr>
      <dsp:spPr>
        <a:xfrm>
          <a:off x="661960" y="1433498"/>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Fundraiser</a:t>
          </a:r>
        </a:p>
      </dsp:txBody>
      <dsp:txXfrm>
        <a:off x="661960" y="1433498"/>
        <a:ext cx="5583304" cy="573126"/>
      </dsp:txXfrm>
    </dsp:sp>
    <dsp:sp modelId="{FE618ED8-089B-46B8-B004-91005C5E0E2B}">
      <dsp:nvSpPr>
        <dsp:cNvPr id="0" name=""/>
        <dsp:cNvSpPr/>
      </dsp:nvSpPr>
      <dsp:spPr>
        <a:xfrm>
          <a:off x="0" y="2149906"/>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6998AA-0764-489E-9F7F-04B8B9F37035}">
      <dsp:nvSpPr>
        <dsp:cNvPr id="0" name=""/>
        <dsp:cNvSpPr/>
      </dsp:nvSpPr>
      <dsp:spPr>
        <a:xfrm>
          <a:off x="173370" y="2278859"/>
          <a:ext cx="315219" cy="3152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10C423-2CCB-4826-B909-B40E1FBD7BA7}">
      <dsp:nvSpPr>
        <dsp:cNvPr id="0" name=""/>
        <dsp:cNvSpPr/>
      </dsp:nvSpPr>
      <dsp:spPr>
        <a:xfrm>
          <a:off x="661960" y="2149906"/>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Title One Presentation</a:t>
          </a:r>
        </a:p>
      </dsp:txBody>
      <dsp:txXfrm>
        <a:off x="661960" y="2149906"/>
        <a:ext cx="5583304" cy="573126"/>
      </dsp:txXfrm>
    </dsp:sp>
    <dsp:sp modelId="{A6391EF8-687E-46A1-AECD-22AD601CEDC2}">
      <dsp:nvSpPr>
        <dsp:cNvPr id="0" name=""/>
        <dsp:cNvSpPr/>
      </dsp:nvSpPr>
      <dsp:spPr>
        <a:xfrm>
          <a:off x="0" y="2866314"/>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70D89-5C0B-4460-9FBD-32CA76050917}">
      <dsp:nvSpPr>
        <dsp:cNvPr id="0" name=""/>
        <dsp:cNvSpPr/>
      </dsp:nvSpPr>
      <dsp:spPr>
        <a:xfrm>
          <a:off x="173370" y="2995267"/>
          <a:ext cx="315219" cy="3152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FE188-259E-4D7D-95D0-F83501D11318}">
      <dsp:nvSpPr>
        <dsp:cNvPr id="0" name=""/>
        <dsp:cNvSpPr/>
      </dsp:nvSpPr>
      <dsp:spPr>
        <a:xfrm>
          <a:off x="661960" y="2866314"/>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JES Academic Progress</a:t>
          </a:r>
        </a:p>
      </dsp:txBody>
      <dsp:txXfrm>
        <a:off x="661960" y="2866314"/>
        <a:ext cx="5583304" cy="573126"/>
      </dsp:txXfrm>
    </dsp:sp>
    <dsp:sp modelId="{44E47FD8-0D5D-4534-A79B-017CCFE561EC}">
      <dsp:nvSpPr>
        <dsp:cNvPr id="0" name=""/>
        <dsp:cNvSpPr/>
      </dsp:nvSpPr>
      <dsp:spPr>
        <a:xfrm>
          <a:off x="0" y="3582722"/>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60C8C1-5A72-4377-818B-CFE5C2911FA3}">
      <dsp:nvSpPr>
        <dsp:cNvPr id="0" name=""/>
        <dsp:cNvSpPr/>
      </dsp:nvSpPr>
      <dsp:spPr>
        <a:xfrm>
          <a:off x="173370" y="3711675"/>
          <a:ext cx="315219" cy="31521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6FDA70-47F7-439A-A247-8FC43253D86F}">
      <dsp:nvSpPr>
        <dsp:cNvPr id="0" name=""/>
        <dsp:cNvSpPr/>
      </dsp:nvSpPr>
      <dsp:spPr>
        <a:xfrm>
          <a:off x="661960" y="3582722"/>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SIC Goals</a:t>
          </a:r>
        </a:p>
      </dsp:txBody>
      <dsp:txXfrm>
        <a:off x="661960" y="3582722"/>
        <a:ext cx="5583304" cy="573126"/>
      </dsp:txXfrm>
    </dsp:sp>
    <dsp:sp modelId="{C9DF6634-F9C1-4CE2-9A41-942C466B24B4}">
      <dsp:nvSpPr>
        <dsp:cNvPr id="0" name=""/>
        <dsp:cNvSpPr/>
      </dsp:nvSpPr>
      <dsp:spPr>
        <a:xfrm>
          <a:off x="0" y="4299130"/>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F4E44-9501-4E60-937B-78907C4725BA}">
      <dsp:nvSpPr>
        <dsp:cNvPr id="0" name=""/>
        <dsp:cNvSpPr/>
      </dsp:nvSpPr>
      <dsp:spPr>
        <a:xfrm>
          <a:off x="173370" y="4428083"/>
          <a:ext cx="315219" cy="31521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AD9B7-7D3A-4BD2-8F10-BFE91053ECED}">
      <dsp:nvSpPr>
        <dsp:cNvPr id="0" name=""/>
        <dsp:cNvSpPr/>
      </dsp:nvSpPr>
      <dsp:spPr>
        <a:xfrm>
          <a:off x="661960" y="4299130"/>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Questions</a:t>
          </a:r>
        </a:p>
      </dsp:txBody>
      <dsp:txXfrm>
        <a:off x="661960" y="4299130"/>
        <a:ext cx="5583304" cy="573126"/>
      </dsp:txXfrm>
    </dsp:sp>
    <dsp:sp modelId="{1C6EE9B1-D48E-42F0-BAD8-8B9136947F50}">
      <dsp:nvSpPr>
        <dsp:cNvPr id="0" name=""/>
        <dsp:cNvSpPr/>
      </dsp:nvSpPr>
      <dsp:spPr>
        <a:xfrm>
          <a:off x="0" y="5015538"/>
          <a:ext cx="6245265" cy="573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50C6B-091C-4490-8726-80CBB83083CB}">
      <dsp:nvSpPr>
        <dsp:cNvPr id="0" name=""/>
        <dsp:cNvSpPr/>
      </dsp:nvSpPr>
      <dsp:spPr>
        <a:xfrm>
          <a:off x="173370" y="5144491"/>
          <a:ext cx="315219" cy="31521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511E3-E5E1-48F8-8A91-E2ACF40AED5D}">
      <dsp:nvSpPr>
        <dsp:cNvPr id="0" name=""/>
        <dsp:cNvSpPr/>
      </dsp:nvSpPr>
      <dsp:spPr>
        <a:xfrm>
          <a:off x="661960" y="5015538"/>
          <a:ext cx="5583304" cy="573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56" tIns="60656" rIns="60656" bIns="60656" numCol="1" spcCol="1270" anchor="ctr" anchorCtr="0">
          <a:noAutofit/>
        </a:bodyPr>
        <a:lstStyle/>
        <a:p>
          <a:pPr marL="0" lvl="0" indent="0" algn="l" defTabSz="711200">
            <a:lnSpc>
              <a:spcPct val="90000"/>
            </a:lnSpc>
            <a:spcBef>
              <a:spcPct val="0"/>
            </a:spcBef>
            <a:spcAft>
              <a:spcPct val="35000"/>
            </a:spcAft>
            <a:buNone/>
          </a:pPr>
          <a:r>
            <a:rPr lang="en-US" sz="1600" kern="1200"/>
            <a:t>Closing</a:t>
          </a:r>
        </a:p>
      </dsp:txBody>
      <dsp:txXfrm>
        <a:off x="661960" y="5015538"/>
        <a:ext cx="5583304" cy="573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F477-4AC8-E448-B710-C4C88D97491D}">
      <dsp:nvSpPr>
        <dsp:cNvPr id="0" name=""/>
        <dsp:cNvSpPr/>
      </dsp:nvSpPr>
      <dsp:spPr>
        <a:xfrm>
          <a:off x="0" y="350415"/>
          <a:ext cx="11376678" cy="4674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957" tIns="291592" rIns="882957"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solidFill>
                <a:srgbClr val="000000"/>
              </a:solidFill>
              <a:latin typeface="Aptos"/>
            </a:rPr>
            <a:t>Johnsonville Elementary School </a:t>
          </a:r>
          <a:r>
            <a:rPr lang="en-US" sz="1400" kern="1200">
              <a:latin typeface="Aptos Display"/>
            </a:rPr>
            <a:t>will</a:t>
          </a:r>
          <a:r>
            <a:rPr lang="en-US" sz="1400" kern="1200"/>
            <a:t> support our children's learning in the following ways: </a:t>
          </a:r>
        </a:p>
        <a:p>
          <a:pPr marL="228600" lvl="2" indent="-114300" algn="l" defTabSz="622300" rtl="0">
            <a:lnSpc>
              <a:spcPct val="90000"/>
            </a:lnSpc>
            <a:spcBef>
              <a:spcPct val="0"/>
            </a:spcBef>
            <a:spcAft>
              <a:spcPct val="15000"/>
            </a:spcAft>
            <a:buChar char="•"/>
          </a:pPr>
          <a:r>
            <a:rPr lang="en-US" sz="1400" kern="1200">
              <a:solidFill>
                <a:srgbClr val="000000"/>
              </a:solidFill>
              <a:latin typeface="Aptos"/>
            </a:rPr>
            <a:t>Provide high-quality curriculum and instruction in a supportive and effective learning environment that enables the participating children to meet the State's academic achievement standards as follows: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The school provides many programs to assist students in mastering standards.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Tutoring in reading is provided during the school day to assist students who are having difficulties in grades k-2.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Teachers use iReady testing to assess student weaknesses in subject areas so that additional help can be provided.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Teachers are also using technology to make instruction more interactive and exciting for students.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The curriculum used by teachers is revised by teachers in their grade levels to meet the needs of students on a yearly basis. </a:t>
          </a:r>
          <a:endParaRPr lang="en-US" sz="1400" kern="1200"/>
        </a:p>
        <a:p>
          <a:pPr marL="228600" lvl="2" indent="-114300" algn="l" defTabSz="622300" rtl="0">
            <a:lnSpc>
              <a:spcPct val="90000"/>
            </a:lnSpc>
            <a:spcBef>
              <a:spcPct val="0"/>
            </a:spcBef>
            <a:spcAft>
              <a:spcPct val="15000"/>
            </a:spcAft>
            <a:buChar char="•"/>
          </a:pPr>
          <a:r>
            <a:rPr lang="en-US" sz="1400" kern="1200">
              <a:solidFill>
                <a:srgbClr val="000000"/>
              </a:solidFill>
              <a:latin typeface="Aptos"/>
            </a:rPr>
            <a:t>Hold parent-teacher conferences: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Parents will be contacted by their child’s teacher through Class Dojo.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We encourage parents to contact their child's teacher to discuss the progress of the student. </a:t>
          </a:r>
          <a:endParaRPr lang="en-US" sz="1400" kern="1200"/>
        </a:p>
        <a:p>
          <a:pPr marL="228600" lvl="2" indent="-114300" algn="l" defTabSz="622300" rtl="0">
            <a:lnSpc>
              <a:spcPct val="90000"/>
            </a:lnSpc>
            <a:spcBef>
              <a:spcPct val="0"/>
            </a:spcBef>
            <a:spcAft>
              <a:spcPct val="15000"/>
            </a:spcAft>
            <a:buChar char="•"/>
          </a:pPr>
          <a:r>
            <a:rPr lang="en-US" sz="1400" kern="1200">
              <a:solidFill>
                <a:srgbClr val="000000"/>
              </a:solidFill>
              <a:latin typeface="Aptos"/>
            </a:rPr>
            <a:t>Provide parents with reports on their Child's progress: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Interim reports will be sent in the middle of each nine-week grading period via bright Bright Arrow.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Reports will be sent to parents each 9 weeks that give information on their child's progress via Bright Arrow. </a:t>
          </a:r>
        </a:p>
        <a:p>
          <a:pPr marL="228600" lvl="2" indent="-114300" algn="l" defTabSz="622300" rtl="0">
            <a:lnSpc>
              <a:spcPct val="90000"/>
            </a:lnSpc>
            <a:spcBef>
              <a:spcPct val="0"/>
            </a:spcBef>
            <a:spcAft>
              <a:spcPct val="15000"/>
            </a:spcAft>
            <a:buChar char="•"/>
          </a:pPr>
          <a:r>
            <a:rPr lang="en-US" sz="1400" kern="1200">
              <a:solidFill>
                <a:srgbClr val="000000"/>
              </a:solidFill>
              <a:latin typeface="Aptos"/>
            </a:rPr>
            <a:t>Provide the opportunity for parents to consult with teachers and volunteer and observe in their child’s class: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The school welcomes parents to schedule virtual or in person appointments with teachers at the school concerning the progress of their child. </a:t>
          </a:r>
        </a:p>
        <a:p>
          <a:pPr marL="342900" lvl="3" indent="-114300" algn="l" defTabSz="622300">
            <a:lnSpc>
              <a:spcPct val="90000"/>
            </a:lnSpc>
            <a:spcBef>
              <a:spcPct val="0"/>
            </a:spcBef>
            <a:spcAft>
              <a:spcPct val="15000"/>
            </a:spcAft>
            <a:buChar char="•"/>
          </a:pPr>
          <a:r>
            <a:rPr lang="en-US" sz="1400" kern="1200">
              <a:solidFill>
                <a:srgbClr val="000000"/>
              </a:solidFill>
              <a:latin typeface="Aptos"/>
            </a:rPr>
            <a:t>Please call the school at 386- 2955 to schedule an appointment or contact your child’s teacher through Class Dojo. </a:t>
          </a:r>
        </a:p>
        <a:p>
          <a:pPr marL="228600" lvl="2" indent="-114300" algn="l" defTabSz="622300">
            <a:lnSpc>
              <a:spcPct val="90000"/>
            </a:lnSpc>
            <a:spcBef>
              <a:spcPct val="0"/>
            </a:spcBef>
            <a:spcAft>
              <a:spcPct val="15000"/>
            </a:spcAft>
            <a:buChar char="•"/>
          </a:pPr>
          <a:endParaRPr lang="en-US" sz="1400" kern="1200">
            <a:latin typeface="Aptos"/>
          </a:endParaRPr>
        </a:p>
      </dsp:txBody>
      <dsp:txXfrm>
        <a:off x="0" y="350415"/>
        <a:ext cx="11376678" cy="4674600"/>
      </dsp:txXfrm>
    </dsp:sp>
    <dsp:sp modelId="{001612D6-8DA7-1A47-ABA0-8591B15EA4A8}">
      <dsp:nvSpPr>
        <dsp:cNvPr id="0" name=""/>
        <dsp:cNvSpPr/>
      </dsp:nvSpPr>
      <dsp:spPr>
        <a:xfrm>
          <a:off x="568833" y="143775"/>
          <a:ext cx="7963674"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08" tIns="0" rIns="301008" bIns="0" numCol="1" spcCol="1270" anchor="ctr" anchorCtr="0">
          <a:noAutofit/>
        </a:bodyPr>
        <a:lstStyle/>
        <a:p>
          <a:pPr marL="0" lvl="0" indent="0" algn="l" defTabSz="622300" rtl="0">
            <a:lnSpc>
              <a:spcPct val="90000"/>
            </a:lnSpc>
            <a:spcBef>
              <a:spcPct val="0"/>
            </a:spcBef>
            <a:spcAft>
              <a:spcPct val="35000"/>
            </a:spcAft>
            <a:buNone/>
          </a:pPr>
          <a:r>
            <a:rPr lang="en-US" sz="1400" kern="1200">
              <a:solidFill>
                <a:schemeClr val="bg1"/>
              </a:solidFill>
              <a:latin typeface="Aptos"/>
            </a:rPr>
            <a:t>School Responsibilities</a:t>
          </a:r>
          <a:r>
            <a:rPr lang="en-US" sz="1400" kern="1200">
              <a:solidFill>
                <a:schemeClr val="bg1"/>
              </a:solidFill>
              <a:latin typeface="Aptos Display" panose="02110004020202020204"/>
            </a:rPr>
            <a:t> </a:t>
          </a:r>
          <a:endParaRPr lang="en-US" sz="1400" kern="1200">
            <a:solidFill>
              <a:schemeClr val="bg1"/>
            </a:solidFill>
          </a:endParaRPr>
        </a:p>
      </dsp:txBody>
      <dsp:txXfrm>
        <a:off x="589008" y="163950"/>
        <a:ext cx="7923324"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F477-4AC8-E448-B710-C4C88D97491D}">
      <dsp:nvSpPr>
        <dsp:cNvPr id="0" name=""/>
        <dsp:cNvSpPr/>
      </dsp:nvSpPr>
      <dsp:spPr>
        <a:xfrm>
          <a:off x="0" y="323595"/>
          <a:ext cx="11376678" cy="2721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957" tIns="333248" rIns="88295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We, as parents, will support our children's learning in the following ways: </a:t>
          </a:r>
        </a:p>
        <a:p>
          <a:pPr marL="342900" lvl="2" indent="-171450" algn="l" defTabSz="711200">
            <a:lnSpc>
              <a:spcPct val="90000"/>
            </a:lnSpc>
            <a:spcBef>
              <a:spcPct val="0"/>
            </a:spcBef>
            <a:spcAft>
              <a:spcPct val="15000"/>
            </a:spcAft>
            <a:buChar char="•"/>
          </a:pPr>
          <a:r>
            <a:rPr lang="en-US" sz="1600" kern="1200"/>
            <a:t>Monitoring attendance </a:t>
          </a:r>
        </a:p>
        <a:p>
          <a:pPr marL="342900" lvl="2" indent="-171450" algn="l" defTabSz="711200">
            <a:lnSpc>
              <a:spcPct val="90000"/>
            </a:lnSpc>
            <a:spcBef>
              <a:spcPct val="0"/>
            </a:spcBef>
            <a:spcAft>
              <a:spcPct val="15000"/>
            </a:spcAft>
            <a:buChar char="•"/>
          </a:pPr>
          <a:r>
            <a:rPr lang="en-US" sz="1600" kern="1200"/>
            <a:t>Making sure homework is completed </a:t>
          </a:r>
        </a:p>
        <a:p>
          <a:pPr marL="342900" lvl="2" indent="-171450" algn="l" defTabSz="711200">
            <a:lnSpc>
              <a:spcPct val="90000"/>
            </a:lnSpc>
            <a:spcBef>
              <a:spcPct val="0"/>
            </a:spcBef>
            <a:spcAft>
              <a:spcPct val="15000"/>
            </a:spcAft>
            <a:buChar char="•"/>
          </a:pPr>
          <a:r>
            <a:rPr lang="en-US" sz="1600" kern="1200"/>
            <a:t>Monitoring amount of television my child watches </a:t>
          </a:r>
        </a:p>
        <a:p>
          <a:pPr marL="342900" lvl="2" indent="-171450" algn="l" defTabSz="711200">
            <a:lnSpc>
              <a:spcPct val="90000"/>
            </a:lnSpc>
            <a:spcBef>
              <a:spcPct val="0"/>
            </a:spcBef>
            <a:spcAft>
              <a:spcPct val="15000"/>
            </a:spcAft>
            <a:buChar char="•"/>
          </a:pPr>
          <a:r>
            <a:rPr lang="en-US" sz="1600" kern="1200"/>
            <a:t>Participating, as appropriate, in decisions relating to my children's education </a:t>
          </a:r>
        </a:p>
        <a:p>
          <a:pPr marL="342900" lvl="2" indent="-171450" algn="l" defTabSz="711200">
            <a:lnSpc>
              <a:spcPct val="90000"/>
            </a:lnSpc>
            <a:spcBef>
              <a:spcPct val="0"/>
            </a:spcBef>
            <a:spcAft>
              <a:spcPct val="15000"/>
            </a:spcAft>
            <a:buChar char="•"/>
          </a:pPr>
          <a:r>
            <a:rPr lang="en-US" sz="1600" kern="1200"/>
            <a:t>Promoting positive use of my Child's extracurricular time </a:t>
          </a:r>
        </a:p>
        <a:p>
          <a:pPr marL="342900" lvl="2" indent="-171450" algn="l" defTabSz="711200">
            <a:lnSpc>
              <a:spcPct val="90000"/>
            </a:lnSpc>
            <a:spcBef>
              <a:spcPct val="0"/>
            </a:spcBef>
            <a:spcAft>
              <a:spcPct val="15000"/>
            </a:spcAft>
            <a:buChar char="•"/>
          </a:pPr>
          <a:r>
            <a:rPr lang="en-US" sz="1600" kern="1200"/>
            <a:t>Staying informed about my child's education and communicating with the school by promptly reading all notices from the school and responding as appropriate </a:t>
          </a:r>
        </a:p>
        <a:p>
          <a:pPr marL="342900" lvl="2" indent="-171450" algn="l" defTabSz="711200">
            <a:lnSpc>
              <a:spcPct val="90000"/>
            </a:lnSpc>
            <a:spcBef>
              <a:spcPct val="0"/>
            </a:spcBef>
            <a:spcAft>
              <a:spcPct val="15000"/>
            </a:spcAft>
            <a:buChar char="•"/>
          </a:pPr>
          <a:r>
            <a:rPr lang="en-US" sz="1600" kern="1200"/>
            <a:t>Serving to the extent possible on school committees and attending PTO </a:t>
          </a:r>
        </a:p>
      </dsp:txBody>
      <dsp:txXfrm>
        <a:off x="0" y="323595"/>
        <a:ext cx="11376678" cy="2721600"/>
      </dsp:txXfrm>
    </dsp:sp>
    <dsp:sp modelId="{001612D6-8DA7-1A47-ABA0-8591B15EA4A8}">
      <dsp:nvSpPr>
        <dsp:cNvPr id="0" name=""/>
        <dsp:cNvSpPr/>
      </dsp:nvSpPr>
      <dsp:spPr>
        <a:xfrm>
          <a:off x="568833" y="87435"/>
          <a:ext cx="7963674"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08" tIns="0" rIns="301008" bIns="0" numCol="1" spcCol="1270" anchor="ctr" anchorCtr="0">
          <a:noAutofit/>
        </a:bodyPr>
        <a:lstStyle/>
        <a:p>
          <a:pPr marL="0" lvl="0" indent="0" algn="l" defTabSz="711200">
            <a:lnSpc>
              <a:spcPct val="90000"/>
            </a:lnSpc>
            <a:spcBef>
              <a:spcPct val="0"/>
            </a:spcBef>
            <a:spcAft>
              <a:spcPct val="35000"/>
            </a:spcAft>
            <a:buNone/>
          </a:pPr>
          <a:r>
            <a:rPr lang="en-US" sz="1600" kern="1200"/>
            <a:t>Parent Responsibilities: </a:t>
          </a:r>
        </a:p>
      </dsp:txBody>
      <dsp:txXfrm>
        <a:off x="591890" y="110492"/>
        <a:ext cx="7917560" cy="426206"/>
      </dsp:txXfrm>
    </dsp:sp>
    <dsp:sp modelId="{EE905439-B824-C042-82F1-F0A3EA6337D7}">
      <dsp:nvSpPr>
        <dsp:cNvPr id="0" name=""/>
        <dsp:cNvSpPr/>
      </dsp:nvSpPr>
      <dsp:spPr>
        <a:xfrm>
          <a:off x="0" y="3367755"/>
          <a:ext cx="11376678" cy="1713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2957" tIns="333248" rIns="88295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The student will: </a:t>
          </a:r>
        </a:p>
        <a:p>
          <a:pPr marL="342900" lvl="2" indent="-171450" algn="l" defTabSz="711200">
            <a:lnSpc>
              <a:spcPct val="90000"/>
            </a:lnSpc>
            <a:spcBef>
              <a:spcPct val="0"/>
            </a:spcBef>
            <a:spcAft>
              <a:spcPct val="15000"/>
            </a:spcAft>
            <a:buChar char="•"/>
          </a:pPr>
          <a:r>
            <a:rPr lang="en-US" sz="1600" kern="1200"/>
            <a:t>Come to school prepared to learn</a:t>
          </a:r>
        </a:p>
        <a:p>
          <a:pPr marL="342900" lvl="2" indent="-171450" algn="l" defTabSz="711200">
            <a:lnSpc>
              <a:spcPct val="90000"/>
            </a:lnSpc>
            <a:spcBef>
              <a:spcPct val="0"/>
            </a:spcBef>
            <a:spcAft>
              <a:spcPct val="15000"/>
            </a:spcAft>
            <a:buChar char="•"/>
          </a:pPr>
          <a:r>
            <a:rPr lang="en-US" sz="1600" kern="1200"/>
            <a:t>Attend school regularly and on time </a:t>
          </a:r>
        </a:p>
        <a:p>
          <a:pPr marL="342900" lvl="2" indent="-171450" algn="l" defTabSz="711200">
            <a:lnSpc>
              <a:spcPct val="90000"/>
            </a:lnSpc>
            <a:spcBef>
              <a:spcPct val="0"/>
            </a:spcBef>
            <a:spcAft>
              <a:spcPct val="15000"/>
            </a:spcAft>
            <a:buChar char="•"/>
          </a:pPr>
          <a:r>
            <a:rPr lang="en-US" sz="1600" kern="1200"/>
            <a:t>Complete all class and homework assignments to the best of his/her ability</a:t>
          </a:r>
        </a:p>
        <a:p>
          <a:pPr marL="342900" lvl="2" indent="-171450" algn="l" defTabSz="711200">
            <a:lnSpc>
              <a:spcPct val="90000"/>
            </a:lnSpc>
            <a:spcBef>
              <a:spcPct val="0"/>
            </a:spcBef>
            <a:spcAft>
              <a:spcPct val="15000"/>
            </a:spcAft>
            <a:buChar char="•"/>
          </a:pPr>
          <a:r>
            <a:rPr lang="en-US" sz="1600" kern="1200"/>
            <a:t>Ask for help and support when needed</a:t>
          </a:r>
        </a:p>
      </dsp:txBody>
      <dsp:txXfrm>
        <a:off x="0" y="3367755"/>
        <a:ext cx="11376678" cy="1713600"/>
      </dsp:txXfrm>
    </dsp:sp>
    <dsp:sp modelId="{224277FA-87F3-5A4B-92B1-B1219602A1AB}">
      <dsp:nvSpPr>
        <dsp:cNvPr id="0" name=""/>
        <dsp:cNvSpPr/>
      </dsp:nvSpPr>
      <dsp:spPr>
        <a:xfrm>
          <a:off x="568833" y="3131595"/>
          <a:ext cx="7963674" cy="472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008" tIns="0" rIns="301008" bIns="0" numCol="1" spcCol="1270" anchor="ctr" anchorCtr="0">
          <a:noAutofit/>
        </a:bodyPr>
        <a:lstStyle/>
        <a:p>
          <a:pPr marL="0" lvl="0" indent="0" algn="l" defTabSz="711200">
            <a:lnSpc>
              <a:spcPct val="90000"/>
            </a:lnSpc>
            <a:spcBef>
              <a:spcPct val="0"/>
            </a:spcBef>
            <a:spcAft>
              <a:spcPct val="35000"/>
            </a:spcAft>
            <a:buNone/>
          </a:pPr>
          <a:r>
            <a:rPr lang="en-US" sz="1600" kern="1200"/>
            <a:t>Student Responsibilities:</a:t>
          </a:r>
        </a:p>
      </dsp:txBody>
      <dsp:txXfrm>
        <a:off x="591890" y="3154652"/>
        <a:ext cx="7917560"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4BB5C-88DA-474A-ADD6-CE4F1C61078F}">
      <dsp:nvSpPr>
        <dsp:cNvPr id="0" name=""/>
        <dsp:cNvSpPr/>
      </dsp:nvSpPr>
      <dsp:spPr>
        <a:xfrm>
          <a:off x="3323664" y="834988"/>
          <a:ext cx="643158" cy="91440"/>
        </a:xfrm>
        <a:custGeom>
          <a:avLst/>
          <a:gdLst/>
          <a:ahLst/>
          <a:cxnLst/>
          <a:rect l="0" t="0" r="0" b="0"/>
          <a:pathLst>
            <a:path>
              <a:moveTo>
                <a:pt x="0" y="45720"/>
              </a:moveTo>
              <a:lnTo>
                <a:pt x="64315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399" y="877339"/>
        <a:ext cx="33687" cy="6737"/>
      </dsp:txXfrm>
    </dsp:sp>
    <dsp:sp modelId="{409FD7AA-8C99-5541-9585-EFCC5C58BA25}">
      <dsp:nvSpPr>
        <dsp:cNvPr id="0" name=""/>
        <dsp:cNvSpPr/>
      </dsp:nvSpPr>
      <dsp:spPr>
        <a:xfrm>
          <a:off x="396080" y="1893"/>
          <a:ext cx="2929383" cy="17576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u="sng" kern="1200"/>
            <a:t>Into Reading </a:t>
          </a:r>
          <a:r>
            <a:rPr lang="en-US" sz="1700" kern="1200"/>
            <a:t>is the new state adopted curriculum that we are using at JES this year.  It is 100% aligned to our SC ELA standards.</a:t>
          </a:r>
        </a:p>
      </dsp:txBody>
      <dsp:txXfrm>
        <a:off x="396080" y="1893"/>
        <a:ext cx="2929383" cy="1757630"/>
      </dsp:txXfrm>
    </dsp:sp>
    <dsp:sp modelId="{DE5866DB-64C1-5843-A6B9-78C8635C4655}">
      <dsp:nvSpPr>
        <dsp:cNvPr id="0" name=""/>
        <dsp:cNvSpPr/>
      </dsp:nvSpPr>
      <dsp:spPr>
        <a:xfrm>
          <a:off x="6926806" y="834988"/>
          <a:ext cx="643158" cy="91440"/>
        </a:xfrm>
        <a:custGeom>
          <a:avLst/>
          <a:gdLst/>
          <a:ahLst/>
          <a:cxnLst/>
          <a:rect l="0" t="0" r="0" b="0"/>
          <a:pathLst>
            <a:path>
              <a:moveTo>
                <a:pt x="0" y="45720"/>
              </a:moveTo>
              <a:lnTo>
                <a:pt x="64315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31541" y="877339"/>
        <a:ext cx="33687" cy="6737"/>
      </dsp:txXfrm>
    </dsp:sp>
    <dsp:sp modelId="{ED5C3105-9806-E046-9EFC-54761B6DF27D}">
      <dsp:nvSpPr>
        <dsp:cNvPr id="0" name=""/>
        <dsp:cNvSpPr/>
      </dsp:nvSpPr>
      <dsp:spPr>
        <a:xfrm>
          <a:off x="3999222" y="1893"/>
          <a:ext cx="2929383" cy="17576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The program focuses on the 5 Big Areas of Reading – Phonemic Awareness, Phonics, Fluency, Vocabulary, and Comprehension</a:t>
          </a:r>
        </a:p>
      </dsp:txBody>
      <dsp:txXfrm>
        <a:off x="3999222" y="1893"/>
        <a:ext cx="2929383" cy="1757630"/>
      </dsp:txXfrm>
    </dsp:sp>
    <dsp:sp modelId="{C7AF0E8D-F79B-9F48-B8E9-B1F7D2BCA7E3}">
      <dsp:nvSpPr>
        <dsp:cNvPr id="0" name=""/>
        <dsp:cNvSpPr/>
      </dsp:nvSpPr>
      <dsp:spPr>
        <a:xfrm>
          <a:off x="1860772" y="1757723"/>
          <a:ext cx="7206284" cy="643158"/>
        </a:xfrm>
        <a:custGeom>
          <a:avLst/>
          <a:gdLst/>
          <a:ahLst/>
          <a:cxnLst/>
          <a:rect l="0" t="0" r="0" b="0"/>
          <a:pathLst>
            <a:path>
              <a:moveTo>
                <a:pt x="7206284" y="0"/>
              </a:moveTo>
              <a:lnTo>
                <a:pt x="7206284" y="338679"/>
              </a:lnTo>
              <a:lnTo>
                <a:pt x="0" y="338679"/>
              </a:lnTo>
              <a:lnTo>
                <a:pt x="0" y="64315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971" y="2075933"/>
        <a:ext cx="361885" cy="6737"/>
      </dsp:txXfrm>
    </dsp:sp>
    <dsp:sp modelId="{B0EDF438-D6FB-F84D-ABF9-D22CBECE3782}">
      <dsp:nvSpPr>
        <dsp:cNvPr id="0" name=""/>
        <dsp:cNvSpPr/>
      </dsp:nvSpPr>
      <dsp:spPr>
        <a:xfrm>
          <a:off x="7602364" y="1893"/>
          <a:ext cx="2929383" cy="17576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The curriculum is rigorous to match the rigor of the SC Ready Test.</a:t>
          </a:r>
        </a:p>
      </dsp:txBody>
      <dsp:txXfrm>
        <a:off x="7602364" y="1893"/>
        <a:ext cx="2929383" cy="1757630"/>
      </dsp:txXfrm>
    </dsp:sp>
    <dsp:sp modelId="{53901B38-AEBD-E84C-9BC4-94EDC5D99C93}">
      <dsp:nvSpPr>
        <dsp:cNvPr id="0" name=""/>
        <dsp:cNvSpPr/>
      </dsp:nvSpPr>
      <dsp:spPr>
        <a:xfrm>
          <a:off x="396080" y="2433281"/>
          <a:ext cx="2929383" cy="175763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542" tIns="150673" rIns="143542" bIns="150673" numCol="1" spcCol="1270" anchor="ctr" anchorCtr="0">
          <a:noAutofit/>
        </a:bodyPr>
        <a:lstStyle/>
        <a:p>
          <a:pPr marL="0" lvl="0" indent="0" algn="ctr" defTabSz="755650">
            <a:lnSpc>
              <a:spcPct val="90000"/>
            </a:lnSpc>
            <a:spcBef>
              <a:spcPct val="0"/>
            </a:spcBef>
            <a:spcAft>
              <a:spcPct val="35000"/>
            </a:spcAft>
            <a:buNone/>
          </a:pPr>
          <a:r>
            <a:rPr lang="en-US" sz="1700" kern="1200"/>
            <a:t>The program is both digital and in book format.  Students can access the HMH – Ed platform at home.</a:t>
          </a:r>
        </a:p>
      </dsp:txBody>
      <dsp:txXfrm>
        <a:off x="396080" y="2433281"/>
        <a:ext cx="2929383" cy="1757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7F209-FCC1-4261-BDBD-73FEAFD03E13}">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889F9A-08C3-4B63-AB65-6631C6F25635}">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If you have questions, please don’t hesitate to contact Mrs. Burrows or Mr. Johnson.</a:t>
          </a:r>
        </a:p>
      </dsp:txBody>
      <dsp:txXfrm>
        <a:off x="100682" y="2427484"/>
        <a:ext cx="2370489" cy="720000"/>
      </dsp:txXfrm>
    </dsp:sp>
    <dsp:sp modelId="{8875EF46-38E2-4A15-942B-5BAB0142AA76}">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F3FEDC-F12F-4DCB-A3B2-ACB08CB74851}">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Email    </a:t>
          </a:r>
          <a:r>
            <a:rPr lang="en-US" sz="1500" kern="1200">
              <a:hlinkClick xmlns:r="http://schemas.openxmlformats.org/officeDocument/2006/relationships" r:id="rId5"/>
            </a:rPr>
            <a:t>lburrows@fsd5.org</a:t>
          </a:r>
          <a:endParaRPr lang="en-US" sz="1500" kern="1200"/>
        </a:p>
      </dsp:txBody>
      <dsp:txXfrm>
        <a:off x="2886007" y="2427484"/>
        <a:ext cx="2370489" cy="720000"/>
      </dsp:txXfrm>
    </dsp:sp>
    <dsp:sp modelId="{218C3769-F66E-487E-82A6-0A7C1BECC173}">
      <dsp:nvSpPr>
        <dsp:cNvPr id="0" name=""/>
        <dsp:cNvSpPr/>
      </dsp:nvSpPr>
      <dsp:spPr>
        <a:xfrm>
          <a:off x="6323216" y="1045320"/>
          <a:ext cx="1066720" cy="106672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D855A9-F279-4D9E-9C83-B453CFD06218}">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Email    </a:t>
          </a:r>
          <a:r>
            <a:rPr lang="en-US" sz="1500" kern="1200">
              <a:hlinkClick xmlns:r="http://schemas.openxmlformats.org/officeDocument/2006/relationships" r:id="rId8"/>
            </a:rPr>
            <a:t>ljohnson@fsd5.org</a:t>
          </a:r>
          <a:endParaRPr lang="en-US" sz="1500" kern="1200"/>
        </a:p>
      </dsp:txBody>
      <dsp:txXfrm>
        <a:off x="5671332" y="2427484"/>
        <a:ext cx="2370489" cy="720000"/>
      </dsp:txXfrm>
    </dsp:sp>
    <dsp:sp modelId="{BBEB61BF-3384-4AAA-BCE3-F4F8EC00782F}">
      <dsp:nvSpPr>
        <dsp:cNvPr id="0" name=""/>
        <dsp:cNvSpPr/>
      </dsp:nvSpPr>
      <dsp:spPr>
        <a:xfrm>
          <a:off x="9108541" y="1045320"/>
          <a:ext cx="1066720" cy="10667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04401-4BBF-4663-A730-F75BF8218B0F}">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Phone #   843-386-2955</a:t>
          </a:r>
        </a:p>
      </dsp:txBody>
      <dsp:txXfrm>
        <a:off x="8456657" y="2427484"/>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1331-474C-E5BF-7D6A-245036763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942B5D-BE39-D6BC-2FA9-FB307A828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D5904-A7E7-0E82-7488-D2BEEB9D5251}"/>
              </a:ext>
            </a:extLst>
          </p:cNvPr>
          <p:cNvSpPr>
            <a:spLocks noGrp="1"/>
          </p:cNvSpPr>
          <p:nvPr>
            <p:ph type="dt" sz="half" idx="10"/>
          </p:nvPr>
        </p:nvSpPr>
        <p:spPr/>
        <p:txBody>
          <a:bodyPr/>
          <a:lstStyle/>
          <a:p>
            <a:fld id="{48A87A34-81AB-432B-8DAE-1953F412C126}" type="datetimeFigureOut">
              <a:rPr lang="en-US" smtClean="0"/>
              <a:pPr/>
              <a:t>9/9/2024</a:t>
            </a:fld>
            <a:endParaRPr lang="en-US"/>
          </a:p>
        </p:txBody>
      </p:sp>
      <p:sp>
        <p:nvSpPr>
          <p:cNvPr id="5" name="Footer Placeholder 4">
            <a:extLst>
              <a:ext uri="{FF2B5EF4-FFF2-40B4-BE49-F238E27FC236}">
                <a16:creationId xmlns:a16="http://schemas.microsoft.com/office/drawing/2014/main" id="{43F60DA7-7ADA-A8EC-0330-834589F52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C132A-6ACC-58C6-44ED-16FCBD2D3871}"/>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4511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0EB8-9124-D85A-D388-42B9E11283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E8541D-B8D3-C43A-8476-4BC9CFA2D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58038-B59C-4EE0-B98B-13D17EDF89CB}"/>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a:extLst>
              <a:ext uri="{FF2B5EF4-FFF2-40B4-BE49-F238E27FC236}">
                <a16:creationId xmlns:a16="http://schemas.microsoft.com/office/drawing/2014/main" id="{803D239A-8F0D-9CC3-ED76-A86F8B2CB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E6970-ECDB-C64B-1189-F0A6C397634E}"/>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6834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2883A0-9D26-D777-4EB5-C0940EA63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C13AA-4785-27CD-1822-23183DCA8A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867B0-102E-C0C2-A821-80DD88A80782}"/>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a:extLst>
              <a:ext uri="{FF2B5EF4-FFF2-40B4-BE49-F238E27FC236}">
                <a16:creationId xmlns:a16="http://schemas.microsoft.com/office/drawing/2014/main" id="{F7A63C84-F368-E32D-BCB1-159965E71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E957A-DFA9-E5D9-E498-EBA7386E97C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57386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F323BB4A-8838-4197-ABDC-3D868BAB8821}"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588AA-A417-4218-BCD0-23554D6375A9}" type="slidenum">
              <a:rPr lang="en-US" smtClean="0"/>
              <a:t>‹#›</a:t>
            </a:fld>
            <a:endParaRPr lang="en-US"/>
          </a:p>
        </p:txBody>
      </p:sp>
    </p:spTree>
    <p:extLst>
      <p:ext uri="{BB962C8B-B14F-4D97-AF65-F5344CB8AC3E}">
        <p14:creationId xmlns:p14="http://schemas.microsoft.com/office/powerpoint/2010/main" val="78341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E0E6-8112-C505-9B43-9DC1F0787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756EA-2746-126E-A7DE-1E4A665262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B65A2-9AE4-04E5-2005-BD6869102167}"/>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a:extLst>
              <a:ext uri="{FF2B5EF4-FFF2-40B4-BE49-F238E27FC236}">
                <a16:creationId xmlns:a16="http://schemas.microsoft.com/office/drawing/2014/main" id="{F3009399-6F28-1C2B-87A8-BEF9F6EB1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0959-7C7E-C774-20B0-C12A533007F2}"/>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7476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28F1-A400-8D82-B030-F4FF68E6E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33E27-F7CA-748D-3776-6940D04335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D36C1F-9B7A-A165-06A1-D10744446990}"/>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5" name="Footer Placeholder 4">
            <a:extLst>
              <a:ext uri="{FF2B5EF4-FFF2-40B4-BE49-F238E27FC236}">
                <a16:creationId xmlns:a16="http://schemas.microsoft.com/office/drawing/2014/main" id="{02F541ED-91A3-D191-E34F-0DA58FEF1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1A535-59EC-62F1-DDAB-F4C14C4EE460}"/>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4858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E415-B20A-08EA-1ADA-294E22809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D17B83-C992-239F-628E-D9C3BA5153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16D7D9-93BA-C749-DD91-0BFBA78024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7F63DB-68C4-5DFB-4F6C-F3AAB2D1E943}"/>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6" name="Footer Placeholder 5">
            <a:extLst>
              <a:ext uri="{FF2B5EF4-FFF2-40B4-BE49-F238E27FC236}">
                <a16:creationId xmlns:a16="http://schemas.microsoft.com/office/drawing/2014/main" id="{E2108428-467B-2496-F620-B7239FFA5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7F277-6399-27F6-4D93-DF2CDEF8BE73}"/>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1648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C17B-8B20-268A-CC66-E124B67A3E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B1676F-08CD-B542-4541-B81635B9A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559F7-4F7C-9AC7-52AC-F2BFAD861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DF5E11-A7E1-E2D5-822C-849664051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0A96FA-C793-2805-2BCC-B17385E93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41375C-3EC8-AD34-8964-A9E7AD79A2BF}"/>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8" name="Footer Placeholder 7">
            <a:extLst>
              <a:ext uri="{FF2B5EF4-FFF2-40B4-BE49-F238E27FC236}">
                <a16:creationId xmlns:a16="http://schemas.microsoft.com/office/drawing/2014/main" id="{C3D12572-7471-35FA-9DF4-2AB420053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C4FB7-38D6-3F0B-83F6-C04A573F2EAF}"/>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8472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D021-A7D1-FD81-F1A6-9B25551E7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5B2F74-0E80-1BD0-E310-6236BE323ADA}"/>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4" name="Footer Placeholder 3">
            <a:extLst>
              <a:ext uri="{FF2B5EF4-FFF2-40B4-BE49-F238E27FC236}">
                <a16:creationId xmlns:a16="http://schemas.microsoft.com/office/drawing/2014/main" id="{C55C1AF3-C321-8276-7B99-E8984ADAE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BAFDAF-E0D2-2AA0-A65E-7399B90CA76F}"/>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7724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915DA0-94FA-7698-441F-B75936C18DF5}"/>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3" name="Footer Placeholder 2">
            <a:extLst>
              <a:ext uri="{FF2B5EF4-FFF2-40B4-BE49-F238E27FC236}">
                <a16:creationId xmlns:a16="http://schemas.microsoft.com/office/drawing/2014/main" id="{4C6B5CEC-EE28-79D6-ABE3-6FF1C99949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9518F0-7CA3-5C80-1537-02E9C697EFC2}"/>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2246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AC7B-8A38-1DB9-D5E0-4E7E5F201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F8FD9-A632-701D-0816-FE325BE66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F7CC2-129D-33AA-B5ED-5B38D9649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68688-A404-3B87-BD29-074C635067EA}"/>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6" name="Footer Placeholder 5">
            <a:extLst>
              <a:ext uri="{FF2B5EF4-FFF2-40B4-BE49-F238E27FC236}">
                <a16:creationId xmlns:a16="http://schemas.microsoft.com/office/drawing/2014/main" id="{CD0D10A4-7F0A-3FF3-CD83-CB11CAE59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74712-3783-D30C-9F33-679BF70211A7}"/>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1785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A633-FBC4-6D6B-5383-533BF046E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48EB10-8C54-8149-5025-2CFD361D25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9B7D6F-343A-8F65-3286-A59703B1D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B17DE-9A51-176C-65A7-A46BF4BC63DC}"/>
              </a:ext>
            </a:extLst>
          </p:cNvPr>
          <p:cNvSpPr>
            <a:spLocks noGrp="1"/>
          </p:cNvSpPr>
          <p:nvPr>
            <p:ph type="dt" sz="half" idx="10"/>
          </p:nvPr>
        </p:nvSpPr>
        <p:spPr/>
        <p:txBody>
          <a:bodyPr/>
          <a:lstStyle/>
          <a:p>
            <a:fld id="{48A87A34-81AB-432B-8DAE-1953F412C126}" type="datetimeFigureOut">
              <a:rPr lang="en-US" smtClean="0"/>
              <a:t>9/9/2024</a:t>
            </a:fld>
            <a:endParaRPr lang="en-US"/>
          </a:p>
        </p:txBody>
      </p:sp>
      <p:sp>
        <p:nvSpPr>
          <p:cNvPr id="6" name="Footer Placeholder 5">
            <a:extLst>
              <a:ext uri="{FF2B5EF4-FFF2-40B4-BE49-F238E27FC236}">
                <a16:creationId xmlns:a16="http://schemas.microsoft.com/office/drawing/2014/main" id="{C0C98EC5-F21A-1600-EADC-9844BB343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BC5B5-5569-F4A3-C264-901D15C5DD6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6258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9B51F-D5B1-0FE2-9538-C7020E96E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867557-955F-74A1-E940-6BCDF9F6C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42A4B-1DD0-2FC5-4E39-FE5C1D85C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A87A34-81AB-432B-8DAE-1953F412C126}" type="datetimeFigureOut">
              <a:rPr lang="en-US" smtClean="0"/>
              <a:pPr/>
              <a:t>9/9/2024</a:t>
            </a:fld>
            <a:endParaRPr lang="en-US"/>
          </a:p>
        </p:txBody>
      </p:sp>
      <p:sp>
        <p:nvSpPr>
          <p:cNvPr id="5" name="Footer Placeholder 4">
            <a:extLst>
              <a:ext uri="{FF2B5EF4-FFF2-40B4-BE49-F238E27FC236}">
                <a16:creationId xmlns:a16="http://schemas.microsoft.com/office/drawing/2014/main" id="{C5059AD2-EB59-E954-3849-BECF1F475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64070A-80B0-02C8-4F79-CF5D016CF5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61177346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lemflorencesc.schoolinsites.com/titleone"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hyperlink" Target="https://screportcards.com/overview/?q=eT0yMDIzJnQ9RSZzaWQ9MjEwNTA0Nw"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6DB8-4AFF-362B-6F2D-8AB434D35C2B}"/>
              </a:ext>
            </a:extLst>
          </p:cNvPr>
          <p:cNvSpPr>
            <a:spLocks noGrp="1"/>
          </p:cNvSpPr>
          <p:nvPr>
            <p:ph type="title"/>
          </p:nvPr>
        </p:nvSpPr>
        <p:spPr>
          <a:xfrm>
            <a:off x="479394" y="1070800"/>
            <a:ext cx="3939688" cy="5583126"/>
          </a:xfrm>
        </p:spPr>
        <p:txBody>
          <a:bodyPr>
            <a:normAutofit/>
          </a:bodyPr>
          <a:lstStyle/>
          <a:p>
            <a:pPr algn="r"/>
            <a:r>
              <a:rPr lang="en-US" sz="6200"/>
              <a:t>JES SIC MEETING</a:t>
            </a:r>
            <a:br>
              <a:rPr lang="en-US" sz="6200"/>
            </a:br>
            <a:r>
              <a:rPr lang="en-US" sz="6200"/>
              <a:t>September 9, 2024</a:t>
            </a:r>
          </a:p>
        </p:txBody>
      </p:sp>
      <p:graphicFrame>
        <p:nvGraphicFramePr>
          <p:cNvPr id="31" name="Content Placeholder 2">
            <a:extLst>
              <a:ext uri="{FF2B5EF4-FFF2-40B4-BE49-F238E27FC236}">
                <a16:creationId xmlns:a16="http://schemas.microsoft.com/office/drawing/2014/main" id="{6D7010FE-6BE0-723E-A490-FACBB411F455}"/>
              </a:ext>
            </a:extLst>
          </p:cNvPr>
          <p:cNvGraphicFramePr>
            <a:graphicFrameLocks noGrp="1"/>
          </p:cNvGraphicFramePr>
          <p:nvPr>
            <p:ph idx="1"/>
            <p:extLst>
              <p:ext uri="{D42A27DB-BD31-4B8C-83A1-F6EECF244321}">
                <p14:modId xmlns:p14="http://schemas.microsoft.com/office/powerpoint/2010/main" val="208050431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04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A2C6-9D66-41ED-983E-7EEF702E822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Title One Annual Evaluation </a:t>
            </a:r>
          </a:p>
        </p:txBody>
      </p:sp>
      <p:sp>
        <p:nvSpPr>
          <p:cNvPr id="3" name="Content Placeholder 2">
            <a:extLst>
              <a:ext uri="{FF2B5EF4-FFF2-40B4-BE49-F238E27FC236}">
                <a16:creationId xmlns:a16="http://schemas.microsoft.com/office/drawing/2014/main" id="{645039C9-91D9-4194-A557-4D6B59023017}"/>
              </a:ext>
            </a:extLst>
          </p:cNvPr>
          <p:cNvSpPr>
            <a:spLocks noGrp="1"/>
          </p:cNvSpPr>
          <p:nvPr>
            <p:ph idx="1"/>
          </p:nvPr>
        </p:nvSpPr>
        <p:spPr>
          <a:xfrm>
            <a:off x="554891" y="1329551"/>
            <a:ext cx="11083908" cy="3706804"/>
          </a:xfrm>
        </p:spPr>
        <p:txBody>
          <a:bodyPr vert="horz" lIns="91440" tIns="45720" rIns="91440" bIns="45720" rtlCol="0" anchor="t">
            <a:normAutofit/>
          </a:bodyPr>
          <a:lstStyle/>
          <a:p>
            <a:r>
              <a:rPr lang="en-US" sz="2000"/>
              <a:t>Annual Evaluation </a:t>
            </a:r>
          </a:p>
          <a:p>
            <a:r>
              <a:rPr lang="en-US" sz="2000"/>
              <a:t> The content and effectiveness of the parental involvement policy and program must be evaluated annually</a:t>
            </a:r>
          </a:p>
          <a:p>
            <a:r>
              <a:rPr lang="en-US" sz="2000"/>
              <a:t>  Data and input might include…</a:t>
            </a:r>
          </a:p>
          <a:p>
            <a:pPr marL="0" indent="0">
              <a:buNone/>
            </a:pPr>
            <a:r>
              <a:rPr lang="en-US" sz="2000"/>
              <a:t>              A.    Parent questionnaires and surveys</a:t>
            </a:r>
          </a:p>
          <a:p>
            <a:pPr marL="0" indent="0">
              <a:buNone/>
            </a:pPr>
            <a:r>
              <a:rPr lang="en-US" sz="2000"/>
              <a:t>               B.    Focus groups</a:t>
            </a:r>
          </a:p>
          <a:p>
            <a:pPr marL="0" indent="0">
              <a:buNone/>
            </a:pPr>
            <a:r>
              <a:rPr lang="en-US" sz="2000"/>
              <a:t>               C.    Parent advisory committee input </a:t>
            </a:r>
          </a:p>
          <a:p>
            <a:r>
              <a:rPr lang="en-US" sz="2000"/>
              <a:t> Report findings to parents and families and use those results to revise the parental involvement policy and school-parent compact </a:t>
            </a:r>
          </a:p>
        </p:txBody>
      </p:sp>
    </p:spTree>
    <p:extLst>
      <p:ext uri="{BB962C8B-B14F-4D97-AF65-F5344CB8AC3E}">
        <p14:creationId xmlns:p14="http://schemas.microsoft.com/office/powerpoint/2010/main" val="796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A2C6-9D66-41ED-983E-7EEF702E822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Title One Annual Evaluation</a:t>
            </a:r>
          </a:p>
        </p:txBody>
      </p:sp>
      <p:sp>
        <p:nvSpPr>
          <p:cNvPr id="3" name="Content Placeholder 2">
            <a:extLst>
              <a:ext uri="{FF2B5EF4-FFF2-40B4-BE49-F238E27FC236}">
                <a16:creationId xmlns:a16="http://schemas.microsoft.com/office/drawing/2014/main" id="{645039C9-91D9-4194-A557-4D6B59023017}"/>
              </a:ext>
            </a:extLst>
          </p:cNvPr>
          <p:cNvSpPr>
            <a:spLocks noGrp="1"/>
          </p:cNvSpPr>
          <p:nvPr>
            <p:ph idx="1"/>
          </p:nvPr>
        </p:nvSpPr>
        <p:spPr>
          <a:xfrm>
            <a:off x="394676" y="1263120"/>
            <a:ext cx="11560646" cy="5191727"/>
          </a:xfrm>
        </p:spPr>
        <p:txBody>
          <a:bodyPr vert="horz" lIns="91440" tIns="45720" rIns="91440" bIns="45720" rtlCol="0" anchor="t">
            <a:normAutofit lnSpcReduction="10000"/>
          </a:bodyPr>
          <a:lstStyle/>
          <a:p>
            <a:pPr marL="0" indent="0">
              <a:buNone/>
            </a:pPr>
            <a:r>
              <a:rPr lang="en-US" sz="2400"/>
              <a:t>Annual Evaluation - </a:t>
            </a:r>
            <a:r>
              <a:rPr lang="en-US" sz="2400" b="0" i="0">
                <a:effectLst/>
                <a:latin typeface="Times"/>
              </a:rPr>
              <a:t>2024 Title 1 Parent Survey Results</a:t>
            </a:r>
            <a:endParaRPr lang="en-US" sz="2400" b="0" i="0">
              <a:effectLst/>
              <a:latin typeface="Times"/>
              <a:cs typeface="Times"/>
            </a:endParaRPr>
          </a:p>
          <a:p>
            <a:r>
              <a:rPr lang="en-US" sz="1800" b="0" i="0">
                <a:effectLst/>
                <a:latin typeface="Times"/>
              </a:rPr>
              <a:t>Of the 38 parents who completed the survey, 36 parents said that they participated in a parental involvement activity at some point during the 2023-2024 school year. </a:t>
            </a:r>
            <a:endParaRPr lang="en-US" sz="1800" b="0" i="0">
              <a:effectLst/>
              <a:latin typeface="Times"/>
              <a:cs typeface="Times"/>
            </a:endParaRPr>
          </a:p>
          <a:p>
            <a:r>
              <a:rPr lang="en-US" sz="1800" b="0" i="0">
                <a:effectLst/>
                <a:latin typeface="Times"/>
              </a:rPr>
              <a:t>Parents also responded positively when asked to rate the effectiveness of the parental involvement activities on a scale of 1 to 3: 19 responded with 3, 16 responded with 2, 1 responded with 1, and 2 did not answer this question. </a:t>
            </a:r>
            <a:endParaRPr lang="en-US" sz="1800" b="0" i="0">
              <a:effectLst/>
              <a:latin typeface="Times"/>
              <a:cs typeface="Times"/>
            </a:endParaRPr>
          </a:p>
          <a:p>
            <a:r>
              <a:rPr lang="en-US" sz="1800" b="0" i="0">
                <a:effectLst/>
                <a:latin typeface="Times"/>
              </a:rPr>
              <a:t>When asked if they received information from the school about their child’s test scores, 29 parents responded Yes, 5 responded No, and 4 were not sure. </a:t>
            </a:r>
            <a:endParaRPr lang="en-US" sz="1800" b="0" i="0">
              <a:effectLst/>
              <a:latin typeface="Times"/>
              <a:cs typeface="Times"/>
            </a:endParaRPr>
          </a:p>
          <a:p>
            <a:r>
              <a:rPr lang="en-US" sz="1800" b="0" i="0">
                <a:effectLst/>
                <a:latin typeface="Times"/>
              </a:rPr>
              <a:t>Parents were also asked if they received a copy of the Parent Engagement Policy in the school handbook with 25 parents responding Yes, 2 responding No, and 11 were not sure. </a:t>
            </a:r>
            <a:endParaRPr lang="en-US" sz="1800" b="0" i="0">
              <a:effectLst/>
              <a:latin typeface="Times"/>
              <a:cs typeface="Times"/>
            </a:endParaRPr>
          </a:p>
          <a:p>
            <a:r>
              <a:rPr lang="en-US" sz="1800" b="0" i="0">
                <a:effectLst/>
                <a:latin typeface="Times"/>
              </a:rPr>
              <a:t>When asked if they received a copy of the school/parent compact sent at the beginning of the school year 28 responded with Yes, 0 with No, and 10 were not sure. </a:t>
            </a:r>
            <a:endParaRPr lang="en-US" sz="1800" b="0" i="0">
              <a:effectLst/>
              <a:latin typeface="Times"/>
              <a:cs typeface="Times"/>
            </a:endParaRPr>
          </a:p>
          <a:p>
            <a:r>
              <a:rPr lang="en-US" sz="1800" b="0" i="0">
                <a:effectLst/>
                <a:latin typeface="Times"/>
              </a:rPr>
              <a:t>The majority of parents agreed that the school scheduled parent/teacher conferences at convenient times with 34 saying Yes and 4 saying No. </a:t>
            </a:r>
            <a:endParaRPr lang="en-US" sz="1800" b="0" i="0">
              <a:effectLst/>
              <a:latin typeface="Times"/>
              <a:cs typeface="Times"/>
            </a:endParaRPr>
          </a:p>
          <a:p>
            <a:r>
              <a:rPr lang="en-US" sz="1800" b="0" i="0">
                <a:effectLst/>
                <a:latin typeface="Times"/>
              </a:rPr>
              <a:t>As expected, when asked what day and time of the week is most convenient for parents to participate in parent engagement activities the results were widespread. JES administration will look at the data to ensure they can accommodate the majority of these times and days.</a:t>
            </a:r>
            <a:endParaRPr lang="en-US" sz="1800" b="0" i="0">
              <a:effectLst/>
              <a:latin typeface="Times"/>
              <a:cs typeface="Times"/>
            </a:endParaRPr>
          </a:p>
          <a:p>
            <a:r>
              <a:rPr lang="en-US" sz="1800" b="0" i="0">
                <a:effectLst/>
                <a:latin typeface="Times"/>
              </a:rPr>
              <a:t>Overall, most of the feedback was positive for the 2023-2024 school year and great ideas were presented for next school year.</a:t>
            </a:r>
            <a:endParaRPr lang="en-US" sz="1800" b="0" i="0">
              <a:effectLst/>
              <a:latin typeface="Times"/>
              <a:cs typeface="Times"/>
            </a:endParaRPr>
          </a:p>
          <a:p>
            <a:endParaRPr lang="en-US" sz="1100"/>
          </a:p>
        </p:txBody>
      </p:sp>
    </p:spTree>
    <p:extLst>
      <p:ext uri="{BB962C8B-B14F-4D97-AF65-F5344CB8AC3E}">
        <p14:creationId xmlns:p14="http://schemas.microsoft.com/office/powerpoint/2010/main" val="329421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D346-4760-B61D-DD4C-8162E4C27ACC}"/>
              </a:ext>
            </a:extLst>
          </p:cNvPr>
          <p:cNvSpPr>
            <a:spLocks noGrp="1"/>
          </p:cNvSpPr>
          <p:nvPr>
            <p:ph type="title"/>
          </p:nvPr>
        </p:nvSpPr>
        <p:spPr>
          <a:xfrm>
            <a:off x="1140304" y="502020"/>
            <a:ext cx="4522639" cy="634786"/>
          </a:xfrm>
        </p:spPr>
        <p:txBody>
          <a:bodyPr vert="horz" lIns="91440" tIns="45720" rIns="91440" bIns="45720" rtlCol="0" anchor="t">
            <a:normAutofit fontScale="90000"/>
          </a:bodyPr>
          <a:lstStyle/>
          <a:p>
            <a:r>
              <a:rPr lang="en-US" sz="4000">
                <a:solidFill>
                  <a:schemeClr val="bg1"/>
                </a:solidFill>
              </a:rPr>
              <a:t>JES Title I - Webpage</a:t>
            </a:r>
          </a:p>
        </p:txBody>
      </p:sp>
      <p:sp>
        <p:nvSpPr>
          <p:cNvPr id="3" name="Content Placeholder 2">
            <a:extLst>
              <a:ext uri="{FF2B5EF4-FFF2-40B4-BE49-F238E27FC236}">
                <a16:creationId xmlns:a16="http://schemas.microsoft.com/office/drawing/2014/main" id="{80C58B22-A265-F09B-2569-364C420CBB94}"/>
              </a:ext>
            </a:extLst>
          </p:cNvPr>
          <p:cNvSpPr>
            <a:spLocks noGrp="1"/>
          </p:cNvSpPr>
          <p:nvPr>
            <p:ph idx="1"/>
          </p:nvPr>
        </p:nvSpPr>
        <p:spPr>
          <a:xfrm>
            <a:off x="1000340" y="1460232"/>
            <a:ext cx="9078294" cy="721545"/>
          </a:xfrm>
        </p:spPr>
        <p:txBody>
          <a:bodyPr anchor="t">
            <a:normAutofit fontScale="92500" lnSpcReduction="10000"/>
          </a:bodyPr>
          <a:lstStyle/>
          <a:p>
            <a:r>
              <a:rPr lang="en-US" sz="2000">
                <a:ea typeface="+mn-lt"/>
                <a:cs typeface="+mn-lt"/>
                <a:hlinkClick r:id="rId2"/>
              </a:rPr>
              <a:t>https://elemflorencesc.schoolinsites.com/titleone</a:t>
            </a:r>
            <a:r>
              <a:rPr lang="en-US" sz="2000">
                <a:ea typeface="+mn-lt"/>
                <a:cs typeface="+mn-lt"/>
              </a:rPr>
              <a:t> </a:t>
            </a:r>
          </a:p>
          <a:p>
            <a:r>
              <a:rPr lang="en-US" sz="2000"/>
              <a:t>This link can be found by clicking the parents tab.</a:t>
            </a:r>
          </a:p>
          <a:p>
            <a:endParaRPr lang="en-US" sz="2000"/>
          </a:p>
        </p:txBody>
      </p:sp>
      <p:pic>
        <p:nvPicPr>
          <p:cNvPr id="5" name="Picture 4" descr="A screenshot of a computer&#10;&#10;Description automatically generated">
            <a:extLst>
              <a:ext uri="{FF2B5EF4-FFF2-40B4-BE49-F238E27FC236}">
                <a16:creationId xmlns:a16="http://schemas.microsoft.com/office/drawing/2014/main" id="{5B33AE67-A7F7-3C0B-D4ED-D4D879BA1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260" y="2675747"/>
            <a:ext cx="6655822" cy="3925996"/>
          </a:xfrm>
          <a:prstGeom prst="rect">
            <a:avLst/>
          </a:prstGeom>
        </p:spPr>
      </p:pic>
      <p:pic>
        <p:nvPicPr>
          <p:cNvPr id="4" name="Picture 3" descr="A circular black and white sign with a white text&#10;&#10;Description automatically generated">
            <a:extLst>
              <a:ext uri="{FF2B5EF4-FFF2-40B4-BE49-F238E27FC236}">
                <a16:creationId xmlns:a16="http://schemas.microsoft.com/office/drawing/2014/main" id="{70502312-FD23-2304-FE48-EEC275CE928D}"/>
              </a:ext>
            </a:extLst>
          </p:cNvPr>
          <p:cNvPicPr>
            <a:picLocks noChangeAspect="1"/>
          </p:cNvPicPr>
          <p:nvPr/>
        </p:nvPicPr>
        <p:blipFill>
          <a:blip r:embed="rId4"/>
          <a:stretch>
            <a:fillRect/>
          </a:stretch>
        </p:blipFill>
        <p:spPr>
          <a:xfrm>
            <a:off x="1664478" y="2463800"/>
            <a:ext cx="1540027" cy="14732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BA440B4A-060A-7179-363C-2B02480116AE}"/>
              </a:ext>
            </a:extLst>
          </p:cNvPr>
          <p:cNvPicPr>
            <a:picLocks noChangeAspect="1"/>
          </p:cNvPicPr>
          <p:nvPr/>
        </p:nvPicPr>
        <p:blipFill>
          <a:blip r:embed="rId5"/>
          <a:stretch>
            <a:fillRect/>
          </a:stretch>
        </p:blipFill>
        <p:spPr>
          <a:xfrm>
            <a:off x="601233" y="4108938"/>
            <a:ext cx="3666520" cy="2637693"/>
          </a:xfrm>
          <a:prstGeom prst="rect">
            <a:avLst/>
          </a:prstGeom>
        </p:spPr>
      </p:pic>
    </p:spTree>
    <p:extLst>
      <p:ext uri="{BB962C8B-B14F-4D97-AF65-F5344CB8AC3E}">
        <p14:creationId xmlns:p14="http://schemas.microsoft.com/office/powerpoint/2010/main" val="107002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01492-3493-406C-9804-2D6BB12E7AA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LETRS at JES</a:t>
            </a:r>
          </a:p>
        </p:txBody>
      </p:sp>
      <p:sp>
        <p:nvSpPr>
          <p:cNvPr id="17" name="Content Placeholder 2">
            <a:extLst>
              <a:ext uri="{FF2B5EF4-FFF2-40B4-BE49-F238E27FC236}">
                <a16:creationId xmlns:a16="http://schemas.microsoft.com/office/drawing/2014/main" id="{774CE2A9-0020-41A2-B94A-646EA5BE5481}"/>
              </a:ext>
            </a:extLst>
          </p:cNvPr>
          <p:cNvSpPr>
            <a:spLocks noGrp="1"/>
          </p:cNvSpPr>
          <p:nvPr>
            <p:ph idx="1"/>
          </p:nvPr>
        </p:nvSpPr>
        <p:spPr>
          <a:xfrm>
            <a:off x="1371599" y="1328207"/>
            <a:ext cx="9724031" cy="4673348"/>
          </a:xfrm>
        </p:spPr>
        <p:txBody>
          <a:bodyPr anchor="ctr">
            <a:normAutofit/>
          </a:bodyPr>
          <a:lstStyle/>
          <a:p>
            <a:r>
              <a:rPr lang="en-US" sz="2000"/>
              <a:t>All of our teachers are receiving training in LETRS (Language Essentials for Teachers of Reading and Spelling)</a:t>
            </a:r>
          </a:p>
          <a:p>
            <a:r>
              <a:rPr lang="en-US" sz="2000"/>
              <a:t>LETRS is grounded in the science of reading.  It addresses how to teach the skills required for proficient reading and writing.</a:t>
            </a:r>
          </a:p>
          <a:p>
            <a:r>
              <a:rPr lang="en-US" sz="2000"/>
              <a:t>Teachers meet with a certified LETRS trainer 4 times each year and complete weekly lessons in between.  We have monthly meetings with the Reading Coach to discuss the application of what we have learned in our classrooms.</a:t>
            </a:r>
          </a:p>
          <a:p>
            <a:r>
              <a:rPr lang="en-US" sz="2000"/>
              <a:t>LETRS provides teachers with many different strategies for meeting the needs of our students.</a:t>
            </a:r>
          </a:p>
        </p:txBody>
      </p:sp>
    </p:spTree>
    <p:extLst>
      <p:ext uri="{BB962C8B-B14F-4D97-AF65-F5344CB8AC3E}">
        <p14:creationId xmlns:p14="http://schemas.microsoft.com/office/powerpoint/2010/main" val="416227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31FC-2356-41D4-AD42-342DEBA1EE4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HMH – </a:t>
            </a:r>
            <a:r>
              <a:rPr lang="en-US" sz="4000" u="sng">
                <a:solidFill>
                  <a:srgbClr val="FFFFFF"/>
                </a:solidFill>
              </a:rPr>
              <a:t>Into Reading</a:t>
            </a:r>
          </a:p>
        </p:txBody>
      </p:sp>
      <p:graphicFrame>
        <p:nvGraphicFramePr>
          <p:cNvPr id="5" name="Content Placeholder 2">
            <a:extLst>
              <a:ext uri="{FF2B5EF4-FFF2-40B4-BE49-F238E27FC236}">
                <a16:creationId xmlns:a16="http://schemas.microsoft.com/office/drawing/2014/main" id="{3B8EF2DF-8CC4-BD1E-BFE5-A0B7CA20723D}"/>
              </a:ext>
            </a:extLst>
          </p:cNvPr>
          <p:cNvGraphicFramePr>
            <a:graphicFrameLocks noGrp="1"/>
          </p:cNvGraphicFramePr>
          <p:nvPr>
            <p:ph idx="1"/>
            <p:extLst>
              <p:ext uri="{D42A27DB-BD31-4B8C-83A1-F6EECF244321}">
                <p14:modId xmlns:p14="http://schemas.microsoft.com/office/powerpoint/2010/main" val="2242348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93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D383-C277-6F0B-FD38-304274969AE7}"/>
              </a:ext>
            </a:extLst>
          </p:cNvPr>
          <p:cNvSpPr>
            <a:spLocks noGrp="1"/>
          </p:cNvSpPr>
          <p:nvPr>
            <p:ph type="title"/>
          </p:nvPr>
        </p:nvSpPr>
        <p:spPr>
          <a:xfrm>
            <a:off x="838200" y="365125"/>
            <a:ext cx="10515600" cy="5155101"/>
          </a:xfrm>
        </p:spPr>
        <p:txBody>
          <a:bodyPr>
            <a:normAutofit/>
          </a:bodyPr>
          <a:lstStyle/>
          <a:p>
            <a:r>
              <a:rPr lang="en-US" dirty="0"/>
              <a:t>JES School Report Card</a:t>
            </a:r>
            <a:br>
              <a:rPr lang="en-US" dirty="0"/>
            </a:br>
            <a:r>
              <a:rPr lang="en-US" dirty="0"/>
              <a:t>2022-2023</a:t>
            </a:r>
            <a:br>
              <a:rPr lang="en-US" dirty="0"/>
            </a:br>
            <a:br>
              <a:rPr lang="en-US" dirty="0"/>
            </a:br>
            <a:endParaRPr lang="en-US" dirty="0"/>
          </a:p>
        </p:txBody>
      </p:sp>
      <p:sp>
        <p:nvSpPr>
          <p:cNvPr id="3" name="Content Placeholder 2">
            <a:extLst>
              <a:ext uri="{FF2B5EF4-FFF2-40B4-BE49-F238E27FC236}">
                <a16:creationId xmlns:a16="http://schemas.microsoft.com/office/drawing/2014/main" id="{B8AD3F6F-4C15-3BF1-E903-DEFC9C133A4F}"/>
              </a:ext>
            </a:extLst>
          </p:cNvPr>
          <p:cNvSpPr>
            <a:spLocks noGrp="1"/>
          </p:cNvSpPr>
          <p:nvPr>
            <p:ph idx="1"/>
          </p:nvPr>
        </p:nvSpPr>
        <p:spPr>
          <a:xfrm>
            <a:off x="838200" y="2788023"/>
            <a:ext cx="10515600" cy="3388939"/>
          </a:xfrm>
        </p:spPr>
        <p:txBody>
          <a:bodyPr vert="horz" lIns="91440" tIns="45720" rIns="91440" bIns="45720" rtlCol="0" anchor="t">
            <a:normAutofit/>
          </a:bodyPr>
          <a:lstStyle/>
          <a:p>
            <a:endParaRPr lang="en-US" dirty="0">
              <a:ea typeface="+mn-lt"/>
              <a:cs typeface="+mn-lt"/>
            </a:endParaRPr>
          </a:p>
          <a:p>
            <a:r>
              <a:rPr lang="en-US" dirty="0">
                <a:hlinkClick r:id="rId2"/>
              </a:rPr>
              <a:t>https://screportcards.com/overview/?q=eT0yMDIzJnQ9RSZzaWQ9MjEwNTA0Nw</a:t>
            </a:r>
            <a:endParaRPr lang="en-US" dirty="0"/>
          </a:p>
          <a:p>
            <a:endParaRPr lang="en-US" dirty="0"/>
          </a:p>
        </p:txBody>
      </p:sp>
    </p:spTree>
    <p:extLst>
      <p:ext uri="{BB962C8B-B14F-4D97-AF65-F5344CB8AC3E}">
        <p14:creationId xmlns:p14="http://schemas.microsoft.com/office/powerpoint/2010/main" val="162270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3998-DB74-BEC1-5FD8-DD21B9EF2B10}"/>
              </a:ext>
            </a:extLst>
          </p:cNvPr>
          <p:cNvSpPr>
            <a:spLocks noGrp="1"/>
          </p:cNvSpPr>
          <p:nvPr>
            <p:ph type="title"/>
          </p:nvPr>
        </p:nvSpPr>
        <p:spPr/>
        <p:txBody>
          <a:bodyPr/>
          <a:lstStyle/>
          <a:p>
            <a:r>
              <a:rPr lang="en-US">
                <a:ea typeface="Calibri Light"/>
                <a:cs typeface="Calibri Light"/>
              </a:rPr>
              <a:t>Y23 Test Scores</a:t>
            </a:r>
            <a:endParaRPr lang="en-US"/>
          </a:p>
        </p:txBody>
      </p:sp>
      <p:pic>
        <p:nvPicPr>
          <p:cNvPr id="3" name="Picture 2" descr="A table with text on it&#10;&#10;Description automatically generated">
            <a:extLst>
              <a:ext uri="{FF2B5EF4-FFF2-40B4-BE49-F238E27FC236}">
                <a16:creationId xmlns:a16="http://schemas.microsoft.com/office/drawing/2014/main" id="{82CC0F8D-2217-6917-F9E4-7052F0077B67}"/>
              </a:ext>
            </a:extLst>
          </p:cNvPr>
          <p:cNvPicPr>
            <a:picLocks noChangeAspect="1"/>
          </p:cNvPicPr>
          <p:nvPr/>
        </p:nvPicPr>
        <p:blipFill>
          <a:blip r:embed="rId2"/>
          <a:stretch>
            <a:fillRect/>
          </a:stretch>
        </p:blipFill>
        <p:spPr>
          <a:xfrm>
            <a:off x="1133764" y="1516465"/>
            <a:ext cx="10097654" cy="4748706"/>
          </a:xfrm>
          <a:prstGeom prst="rect">
            <a:avLst/>
          </a:prstGeom>
        </p:spPr>
      </p:pic>
      <p:sp>
        <p:nvSpPr>
          <p:cNvPr id="5" name="TextBox 4">
            <a:extLst>
              <a:ext uri="{FF2B5EF4-FFF2-40B4-BE49-F238E27FC236}">
                <a16:creationId xmlns:a16="http://schemas.microsoft.com/office/drawing/2014/main" id="{8330EF49-342F-D2AA-D279-8FF91EEB1EF6}"/>
              </a:ext>
            </a:extLst>
          </p:cNvPr>
          <p:cNvSpPr txBox="1"/>
          <p:nvPr/>
        </p:nvSpPr>
        <p:spPr>
          <a:xfrm>
            <a:off x="3579091" y="2944090"/>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33%</a:t>
            </a:r>
          </a:p>
          <a:p>
            <a:endParaRPr lang="en-US">
              <a:solidFill>
                <a:srgbClr val="FF0000"/>
              </a:solidFill>
              <a:ea typeface="Calibri"/>
              <a:cs typeface="Calibri"/>
            </a:endParaRPr>
          </a:p>
          <a:p>
            <a:r>
              <a:rPr lang="en-US">
                <a:solidFill>
                  <a:srgbClr val="FF0000"/>
                </a:solidFill>
                <a:ea typeface="Calibri"/>
                <a:cs typeface="Calibri"/>
              </a:rPr>
              <a:t>29.5%</a:t>
            </a:r>
          </a:p>
          <a:p>
            <a:endParaRPr lang="en-US">
              <a:solidFill>
                <a:srgbClr val="FF0000"/>
              </a:solidFill>
              <a:ea typeface="Calibri"/>
              <a:cs typeface="Calibri"/>
            </a:endParaRPr>
          </a:p>
          <a:p>
            <a:r>
              <a:rPr lang="en-US">
                <a:solidFill>
                  <a:srgbClr val="FF0000"/>
                </a:solidFill>
                <a:ea typeface="Calibri"/>
                <a:cs typeface="Calibri"/>
              </a:rPr>
              <a:t>41.9%</a:t>
            </a:r>
          </a:p>
          <a:p>
            <a:endParaRPr lang="en-US">
              <a:solidFill>
                <a:srgbClr val="FF0000"/>
              </a:solidFill>
              <a:ea typeface="Calibri"/>
              <a:cs typeface="Calibri"/>
            </a:endParaRPr>
          </a:p>
          <a:p>
            <a:r>
              <a:rPr lang="en-US">
                <a:solidFill>
                  <a:srgbClr val="FF0000"/>
                </a:solidFill>
                <a:ea typeface="Calibri"/>
                <a:cs typeface="Calibri"/>
              </a:rPr>
              <a:t>46.6%</a:t>
            </a:r>
          </a:p>
          <a:p>
            <a:endParaRPr lang="en-US">
              <a:solidFill>
                <a:srgbClr val="FF0000"/>
              </a:solidFill>
              <a:ea typeface="Calibri"/>
              <a:cs typeface="Calibri"/>
            </a:endParaRPr>
          </a:p>
          <a:p>
            <a:r>
              <a:rPr lang="en-US">
                <a:solidFill>
                  <a:srgbClr val="FF0000"/>
                </a:solidFill>
                <a:ea typeface="Calibri"/>
                <a:cs typeface="Calibri"/>
              </a:rPr>
              <a:t>45.3%</a:t>
            </a:r>
          </a:p>
          <a:p>
            <a:endParaRPr lang="en-US">
              <a:solidFill>
                <a:srgbClr val="FF0000"/>
              </a:solidFill>
              <a:ea typeface="Calibri"/>
              <a:cs typeface="Calibri"/>
            </a:endParaRPr>
          </a:p>
          <a:p>
            <a:r>
              <a:rPr lang="en-US">
                <a:solidFill>
                  <a:srgbClr val="FF0000"/>
                </a:solidFill>
                <a:ea typeface="Calibri"/>
                <a:cs typeface="Calibri"/>
              </a:rPr>
              <a:t>43.3%</a:t>
            </a:r>
          </a:p>
        </p:txBody>
      </p:sp>
      <p:sp>
        <p:nvSpPr>
          <p:cNvPr id="6" name="TextBox 5">
            <a:extLst>
              <a:ext uri="{FF2B5EF4-FFF2-40B4-BE49-F238E27FC236}">
                <a16:creationId xmlns:a16="http://schemas.microsoft.com/office/drawing/2014/main" id="{925F704D-314A-F1B3-CB92-631AD44EF1F5}"/>
              </a:ext>
            </a:extLst>
          </p:cNvPr>
          <p:cNvSpPr txBox="1"/>
          <p:nvPr/>
        </p:nvSpPr>
        <p:spPr>
          <a:xfrm>
            <a:off x="4929909" y="2978726"/>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19.8%</a:t>
            </a:r>
          </a:p>
          <a:p>
            <a:endParaRPr lang="en-US">
              <a:solidFill>
                <a:srgbClr val="FF0000"/>
              </a:solidFill>
              <a:ea typeface="Calibri"/>
              <a:cs typeface="Calibri"/>
            </a:endParaRPr>
          </a:p>
          <a:p>
            <a:r>
              <a:rPr lang="en-US">
                <a:solidFill>
                  <a:srgbClr val="FF0000"/>
                </a:solidFill>
                <a:ea typeface="Calibri"/>
                <a:cs typeface="Calibri"/>
              </a:rPr>
              <a:t>28.4%</a:t>
            </a:r>
          </a:p>
          <a:p>
            <a:endParaRPr lang="en-US">
              <a:solidFill>
                <a:srgbClr val="FF0000"/>
              </a:solidFill>
              <a:ea typeface="Calibri"/>
              <a:cs typeface="Calibri"/>
            </a:endParaRPr>
          </a:p>
          <a:p>
            <a:r>
              <a:rPr lang="en-US">
                <a:solidFill>
                  <a:srgbClr val="FF0000"/>
                </a:solidFill>
                <a:ea typeface="Calibri"/>
                <a:cs typeface="Calibri"/>
              </a:rPr>
              <a:t>27.9%</a:t>
            </a:r>
          </a:p>
          <a:p>
            <a:endParaRPr lang="en-US">
              <a:solidFill>
                <a:srgbClr val="FF0000"/>
              </a:solidFill>
              <a:ea typeface="Calibri"/>
              <a:cs typeface="Calibri"/>
            </a:endParaRPr>
          </a:p>
          <a:p>
            <a:r>
              <a:rPr lang="en-US">
                <a:solidFill>
                  <a:srgbClr val="FF0000"/>
                </a:solidFill>
                <a:ea typeface="Calibri"/>
                <a:cs typeface="Calibri"/>
              </a:rPr>
              <a:t>31.8%</a:t>
            </a:r>
          </a:p>
          <a:p>
            <a:endParaRPr lang="en-US">
              <a:solidFill>
                <a:srgbClr val="FF0000"/>
              </a:solidFill>
              <a:ea typeface="Calibri"/>
              <a:cs typeface="Calibri"/>
            </a:endParaRPr>
          </a:p>
          <a:p>
            <a:r>
              <a:rPr lang="en-US">
                <a:solidFill>
                  <a:srgbClr val="FF0000"/>
                </a:solidFill>
                <a:ea typeface="Calibri"/>
                <a:cs typeface="Calibri"/>
              </a:rPr>
              <a:t>45.3%</a:t>
            </a:r>
          </a:p>
          <a:p>
            <a:endParaRPr lang="en-US">
              <a:solidFill>
                <a:srgbClr val="FF0000"/>
              </a:solidFill>
              <a:ea typeface="Calibri"/>
              <a:cs typeface="Calibri"/>
            </a:endParaRPr>
          </a:p>
          <a:p>
            <a:r>
              <a:rPr lang="en-US">
                <a:solidFill>
                  <a:srgbClr val="FF0000"/>
                </a:solidFill>
                <a:ea typeface="Calibri"/>
                <a:cs typeface="Calibri"/>
              </a:rPr>
              <a:t>34.6%</a:t>
            </a:r>
          </a:p>
        </p:txBody>
      </p:sp>
      <p:sp>
        <p:nvSpPr>
          <p:cNvPr id="7" name="TextBox 6">
            <a:extLst>
              <a:ext uri="{FF2B5EF4-FFF2-40B4-BE49-F238E27FC236}">
                <a16:creationId xmlns:a16="http://schemas.microsoft.com/office/drawing/2014/main" id="{5738C910-4B62-2D76-48C1-62D27B177C3E}"/>
              </a:ext>
            </a:extLst>
          </p:cNvPr>
          <p:cNvSpPr txBox="1"/>
          <p:nvPr/>
        </p:nvSpPr>
        <p:spPr>
          <a:xfrm>
            <a:off x="6188363" y="2944089"/>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28.6%</a:t>
            </a:r>
          </a:p>
          <a:p>
            <a:endParaRPr lang="en-US">
              <a:solidFill>
                <a:srgbClr val="FF0000"/>
              </a:solidFill>
              <a:ea typeface="Calibri"/>
              <a:cs typeface="Calibri"/>
            </a:endParaRPr>
          </a:p>
          <a:p>
            <a:r>
              <a:rPr lang="en-US">
                <a:solidFill>
                  <a:srgbClr val="FF0000"/>
                </a:solidFill>
                <a:ea typeface="Calibri"/>
                <a:cs typeface="Calibri"/>
              </a:rPr>
              <a:t>21.6%</a:t>
            </a:r>
          </a:p>
          <a:p>
            <a:endParaRPr lang="en-US">
              <a:solidFill>
                <a:srgbClr val="FF0000"/>
              </a:solidFill>
              <a:ea typeface="Calibri"/>
              <a:cs typeface="Calibri"/>
            </a:endParaRPr>
          </a:p>
          <a:p>
            <a:r>
              <a:rPr lang="en-US">
                <a:solidFill>
                  <a:srgbClr val="FF0000"/>
                </a:solidFill>
                <a:ea typeface="Calibri"/>
                <a:cs typeface="Calibri"/>
              </a:rPr>
              <a:t>25.6%</a:t>
            </a:r>
          </a:p>
          <a:p>
            <a:endParaRPr lang="en-US">
              <a:solidFill>
                <a:srgbClr val="FF0000"/>
              </a:solidFill>
              <a:ea typeface="Calibri"/>
              <a:cs typeface="Calibri"/>
            </a:endParaRPr>
          </a:p>
          <a:p>
            <a:r>
              <a:rPr lang="en-US">
                <a:solidFill>
                  <a:srgbClr val="FF0000"/>
                </a:solidFill>
                <a:ea typeface="Calibri"/>
                <a:cs typeface="Calibri"/>
              </a:rPr>
              <a:t>14.8%</a:t>
            </a:r>
          </a:p>
          <a:p>
            <a:endParaRPr lang="en-US">
              <a:solidFill>
                <a:srgbClr val="FF0000"/>
              </a:solidFill>
              <a:ea typeface="Calibri"/>
              <a:cs typeface="Calibri"/>
            </a:endParaRPr>
          </a:p>
          <a:p>
            <a:r>
              <a:rPr lang="en-US">
                <a:solidFill>
                  <a:srgbClr val="FF0000"/>
                </a:solidFill>
                <a:ea typeface="Calibri"/>
                <a:cs typeface="Calibri"/>
              </a:rPr>
              <a:t>6.3%</a:t>
            </a:r>
          </a:p>
          <a:p>
            <a:endParaRPr lang="en-US">
              <a:solidFill>
                <a:srgbClr val="FF0000"/>
              </a:solidFill>
              <a:ea typeface="Calibri"/>
              <a:cs typeface="Calibri"/>
            </a:endParaRPr>
          </a:p>
          <a:p>
            <a:r>
              <a:rPr lang="en-US">
                <a:solidFill>
                  <a:srgbClr val="FF0000"/>
                </a:solidFill>
                <a:ea typeface="Calibri"/>
                <a:cs typeface="Calibri"/>
              </a:rPr>
              <a:t>8.7%</a:t>
            </a:r>
          </a:p>
        </p:txBody>
      </p:sp>
      <p:sp>
        <p:nvSpPr>
          <p:cNvPr id="8" name="TextBox 7">
            <a:extLst>
              <a:ext uri="{FF2B5EF4-FFF2-40B4-BE49-F238E27FC236}">
                <a16:creationId xmlns:a16="http://schemas.microsoft.com/office/drawing/2014/main" id="{B01F42A0-5E74-27C0-33AB-9A925C444DDA}"/>
              </a:ext>
            </a:extLst>
          </p:cNvPr>
          <p:cNvSpPr txBox="1"/>
          <p:nvPr/>
        </p:nvSpPr>
        <p:spPr>
          <a:xfrm>
            <a:off x="7516089" y="2909452"/>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18.7%</a:t>
            </a:r>
          </a:p>
          <a:p>
            <a:endParaRPr lang="en-US">
              <a:solidFill>
                <a:srgbClr val="FF0000"/>
              </a:solidFill>
              <a:ea typeface="Calibri"/>
              <a:cs typeface="Calibri"/>
            </a:endParaRPr>
          </a:p>
          <a:p>
            <a:r>
              <a:rPr lang="en-US">
                <a:solidFill>
                  <a:srgbClr val="FF0000"/>
                </a:solidFill>
                <a:ea typeface="Calibri"/>
                <a:cs typeface="Calibri"/>
              </a:rPr>
              <a:t>20.5%</a:t>
            </a:r>
          </a:p>
          <a:p>
            <a:endParaRPr lang="en-US">
              <a:solidFill>
                <a:srgbClr val="FF0000"/>
              </a:solidFill>
              <a:ea typeface="Calibri"/>
              <a:cs typeface="Calibri"/>
            </a:endParaRPr>
          </a:p>
          <a:p>
            <a:r>
              <a:rPr lang="en-US">
                <a:solidFill>
                  <a:srgbClr val="FF0000"/>
                </a:solidFill>
                <a:ea typeface="Calibri"/>
                <a:cs typeface="Calibri"/>
              </a:rPr>
              <a:t>4.7%</a:t>
            </a:r>
          </a:p>
          <a:p>
            <a:endParaRPr lang="en-US">
              <a:solidFill>
                <a:srgbClr val="FF0000"/>
              </a:solidFill>
              <a:ea typeface="Calibri"/>
              <a:cs typeface="Calibri"/>
            </a:endParaRPr>
          </a:p>
          <a:p>
            <a:r>
              <a:rPr lang="en-US">
                <a:solidFill>
                  <a:srgbClr val="FF0000"/>
                </a:solidFill>
                <a:ea typeface="Calibri"/>
                <a:cs typeface="Calibri"/>
              </a:rPr>
              <a:t>6.8%</a:t>
            </a:r>
          </a:p>
          <a:p>
            <a:endParaRPr lang="en-US">
              <a:solidFill>
                <a:srgbClr val="FF0000"/>
              </a:solidFill>
              <a:ea typeface="Calibri"/>
              <a:cs typeface="Calibri"/>
            </a:endParaRPr>
          </a:p>
          <a:p>
            <a:r>
              <a:rPr lang="en-US">
                <a:solidFill>
                  <a:srgbClr val="FF0000"/>
                </a:solidFill>
                <a:ea typeface="Calibri"/>
                <a:cs typeface="Calibri"/>
              </a:rPr>
              <a:t>3.2%</a:t>
            </a:r>
          </a:p>
          <a:p>
            <a:endParaRPr lang="en-US">
              <a:solidFill>
                <a:srgbClr val="FF0000"/>
              </a:solidFill>
              <a:ea typeface="Calibri"/>
              <a:cs typeface="Calibri"/>
            </a:endParaRPr>
          </a:p>
          <a:p>
            <a:r>
              <a:rPr lang="en-US">
                <a:solidFill>
                  <a:srgbClr val="FF0000"/>
                </a:solidFill>
                <a:ea typeface="Calibri"/>
                <a:cs typeface="Calibri"/>
              </a:rPr>
              <a:t>13.5%</a:t>
            </a:r>
          </a:p>
        </p:txBody>
      </p:sp>
      <p:sp>
        <p:nvSpPr>
          <p:cNvPr id="9" name="TextBox 8">
            <a:extLst>
              <a:ext uri="{FF2B5EF4-FFF2-40B4-BE49-F238E27FC236}">
                <a16:creationId xmlns:a16="http://schemas.microsoft.com/office/drawing/2014/main" id="{5222BB7E-4F51-6850-ED79-A834CA1845B5}"/>
              </a:ext>
            </a:extLst>
          </p:cNvPr>
          <p:cNvSpPr txBox="1"/>
          <p:nvPr/>
        </p:nvSpPr>
        <p:spPr>
          <a:xfrm>
            <a:off x="8832272" y="2909454"/>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47.3%</a:t>
            </a:r>
          </a:p>
          <a:p>
            <a:endParaRPr lang="en-US">
              <a:solidFill>
                <a:srgbClr val="FF0000"/>
              </a:solidFill>
              <a:ea typeface="Calibri"/>
              <a:cs typeface="Calibri"/>
            </a:endParaRPr>
          </a:p>
          <a:p>
            <a:r>
              <a:rPr lang="en-US">
                <a:solidFill>
                  <a:srgbClr val="FF0000"/>
                </a:solidFill>
                <a:ea typeface="Calibri"/>
                <a:cs typeface="Calibri"/>
              </a:rPr>
              <a:t>42%</a:t>
            </a:r>
          </a:p>
          <a:p>
            <a:endParaRPr lang="en-US">
              <a:solidFill>
                <a:srgbClr val="FF0000"/>
              </a:solidFill>
              <a:ea typeface="Calibri"/>
              <a:cs typeface="Calibri"/>
            </a:endParaRPr>
          </a:p>
          <a:p>
            <a:r>
              <a:rPr lang="en-US">
                <a:solidFill>
                  <a:srgbClr val="FF0000"/>
                </a:solidFill>
                <a:ea typeface="Calibri"/>
                <a:cs typeface="Calibri"/>
              </a:rPr>
              <a:t>30.2%</a:t>
            </a:r>
          </a:p>
          <a:p>
            <a:endParaRPr lang="en-US">
              <a:solidFill>
                <a:srgbClr val="FF0000"/>
              </a:solidFill>
              <a:ea typeface="Calibri"/>
              <a:cs typeface="Calibri"/>
            </a:endParaRPr>
          </a:p>
          <a:p>
            <a:r>
              <a:rPr lang="en-US">
                <a:solidFill>
                  <a:srgbClr val="FF0000"/>
                </a:solidFill>
                <a:ea typeface="Calibri"/>
                <a:cs typeface="Calibri"/>
              </a:rPr>
              <a:t>21.6%</a:t>
            </a:r>
          </a:p>
          <a:p>
            <a:endParaRPr lang="en-US">
              <a:solidFill>
                <a:srgbClr val="FF0000"/>
              </a:solidFill>
              <a:ea typeface="Calibri"/>
              <a:cs typeface="Calibri"/>
            </a:endParaRPr>
          </a:p>
          <a:p>
            <a:r>
              <a:rPr lang="en-US">
                <a:solidFill>
                  <a:srgbClr val="FF0000"/>
                </a:solidFill>
                <a:ea typeface="Calibri"/>
                <a:cs typeface="Calibri"/>
              </a:rPr>
              <a:t>9.5%</a:t>
            </a:r>
          </a:p>
          <a:p>
            <a:endParaRPr lang="en-US">
              <a:solidFill>
                <a:srgbClr val="FF0000"/>
              </a:solidFill>
              <a:ea typeface="Calibri"/>
              <a:cs typeface="Calibri"/>
            </a:endParaRPr>
          </a:p>
          <a:p>
            <a:r>
              <a:rPr lang="en-US">
                <a:solidFill>
                  <a:srgbClr val="FF0000"/>
                </a:solidFill>
                <a:ea typeface="Calibri"/>
                <a:cs typeface="Calibri"/>
              </a:rPr>
              <a:t>22.1%</a:t>
            </a:r>
          </a:p>
        </p:txBody>
      </p:sp>
      <p:sp>
        <p:nvSpPr>
          <p:cNvPr id="10" name="TextBox 9">
            <a:extLst>
              <a:ext uri="{FF2B5EF4-FFF2-40B4-BE49-F238E27FC236}">
                <a16:creationId xmlns:a16="http://schemas.microsoft.com/office/drawing/2014/main" id="{83E41F1F-6A62-7455-FF55-CD850CBA1D82}"/>
              </a:ext>
            </a:extLst>
          </p:cNvPr>
          <p:cNvSpPr txBox="1"/>
          <p:nvPr/>
        </p:nvSpPr>
        <p:spPr>
          <a:xfrm>
            <a:off x="10310090" y="2944089"/>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67%</a:t>
            </a:r>
          </a:p>
          <a:p>
            <a:endParaRPr lang="en-US">
              <a:solidFill>
                <a:srgbClr val="FF0000"/>
              </a:solidFill>
              <a:ea typeface="Calibri"/>
              <a:cs typeface="Calibri"/>
            </a:endParaRPr>
          </a:p>
          <a:p>
            <a:r>
              <a:rPr lang="en-US">
                <a:solidFill>
                  <a:srgbClr val="FF0000"/>
                </a:solidFill>
                <a:ea typeface="Calibri"/>
                <a:cs typeface="Calibri"/>
              </a:rPr>
              <a:t>70.5%</a:t>
            </a:r>
          </a:p>
          <a:p>
            <a:endParaRPr lang="en-US">
              <a:solidFill>
                <a:srgbClr val="FF0000"/>
              </a:solidFill>
              <a:ea typeface="Calibri"/>
              <a:cs typeface="Calibri"/>
            </a:endParaRPr>
          </a:p>
          <a:p>
            <a:r>
              <a:rPr lang="en-US">
                <a:solidFill>
                  <a:srgbClr val="FF0000"/>
                </a:solidFill>
                <a:ea typeface="Calibri"/>
                <a:cs typeface="Calibri"/>
              </a:rPr>
              <a:t>58.1%</a:t>
            </a:r>
          </a:p>
          <a:p>
            <a:endParaRPr lang="en-US">
              <a:solidFill>
                <a:srgbClr val="FF0000"/>
              </a:solidFill>
              <a:ea typeface="Calibri"/>
              <a:cs typeface="Calibri"/>
            </a:endParaRPr>
          </a:p>
          <a:p>
            <a:r>
              <a:rPr lang="en-US">
                <a:solidFill>
                  <a:srgbClr val="FF0000"/>
                </a:solidFill>
                <a:ea typeface="Calibri"/>
                <a:cs typeface="Calibri"/>
              </a:rPr>
              <a:t>53.4%</a:t>
            </a:r>
          </a:p>
          <a:p>
            <a:endParaRPr lang="en-US">
              <a:solidFill>
                <a:srgbClr val="FF0000"/>
              </a:solidFill>
              <a:ea typeface="Calibri"/>
              <a:cs typeface="Calibri"/>
            </a:endParaRPr>
          </a:p>
          <a:p>
            <a:r>
              <a:rPr lang="en-US">
                <a:solidFill>
                  <a:srgbClr val="FF0000"/>
                </a:solidFill>
                <a:ea typeface="Calibri"/>
                <a:cs typeface="Calibri"/>
              </a:rPr>
              <a:t>54.7%</a:t>
            </a:r>
          </a:p>
          <a:p>
            <a:endParaRPr lang="en-US">
              <a:solidFill>
                <a:srgbClr val="FF0000"/>
              </a:solidFill>
              <a:ea typeface="Calibri"/>
              <a:cs typeface="Calibri"/>
            </a:endParaRPr>
          </a:p>
          <a:p>
            <a:r>
              <a:rPr lang="en-US">
                <a:solidFill>
                  <a:srgbClr val="FF0000"/>
                </a:solidFill>
                <a:ea typeface="Calibri"/>
                <a:cs typeface="Calibri"/>
              </a:rPr>
              <a:t>56.7%</a:t>
            </a:r>
          </a:p>
        </p:txBody>
      </p:sp>
      <p:cxnSp>
        <p:nvCxnSpPr>
          <p:cNvPr id="11" name="Straight Arrow Connector 10">
            <a:extLst>
              <a:ext uri="{FF2B5EF4-FFF2-40B4-BE49-F238E27FC236}">
                <a16:creationId xmlns:a16="http://schemas.microsoft.com/office/drawing/2014/main" id="{293C2624-FAFB-6464-21A0-4B787A3003E9}"/>
              </a:ext>
            </a:extLst>
          </p:cNvPr>
          <p:cNvCxnSpPr/>
          <p:nvPr/>
        </p:nvCxnSpPr>
        <p:spPr>
          <a:xfrm flipH="1">
            <a:off x="3447473" y="326043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FCE65B-E804-A878-7D15-CE7484B41071}"/>
              </a:ext>
            </a:extLst>
          </p:cNvPr>
          <p:cNvCxnSpPr>
            <a:cxnSpLocks/>
          </p:cNvCxnSpPr>
          <p:nvPr/>
        </p:nvCxnSpPr>
        <p:spPr>
          <a:xfrm flipH="1">
            <a:off x="3493654" y="3849252"/>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CEBA90-1349-8652-B978-BB07F93AD958}"/>
              </a:ext>
            </a:extLst>
          </p:cNvPr>
          <p:cNvCxnSpPr>
            <a:cxnSpLocks/>
          </p:cNvCxnSpPr>
          <p:nvPr/>
        </p:nvCxnSpPr>
        <p:spPr>
          <a:xfrm flipH="1">
            <a:off x="3528290" y="444961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62E972-2C6E-4E5B-7518-E2BD4DF67486}"/>
              </a:ext>
            </a:extLst>
          </p:cNvPr>
          <p:cNvCxnSpPr>
            <a:cxnSpLocks/>
          </p:cNvCxnSpPr>
          <p:nvPr/>
        </p:nvCxnSpPr>
        <p:spPr>
          <a:xfrm flipH="1">
            <a:off x="3528289" y="4934524"/>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187ADC-F5B0-A2C1-DB77-12D5F9E84523}"/>
              </a:ext>
            </a:extLst>
          </p:cNvPr>
          <p:cNvCxnSpPr>
            <a:cxnSpLocks/>
          </p:cNvCxnSpPr>
          <p:nvPr/>
        </p:nvCxnSpPr>
        <p:spPr>
          <a:xfrm flipH="1">
            <a:off x="3528289" y="548870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47CEF-A944-F066-42FE-3A99FEB89C67}"/>
              </a:ext>
            </a:extLst>
          </p:cNvPr>
          <p:cNvCxnSpPr>
            <a:cxnSpLocks/>
          </p:cNvCxnSpPr>
          <p:nvPr/>
        </p:nvCxnSpPr>
        <p:spPr>
          <a:xfrm flipH="1">
            <a:off x="8793018" y="326043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A65ED84-79C4-2AC9-54EA-6F67239D0AEF}"/>
              </a:ext>
            </a:extLst>
          </p:cNvPr>
          <p:cNvCxnSpPr>
            <a:cxnSpLocks/>
          </p:cNvCxnSpPr>
          <p:nvPr/>
        </p:nvCxnSpPr>
        <p:spPr>
          <a:xfrm flipH="1">
            <a:off x="8793017" y="384925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9BB866-1602-E0B8-6B26-456EFD9747C4}"/>
              </a:ext>
            </a:extLst>
          </p:cNvPr>
          <p:cNvCxnSpPr>
            <a:cxnSpLocks/>
          </p:cNvCxnSpPr>
          <p:nvPr/>
        </p:nvCxnSpPr>
        <p:spPr>
          <a:xfrm flipH="1">
            <a:off x="8735289" y="435725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A75E35-5DFA-C1B2-711A-A1B262D5C829}"/>
              </a:ext>
            </a:extLst>
          </p:cNvPr>
          <p:cNvCxnSpPr/>
          <p:nvPr/>
        </p:nvCxnSpPr>
        <p:spPr>
          <a:xfrm flipH="1">
            <a:off x="8797347" y="4973493"/>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E2A93-C357-A69B-102F-5EF72881D15D}"/>
              </a:ext>
            </a:extLst>
          </p:cNvPr>
          <p:cNvCxnSpPr>
            <a:cxnSpLocks/>
          </p:cNvCxnSpPr>
          <p:nvPr/>
        </p:nvCxnSpPr>
        <p:spPr>
          <a:xfrm flipH="1">
            <a:off x="8797347" y="5527674"/>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280E90-5ACD-C73D-F8CA-1FF601220172}"/>
              </a:ext>
            </a:extLst>
          </p:cNvPr>
          <p:cNvCxnSpPr>
            <a:cxnSpLocks/>
          </p:cNvCxnSpPr>
          <p:nvPr/>
        </p:nvCxnSpPr>
        <p:spPr>
          <a:xfrm flipH="1">
            <a:off x="7326743" y="432261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640EFCD-5955-74BB-ADA9-03E92CF2ADC4}"/>
              </a:ext>
            </a:extLst>
          </p:cNvPr>
          <p:cNvCxnSpPr>
            <a:cxnSpLocks/>
          </p:cNvCxnSpPr>
          <p:nvPr/>
        </p:nvCxnSpPr>
        <p:spPr>
          <a:xfrm flipH="1">
            <a:off x="7388801" y="4938856"/>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01FFF9-C6CF-9A92-1C99-B9CF17231FE5}"/>
              </a:ext>
            </a:extLst>
          </p:cNvPr>
          <p:cNvCxnSpPr>
            <a:cxnSpLocks/>
          </p:cNvCxnSpPr>
          <p:nvPr/>
        </p:nvCxnSpPr>
        <p:spPr>
          <a:xfrm flipH="1">
            <a:off x="7388801" y="5493037"/>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05E473-B67C-60DF-72C6-ACA4B0F8C2AE}"/>
              </a:ext>
            </a:extLst>
          </p:cNvPr>
          <p:cNvCxnSpPr>
            <a:cxnSpLocks/>
          </p:cNvCxnSpPr>
          <p:nvPr/>
        </p:nvCxnSpPr>
        <p:spPr>
          <a:xfrm flipH="1">
            <a:off x="7442199" y="3237344"/>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4C1435-F81F-3BAF-CE77-E4CD4DDD2F6E}"/>
              </a:ext>
            </a:extLst>
          </p:cNvPr>
          <p:cNvCxnSpPr>
            <a:cxnSpLocks/>
          </p:cNvCxnSpPr>
          <p:nvPr/>
        </p:nvCxnSpPr>
        <p:spPr>
          <a:xfrm flipH="1">
            <a:off x="7442198" y="3826162"/>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49636E-E41A-700E-C135-FD5F96C9EC0F}"/>
              </a:ext>
            </a:extLst>
          </p:cNvPr>
          <p:cNvCxnSpPr>
            <a:cxnSpLocks/>
          </p:cNvCxnSpPr>
          <p:nvPr/>
        </p:nvCxnSpPr>
        <p:spPr>
          <a:xfrm flipH="1">
            <a:off x="6126015" y="4287979"/>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66AA62-C67D-4678-0471-F7A010AAF1DD}"/>
              </a:ext>
            </a:extLst>
          </p:cNvPr>
          <p:cNvCxnSpPr>
            <a:cxnSpLocks/>
          </p:cNvCxnSpPr>
          <p:nvPr/>
        </p:nvCxnSpPr>
        <p:spPr>
          <a:xfrm flipH="1">
            <a:off x="6188073" y="4904219"/>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AA489A-C5D0-A382-3CCF-8295BD6B36A7}"/>
              </a:ext>
            </a:extLst>
          </p:cNvPr>
          <p:cNvCxnSpPr>
            <a:cxnSpLocks/>
          </p:cNvCxnSpPr>
          <p:nvPr/>
        </p:nvCxnSpPr>
        <p:spPr>
          <a:xfrm flipH="1">
            <a:off x="6188073" y="5458400"/>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E1BB265-36F3-E5DD-EA70-348443A1E4F0}"/>
              </a:ext>
            </a:extLst>
          </p:cNvPr>
          <p:cNvCxnSpPr>
            <a:cxnSpLocks/>
          </p:cNvCxnSpPr>
          <p:nvPr/>
        </p:nvCxnSpPr>
        <p:spPr>
          <a:xfrm flipH="1">
            <a:off x="6241471" y="3202707"/>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3F437E-737B-2F8A-CAE1-BD4DCEF1F57A}"/>
              </a:ext>
            </a:extLst>
          </p:cNvPr>
          <p:cNvCxnSpPr>
            <a:cxnSpLocks/>
          </p:cNvCxnSpPr>
          <p:nvPr/>
        </p:nvCxnSpPr>
        <p:spPr>
          <a:xfrm flipH="1">
            <a:off x="6241470" y="379152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9D5AF1-B7DE-EE6E-DEF6-4348B5A993A4}"/>
              </a:ext>
            </a:extLst>
          </p:cNvPr>
          <p:cNvCxnSpPr>
            <a:cxnSpLocks/>
          </p:cNvCxnSpPr>
          <p:nvPr/>
        </p:nvCxnSpPr>
        <p:spPr>
          <a:xfrm flipH="1">
            <a:off x="10201563" y="328352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6FCB4D-FDD8-0CE3-119A-27BA609BA7FD}"/>
              </a:ext>
            </a:extLst>
          </p:cNvPr>
          <p:cNvCxnSpPr>
            <a:cxnSpLocks/>
          </p:cNvCxnSpPr>
          <p:nvPr/>
        </p:nvCxnSpPr>
        <p:spPr>
          <a:xfrm flipH="1">
            <a:off x="10201562" y="387234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FD81AA6-4975-7612-C653-E64A6534A291}"/>
              </a:ext>
            </a:extLst>
          </p:cNvPr>
          <p:cNvCxnSpPr>
            <a:cxnSpLocks/>
          </p:cNvCxnSpPr>
          <p:nvPr/>
        </p:nvCxnSpPr>
        <p:spPr>
          <a:xfrm flipH="1">
            <a:off x="10143834" y="438034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5187140-463C-0B63-252D-94E60996A185}"/>
              </a:ext>
            </a:extLst>
          </p:cNvPr>
          <p:cNvCxnSpPr>
            <a:cxnSpLocks/>
          </p:cNvCxnSpPr>
          <p:nvPr/>
        </p:nvCxnSpPr>
        <p:spPr>
          <a:xfrm flipH="1">
            <a:off x="10205892" y="4996583"/>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7056379-7866-8BAA-99F5-F1BF60976A97}"/>
              </a:ext>
            </a:extLst>
          </p:cNvPr>
          <p:cNvCxnSpPr>
            <a:cxnSpLocks/>
          </p:cNvCxnSpPr>
          <p:nvPr/>
        </p:nvCxnSpPr>
        <p:spPr>
          <a:xfrm flipH="1">
            <a:off x="10205892" y="5550764"/>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36F34C5-4D35-6057-AD5E-B0682BDEC4D6}"/>
              </a:ext>
            </a:extLst>
          </p:cNvPr>
          <p:cNvSpPr/>
          <p:nvPr/>
        </p:nvSpPr>
        <p:spPr>
          <a:xfrm>
            <a:off x="2932545" y="4133272"/>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A444715-B2FB-8830-48D5-CA58E17BB2D8}"/>
              </a:ext>
            </a:extLst>
          </p:cNvPr>
          <p:cNvSpPr/>
          <p:nvPr/>
        </p:nvSpPr>
        <p:spPr>
          <a:xfrm>
            <a:off x="6881090" y="3636817"/>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9AA1C8-81C9-7E4A-EE5D-1F3F5339BD46}"/>
              </a:ext>
            </a:extLst>
          </p:cNvPr>
          <p:cNvSpPr/>
          <p:nvPr/>
        </p:nvSpPr>
        <p:spPr>
          <a:xfrm>
            <a:off x="6915726" y="4156362"/>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D95013-A3F3-F3D0-9BF7-0E3489BFDD81}"/>
              </a:ext>
            </a:extLst>
          </p:cNvPr>
          <p:cNvSpPr/>
          <p:nvPr/>
        </p:nvSpPr>
        <p:spPr>
          <a:xfrm>
            <a:off x="6915726" y="4652816"/>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7184789-D1AA-BB9E-253D-B646C827191C}"/>
              </a:ext>
            </a:extLst>
          </p:cNvPr>
          <p:cNvSpPr/>
          <p:nvPr/>
        </p:nvSpPr>
        <p:spPr>
          <a:xfrm>
            <a:off x="6915726" y="5703452"/>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F825A6-9BD1-AE6C-07AA-4261C81E8732}"/>
              </a:ext>
            </a:extLst>
          </p:cNvPr>
          <p:cNvSpPr/>
          <p:nvPr/>
        </p:nvSpPr>
        <p:spPr>
          <a:xfrm>
            <a:off x="8197271" y="3636817"/>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9C42E41-A010-CAE6-A4FA-F8325773E7B1}"/>
              </a:ext>
            </a:extLst>
          </p:cNvPr>
          <p:cNvSpPr/>
          <p:nvPr/>
        </p:nvSpPr>
        <p:spPr>
          <a:xfrm>
            <a:off x="8197271" y="4133271"/>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A898736-677D-00B3-0D7B-762CD14C6749}"/>
              </a:ext>
            </a:extLst>
          </p:cNvPr>
          <p:cNvSpPr/>
          <p:nvPr/>
        </p:nvSpPr>
        <p:spPr>
          <a:xfrm>
            <a:off x="8197271" y="4664361"/>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93AB0E2-21E8-C703-1BE9-7FDC26AD83FE}"/>
              </a:ext>
            </a:extLst>
          </p:cNvPr>
          <p:cNvSpPr/>
          <p:nvPr/>
        </p:nvSpPr>
        <p:spPr>
          <a:xfrm>
            <a:off x="9594270" y="4133270"/>
            <a:ext cx="600363" cy="25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FF6A393-5B5E-F0E6-9826-D091BF753A3E}"/>
              </a:ext>
            </a:extLst>
          </p:cNvPr>
          <p:cNvSpPr/>
          <p:nvPr/>
        </p:nvSpPr>
        <p:spPr>
          <a:xfrm>
            <a:off x="9640452" y="517236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DFA4161-75D9-4D46-09C5-E209CF8BC66F}"/>
              </a:ext>
            </a:extLst>
          </p:cNvPr>
          <p:cNvSpPr/>
          <p:nvPr/>
        </p:nvSpPr>
        <p:spPr>
          <a:xfrm>
            <a:off x="9640452" y="5668816"/>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9E4CA24-C373-D524-E796-5A62838AC11B}"/>
              </a:ext>
            </a:extLst>
          </p:cNvPr>
          <p:cNvSpPr/>
          <p:nvPr/>
        </p:nvSpPr>
        <p:spPr>
          <a:xfrm>
            <a:off x="2932543" y="517236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4ABEA9D-3223-4592-23E8-C165E1D04EB1}"/>
              </a:ext>
            </a:extLst>
          </p:cNvPr>
          <p:cNvSpPr/>
          <p:nvPr/>
        </p:nvSpPr>
        <p:spPr>
          <a:xfrm>
            <a:off x="2932543" y="570345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B1CBDF4-A7EB-D592-44E3-580E7E7D839A}"/>
              </a:ext>
            </a:extLst>
          </p:cNvPr>
          <p:cNvSpPr/>
          <p:nvPr/>
        </p:nvSpPr>
        <p:spPr>
          <a:xfrm>
            <a:off x="2932542" y="4664361"/>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AF132B3-5F51-6A62-C53C-0BA5FA1BC33D}"/>
              </a:ext>
            </a:extLst>
          </p:cNvPr>
          <p:cNvSpPr/>
          <p:nvPr/>
        </p:nvSpPr>
        <p:spPr>
          <a:xfrm>
            <a:off x="2932542" y="363681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0A7C565-EF23-8353-A01A-22E0D91B2B48}"/>
              </a:ext>
            </a:extLst>
          </p:cNvPr>
          <p:cNvSpPr/>
          <p:nvPr/>
        </p:nvSpPr>
        <p:spPr>
          <a:xfrm>
            <a:off x="2932541" y="312881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354A386-CDEF-C0B8-1157-9CD01037CC98}"/>
              </a:ext>
            </a:extLst>
          </p:cNvPr>
          <p:cNvSpPr/>
          <p:nvPr/>
        </p:nvSpPr>
        <p:spPr>
          <a:xfrm>
            <a:off x="8197270" y="570345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E2DCEBF-5CC3-5ED7-F4CD-DD53DD41C18F}"/>
              </a:ext>
            </a:extLst>
          </p:cNvPr>
          <p:cNvSpPr/>
          <p:nvPr/>
        </p:nvSpPr>
        <p:spPr>
          <a:xfrm>
            <a:off x="6857997" y="517236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A1CC8B7-90CB-79EC-5D4F-37F7C55ED387}"/>
              </a:ext>
            </a:extLst>
          </p:cNvPr>
          <p:cNvSpPr/>
          <p:nvPr/>
        </p:nvSpPr>
        <p:spPr>
          <a:xfrm>
            <a:off x="5657269" y="568036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5F6C4EF-06B4-F974-86AC-814793462804}"/>
              </a:ext>
            </a:extLst>
          </p:cNvPr>
          <p:cNvSpPr/>
          <p:nvPr/>
        </p:nvSpPr>
        <p:spPr>
          <a:xfrm>
            <a:off x="9594270" y="3128816"/>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BB15F5-5874-4784-B98F-A68B94BF6262}"/>
              </a:ext>
            </a:extLst>
          </p:cNvPr>
          <p:cNvSpPr/>
          <p:nvPr/>
        </p:nvSpPr>
        <p:spPr>
          <a:xfrm>
            <a:off x="8231906"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A528E3C-0353-70A4-6F72-7B28295AE637}"/>
              </a:ext>
            </a:extLst>
          </p:cNvPr>
          <p:cNvSpPr/>
          <p:nvPr/>
        </p:nvSpPr>
        <p:spPr>
          <a:xfrm>
            <a:off x="6881087"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BEC949E-3FA0-9AD3-0F33-1536CA63CC69}"/>
              </a:ext>
            </a:extLst>
          </p:cNvPr>
          <p:cNvSpPr/>
          <p:nvPr/>
        </p:nvSpPr>
        <p:spPr>
          <a:xfrm>
            <a:off x="5657270"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1730D8B-E644-9A69-7D3B-7D9EF4F16959}"/>
              </a:ext>
            </a:extLst>
          </p:cNvPr>
          <p:cNvSpPr txBox="1"/>
          <p:nvPr/>
        </p:nvSpPr>
        <p:spPr>
          <a:xfrm>
            <a:off x="8197273" y="5957455"/>
            <a:ext cx="2667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ea typeface="Calibri"/>
                <a:cs typeface="Calibri"/>
              </a:rPr>
              <a:t>32.3%                65.6%</a:t>
            </a:r>
            <a:endParaRPr lang="en-US">
              <a:highlight>
                <a:srgbClr val="FFFF00"/>
              </a:highlight>
            </a:endParaRPr>
          </a:p>
        </p:txBody>
      </p:sp>
      <p:sp>
        <p:nvSpPr>
          <p:cNvPr id="61" name="TextBox 60">
            <a:extLst>
              <a:ext uri="{FF2B5EF4-FFF2-40B4-BE49-F238E27FC236}">
                <a16:creationId xmlns:a16="http://schemas.microsoft.com/office/drawing/2014/main" id="{2D32E0D9-44B3-2A38-849F-B841D18CE39E}"/>
              </a:ext>
            </a:extLst>
          </p:cNvPr>
          <p:cNvSpPr txBox="1"/>
          <p:nvPr/>
        </p:nvSpPr>
        <p:spPr>
          <a:xfrm>
            <a:off x="8231909" y="5357091"/>
            <a:ext cx="2667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ea typeface="Calibri"/>
                <a:cs typeface="Calibri"/>
              </a:rPr>
              <a:t>47.5%                70.0%</a:t>
            </a:r>
            <a:endParaRPr lang="en-US">
              <a:highlight>
                <a:srgbClr val="FFFF00"/>
              </a:highlight>
            </a:endParaRPr>
          </a:p>
        </p:txBody>
      </p:sp>
      <p:sp>
        <p:nvSpPr>
          <p:cNvPr id="62" name="Oval 61">
            <a:extLst>
              <a:ext uri="{FF2B5EF4-FFF2-40B4-BE49-F238E27FC236}">
                <a16:creationId xmlns:a16="http://schemas.microsoft.com/office/drawing/2014/main" id="{4FAF3C26-C385-8714-A53E-E00785169A07}"/>
              </a:ext>
            </a:extLst>
          </p:cNvPr>
          <p:cNvSpPr/>
          <p:nvPr/>
        </p:nvSpPr>
        <p:spPr>
          <a:xfrm>
            <a:off x="9594270" y="4652817"/>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73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table with text on it&#10;&#10;Description automatically generated">
            <a:extLst>
              <a:ext uri="{FF2B5EF4-FFF2-40B4-BE49-F238E27FC236}">
                <a16:creationId xmlns:a16="http://schemas.microsoft.com/office/drawing/2014/main" id="{B8993C69-D3C7-C85D-5557-260D232BE92C}"/>
              </a:ext>
            </a:extLst>
          </p:cNvPr>
          <p:cNvPicPr>
            <a:picLocks noChangeAspect="1"/>
          </p:cNvPicPr>
          <p:nvPr/>
        </p:nvPicPr>
        <p:blipFill rotWithShape="1">
          <a:blip r:embed="rId2"/>
          <a:srcRect t="9663" r="-112" b="227"/>
          <a:stretch/>
        </p:blipFill>
        <p:spPr>
          <a:xfrm>
            <a:off x="949037" y="1573280"/>
            <a:ext cx="10293938" cy="4584813"/>
          </a:xfrm>
          <a:prstGeom prst="rect">
            <a:avLst/>
          </a:prstGeom>
        </p:spPr>
      </p:pic>
      <p:sp>
        <p:nvSpPr>
          <p:cNvPr id="2" name="Title 1">
            <a:extLst>
              <a:ext uri="{FF2B5EF4-FFF2-40B4-BE49-F238E27FC236}">
                <a16:creationId xmlns:a16="http://schemas.microsoft.com/office/drawing/2014/main" id="{44303998-DB74-BEC1-5FD8-DD21B9EF2B10}"/>
              </a:ext>
            </a:extLst>
          </p:cNvPr>
          <p:cNvSpPr>
            <a:spLocks noGrp="1"/>
          </p:cNvSpPr>
          <p:nvPr>
            <p:ph type="title"/>
          </p:nvPr>
        </p:nvSpPr>
        <p:spPr>
          <a:xfrm>
            <a:off x="999836" y="318947"/>
            <a:ext cx="10515600" cy="1325563"/>
          </a:xfrm>
        </p:spPr>
        <p:txBody>
          <a:bodyPr/>
          <a:lstStyle/>
          <a:p>
            <a:r>
              <a:rPr lang="en-US">
                <a:ea typeface="Calibri Light"/>
                <a:cs typeface="Calibri Light"/>
              </a:rPr>
              <a:t>Y23 Test Scores</a:t>
            </a:r>
            <a:endParaRPr lang="en-US"/>
          </a:p>
        </p:txBody>
      </p:sp>
      <p:sp>
        <p:nvSpPr>
          <p:cNvPr id="5" name="TextBox 4">
            <a:extLst>
              <a:ext uri="{FF2B5EF4-FFF2-40B4-BE49-F238E27FC236}">
                <a16:creationId xmlns:a16="http://schemas.microsoft.com/office/drawing/2014/main" id="{8330EF49-342F-D2AA-D279-8FF91EEB1EF6}"/>
              </a:ext>
            </a:extLst>
          </p:cNvPr>
          <p:cNvSpPr txBox="1"/>
          <p:nvPr/>
        </p:nvSpPr>
        <p:spPr>
          <a:xfrm>
            <a:off x="3579091" y="2944090"/>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26.4%</a:t>
            </a:r>
          </a:p>
          <a:p>
            <a:endParaRPr lang="en-US">
              <a:solidFill>
                <a:srgbClr val="FF0000"/>
              </a:solidFill>
              <a:ea typeface="Calibri"/>
              <a:cs typeface="Calibri"/>
            </a:endParaRPr>
          </a:p>
          <a:p>
            <a:r>
              <a:rPr lang="en-US">
                <a:solidFill>
                  <a:srgbClr val="FF0000"/>
                </a:solidFill>
                <a:ea typeface="Calibri"/>
                <a:cs typeface="Calibri"/>
              </a:rPr>
              <a:t>38.6%</a:t>
            </a:r>
          </a:p>
          <a:p>
            <a:endParaRPr lang="en-US">
              <a:solidFill>
                <a:srgbClr val="FF0000"/>
              </a:solidFill>
              <a:ea typeface="Calibri"/>
              <a:cs typeface="Calibri"/>
            </a:endParaRPr>
          </a:p>
          <a:p>
            <a:r>
              <a:rPr lang="en-US">
                <a:solidFill>
                  <a:srgbClr val="FF0000"/>
                </a:solidFill>
                <a:ea typeface="Calibri"/>
                <a:cs typeface="Calibri"/>
              </a:rPr>
              <a:t>34.9%</a:t>
            </a:r>
          </a:p>
          <a:p>
            <a:endParaRPr lang="en-US">
              <a:solidFill>
                <a:srgbClr val="FF0000"/>
              </a:solidFill>
              <a:ea typeface="Calibri"/>
              <a:cs typeface="Calibri"/>
            </a:endParaRPr>
          </a:p>
          <a:p>
            <a:r>
              <a:rPr lang="en-US">
                <a:solidFill>
                  <a:srgbClr val="FF0000"/>
                </a:solidFill>
                <a:ea typeface="Calibri"/>
                <a:cs typeface="Calibri"/>
              </a:rPr>
              <a:t>25.0%</a:t>
            </a:r>
          </a:p>
          <a:p>
            <a:endParaRPr lang="en-US">
              <a:solidFill>
                <a:srgbClr val="FF0000"/>
              </a:solidFill>
              <a:ea typeface="Calibri"/>
              <a:cs typeface="Calibri"/>
            </a:endParaRPr>
          </a:p>
          <a:p>
            <a:r>
              <a:rPr lang="en-US">
                <a:solidFill>
                  <a:srgbClr val="FF0000"/>
                </a:solidFill>
                <a:ea typeface="Calibri"/>
                <a:cs typeface="Calibri"/>
              </a:rPr>
              <a:t>29.8%</a:t>
            </a:r>
          </a:p>
          <a:p>
            <a:endParaRPr lang="en-US">
              <a:solidFill>
                <a:srgbClr val="FF0000"/>
              </a:solidFill>
              <a:ea typeface="Calibri"/>
              <a:cs typeface="Calibri"/>
            </a:endParaRPr>
          </a:p>
          <a:p>
            <a:r>
              <a:rPr lang="en-US">
                <a:solidFill>
                  <a:srgbClr val="FF0000"/>
                </a:solidFill>
                <a:ea typeface="Calibri"/>
                <a:cs typeface="Calibri"/>
              </a:rPr>
              <a:t>28.6%</a:t>
            </a:r>
          </a:p>
        </p:txBody>
      </p:sp>
      <p:sp>
        <p:nvSpPr>
          <p:cNvPr id="6" name="TextBox 5">
            <a:extLst>
              <a:ext uri="{FF2B5EF4-FFF2-40B4-BE49-F238E27FC236}">
                <a16:creationId xmlns:a16="http://schemas.microsoft.com/office/drawing/2014/main" id="{925F704D-314A-F1B3-CB92-631AD44EF1F5}"/>
              </a:ext>
            </a:extLst>
          </p:cNvPr>
          <p:cNvSpPr txBox="1"/>
          <p:nvPr/>
        </p:nvSpPr>
        <p:spPr>
          <a:xfrm>
            <a:off x="4929909" y="2978726"/>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37.4%</a:t>
            </a:r>
          </a:p>
          <a:p>
            <a:endParaRPr lang="en-US">
              <a:solidFill>
                <a:srgbClr val="FF0000"/>
              </a:solidFill>
              <a:ea typeface="Calibri"/>
              <a:cs typeface="Calibri"/>
            </a:endParaRPr>
          </a:p>
          <a:p>
            <a:r>
              <a:rPr lang="en-US">
                <a:solidFill>
                  <a:srgbClr val="FF0000"/>
                </a:solidFill>
                <a:ea typeface="Calibri"/>
                <a:cs typeface="Calibri"/>
              </a:rPr>
              <a:t>26.1%</a:t>
            </a:r>
          </a:p>
          <a:p>
            <a:endParaRPr lang="en-US">
              <a:solidFill>
                <a:srgbClr val="FF0000"/>
              </a:solidFill>
              <a:ea typeface="Calibri"/>
              <a:cs typeface="Calibri"/>
            </a:endParaRPr>
          </a:p>
          <a:p>
            <a:r>
              <a:rPr lang="en-US">
                <a:solidFill>
                  <a:srgbClr val="FF0000"/>
                </a:solidFill>
                <a:ea typeface="Calibri"/>
                <a:cs typeface="Calibri"/>
              </a:rPr>
              <a:t>32.6%</a:t>
            </a:r>
          </a:p>
          <a:p>
            <a:endParaRPr lang="en-US">
              <a:solidFill>
                <a:srgbClr val="FF0000"/>
              </a:solidFill>
              <a:ea typeface="Calibri"/>
              <a:cs typeface="Calibri"/>
            </a:endParaRPr>
          </a:p>
          <a:p>
            <a:r>
              <a:rPr lang="en-US">
                <a:solidFill>
                  <a:srgbClr val="FF0000"/>
                </a:solidFill>
                <a:ea typeface="Calibri"/>
                <a:cs typeface="Calibri"/>
              </a:rPr>
              <a:t>36.4%</a:t>
            </a:r>
          </a:p>
          <a:p>
            <a:endParaRPr lang="en-US">
              <a:solidFill>
                <a:srgbClr val="FF0000"/>
              </a:solidFill>
              <a:ea typeface="Calibri"/>
              <a:cs typeface="Calibri"/>
            </a:endParaRPr>
          </a:p>
          <a:p>
            <a:r>
              <a:rPr lang="en-US">
                <a:solidFill>
                  <a:srgbClr val="FF0000"/>
                </a:solidFill>
                <a:ea typeface="Calibri"/>
                <a:cs typeface="Calibri"/>
              </a:rPr>
              <a:t>39.4%</a:t>
            </a:r>
          </a:p>
          <a:p>
            <a:endParaRPr lang="en-US">
              <a:solidFill>
                <a:srgbClr val="FF0000"/>
              </a:solidFill>
              <a:ea typeface="Calibri"/>
              <a:cs typeface="Calibri"/>
            </a:endParaRPr>
          </a:p>
          <a:p>
            <a:r>
              <a:rPr lang="en-US">
                <a:solidFill>
                  <a:srgbClr val="FF0000"/>
                </a:solidFill>
                <a:ea typeface="Calibri"/>
                <a:cs typeface="Calibri"/>
              </a:rPr>
              <a:t>33.3%</a:t>
            </a:r>
          </a:p>
        </p:txBody>
      </p:sp>
      <p:sp>
        <p:nvSpPr>
          <p:cNvPr id="7" name="TextBox 6">
            <a:extLst>
              <a:ext uri="{FF2B5EF4-FFF2-40B4-BE49-F238E27FC236}">
                <a16:creationId xmlns:a16="http://schemas.microsoft.com/office/drawing/2014/main" id="{5738C910-4B62-2D76-48C1-62D27B177C3E}"/>
              </a:ext>
            </a:extLst>
          </p:cNvPr>
          <p:cNvSpPr txBox="1"/>
          <p:nvPr/>
        </p:nvSpPr>
        <p:spPr>
          <a:xfrm>
            <a:off x="6188363" y="2944089"/>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23.1%</a:t>
            </a:r>
          </a:p>
          <a:p>
            <a:endParaRPr lang="en-US">
              <a:solidFill>
                <a:srgbClr val="FF0000"/>
              </a:solidFill>
              <a:ea typeface="Calibri"/>
              <a:cs typeface="Calibri"/>
            </a:endParaRPr>
          </a:p>
          <a:p>
            <a:r>
              <a:rPr lang="en-US">
                <a:solidFill>
                  <a:srgbClr val="FF0000"/>
                </a:solidFill>
                <a:ea typeface="Calibri"/>
                <a:cs typeface="Calibri"/>
              </a:rPr>
              <a:t>10.2%</a:t>
            </a:r>
          </a:p>
          <a:p>
            <a:endParaRPr lang="en-US">
              <a:solidFill>
                <a:srgbClr val="FF0000"/>
              </a:solidFill>
              <a:ea typeface="Calibri"/>
              <a:cs typeface="Calibri"/>
            </a:endParaRPr>
          </a:p>
          <a:p>
            <a:r>
              <a:rPr lang="en-US">
                <a:solidFill>
                  <a:srgbClr val="FF0000"/>
                </a:solidFill>
                <a:ea typeface="Calibri"/>
                <a:cs typeface="Calibri"/>
              </a:rPr>
              <a:t>22.1%</a:t>
            </a:r>
          </a:p>
          <a:p>
            <a:endParaRPr lang="en-US">
              <a:solidFill>
                <a:srgbClr val="FF0000"/>
              </a:solidFill>
              <a:ea typeface="Calibri"/>
              <a:cs typeface="Calibri"/>
            </a:endParaRPr>
          </a:p>
          <a:p>
            <a:r>
              <a:rPr lang="en-US">
                <a:solidFill>
                  <a:srgbClr val="FF0000"/>
                </a:solidFill>
                <a:ea typeface="Calibri"/>
                <a:cs typeface="Calibri"/>
              </a:rPr>
              <a:t>28.4%</a:t>
            </a:r>
          </a:p>
          <a:p>
            <a:endParaRPr lang="en-US">
              <a:solidFill>
                <a:srgbClr val="FF0000"/>
              </a:solidFill>
              <a:ea typeface="Calibri"/>
              <a:cs typeface="Calibri"/>
            </a:endParaRPr>
          </a:p>
          <a:p>
            <a:r>
              <a:rPr lang="en-US">
                <a:solidFill>
                  <a:srgbClr val="FF0000"/>
                </a:solidFill>
                <a:ea typeface="Calibri"/>
                <a:cs typeface="Calibri"/>
              </a:rPr>
              <a:t>24.5%</a:t>
            </a:r>
          </a:p>
          <a:p>
            <a:endParaRPr lang="en-US">
              <a:solidFill>
                <a:srgbClr val="FF0000"/>
              </a:solidFill>
              <a:ea typeface="Calibri"/>
              <a:cs typeface="Calibri"/>
            </a:endParaRPr>
          </a:p>
          <a:p>
            <a:r>
              <a:rPr lang="en-US">
                <a:solidFill>
                  <a:srgbClr val="FF0000"/>
                </a:solidFill>
                <a:ea typeface="Calibri"/>
                <a:cs typeface="Calibri"/>
              </a:rPr>
              <a:t>24.8%</a:t>
            </a:r>
          </a:p>
        </p:txBody>
      </p:sp>
      <p:sp>
        <p:nvSpPr>
          <p:cNvPr id="8" name="TextBox 7">
            <a:extLst>
              <a:ext uri="{FF2B5EF4-FFF2-40B4-BE49-F238E27FC236}">
                <a16:creationId xmlns:a16="http://schemas.microsoft.com/office/drawing/2014/main" id="{B01F42A0-5E74-27C0-33AB-9A925C444DDA}"/>
              </a:ext>
            </a:extLst>
          </p:cNvPr>
          <p:cNvSpPr txBox="1"/>
          <p:nvPr/>
        </p:nvSpPr>
        <p:spPr>
          <a:xfrm>
            <a:off x="7516089" y="2909452"/>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13.2%</a:t>
            </a:r>
          </a:p>
          <a:p>
            <a:endParaRPr lang="en-US">
              <a:solidFill>
                <a:srgbClr val="FF0000"/>
              </a:solidFill>
              <a:ea typeface="Calibri"/>
              <a:cs typeface="Calibri"/>
            </a:endParaRPr>
          </a:p>
          <a:p>
            <a:r>
              <a:rPr lang="en-US">
                <a:solidFill>
                  <a:srgbClr val="FF0000"/>
                </a:solidFill>
                <a:ea typeface="Calibri"/>
                <a:cs typeface="Calibri"/>
              </a:rPr>
              <a:t>25.0%</a:t>
            </a:r>
          </a:p>
          <a:p>
            <a:endParaRPr lang="en-US">
              <a:solidFill>
                <a:srgbClr val="FF0000"/>
              </a:solidFill>
              <a:ea typeface="Calibri"/>
              <a:cs typeface="Calibri"/>
            </a:endParaRPr>
          </a:p>
          <a:p>
            <a:r>
              <a:rPr lang="en-US">
                <a:solidFill>
                  <a:srgbClr val="FF0000"/>
                </a:solidFill>
                <a:ea typeface="Calibri"/>
                <a:cs typeface="Calibri"/>
              </a:rPr>
              <a:t>10.5%</a:t>
            </a:r>
          </a:p>
          <a:p>
            <a:endParaRPr lang="en-US">
              <a:solidFill>
                <a:srgbClr val="FF0000"/>
              </a:solidFill>
              <a:ea typeface="Calibri"/>
              <a:cs typeface="Calibri"/>
            </a:endParaRPr>
          </a:p>
          <a:p>
            <a:r>
              <a:rPr lang="en-US">
                <a:solidFill>
                  <a:srgbClr val="FF0000"/>
                </a:solidFill>
                <a:ea typeface="Calibri"/>
                <a:cs typeface="Calibri"/>
              </a:rPr>
              <a:t>10.2%</a:t>
            </a:r>
          </a:p>
          <a:p>
            <a:endParaRPr lang="en-US">
              <a:solidFill>
                <a:srgbClr val="FF0000"/>
              </a:solidFill>
              <a:ea typeface="Calibri"/>
              <a:cs typeface="Calibri"/>
            </a:endParaRPr>
          </a:p>
          <a:p>
            <a:r>
              <a:rPr lang="en-US">
                <a:solidFill>
                  <a:srgbClr val="FF0000"/>
                </a:solidFill>
                <a:ea typeface="Calibri"/>
                <a:cs typeface="Calibri"/>
              </a:rPr>
              <a:t>6.4%</a:t>
            </a:r>
          </a:p>
          <a:p>
            <a:endParaRPr lang="en-US">
              <a:solidFill>
                <a:srgbClr val="FF0000"/>
              </a:solidFill>
              <a:ea typeface="Calibri"/>
              <a:cs typeface="Calibri"/>
            </a:endParaRPr>
          </a:p>
          <a:p>
            <a:r>
              <a:rPr lang="en-US">
                <a:solidFill>
                  <a:srgbClr val="FF0000"/>
                </a:solidFill>
                <a:ea typeface="Calibri"/>
                <a:cs typeface="Calibri"/>
              </a:rPr>
              <a:t>13.3%</a:t>
            </a:r>
          </a:p>
        </p:txBody>
      </p:sp>
      <p:sp>
        <p:nvSpPr>
          <p:cNvPr id="9" name="TextBox 8">
            <a:extLst>
              <a:ext uri="{FF2B5EF4-FFF2-40B4-BE49-F238E27FC236}">
                <a16:creationId xmlns:a16="http://schemas.microsoft.com/office/drawing/2014/main" id="{5222BB7E-4F51-6850-ED79-A834CA1845B5}"/>
              </a:ext>
            </a:extLst>
          </p:cNvPr>
          <p:cNvSpPr txBox="1"/>
          <p:nvPr/>
        </p:nvSpPr>
        <p:spPr>
          <a:xfrm>
            <a:off x="8832272" y="2851726"/>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36.3%</a:t>
            </a:r>
          </a:p>
          <a:p>
            <a:endParaRPr lang="en-US">
              <a:solidFill>
                <a:srgbClr val="FF0000"/>
              </a:solidFill>
              <a:ea typeface="Calibri"/>
              <a:cs typeface="Calibri"/>
            </a:endParaRPr>
          </a:p>
          <a:p>
            <a:r>
              <a:rPr lang="en-US">
                <a:solidFill>
                  <a:srgbClr val="FF0000"/>
                </a:solidFill>
                <a:ea typeface="Calibri"/>
                <a:cs typeface="Calibri"/>
              </a:rPr>
              <a:t>35.2%</a:t>
            </a:r>
          </a:p>
          <a:p>
            <a:endParaRPr lang="en-US">
              <a:solidFill>
                <a:srgbClr val="FF0000"/>
              </a:solidFill>
              <a:ea typeface="Calibri"/>
              <a:cs typeface="Calibri"/>
            </a:endParaRPr>
          </a:p>
          <a:p>
            <a:r>
              <a:rPr lang="en-US">
                <a:solidFill>
                  <a:srgbClr val="FF0000"/>
                </a:solidFill>
                <a:ea typeface="Calibri"/>
                <a:cs typeface="Calibri"/>
              </a:rPr>
              <a:t>32.6%</a:t>
            </a:r>
          </a:p>
          <a:p>
            <a:endParaRPr lang="en-US">
              <a:solidFill>
                <a:srgbClr val="FF0000"/>
              </a:solidFill>
              <a:ea typeface="Calibri"/>
              <a:cs typeface="Calibri"/>
            </a:endParaRPr>
          </a:p>
          <a:p>
            <a:r>
              <a:rPr lang="en-US">
                <a:solidFill>
                  <a:srgbClr val="FF0000"/>
                </a:solidFill>
                <a:ea typeface="Calibri"/>
                <a:cs typeface="Calibri"/>
              </a:rPr>
              <a:t>38.6%</a:t>
            </a:r>
          </a:p>
          <a:p>
            <a:endParaRPr lang="en-US">
              <a:solidFill>
                <a:srgbClr val="FF0000"/>
              </a:solidFill>
              <a:ea typeface="Calibri"/>
              <a:cs typeface="Calibri"/>
            </a:endParaRPr>
          </a:p>
          <a:p>
            <a:r>
              <a:rPr lang="en-US">
                <a:solidFill>
                  <a:srgbClr val="FF0000"/>
                </a:solidFill>
                <a:ea typeface="Calibri"/>
                <a:cs typeface="Calibri"/>
              </a:rPr>
              <a:t>30.9%</a:t>
            </a:r>
          </a:p>
          <a:p>
            <a:endParaRPr lang="en-US">
              <a:solidFill>
                <a:srgbClr val="FF0000"/>
              </a:solidFill>
              <a:ea typeface="Calibri"/>
              <a:cs typeface="Calibri"/>
            </a:endParaRPr>
          </a:p>
          <a:p>
            <a:r>
              <a:rPr lang="en-US">
                <a:solidFill>
                  <a:srgbClr val="FF0000"/>
                </a:solidFill>
                <a:ea typeface="Calibri"/>
                <a:cs typeface="Calibri"/>
              </a:rPr>
              <a:t>38.1%</a:t>
            </a:r>
          </a:p>
        </p:txBody>
      </p:sp>
      <p:sp>
        <p:nvSpPr>
          <p:cNvPr id="10" name="TextBox 9">
            <a:extLst>
              <a:ext uri="{FF2B5EF4-FFF2-40B4-BE49-F238E27FC236}">
                <a16:creationId xmlns:a16="http://schemas.microsoft.com/office/drawing/2014/main" id="{83E41F1F-6A62-7455-FF55-CD850CBA1D82}"/>
              </a:ext>
            </a:extLst>
          </p:cNvPr>
          <p:cNvSpPr txBox="1"/>
          <p:nvPr/>
        </p:nvSpPr>
        <p:spPr>
          <a:xfrm>
            <a:off x="10310090" y="2944089"/>
            <a:ext cx="854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0000"/>
                </a:solidFill>
                <a:ea typeface="Calibri"/>
                <a:cs typeface="Calibri"/>
              </a:rPr>
              <a:t>73.6%</a:t>
            </a:r>
          </a:p>
          <a:p>
            <a:endParaRPr lang="en-US">
              <a:solidFill>
                <a:srgbClr val="FF0000"/>
              </a:solidFill>
              <a:ea typeface="Calibri"/>
              <a:cs typeface="Calibri"/>
            </a:endParaRPr>
          </a:p>
          <a:p>
            <a:r>
              <a:rPr lang="en-US">
                <a:solidFill>
                  <a:srgbClr val="FF0000"/>
                </a:solidFill>
                <a:ea typeface="Calibri"/>
                <a:cs typeface="Calibri"/>
              </a:rPr>
              <a:t>61.4%</a:t>
            </a:r>
          </a:p>
          <a:p>
            <a:endParaRPr lang="en-US">
              <a:solidFill>
                <a:srgbClr val="FF0000"/>
              </a:solidFill>
              <a:ea typeface="Calibri"/>
              <a:cs typeface="Calibri"/>
            </a:endParaRPr>
          </a:p>
          <a:p>
            <a:r>
              <a:rPr lang="en-US">
                <a:solidFill>
                  <a:srgbClr val="FF0000"/>
                </a:solidFill>
                <a:ea typeface="Calibri"/>
                <a:cs typeface="Calibri"/>
              </a:rPr>
              <a:t>65.1%</a:t>
            </a:r>
          </a:p>
          <a:p>
            <a:endParaRPr lang="en-US">
              <a:solidFill>
                <a:srgbClr val="FF0000"/>
              </a:solidFill>
              <a:ea typeface="Calibri"/>
              <a:cs typeface="Calibri"/>
            </a:endParaRPr>
          </a:p>
          <a:p>
            <a:r>
              <a:rPr lang="en-US">
                <a:solidFill>
                  <a:srgbClr val="FF0000"/>
                </a:solidFill>
                <a:ea typeface="Calibri"/>
                <a:cs typeface="Calibri"/>
              </a:rPr>
              <a:t>75.0%</a:t>
            </a:r>
          </a:p>
          <a:p>
            <a:endParaRPr lang="en-US">
              <a:solidFill>
                <a:srgbClr val="FF0000"/>
              </a:solidFill>
              <a:ea typeface="Calibri"/>
              <a:cs typeface="Calibri"/>
            </a:endParaRPr>
          </a:p>
          <a:p>
            <a:r>
              <a:rPr lang="en-US">
                <a:solidFill>
                  <a:srgbClr val="FF0000"/>
                </a:solidFill>
                <a:ea typeface="Calibri"/>
                <a:cs typeface="Calibri"/>
              </a:rPr>
              <a:t>70.2%</a:t>
            </a:r>
          </a:p>
          <a:p>
            <a:endParaRPr lang="en-US">
              <a:solidFill>
                <a:srgbClr val="FF0000"/>
              </a:solidFill>
              <a:ea typeface="Calibri"/>
              <a:cs typeface="Calibri"/>
            </a:endParaRPr>
          </a:p>
          <a:p>
            <a:r>
              <a:rPr lang="en-US">
                <a:solidFill>
                  <a:srgbClr val="FF0000"/>
                </a:solidFill>
                <a:ea typeface="Calibri"/>
                <a:cs typeface="Calibri"/>
              </a:rPr>
              <a:t>71.4%</a:t>
            </a:r>
          </a:p>
        </p:txBody>
      </p:sp>
      <p:cxnSp>
        <p:nvCxnSpPr>
          <p:cNvPr id="11" name="Straight Arrow Connector 10">
            <a:extLst>
              <a:ext uri="{FF2B5EF4-FFF2-40B4-BE49-F238E27FC236}">
                <a16:creationId xmlns:a16="http://schemas.microsoft.com/office/drawing/2014/main" id="{293C2624-FAFB-6464-21A0-4B787A3003E9}"/>
              </a:ext>
            </a:extLst>
          </p:cNvPr>
          <p:cNvCxnSpPr/>
          <p:nvPr/>
        </p:nvCxnSpPr>
        <p:spPr>
          <a:xfrm flipH="1">
            <a:off x="3447473" y="326043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FCE65B-E804-A878-7D15-CE7484B41071}"/>
              </a:ext>
            </a:extLst>
          </p:cNvPr>
          <p:cNvCxnSpPr>
            <a:cxnSpLocks/>
          </p:cNvCxnSpPr>
          <p:nvPr/>
        </p:nvCxnSpPr>
        <p:spPr>
          <a:xfrm flipH="1">
            <a:off x="3493654" y="3849252"/>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CEBA90-1349-8652-B978-BB07F93AD958}"/>
              </a:ext>
            </a:extLst>
          </p:cNvPr>
          <p:cNvCxnSpPr>
            <a:cxnSpLocks/>
          </p:cNvCxnSpPr>
          <p:nvPr/>
        </p:nvCxnSpPr>
        <p:spPr>
          <a:xfrm flipH="1">
            <a:off x="3528290" y="444961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362E972-2C6E-4E5B-7518-E2BD4DF67486}"/>
              </a:ext>
            </a:extLst>
          </p:cNvPr>
          <p:cNvCxnSpPr>
            <a:cxnSpLocks/>
          </p:cNvCxnSpPr>
          <p:nvPr/>
        </p:nvCxnSpPr>
        <p:spPr>
          <a:xfrm flipH="1">
            <a:off x="3528289" y="4934524"/>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187ADC-F5B0-A2C1-DB77-12D5F9E84523}"/>
              </a:ext>
            </a:extLst>
          </p:cNvPr>
          <p:cNvCxnSpPr>
            <a:cxnSpLocks/>
          </p:cNvCxnSpPr>
          <p:nvPr/>
        </p:nvCxnSpPr>
        <p:spPr>
          <a:xfrm flipH="1">
            <a:off x="3528289" y="548870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47CEF-A944-F066-42FE-3A99FEB89C67}"/>
              </a:ext>
            </a:extLst>
          </p:cNvPr>
          <p:cNvCxnSpPr>
            <a:cxnSpLocks/>
          </p:cNvCxnSpPr>
          <p:nvPr/>
        </p:nvCxnSpPr>
        <p:spPr>
          <a:xfrm flipH="1">
            <a:off x="8793018" y="326043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A65ED84-79C4-2AC9-54EA-6F67239D0AEF}"/>
              </a:ext>
            </a:extLst>
          </p:cNvPr>
          <p:cNvCxnSpPr>
            <a:cxnSpLocks/>
          </p:cNvCxnSpPr>
          <p:nvPr/>
        </p:nvCxnSpPr>
        <p:spPr>
          <a:xfrm flipH="1">
            <a:off x="8793017" y="384925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59BB866-1602-E0B8-6B26-456EFD9747C4}"/>
              </a:ext>
            </a:extLst>
          </p:cNvPr>
          <p:cNvCxnSpPr>
            <a:cxnSpLocks/>
          </p:cNvCxnSpPr>
          <p:nvPr/>
        </p:nvCxnSpPr>
        <p:spPr>
          <a:xfrm flipH="1">
            <a:off x="8735289" y="435725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A75E35-5DFA-C1B2-711A-A1B262D5C829}"/>
              </a:ext>
            </a:extLst>
          </p:cNvPr>
          <p:cNvCxnSpPr/>
          <p:nvPr/>
        </p:nvCxnSpPr>
        <p:spPr>
          <a:xfrm flipH="1">
            <a:off x="8797347" y="4973493"/>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0E2A93-C357-A69B-102F-5EF72881D15D}"/>
              </a:ext>
            </a:extLst>
          </p:cNvPr>
          <p:cNvCxnSpPr>
            <a:cxnSpLocks/>
          </p:cNvCxnSpPr>
          <p:nvPr/>
        </p:nvCxnSpPr>
        <p:spPr>
          <a:xfrm flipH="1">
            <a:off x="8797347" y="5527674"/>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D280E90-5ACD-C73D-F8CA-1FF601220172}"/>
              </a:ext>
            </a:extLst>
          </p:cNvPr>
          <p:cNvCxnSpPr>
            <a:cxnSpLocks/>
          </p:cNvCxnSpPr>
          <p:nvPr/>
        </p:nvCxnSpPr>
        <p:spPr>
          <a:xfrm flipH="1">
            <a:off x="7326743" y="4322616"/>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640EFCD-5955-74BB-ADA9-03E92CF2ADC4}"/>
              </a:ext>
            </a:extLst>
          </p:cNvPr>
          <p:cNvCxnSpPr>
            <a:cxnSpLocks/>
          </p:cNvCxnSpPr>
          <p:nvPr/>
        </p:nvCxnSpPr>
        <p:spPr>
          <a:xfrm flipH="1">
            <a:off x="7388801" y="4938856"/>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F01FFF9-C6CF-9A92-1C99-B9CF17231FE5}"/>
              </a:ext>
            </a:extLst>
          </p:cNvPr>
          <p:cNvCxnSpPr>
            <a:cxnSpLocks/>
          </p:cNvCxnSpPr>
          <p:nvPr/>
        </p:nvCxnSpPr>
        <p:spPr>
          <a:xfrm flipH="1">
            <a:off x="7388801" y="5493037"/>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05E473-B67C-60DF-72C6-ACA4B0F8C2AE}"/>
              </a:ext>
            </a:extLst>
          </p:cNvPr>
          <p:cNvCxnSpPr>
            <a:cxnSpLocks/>
          </p:cNvCxnSpPr>
          <p:nvPr/>
        </p:nvCxnSpPr>
        <p:spPr>
          <a:xfrm flipH="1">
            <a:off x="7442199" y="3237344"/>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44C1435-F81F-3BAF-CE77-E4CD4DDD2F6E}"/>
              </a:ext>
            </a:extLst>
          </p:cNvPr>
          <p:cNvCxnSpPr>
            <a:cxnSpLocks/>
          </p:cNvCxnSpPr>
          <p:nvPr/>
        </p:nvCxnSpPr>
        <p:spPr>
          <a:xfrm flipH="1">
            <a:off x="7442198" y="3826162"/>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649636E-E41A-700E-C135-FD5F96C9EC0F}"/>
              </a:ext>
            </a:extLst>
          </p:cNvPr>
          <p:cNvCxnSpPr>
            <a:cxnSpLocks/>
          </p:cNvCxnSpPr>
          <p:nvPr/>
        </p:nvCxnSpPr>
        <p:spPr>
          <a:xfrm flipH="1">
            <a:off x="6126015" y="4287979"/>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A66AA62-C67D-4678-0471-F7A010AAF1DD}"/>
              </a:ext>
            </a:extLst>
          </p:cNvPr>
          <p:cNvCxnSpPr>
            <a:cxnSpLocks/>
          </p:cNvCxnSpPr>
          <p:nvPr/>
        </p:nvCxnSpPr>
        <p:spPr>
          <a:xfrm flipH="1">
            <a:off x="6188073" y="4904219"/>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3AA489A-C5D0-A382-3CCF-8295BD6B36A7}"/>
              </a:ext>
            </a:extLst>
          </p:cNvPr>
          <p:cNvCxnSpPr>
            <a:cxnSpLocks/>
          </p:cNvCxnSpPr>
          <p:nvPr/>
        </p:nvCxnSpPr>
        <p:spPr>
          <a:xfrm flipH="1">
            <a:off x="6188073" y="5458400"/>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E1BB265-36F3-E5DD-EA70-348443A1E4F0}"/>
              </a:ext>
            </a:extLst>
          </p:cNvPr>
          <p:cNvCxnSpPr>
            <a:cxnSpLocks/>
          </p:cNvCxnSpPr>
          <p:nvPr/>
        </p:nvCxnSpPr>
        <p:spPr>
          <a:xfrm flipH="1">
            <a:off x="6241471" y="3202707"/>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F3F437E-737B-2F8A-CAE1-BD4DCEF1F57A}"/>
              </a:ext>
            </a:extLst>
          </p:cNvPr>
          <p:cNvCxnSpPr>
            <a:cxnSpLocks/>
          </p:cNvCxnSpPr>
          <p:nvPr/>
        </p:nvCxnSpPr>
        <p:spPr>
          <a:xfrm flipH="1">
            <a:off x="6241470" y="379152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9D5AF1-B7DE-EE6E-DEF6-4348B5A993A4}"/>
              </a:ext>
            </a:extLst>
          </p:cNvPr>
          <p:cNvCxnSpPr>
            <a:cxnSpLocks/>
          </p:cNvCxnSpPr>
          <p:nvPr/>
        </p:nvCxnSpPr>
        <p:spPr>
          <a:xfrm flipH="1">
            <a:off x="10201563" y="3283525"/>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6FCB4D-FDD8-0CE3-119A-27BA609BA7FD}"/>
              </a:ext>
            </a:extLst>
          </p:cNvPr>
          <p:cNvCxnSpPr>
            <a:cxnSpLocks/>
          </p:cNvCxnSpPr>
          <p:nvPr/>
        </p:nvCxnSpPr>
        <p:spPr>
          <a:xfrm flipH="1">
            <a:off x="10201562" y="387234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FD81AA6-4975-7612-C653-E64A6534A291}"/>
              </a:ext>
            </a:extLst>
          </p:cNvPr>
          <p:cNvCxnSpPr>
            <a:cxnSpLocks/>
          </p:cNvCxnSpPr>
          <p:nvPr/>
        </p:nvCxnSpPr>
        <p:spPr>
          <a:xfrm flipH="1">
            <a:off x="10143834" y="4380343"/>
            <a:ext cx="274781" cy="371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5187140-463C-0B63-252D-94E60996A185}"/>
              </a:ext>
            </a:extLst>
          </p:cNvPr>
          <p:cNvCxnSpPr>
            <a:cxnSpLocks/>
          </p:cNvCxnSpPr>
          <p:nvPr/>
        </p:nvCxnSpPr>
        <p:spPr>
          <a:xfrm flipH="1">
            <a:off x="10205892" y="4996583"/>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7056379-7866-8BAA-99F5-F1BF60976A97}"/>
              </a:ext>
            </a:extLst>
          </p:cNvPr>
          <p:cNvCxnSpPr>
            <a:cxnSpLocks/>
          </p:cNvCxnSpPr>
          <p:nvPr/>
        </p:nvCxnSpPr>
        <p:spPr>
          <a:xfrm flipH="1">
            <a:off x="10205892" y="5550764"/>
            <a:ext cx="251692" cy="348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36F34C5-4D35-6057-AD5E-B0682BDEC4D6}"/>
              </a:ext>
            </a:extLst>
          </p:cNvPr>
          <p:cNvSpPr/>
          <p:nvPr/>
        </p:nvSpPr>
        <p:spPr>
          <a:xfrm>
            <a:off x="2932545" y="413327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A444715-B2FB-8830-48D5-CA58E17BB2D8}"/>
              </a:ext>
            </a:extLst>
          </p:cNvPr>
          <p:cNvSpPr/>
          <p:nvPr/>
        </p:nvSpPr>
        <p:spPr>
          <a:xfrm>
            <a:off x="6881090" y="3636817"/>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69AA1C8-81C9-7E4A-EE5D-1F3F5339BD46}"/>
              </a:ext>
            </a:extLst>
          </p:cNvPr>
          <p:cNvSpPr/>
          <p:nvPr/>
        </p:nvSpPr>
        <p:spPr>
          <a:xfrm>
            <a:off x="6915726" y="415636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0D95013-A3F3-F3D0-9BF7-0E3489BFDD81}"/>
              </a:ext>
            </a:extLst>
          </p:cNvPr>
          <p:cNvSpPr/>
          <p:nvPr/>
        </p:nvSpPr>
        <p:spPr>
          <a:xfrm>
            <a:off x="6915726" y="4652816"/>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7184789-D1AA-BB9E-253D-B646C827191C}"/>
              </a:ext>
            </a:extLst>
          </p:cNvPr>
          <p:cNvSpPr/>
          <p:nvPr/>
        </p:nvSpPr>
        <p:spPr>
          <a:xfrm>
            <a:off x="6915726" y="565727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F825A6-9BD1-AE6C-07AA-4261C81E8732}"/>
              </a:ext>
            </a:extLst>
          </p:cNvPr>
          <p:cNvSpPr/>
          <p:nvPr/>
        </p:nvSpPr>
        <p:spPr>
          <a:xfrm>
            <a:off x="8197271" y="3636817"/>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9C42E41-A010-CAE6-A4FA-F8325773E7B1}"/>
              </a:ext>
            </a:extLst>
          </p:cNvPr>
          <p:cNvSpPr/>
          <p:nvPr/>
        </p:nvSpPr>
        <p:spPr>
          <a:xfrm>
            <a:off x="8197271" y="4133271"/>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A898736-677D-00B3-0D7B-762CD14C6749}"/>
              </a:ext>
            </a:extLst>
          </p:cNvPr>
          <p:cNvSpPr/>
          <p:nvPr/>
        </p:nvSpPr>
        <p:spPr>
          <a:xfrm>
            <a:off x="8197271" y="4664361"/>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93AB0E2-21E8-C703-1BE9-7FDC26AD83FE}"/>
              </a:ext>
            </a:extLst>
          </p:cNvPr>
          <p:cNvSpPr/>
          <p:nvPr/>
        </p:nvSpPr>
        <p:spPr>
          <a:xfrm>
            <a:off x="9594270" y="413327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FF6A393-5B5E-F0E6-9826-D091BF753A3E}"/>
              </a:ext>
            </a:extLst>
          </p:cNvPr>
          <p:cNvSpPr/>
          <p:nvPr/>
        </p:nvSpPr>
        <p:spPr>
          <a:xfrm>
            <a:off x="9640452" y="512618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DFA4161-75D9-4D46-09C5-E209CF8BC66F}"/>
              </a:ext>
            </a:extLst>
          </p:cNvPr>
          <p:cNvSpPr/>
          <p:nvPr/>
        </p:nvSpPr>
        <p:spPr>
          <a:xfrm>
            <a:off x="9640452" y="5668816"/>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9E4CA24-C373-D524-E796-5A62838AC11B}"/>
              </a:ext>
            </a:extLst>
          </p:cNvPr>
          <p:cNvSpPr/>
          <p:nvPr/>
        </p:nvSpPr>
        <p:spPr>
          <a:xfrm>
            <a:off x="2932543" y="511463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4ABEA9D-3223-4592-23E8-C165E1D04EB1}"/>
              </a:ext>
            </a:extLst>
          </p:cNvPr>
          <p:cNvSpPr/>
          <p:nvPr/>
        </p:nvSpPr>
        <p:spPr>
          <a:xfrm>
            <a:off x="2932543" y="570345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B1CBDF4-A7EB-D592-44E3-580E7E7D839A}"/>
              </a:ext>
            </a:extLst>
          </p:cNvPr>
          <p:cNvSpPr/>
          <p:nvPr/>
        </p:nvSpPr>
        <p:spPr>
          <a:xfrm>
            <a:off x="2932542" y="4664361"/>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AF132B3-5F51-6A62-C53C-0BA5FA1BC33D}"/>
              </a:ext>
            </a:extLst>
          </p:cNvPr>
          <p:cNvSpPr/>
          <p:nvPr/>
        </p:nvSpPr>
        <p:spPr>
          <a:xfrm>
            <a:off x="2932542" y="363681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0A7C565-EF23-8353-A01A-22E0D91B2B48}"/>
              </a:ext>
            </a:extLst>
          </p:cNvPr>
          <p:cNvSpPr/>
          <p:nvPr/>
        </p:nvSpPr>
        <p:spPr>
          <a:xfrm>
            <a:off x="2932541" y="312881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354A386-CDEF-C0B8-1157-9CD01037CC98}"/>
              </a:ext>
            </a:extLst>
          </p:cNvPr>
          <p:cNvSpPr/>
          <p:nvPr/>
        </p:nvSpPr>
        <p:spPr>
          <a:xfrm>
            <a:off x="8197270" y="565727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E2DCEBF-5CC3-5ED7-F4CD-DD53DD41C18F}"/>
              </a:ext>
            </a:extLst>
          </p:cNvPr>
          <p:cNvSpPr/>
          <p:nvPr/>
        </p:nvSpPr>
        <p:spPr>
          <a:xfrm>
            <a:off x="6857997" y="517236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A1CC8B7-90CB-79EC-5D4F-37F7C55ED387}"/>
              </a:ext>
            </a:extLst>
          </p:cNvPr>
          <p:cNvSpPr/>
          <p:nvPr/>
        </p:nvSpPr>
        <p:spPr>
          <a:xfrm>
            <a:off x="5657269" y="568036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5F6C4EF-06B4-F974-86AC-814793462804}"/>
              </a:ext>
            </a:extLst>
          </p:cNvPr>
          <p:cNvSpPr/>
          <p:nvPr/>
        </p:nvSpPr>
        <p:spPr>
          <a:xfrm>
            <a:off x="9594270" y="3128816"/>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BB15F5-5874-4784-B98F-A68B94BF6262}"/>
              </a:ext>
            </a:extLst>
          </p:cNvPr>
          <p:cNvSpPr/>
          <p:nvPr/>
        </p:nvSpPr>
        <p:spPr>
          <a:xfrm>
            <a:off x="8231906"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A528E3C-0353-70A4-6F72-7B28295AE637}"/>
              </a:ext>
            </a:extLst>
          </p:cNvPr>
          <p:cNvSpPr/>
          <p:nvPr/>
        </p:nvSpPr>
        <p:spPr>
          <a:xfrm>
            <a:off x="6881087"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BEC949E-3FA0-9AD3-0F33-1536CA63CC69}"/>
              </a:ext>
            </a:extLst>
          </p:cNvPr>
          <p:cNvSpPr/>
          <p:nvPr/>
        </p:nvSpPr>
        <p:spPr>
          <a:xfrm>
            <a:off x="5657270" y="3105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78049B9-49F7-A00F-49E0-DA55C9678FD7}"/>
              </a:ext>
            </a:extLst>
          </p:cNvPr>
          <p:cNvSpPr/>
          <p:nvPr/>
        </p:nvSpPr>
        <p:spPr>
          <a:xfrm>
            <a:off x="5657271" y="3648362"/>
            <a:ext cx="600363" cy="254000"/>
          </a:xfrm>
          <a:prstGeom prst="ellipse">
            <a:avLst/>
          </a:prstGeom>
          <a:no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12F1FBA-349E-E466-64DE-4A30A5819C4F}"/>
              </a:ext>
            </a:extLst>
          </p:cNvPr>
          <p:cNvSpPr/>
          <p:nvPr/>
        </p:nvSpPr>
        <p:spPr>
          <a:xfrm>
            <a:off x="5657271" y="4133271"/>
            <a:ext cx="600363" cy="254000"/>
          </a:xfrm>
          <a:prstGeom prst="ellipse">
            <a:avLst/>
          </a:prstGeom>
          <a:no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64A86A4B-A8D6-3B5E-54F5-C55ADD195800}"/>
              </a:ext>
            </a:extLst>
          </p:cNvPr>
          <p:cNvSpPr/>
          <p:nvPr/>
        </p:nvSpPr>
        <p:spPr>
          <a:xfrm>
            <a:off x="5657271" y="4641271"/>
            <a:ext cx="600363" cy="254000"/>
          </a:xfrm>
          <a:prstGeom prst="ellipse">
            <a:avLst/>
          </a:prstGeom>
          <a:noFill/>
          <a:ln>
            <a:solidFill>
              <a:srgbClr val="FFC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4BA6BB3-CE23-8BB1-E468-F98752DD5FCC}"/>
              </a:ext>
            </a:extLst>
          </p:cNvPr>
          <p:cNvSpPr/>
          <p:nvPr/>
        </p:nvSpPr>
        <p:spPr>
          <a:xfrm>
            <a:off x="5657271" y="514927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61F27FB-A829-18F0-8F7E-1DAD15254DDA}"/>
              </a:ext>
            </a:extLst>
          </p:cNvPr>
          <p:cNvSpPr/>
          <p:nvPr/>
        </p:nvSpPr>
        <p:spPr>
          <a:xfrm>
            <a:off x="8197269" y="5114633"/>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0E66778-920B-B82A-7AB0-37184F21936D}"/>
              </a:ext>
            </a:extLst>
          </p:cNvPr>
          <p:cNvSpPr/>
          <p:nvPr/>
        </p:nvSpPr>
        <p:spPr>
          <a:xfrm>
            <a:off x="9640451" y="3613725"/>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C6B720D-3F22-F448-A917-9854B8745FE7}"/>
              </a:ext>
            </a:extLst>
          </p:cNvPr>
          <p:cNvSpPr/>
          <p:nvPr/>
        </p:nvSpPr>
        <p:spPr>
          <a:xfrm>
            <a:off x="9594269" y="4641270"/>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1DDF6B39-46C4-2F2C-B956-6A103E02F07B}"/>
              </a:ext>
            </a:extLst>
          </p:cNvPr>
          <p:cNvSpPr txBox="1"/>
          <p:nvPr/>
        </p:nvSpPr>
        <p:spPr>
          <a:xfrm>
            <a:off x="8139545" y="5911271"/>
            <a:ext cx="23206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ea typeface="Calibri"/>
                <a:cs typeface="Calibri"/>
              </a:rPr>
              <a:t>49.0%                 68.8%</a:t>
            </a:r>
            <a:endParaRPr lang="en-US">
              <a:highlight>
                <a:srgbClr val="FFFF00"/>
              </a:highlight>
            </a:endParaRPr>
          </a:p>
        </p:txBody>
      </p:sp>
      <p:sp>
        <p:nvSpPr>
          <p:cNvPr id="67" name="Oval 66">
            <a:extLst>
              <a:ext uri="{FF2B5EF4-FFF2-40B4-BE49-F238E27FC236}">
                <a16:creationId xmlns:a16="http://schemas.microsoft.com/office/drawing/2014/main" id="{7DA35EC0-4A7D-2810-A0D5-E196F38BFC2D}"/>
              </a:ext>
            </a:extLst>
          </p:cNvPr>
          <p:cNvSpPr/>
          <p:nvPr/>
        </p:nvSpPr>
        <p:spPr>
          <a:xfrm>
            <a:off x="10009906" y="3544452"/>
            <a:ext cx="600363" cy="2540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A682DB7C-FB52-60F9-26B9-16E1753E5953}"/>
              </a:ext>
            </a:extLst>
          </p:cNvPr>
          <p:cNvSpPr txBox="1"/>
          <p:nvPr/>
        </p:nvSpPr>
        <p:spPr>
          <a:xfrm>
            <a:off x="8093363" y="5333999"/>
            <a:ext cx="23206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ea typeface="Calibri"/>
                <a:cs typeface="Calibri"/>
              </a:rPr>
              <a:t>46.3%                 73.8%</a:t>
            </a:r>
            <a:endParaRPr lang="en-US">
              <a:highlight>
                <a:srgbClr val="FFFF00"/>
              </a:highlight>
            </a:endParaRPr>
          </a:p>
        </p:txBody>
      </p:sp>
    </p:spTree>
    <p:extLst>
      <p:ext uri="{BB962C8B-B14F-4D97-AF65-F5344CB8AC3E}">
        <p14:creationId xmlns:p14="http://schemas.microsoft.com/office/powerpoint/2010/main" val="294387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759D-45B7-051E-1D36-FA4478804E2D}"/>
              </a:ext>
            </a:extLst>
          </p:cNvPr>
          <p:cNvSpPr>
            <a:spLocks noGrp="1"/>
          </p:cNvSpPr>
          <p:nvPr>
            <p:ph type="title"/>
          </p:nvPr>
        </p:nvSpPr>
        <p:spPr>
          <a:xfrm>
            <a:off x="1153236" y="559703"/>
            <a:ext cx="9867331" cy="1167495"/>
          </a:xfrm>
        </p:spPr>
        <p:txBody>
          <a:bodyPr vert="horz" lIns="91440" tIns="45720" rIns="91440" bIns="45720" rtlCol="0" anchor="b">
            <a:normAutofit/>
          </a:bodyPr>
          <a:lstStyle/>
          <a:p>
            <a:pPr algn="ctr"/>
            <a:r>
              <a:rPr lang="en-US" sz="4800">
                <a:solidFill>
                  <a:srgbClr val="FFFFFF"/>
                </a:solidFill>
              </a:rPr>
              <a:t>iReady Spring 2024</a:t>
            </a:r>
          </a:p>
        </p:txBody>
      </p:sp>
      <p:pic>
        <p:nvPicPr>
          <p:cNvPr id="5" name="Picture 4">
            <a:extLst>
              <a:ext uri="{FF2B5EF4-FFF2-40B4-BE49-F238E27FC236}">
                <a16:creationId xmlns:a16="http://schemas.microsoft.com/office/drawing/2014/main" id="{062E41BF-F666-9C2D-CD98-E1C7A5D83ACA}"/>
              </a:ext>
            </a:extLst>
          </p:cNvPr>
          <p:cNvPicPr>
            <a:picLocks noChangeAspect="1"/>
          </p:cNvPicPr>
          <p:nvPr/>
        </p:nvPicPr>
        <p:blipFill>
          <a:blip r:embed="rId2"/>
          <a:stretch>
            <a:fillRect/>
          </a:stretch>
        </p:blipFill>
        <p:spPr>
          <a:xfrm>
            <a:off x="1230845" y="2132099"/>
            <a:ext cx="2622702" cy="3218041"/>
          </a:xfrm>
          <a:prstGeom prst="rect">
            <a:avLst/>
          </a:prstGeom>
        </p:spPr>
      </p:pic>
      <p:pic>
        <p:nvPicPr>
          <p:cNvPr id="6" name="Picture 5">
            <a:extLst>
              <a:ext uri="{FF2B5EF4-FFF2-40B4-BE49-F238E27FC236}">
                <a16:creationId xmlns:a16="http://schemas.microsoft.com/office/drawing/2014/main" id="{E6D121CF-8968-FD99-B5EB-68911B7CEF1D}"/>
              </a:ext>
            </a:extLst>
          </p:cNvPr>
          <p:cNvPicPr>
            <a:picLocks noChangeAspect="1"/>
          </p:cNvPicPr>
          <p:nvPr/>
        </p:nvPicPr>
        <p:blipFill>
          <a:blip r:embed="rId3"/>
          <a:stretch>
            <a:fillRect/>
          </a:stretch>
        </p:blipFill>
        <p:spPr>
          <a:xfrm>
            <a:off x="4773106" y="2132099"/>
            <a:ext cx="2654883" cy="3218041"/>
          </a:xfrm>
          <a:prstGeom prst="rect">
            <a:avLst/>
          </a:prstGeom>
        </p:spPr>
      </p:pic>
      <p:pic>
        <p:nvPicPr>
          <p:cNvPr id="4" name="Picture 3">
            <a:extLst>
              <a:ext uri="{FF2B5EF4-FFF2-40B4-BE49-F238E27FC236}">
                <a16:creationId xmlns:a16="http://schemas.microsoft.com/office/drawing/2014/main" id="{397A0795-3F7E-24CD-78B4-82050C51B7D8}"/>
              </a:ext>
            </a:extLst>
          </p:cNvPr>
          <p:cNvPicPr>
            <a:picLocks noChangeAspect="1"/>
          </p:cNvPicPr>
          <p:nvPr/>
        </p:nvPicPr>
        <p:blipFill>
          <a:blip r:embed="rId4"/>
          <a:stretch>
            <a:fillRect/>
          </a:stretch>
        </p:blipFill>
        <p:spPr>
          <a:xfrm>
            <a:off x="8398792" y="2132099"/>
            <a:ext cx="2502025" cy="3218041"/>
          </a:xfrm>
          <a:prstGeom prst="rect">
            <a:avLst/>
          </a:prstGeom>
        </p:spPr>
      </p:pic>
    </p:spTree>
    <p:extLst>
      <p:ext uri="{BB962C8B-B14F-4D97-AF65-F5344CB8AC3E}">
        <p14:creationId xmlns:p14="http://schemas.microsoft.com/office/powerpoint/2010/main" val="268049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54B2-C81F-3CDD-B05F-34D89E23EB9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JES EVENTS</a:t>
            </a:r>
          </a:p>
        </p:txBody>
      </p:sp>
      <p:sp>
        <p:nvSpPr>
          <p:cNvPr id="3" name="Content Placeholder 2">
            <a:extLst>
              <a:ext uri="{FF2B5EF4-FFF2-40B4-BE49-F238E27FC236}">
                <a16:creationId xmlns:a16="http://schemas.microsoft.com/office/drawing/2014/main" id="{CF857625-6480-D94F-C4D5-CE75B050D341}"/>
              </a:ext>
            </a:extLst>
          </p:cNvPr>
          <p:cNvSpPr>
            <a:spLocks noGrp="1"/>
          </p:cNvSpPr>
          <p:nvPr>
            <p:ph idx="1"/>
          </p:nvPr>
        </p:nvSpPr>
        <p:spPr>
          <a:xfrm>
            <a:off x="1371599" y="1013012"/>
            <a:ext cx="9724031" cy="4988543"/>
          </a:xfrm>
        </p:spPr>
        <p:txBody>
          <a:bodyPr anchor="ctr">
            <a:normAutofit/>
          </a:bodyPr>
          <a:lstStyle/>
          <a:p>
            <a:r>
              <a:rPr lang="en-US" sz="2400" dirty="0"/>
              <a:t>September 16, 2024  3rd Grade Parent Night</a:t>
            </a:r>
          </a:p>
          <a:p>
            <a:r>
              <a:rPr lang="en-US" sz="2400" dirty="0"/>
              <a:t>October           P/T Conferences </a:t>
            </a:r>
          </a:p>
          <a:p>
            <a:r>
              <a:rPr lang="en-US" sz="2400" dirty="0"/>
              <a:t>December 3, 2024  JES Family Literacy Night</a:t>
            </a:r>
          </a:p>
          <a:p>
            <a:pPr lvl="5">
              <a:buFont typeface="Wingdings" panose="020B0604020202020204" pitchFamily="34" charset="0"/>
              <a:buChar char="§"/>
            </a:pPr>
            <a:endParaRPr lang="en-US" sz="2400" dirty="0"/>
          </a:p>
          <a:p>
            <a:pPr lvl="5">
              <a:buFont typeface="Wingdings" panose="020B0604020202020204" pitchFamily="34" charset="0"/>
              <a:buChar char="§"/>
            </a:pPr>
            <a:endParaRPr lang="en-US" sz="2400" dirty="0"/>
          </a:p>
          <a:p>
            <a:pPr marL="2286000" lvl="5" indent="0">
              <a:buNone/>
            </a:pPr>
            <a:endParaRPr lang="en-US" sz="1000" dirty="0"/>
          </a:p>
        </p:txBody>
      </p:sp>
    </p:spTree>
    <p:extLst>
      <p:ext uri="{BB962C8B-B14F-4D97-AF65-F5344CB8AC3E}">
        <p14:creationId xmlns:p14="http://schemas.microsoft.com/office/powerpoint/2010/main" val="244386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2E9B-9C98-47D5-A831-ABEBF8AC291B}"/>
              </a:ext>
            </a:extLst>
          </p:cNvPr>
          <p:cNvSpPr>
            <a:spLocks noGrp="1"/>
          </p:cNvSpPr>
          <p:nvPr>
            <p:ph type="ctrTitle"/>
          </p:nvPr>
        </p:nvSpPr>
        <p:spPr>
          <a:xfrm>
            <a:off x="6096000" y="3931920"/>
            <a:ext cx="5300658" cy="1633027"/>
          </a:xfrm>
        </p:spPr>
        <p:txBody>
          <a:bodyPr anchor="t">
            <a:normAutofit/>
          </a:bodyPr>
          <a:lstStyle/>
          <a:p>
            <a:pPr algn="l"/>
            <a:r>
              <a:rPr lang="en-US" sz="4000">
                <a:solidFill>
                  <a:schemeClr val="tx2"/>
                </a:solidFill>
              </a:rPr>
              <a:t>Title One Meeting for JES </a:t>
            </a:r>
          </a:p>
        </p:txBody>
      </p:sp>
      <p:sp>
        <p:nvSpPr>
          <p:cNvPr id="3" name="Subtitle 2">
            <a:extLst>
              <a:ext uri="{FF2B5EF4-FFF2-40B4-BE49-F238E27FC236}">
                <a16:creationId xmlns:a16="http://schemas.microsoft.com/office/drawing/2014/main" id="{E99104A7-B1FD-47DA-8EA2-EB191634F117}"/>
              </a:ext>
            </a:extLst>
          </p:cNvPr>
          <p:cNvSpPr>
            <a:spLocks noGrp="1"/>
          </p:cNvSpPr>
          <p:nvPr>
            <p:ph type="subTitle" idx="1"/>
          </p:nvPr>
        </p:nvSpPr>
        <p:spPr>
          <a:xfrm>
            <a:off x="5737860" y="1293053"/>
            <a:ext cx="5658797" cy="1633027"/>
          </a:xfrm>
        </p:spPr>
        <p:txBody>
          <a:bodyPr vert="horz" lIns="91440" tIns="91440" rIns="91440" bIns="91440" rtlCol="0" anchor="b">
            <a:normAutofit/>
          </a:bodyPr>
          <a:lstStyle/>
          <a:p>
            <a:pPr algn="l"/>
            <a:r>
              <a:rPr lang="en-US" sz="4400">
                <a:solidFill>
                  <a:schemeClr val="tx2"/>
                </a:solidFill>
              </a:rPr>
              <a:t>2024-2025</a:t>
            </a:r>
          </a:p>
          <a:p>
            <a:pPr algn="l"/>
            <a:endParaRPr lang="en-US" sz="2000">
              <a:solidFill>
                <a:schemeClr val="tx2"/>
              </a:solidFill>
            </a:endParaRPr>
          </a:p>
        </p:txBody>
      </p:sp>
      <p:pic>
        <p:nvPicPr>
          <p:cNvPr id="16" name="Graphic 15" descr="Meeting">
            <a:extLst>
              <a:ext uri="{FF2B5EF4-FFF2-40B4-BE49-F238E27FC236}">
                <a16:creationId xmlns:a16="http://schemas.microsoft.com/office/drawing/2014/main" id="{8A6E7B5C-2CC6-918C-82DA-515B999AB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75938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99D8-9C22-401D-9A7A-A495921557E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Questions</a:t>
            </a:r>
          </a:p>
        </p:txBody>
      </p:sp>
      <p:graphicFrame>
        <p:nvGraphicFramePr>
          <p:cNvPr id="5" name="Content Placeholder 2">
            <a:extLst>
              <a:ext uri="{FF2B5EF4-FFF2-40B4-BE49-F238E27FC236}">
                <a16:creationId xmlns:a16="http://schemas.microsoft.com/office/drawing/2014/main" id="{F68B107D-2702-4255-F1EF-7E1FD1A811B0}"/>
              </a:ext>
            </a:extLst>
          </p:cNvPr>
          <p:cNvGraphicFramePr>
            <a:graphicFrameLocks noGrp="1"/>
          </p:cNvGraphicFramePr>
          <p:nvPr>
            <p:ph idx="1"/>
            <p:extLst>
              <p:ext uri="{D42A27DB-BD31-4B8C-83A1-F6EECF244321}">
                <p14:modId xmlns:p14="http://schemas.microsoft.com/office/powerpoint/2010/main" val="385912460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7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92125-2342-4638-A68F-12F1C379B2D7}"/>
              </a:ext>
            </a:extLst>
          </p:cNvPr>
          <p:cNvSpPr>
            <a:spLocks noGrp="1"/>
          </p:cNvSpPr>
          <p:nvPr>
            <p:ph type="title"/>
          </p:nvPr>
        </p:nvSpPr>
        <p:spPr>
          <a:xfrm>
            <a:off x="1371599" y="294538"/>
            <a:ext cx="9895951" cy="1033669"/>
          </a:xfrm>
          <a:noFill/>
        </p:spPr>
        <p:txBody>
          <a:bodyPr>
            <a:normAutofit/>
          </a:bodyPr>
          <a:lstStyle/>
          <a:p>
            <a:r>
              <a:rPr lang="en-US" sz="4000">
                <a:solidFill>
                  <a:srgbClr val="FFFFFF"/>
                </a:solidFill>
              </a:rPr>
              <a:t>Title One</a:t>
            </a:r>
          </a:p>
        </p:txBody>
      </p:sp>
      <p:sp>
        <p:nvSpPr>
          <p:cNvPr id="5" name="Content Placeholder 4">
            <a:extLst>
              <a:ext uri="{FF2B5EF4-FFF2-40B4-BE49-F238E27FC236}">
                <a16:creationId xmlns:a16="http://schemas.microsoft.com/office/drawing/2014/main" id="{183D661E-CD14-4842-9DCD-F85009DF9554}"/>
              </a:ext>
            </a:extLst>
          </p:cNvPr>
          <p:cNvSpPr>
            <a:spLocks noGrp="1"/>
          </p:cNvSpPr>
          <p:nvPr>
            <p:ph idx="1"/>
          </p:nvPr>
        </p:nvSpPr>
        <p:spPr>
          <a:xfrm>
            <a:off x="734860" y="1326553"/>
            <a:ext cx="11169742" cy="5447439"/>
          </a:xfrm>
        </p:spPr>
        <p:txBody>
          <a:bodyPr anchor="ctr">
            <a:normAutofit fontScale="85000" lnSpcReduction="10000"/>
          </a:bodyPr>
          <a:lstStyle/>
          <a:p>
            <a:r>
              <a:rPr lang="en-US" sz="4000"/>
              <a:t>What is Title I? </a:t>
            </a:r>
          </a:p>
          <a:p>
            <a:r>
              <a:rPr lang="en-US" sz="4000" b="1"/>
              <a:t>Title 1</a:t>
            </a:r>
            <a:r>
              <a:rPr lang="en-US" sz="4000"/>
              <a:t> is the largest federal aid program for public schools in the United States.  </a:t>
            </a:r>
            <a:r>
              <a:rPr lang="en-US" sz="4000" b="1"/>
              <a:t>Title I</a:t>
            </a:r>
            <a:r>
              <a:rPr lang="en-US" sz="4000"/>
              <a:t> is a federal entitlement program that gives funds to schools in need based on student enrollment, the free and reduced lunch percentage for each school, and other informative data.</a:t>
            </a:r>
          </a:p>
          <a:p>
            <a:r>
              <a:rPr lang="en-US" sz="4000"/>
              <a:t>Y24 Title I Allocation: $402, 421.91</a:t>
            </a:r>
          </a:p>
          <a:p>
            <a:r>
              <a:rPr lang="en-US" sz="4000"/>
              <a:t>Y25 Title I  Allocation:  $361, 314.23</a:t>
            </a:r>
          </a:p>
          <a:p>
            <a:pPr lvl="1"/>
            <a:r>
              <a:rPr lang="en-US" sz="4000"/>
              <a:t>Approximately $351,000 used to hire extra teachers to reduce class sizes and provide a Parent Liaison</a:t>
            </a:r>
          </a:p>
          <a:p>
            <a:pPr lvl="1"/>
            <a:r>
              <a:rPr lang="en-US" sz="4000"/>
              <a:t>Remaining $10,000 for instructional software and supplies</a:t>
            </a:r>
          </a:p>
          <a:p>
            <a:endParaRPr lang="en-US" sz="2000"/>
          </a:p>
        </p:txBody>
      </p:sp>
    </p:spTree>
    <p:extLst>
      <p:ext uri="{BB962C8B-B14F-4D97-AF65-F5344CB8AC3E}">
        <p14:creationId xmlns:p14="http://schemas.microsoft.com/office/powerpoint/2010/main" val="153975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A6B1-4D28-48A2-86B7-8539FB946E23}"/>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JES Title One Funds</a:t>
            </a:r>
          </a:p>
        </p:txBody>
      </p:sp>
      <p:sp>
        <p:nvSpPr>
          <p:cNvPr id="3" name="Content Placeholder 2">
            <a:extLst>
              <a:ext uri="{FF2B5EF4-FFF2-40B4-BE49-F238E27FC236}">
                <a16:creationId xmlns:a16="http://schemas.microsoft.com/office/drawing/2014/main" id="{B4B794FD-397A-43C4-ABC1-3D063E32A188}"/>
              </a:ext>
            </a:extLst>
          </p:cNvPr>
          <p:cNvSpPr>
            <a:spLocks noGrp="1"/>
          </p:cNvSpPr>
          <p:nvPr>
            <p:ph idx="1"/>
          </p:nvPr>
        </p:nvSpPr>
        <p:spPr>
          <a:xfrm>
            <a:off x="745298" y="1483129"/>
            <a:ext cx="11148866" cy="5144727"/>
          </a:xfrm>
        </p:spPr>
        <p:txBody>
          <a:bodyPr vert="horz" lIns="91440" tIns="45720" rIns="91440" bIns="45720" rtlCol="0" anchor="ctr">
            <a:normAutofit/>
          </a:bodyPr>
          <a:lstStyle/>
          <a:p>
            <a:r>
              <a:rPr lang="en-US" sz="3200"/>
              <a:t>Staff Member Salaries</a:t>
            </a:r>
          </a:p>
          <a:p>
            <a:r>
              <a:rPr lang="en-US" sz="3200"/>
              <a:t>IReady – resources and materials</a:t>
            </a:r>
          </a:p>
          <a:p>
            <a:r>
              <a:rPr lang="en-US" sz="3200"/>
              <a:t>Instructional Programs</a:t>
            </a:r>
          </a:p>
          <a:p>
            <a:pPr lvl="1"/>
            <a:r>
              <a:rPr lang="en-US" sz="3200"/>
              <a:t>5K Connections-ESGI</a:t>
            </a:r>
          </a:p>
          <a:p>
            <a:pPr lvl="1"/>
            <a:r>
              <a:rPr lang="en-US" sz="3200"/>
              <a:t>Reflex Math</a:t>
            </a:r>
          </a:p>
          <a:p>
            <a:r>
              <a:rPr lang="en-US" sz="3200"/>
              <a:t>Instructional Supplies</a:t>
            </a:r>
          </a:p>
          <a:p>
            <a:r>
              <a:rPr lang="en-US" sz="3200"/>
              <a:t>Professional Development</a:t>
            </a:r>
          </a:p>
          <a:p>
            <a:r>
              <a:rPr lang="en-US" sz="3200"/>
              <a:t>Family Engagement Opportunities</a:t>
            </a:r>
          </a:p>
          <a:p>
            <a:r>
              <a:rPr lang="en-US" sz="3200"/>
              <a:t>Homeless School Supplies  </a:t>
            </a:r>
          </a:p>
          <a:p>
            <a:endParaRPr lang="en-US" sz="2000"/>
          </a:p>
        </p:txBody>
      </p:sp>
    </p:spTree>
    <p:extLst>
      <p:ext uri="{BB962C8B-B14F-4D97-AF65-F5344CB8AC3E}">
        <p14:creationId xmlns:p14="http://schemas.microsoft.com/office/powerpoint/2010/main" val="360662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99D7-2261-47D1-852C-22F1A8EA216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Title I School</a:t>
            </a:r>
          </a:p>
        </p:txBody>
      </p:sp>
      <p:sp>
        <p:nvSpPr>
          <p:cNvPr id="3" name="Content Placeholder 2">
            <a:extLst>
              <a:ext uri="{FF2B5EF4-FFF2-40B4-BE49-F238E27FC236}">
                <a16:creationId xmlns:a16="http://schemas.microsoft.com/office/drawing/2014/main" id="{D7E251FB-D195-4A50-85E5-563B82C427A6}"/>
              </a:ext>
            </a:extLst>
          </p:cNvPr>
          <p:cNvSpPr>
            <a:spLocks noGrp="1"/>
          </p:cNvSpPr>
          <p:nvPr>
            <p:ph idx="1"/>
          </p:nvPr>
        </p:nvSpPr>
        <p:spPr>
          <a:xfrm>
            <a:off x="359078" y="1328207"/>
            <a:ext cx="11477674" cy="5424909"/>
          </a:xfrm>
        </p:spPr>
        <p:txBody>
          <a:bodyPr anchor="ctr">
            <a:normAutofit/>
          </a:bodyPr>
          <a:lstStyle/>
          <a:p>
            <a:r>
              <a:rPr lang="en-US"/>
              <a:t>What is a Title I School?</a:t>
            </a:r>
          </a:p>
          <a:p>
            <a:r>
              <a:rPr lang="en-US"/>
              <a:t> Being a Title I, Part A school means receiving federal funding (Title I, Part A dollars) to supplement the school’s existing programs.</a:t>
            </a:r>
          </a:p>
          <a:p>
            <a:r>
              <a:rPr lang="en-US"/>
              <a:t> These dollars can be used for the following:</a:t>
            </a:r>
          </a:p>
          <a:p>
            <a:pPr lvl="1"/>
            <a:r>
              <a:rPr lang="en-US" sz="2800"/>
              <a:t>Identifying students experiencing academic difficulties and providing timely assistance to help these students meet the challenging content standards.</a:t>
            </a:r>
          </a:p>
          <a:p>
            <a:pPr lvl="1"/>
            <a:r>
              <a:rPr lang="en-US" sz="2800"/>
              <a:t> Conducting parent and family engagement meetings, trainings, and activities</a:t>
            </a:r>
            <a:r>
              <a:rPr lang="en-US" sz="2000"/>
              <a:t>.</a:t>
            </a:r>
          </a:p>
        </p:txBody>
      </p:sp>
    </p:spTree>
    <p:extLst>
      <p:ext uri="{BB962C8B-B14F-4D97-AF65-F5344CB8AC3E}">
        <p14:creationId xmlns:p14="http://schemas.microsoft.com/office/powerpoint/2010/main" val="384701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7262-1596-4042-98BD-CC024E67E054}"/>
              </a:ext>
            </a:extLst>
          </p:cNvPr>
          <p:cNvSpPr>
            <a:spLocks noGrp="1"/>
          </p:cNvSpPr>
          <p:nvPr>
            <p:ph type="title"/>
          </p:nvPr>
        </p:nvSpPr>
        <p:spPr>
          <a:xfrm>
            <a:off x="826146" y="373463"/>
            <a:ext cx="8825659" cy="706964"/>
          </a:xfrm>
        </p:spPr>
        <p:txBody>
          <a:bodyPr/>
          <a:lstStyle/>
          <a:p>
            <a:r>
              <a:rPr lang="en-US">
                <a:solidFill>
                  <a:schemeClr val="bg1"/>
                </a:solidFill>
              </a:rPr>
              <a:t>Review the Parenting Policy for JES </a:t>
            </a:r>
          </a:p>
        </p:txBody>
      </p:sp>
      <p:sp>
        <p:nvSpPr>
          <p:cNvPr id="3" name="Subtitle 2">
            <a:extLst>
              <a:ext uri="{FF2B5EF4-FFF2-40B4-BE49-F238E27FC236}">
                <a16:creationId xmlns:a16="http://schemas.microsoft.com/office/drawing/2014/main" id="{F62E9012-A93F-4B37-AB4F-3A952528DA84}"/>
              </a:ext>
            </a:extLst>
          </p:cNvPr>
          <p:cNvSpPr>
            <a:spLocks noGrp="1"/>
          </p:cNvSpPr>
          <p:nvPr>
            <p:ph type="body" idx="1"/>
          </p:nvPr>
        </p:nvSpPr>
        <p:spPr>
          <a:xfrm>
            <a:off x="501896" y="1614377"/>
            <a:ext cx="3366712" cy="576262"/>
          </a:xfrm>
        </p:spPr>
        <p:txBody>
          <a:bodyPr>
            <a:normAutofit/>
          </a:bodyPr>
          <a:lstStyle/>
          <a:p>
            <a:r>
              <a:rPr lang="en-US">
                <a:solidFill>
                  <a:schemeClr val="bg1"/>
                </a:solidFill>
              </a:rPr>
              <a:t> Parents’ Right To Know</a:t>
            </a:r>
          </a:p>
        </p:txBody>
      </p:sp>
      <p:sp>
        <p:nvSpPr>
          <p:cNvPr id="6" name="Text Placeholder 5">
            <a:extLst>
              <a:ext uri="{FF2B5EF4-FFF2-40B4-BE49-F238E27FC236}">
                <a16:creationId xmlns:a16="http://schemas.microsoft.com/office/drawing/2014/main" id="{3BD34506-FC40-4789-A311-F770D88A0ABD}"/>
              </a:ext>
            </a:extLst>
          </p:cNvPr>
          <p:cNvSpPr>
            <a:spLocks noGrp="1"/>
          </p:cNvSpPr>
          <p:nvPr>
            <p:ph type="body" sz="half" idx="15"/>
          </p:nvPr>
        </p:nvSpPr>
        <p:spPr>
          <a:xfrm>
            <a:off x="380973" y="2192262"/>
            <a:ext cx="3863379" cy="4502867"/>
          </a:xfrm>
        </p:spPr>
        <p:txBody>
          <a:bodyPr vert="horz" lIns="91440" tIns="45720" rIns="91440" bIns="45720" rtlCol="0" anchor="t">
            <a:noAutofit/>
          </a:bodyPr>
          <a:lstStyle/>
          <a:p>
            <a:r>
              <a:rPr lang="en-US" sz="1800"/>
              <a:t> </a:t>
            </a:r>
            <a:r>
              <a:rPr lang="en-US" sz="1200"/>
              <a:t>Parents may request information regarding the professional qualifications of a student’s classroom teachers, including:</a:t>
            </a:r>
          </a:p>
          <a:p>
            <a:r>
              <a:rPr lang="en-US" sz="1200"/>
              <a:t>• Whether the teacher has met State qualifications and licensing criteria for the grade levels and subject areas in which the teacher provides instruction.</a:t>
            </a:r>
          </a:p>
          <a:p>
            <a:r>
              <a:rPr lang="en-US" sz="1200"/>
              <a:t>• Whether the teacher is teaching under emergency or other provisional status through which state qualification or licensing criteria have been waived.</a:t>
            </a:r>
          </a:p>
          <a:p>
            <a:r>
              <a:rPr lang="en-US" sz="1200"/>
              <a:t>• The baccalaureate degree major of the teacher and any other graduate certification or degree held by the teacher, and the field of discipline of the certification or degree.</a:t>
            </a:r>
          </a:p>
          <a:p>
            <a:r>
              <a:rPr lang="en-US" sz="1200"/>
              <a:t>• Whether the child is provided services by paraprofessionals and, if so, their qualifications.</a:t>
            </a:r>
          </a:p>
          <a:p>
            <a:r>
              <a:rPr lang="en-US" sz="1200"/>
              <a:t>• Information on the level of achievement of the parent’s child in each of the State academic assessments as required under this part.</a:t>
            </a:r>
          </a:p>
          <a:p>
            <a:r>
              <a:rPr lang="en-US" sz="1200"/>
              <a:t>Please contact JES Administration  at 386-2955 or Brian Goins  at 386-2358 to answer any questions you may have concerning the qualifications of your child’s teacher.</a:t>
            </a:r>
          </a:p>
        </p:txBody>
      </p:sp>
      <p:sp>
        <p:nvSpPr>
          <p:cNvPr id="4" name="Text Placeholder 3">
            <a:extLst>
              <a:ext uri="{FF2B5EF4-FFF2-40B4-BE49-F238E27FC236}">
                <a16:creationId xmlns:a16="http://schemas.microsoft.com/office/drawing/2014/main" id="{E81AAF3D-F92D-4485-94B1-ED2BD1772382}"/>
              </a:ext>
            </a:extLst>
          </p:cNvPr>
          <p:cNvSpPr>
            <a:spLocks noGrp="1"/>
          </p:cNvSpPr>
          <p:nvPr>
            <p:ph type="body" sz="quarter" idx="3"/>
          </p:nvPr>
        </p:nvSpPr>
        <p:spPr>
          <a:xfrm>
            <a:off x="4455309" y="2721499"/>
            <a:ext cx="3277489" cy="706741"/>
          </a:xfrm>
        </p:spPr>
        <p:txBody>
          <a:bodyPr/>
          <a:lstStyle/>
          <a:p>
            <a:r>
              <a:rPr lang="en-US" sz="2000">
                <a:solidFill>
                  <a:schemeClr val="bg1"/>
                </a:solidFill>
              </a:rPr>
              <a:t>Parents of Children Who Are English Language Learners</a:t>
            </a:r>
          </a:p>
        </p:txBody>
      </p:sp>
      <p:sp>
        <p:nvSpPr>
          <p:cNvPr id="7" name="Text Placeholder 6">
            <a:extLst>
              <a:ext uri="{FF2B5EF4-FFF2-40B4-BE49-F238E27FC236}">
                <a16:creationId xmlns:a16="http://schemas.microsoft.com/office/drawing/2014/main" id="{E313E580-10AD-4D0A-BFA4-801AE82053BE}"/>
              </a:ext>
            </a:extLst>
          </p:cNvPr>
          <p:cNvSpPr>
            <a:spLocks noGrp="1"/>
          </p:cNvSpPr>
          <p:nvPr>
            <p:ph type="body" sz="half" idx="16"/>
          </p:nvPr>
        </p:nvSpPr>
        <p:spPr>
          <a:xfrm>
            <a:off x="4523159" y="3524229"/>
            <a:ext cx="3147009" cy="1834773"/>
          </a:xfrm>
        </p:spPr>
        <p:txBody>
          <a:bodyPr>
            <a:normAutofit fontScale="92500"/>
          </a:bodyPr>
          <a:lstStyle/>
          <a:p>
            <a:r>
              <a:rPr lang="en-US"/>
              <a:t> </a:t>
            </a:r>
            <a:r>
              <a:rPr lang="en-US" sz="1600"/>
              <a:t>We encourage parents of children who are English Language Learners to contact JES Administration or Mrs. Lesley Huggins at 386-2955 with any concerns or ideas about their children or the schools in which they attend. We offer services that can assist you and your child.</a:t>
            </a:r>
          </a:p>
          <a:p>
            <a:endParaRPr lang="en-US"/>
          </a:p>
          <a:p>
            <a:endParaRPr lang="en-US"/>
          </a:p>
        </p:txBody>
      </p:sp>
      <p:sp>
        <p:nvSpPr>
          <p:cNvPr id="5" name="Text Placeholder 4">
            <a:extLst>
              <a:ext uri="{FF2B5EF4-FFF2-40B4-BE49-F238E27FC236}">
                <a16:creationId xmlns:a16="http://schemas.microsoft.com/office/drawing/2014/main" id="{041696CC-90D4-4F89-90F8-EFB5152C1D71}"/>
              </a:ext>
            </a:extLst>
          </p:cNvPr>
          <p:cNvSpPr>
            <a:spLocks noGrp="1"/>
          </p:cNvSpPr>
          <p:nvPr>
            <p:ph type="body" sz="quarter" idx="13"/>
          </p:nvPr>
        </p:nvSpPr>
        <p:spPr>
          <a:xfrm>
            <a:off x="8853224" y="730773"/>
            <a:ext cx="2706401" cy="883927"/>
          </a:xfrm>
        </p:spPr>
        <p:txBody>
          <a:bodyPr/>
          <a:lstStyle/>
          <a:p>
            <a:r>
              <a:rPr lang="en-US">
                <a:solidFill>
                  <a:schemeClr val="bg1"/>
                </a:solidFill>
              </a:rPr>
              <a:t>Parent And Family Engagement Policy</a:t>
            </a:r>
          </a:p>
        </p:txBody>
      </p:sp>
      <p:sp>
        <p:nvSpPr>
          <p:cNvPr id="8" name="Text Placeholder 7">
            <a:extLst>
              <a:ext uri="{FF2B5EF4-FFF2-40B4-BE49-F238E27FC236}">
                <a16:creationId xmlns:a16="http://schemas.microsoft.com/office/drawing/2014/main" id="{9E86E9BF-A060-425D-8119-DA6EA769FF88}"/>
              </a:ext>
            </a:extLst>
          </p:cNvPr>
          <p:cNvSpPr>
            <a:spLocks noGrp="1"/>
          </p:cNvSpPr>
          <p:nvPr>
            <p:ph type="body" sz="half" idx="17"/>
          </p:nvPr>
        </p:nvSpPr>
        <p:spPr>
          <a:xfrm>
            <a:off x="8448271" y="1614700"/>
            <a:ext cx="3518442" cy="3940588"/>
          </a:xfrm>
        </p:spPr>
        <p:txBody>
          <a:bodyPr vert="horz" lIns="91440" tIns="45720" rIns="91440" bIns="45720" rtlCol="0" anchor="t">
            <a:noAutofit/>
          </a:bodyPr>
          <a:lstStyle/>
          <a:p>
            <a:r>
              <a:rPr lang="en-US" sz="1000"/>
              <a:t>Florence County School District Five seeks the participation, input, and advice of all Title One Parents with respect to the joint development of the LEA plan and the process of school review and improvement. The coordinator of the Title One project provides oversight, technical assistance, and support to assist schools in their role of developing effective parent and family engagement. A focus is to build the schools and parent’s capacity for strong involvement. The coordinator will also oversee and integrate parent and family engagement in other programs such as Head Start and First Steps.</a:t>
            </a:r>
          </a:p>
          <a:p>
            <a:r>
              <a:rPr lang="en-US" sz="1000"/>
              <a:t>To determine the effectiveness of this policy, as to increase parent and family engagement and to overcome the barriers to participation as noted in the law, the coordinator of the Title One project will meet with the School Improvement Council. All parents will be invited by sending letters of invitation as well as sending messages to parents’ phones and email addresses. Teachers will also be invited. The meeting will be held on a day and time determined to be the most convenient for the majority of parents. A detailed explanation of the Title One program and its activities will be presented at the meeting. Parents will be given information concerning the school’s progress at the meeting. Information concerning dates of parent teacher conferences will also be shared. Parents having questions concerning the school or their child’s progress are welcome at the school. Parents wishing to meet with teachers or visit classrooms are asked to contact the principal of the school at 843-386 2955. The school parent compact will be reviewed at the meeting to see if changes are needed.</a:t>
            </a:r>
          </a:p>
          <a:p>
            <a:r>
              <a:rPr lang="en-US" sz="1000"/>
              <a:t>Comments and concerns will be solicited, and findings will be used to design strategies for school improvement and, if necessary, a review of our LEA and school parent and family engagement issues.</a:t>
            </a:r>
          </a:p>
          <a:p>
            <a:endParaRPr lang="en-US"/>
          </a:p>
        </p:txBody>
      </p:sp>
      <p:pic>
        <p:nvPicPr>
          <p:cNvPr id="9" name="Recorded Sound">
            <a:hlinkClick r:id="" action="ppaction://media"/>
            <a:extLst>
              <a:ext uri="{FF2B5EF4-FFF2-40B4-BE49-F238E27FC236}">
                <a16:creationId xmlns:a16="http://schemas.microsoft.com/office/drawing/2014/main" id="{48A2D890-1BA5-47D9-88B2-165D4AFBB0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8613" y="6116826"/>
            <a:ext cx="609600" cy="609600"/>
          </a:xfrm>
          <a:prstGeom prst="rect">
            <a:avLst/>
          </a:prstGeom>
        </p:spPr>
      </p:pic>
    </p:spTree>
    <p:extLst>
      <p:ext uri="{BB962C8B-B14F-4D97-AF65-F5344CB8AC3E}">
        <p14:creationId xmlns:p14="http://schemas.microsoft.com/office/powerpoint/2010/main" val="26393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5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8989-DC3E-4368-BB12-FDC0D376AC7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Parent and Family Engagement  Policy</a:t>
            </a:r>
          </a:p>
        </p:txBody>
      </p:sp>
      <p:sp>
        <p:nvSpPr>
          <p:cNvPr id="3" name="Content Placeholder 2">
            <a:extLst>
              <a:ext uri="{FF2B5EF4-FFF2-40B4-BE49-F238E27FC236}">
                <a16:creationId xmlns:a16="http://schemas.microsoft.com/office/drawing/2014/main" id="{8B99D575-92BB-4D13-8F39-94973FA55C44}"/>
              </a:ext>
            </a:extLst>
          </p:cNvPr>
          <p:cNvSpPr>
            <a:spLocks noGrp="1"/>
          </p:cNvSpPr>
          <p:nvPr>
            <p:ph idx="1"/>
          </p:nvPr>
        </p:nvSpPr>
        <p:spPr>
          <a:xfrm>
            <a:off x="599161" y="1326553"/>
            <a:ext cx="11169743" cy="5254330"/>
          </a:xfrm>
        </p:spPr>
        <p:txBody>
          <a:bodyPr anchor="ctr">
            <a:normAutofit fontScale="32500" lnSpcReduction="20000"/>
          </a:bodyPr>
          <a:lstStyle/>
          <a:p>
            <a:r>
              <a:rPr lang="en-US" sz="8400"/>
              <a:t>The policy addresses how the school will implement the parent and family engagement program.  </a:t>
            </a:r>
          </a:p>
          <a:p>
            <a:r>
              <a:rPr lang="en-US" sz="8400"/>
              <a:t> The school must convene an annual meeting. </a:t>
            </a:r>
          </a:p>
          <a:p>
            <a:r>
              <a:rPr lang="en-US" sz="8400"/>
              <a:t> The school must provide a flexible number of meetings. </a:t>
            </a:r>
          </a:p>
          <a:p>
            <a:r>
              <a:rPr lang="en-US" sz="8400"/>
              <a:t> The school must involve parents in an organized, ongoing, and timely way, in the planning, review, and improvement of the parent and family engagement program. </a:t>
            </a:r>
          </a:p>
          <a:p>
            <a:r>
              <a:rPr lang="en-US" sz="8400"/>
              <a:t> The school must provide timely information about parent and family engagement activities.</a:t>
            </a:r>
          </a:p>
          <a:p>
            <a:r>
              <a:rPr lang="en-US" sz="8400"/>
              <a:t> The school must provide information to parents about curriculum and assessment. </a:t>
            </a:r>
          </a:p>
          <a:p>
            <a:r>
              <a:rPr lang="en-US" sz="8400"/>
              <a:t> Title I parents have the right to be involved in the development of the school policy. </a:t>
            </a:r>
          </a:p>
        </p:txBody>
      </p:sp>
    </p:spTree>
    <p:extLst>
      <p:ext uri="{BB962C8B-B14F-4D97-AF65-F5344CB8AC3E}">
        <p14:creationId xmlns:p14="http://schemas.microsoft.com/office/powerpoint/2010/main" val="62022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8989-DC3E-4368-BB12-FDC0D376AC75}"/>
              </a:ext>
            </a:extLst>
          </p:cNvPr>
          <p:cNvSpPr>
            <a:spLocks noGrp="1"/>
          </p:cNvSpPr>
          <p:nvPr>
            <p:ph type="title"/>
          </p:nvPr>
        </p:nvSpPr>
        <p:spPr>
          <a:xfrm>
            <a:off x="1371597" y="-820"/>
            <a:ext cx="10044023" cy="877729"/>
          </a:xfrm>
        </p:spPr>
        <p:txBody>
          <a:bodyPr anchor="ctr">
            <a:normAutofit/>
          </a:bodyPr>
          <a:lstStyle/>
          <a:p>
            <a:r>
              <a:rPr lang="en-US" sz="4000">
                <a:solidFill>
                  <a:srgbClr val="FFFFFF"/>
                </a:solidFill>
              </a:rPr>
              <a:t>Parent Compact Review</a:t>
            </a:r>
          </a:p>
        </p:txBody>
      </p:sp>
      <p:graphicFrame>
        <p:nvGraphicFramePr>
          <p:cNvPr id="5" name="Content Placeholder 2">
            <a:extLst>
              <a:ext uri="{FF2B5EF4-FFF2-40B4-BE49-F238E27FC236}">
                <a16:creationId xmlns:a16="http://schemas.microsoft.com/office/drawing/2014/main" id="{A4BAD994-D887-A825-D56D-3BC7689215C0}"/>
              </a:ext>
            </a:extLst>
          </p:cNvPr>
          <p:cNvGraphicFramePr>
            <a:graphicFrameLocks noGrp="1"/>
          </p:cNvGraphicFramePr>
          <p:nvPr>
            <p:ph idx="1"/>
            <p:extLst>
              <p:ext uri="{D42A27DB-BD31-4B8C-83A1-F6EECF244321}">
                <p14:modId xmlns:p14="http://schemas.microsoft.com/office/powerpoint/2010/main" val="2812294920"/>
              </p:ext>
            </p:extLst>
          </p:nvPr>
        </p:nvGraphicFramePr>
        <p:xfrm>
          <a:off x="503138" y="1564564"/>
          <a:ext cx="11376678" cy="5168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5" name="Content Placeholder 2">
            <a:extLst>
              <a:ext uri="{FF2B5EF4-FFF2-40B4-BE49-F238E27FC236}">
                <a16:creationId xmlns:a16="http://schemas.microsoft.com/office/drawing/2014/main" id="{8B99D575-92BB-4D13-8F39-94973FA55C44}"/>
              </a:ext>
            </a:extLst>
          </p:cNvPr>
          <p:cNvSpPr>
            <a:spLocks noGrp="1"/>
          </p:cNvSpPr>
          <p:nvPr/>
        </p:nvSpPr>
        <p:spPr>
          <a:xfrm>
            <a:off x="181626" y="830731"/>
            <a:ext cx="11827359" cy="105289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Johnsonville Elementary School and the parents of students participating in activities, services, and programs funded by Title I agree that this compact outlines how they will share the responsibility for improved student academic achievement and how the school and parents will build and develop a partnership that will help children achieve the State's high standards.  The school-parent compact will be in effect during the 2024-2025 school year. </a:t>
            </a:r>
            <a:endParaRPr lang="en-US"/>
          </a:p>
        </p:txBody>
      </p:sp>
    </p:spTree>
    <p:extLst>
      <p:ext uri="{BB962C8B-B14F-4D97-AF65-F5344CB8AC3E}">
        <p14:creationId xmlns:p14="http://schemas.microsoft.com/office/powerpoint/2010/main" val="9354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48989-DC3E-4368-BB12-FDC0D376AC75}"/>
              </a:ext>
            </a:extLst>
          </p:cNvPr>
          <p:cNvSpPr>
            <a:spLocks noGrp="1"/>
          </p:cNvSpPr>
          <p:nvPr>
            <p:ph type="title"/>
          </p:nvPr>
        </p:nvSpPr>
        <p:spPr>
          <a:xfrm>
            <a:off x="1340335" y="67511"/>
            <a:ext cx="10044023" cy="877729"/>
          </a:xfrm>
        </p:spPr>
        <p:txBody>
          <a:bodyPr anchor="ctr">
            <a:normAutofit/>
          </a:bodyPr>
          <a:lstStyle/>
          <a:p>
            <a:r>
              <a:rPr lang="en-US" sz="4000">
                <a:solidFill>
                  <a:srgbClr val="FFFFFF"/>
                </a:solidFill>
              </a:rPr>
              <a:t>Parent Compact Review</a:t>
            </a:r>
          </a:p>
        </p:txBody>
      </p:sp>
      <p:graphicFrame>
        <p:nvGraphicFramePr>
          <p:cNvPr id="5" name="Content Placeholder 2">
            <a:extLst>
              <a:ext uri="{FF2B5EF4-FFF2-40B4-BE49-F238E27FC236}">
                <a16:creationId xmlns:a16="http://schemas.microsoft.com/office/drawing/2014/main" id="{A4BAD994-D887-A825-D56D-3BC7689215C0}"/>
              </a:ext>
            </a:extLst>
          </p:cNvPr>
          <p:cNvGraphicFramePr>
            <a:graphicFrameLocks noGrp="1"/>
          </p:cNvGraphicFramePr>
          <p:nvPr>
            <p:ph idx="1"/>
            <p:extLst>
              <p:ext uri="{D42A27DB-BD31-4B8C-83A1-F6EECF244321}">
                <p14:modId xmlns:p14="http://schemas.microsoft.com/office/powerpoint/2010/main" val="3693315646"/>
              </p:ext>
            </p:extLst>
          </p:nvPr>
        </p:nvGraphicFramePr>
        <p:xfrm>
          <a:off x="497893" y="1037936"/>
          <a:ext cx="11376678" cy="5168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371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5CC2F31564534AAA9659EB0E4EE250" ma:contentTypeVersion="14" ma:contentTypeDescription="Create a new document." ma:contentTypeScope="" ma:versionID="e66f43a6e30bf912b1e4d5461b99c69a">
  <xsd:schema xmlns:xsd="http://www.w3.org/2001/XMLSchema" xmlns:xs="http://www.w3.org/2001/XMLSchema" xmlns:p="http://schemas.microsoft.com/office/2006/metadata/properties" xmlns:ns3="8fe4ffea-a581-46fa-a2b6-06ccec311ae5" xmlns:ns4="dfc33b89-fd45-4131-9481-bbe893ebaa40" targetNamespace="http://schemas.microsoft.com/office/2006/metadata/properties" ma:root="true" ma:fieldsID="62f0b02f36a2ad30a852490159235000" ns3:_="" ns4:_="">
    <xsd:import namespace="8fe4ffea-a581-46fa-a2b6-06ccec311ae5"/>
    <xsd:import namespace="dfc33b89-fd45-4131-9481-bbe893ebaa40"/>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ffea-a581-46fa-a2b6-06ccec311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c33b89-fd45-4131-9481-bbe893ebaa4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05C538-87A5-472E-B2CF-2013AED3FCBB}">
  <ds:schemaRefs>
    <ds:schemaRef ds:uri="8fe4ffea-a581-46fa-a2b6-06ccec311ae5"/>
    <ds:schemaRef ds:uri="dfc33b89-fd45-4131-9481-bbe893ebaa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2753AC-9DAC-40CE-841B-9E00A3117FF7}">
  <ds:schemaRefs>
    <ds:schemaRef ds:uri="http://schemas.microsoft.com/sharepoint/v3/contenttype/forms"/>
  </ds:schemaRefs>
</ds:datastoreItem>
</file>

<file path=customXml/itemProps3.xml><?xml version="1.0" encoding="utf-8"?>
<ds:datastoreItem xmlns:ds="http://schemas.openxmlformats.org/officeDocument/2006/customXml" ds:itemID="{A46B6BDE-2992-4C6A-A387-7424D6081868}">
  <ds:schemaRefs>
    <ds:schemaRef ds:uri="8fe4ffea-a581-46fa-a2b6-06ccec311ae5"/>
    <ds:schemaRef ds:uri="dfc33b89-fd45-4131-9481-bbe893ebaa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26</TotalTime>
  <Words>2253</Words>
  <Application>Microsoft Office PowerPoint</Application>
  <PresentationFormat>Widescreen</PresentationFormat>
  <Paragraphs>275</Paragraphs>
  <Slides>20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Times</vt:lpstr>
      <vt:lpstr>Wingdings</vt:lpstr>
      <vt:lpstr>Office Theme</vt:lpstr>
      <vt:lpstr>JES SIC MEETING September 9, 2024</vt:lpstr>
      <vt:lpstr>Title One Meeting for JES </vt:lpstr>
      <vt:lpstr>Title One</vt:lpstr>
      <vt:lpstr>JES Title One Funds</vt:lpstr>
      <vt:lpstr>Title I School</vt:lpstr>
      <vt:lpstr>Review the Parenting Policy for JES </vt:lpstr>
      <vt:lpstr>Parent and Family Engagement  Policy</vt:lpstr>
      <vt:lpstr>Parent Compact Review</vt:lpstr>
      <vt:lpstr>Parent Compact Review</vt:lpstr>
      <vt:lpstr>Title One Annual Evaluation </vt:lpstr>
      <vt:lpstr>Title One Annual Evaluation</vt:lpstr>
      <vt:lpstr>JES Title I - Webpage</vt:lpstr>
      <vt:lpstr>LETRS at JES</vt:lpstr>
      <vt:lpstr>HMH – Into Reading</vt:lpstr>
      <vt:lpstr>JES School Report Card 2022-2023  </vt:lpstr>
      <vt:lpstr>Y23 Test Scores</vt:lpstr>
      <vt:lpstr>Y23 Test Scores</vt:lpstr>
      <vt:lpstr>iReady Spring 2024</vt:lpstr>
      <vt:lpstr>JES EVENTS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One</dc:title>
  <dc:creator>Lacinda Burrows</dc:creator>
  <cp:lastModifiedBy>Lacinda Burrows</cp:lastModifiedBy>
  <cp:revision>25</cp:revision>
  <dcterms:created xsi:type="dcterms:W3CDTF">2020-11-05T13:41:19Z</dcterms:created>
  <dcterms:modified xsi:type="dcterms:W3CDTF">2024-09-09T20:51:24Z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0x0101003F5CC2F31564534AAA9659EB0E4EE250</vt:lpwstr>
  </property>
</Properties>
</file>