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1" r:id="rId4"/>
    <p:sldId id="262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93C2A-00F9-4A5A-8983-7C70448F20D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9EF7E6-F848-48AB-A69F-D7C3722185C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200" dirty="0"/>
            <a:t>Heather Shambry</a:t>
          </a:r>
        </a:p>
        <a:p>
          <a:r>
            <a:rPr lang="en-US" sz="1200" dirty="0"/>
            <a:t>Director, </a:t>
          </a:r>
        </a:p>
        <a:p>
          <a:r>
            <a:rPr lang="en-US" sz="1200" dirty="0"/>
            <a:t>Child Nutrition Program</a:t>
          </a:r>
        </a:p>
      </dgm:t>
    </dgm:pt>
    <dgm:pt modelId="{A46BBA5D-BF08-4688-AF9C-204D6A9F663D}" type="parTrans" cxnId="{EA5AE041-EF35-4988-9761-909D458A6828}">
      <dgm:prSet/>
      <dgm:spPr/>
      <dgm:t>
        <a:bodyPr/>
        <a:lstStyle/>
        <a:p>
          <a:endParaRPr lang="en-US"/>
        </a:p>
      </dgm:t>
    </dgm:pt>
    <dgm:pt modelId="{96EBC180-6BBE-4276-A437-BC322477510C}" type="sibTrans" cxnId="{EA5AE041-EF35-4988-9761-909D458A6828}">
      <dgm:prSet/>
      <dgm:spPr/>
      <dgm:t>
        <a:bodyPr/>
        <a:lstStyle/>
        <a:p>
          <a:endParaRPr lang="en-US"/>
        </a:p>
      </dgm:t>
    </dgm:pt>
    <dgm:pt modelId="{0E25DB67-4BAF-40F9-A9EE-E0F77F343C2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200" dirty="0"/>
            <a:t>Teretha Lewis </a:t>
          </a:r>
        </a:p>
        <a:p>
          <a:r>
            <a:rPr lang="en-US" sz="1200" dirty="0"/>
            <a:t>Sumter Central High School</a:t>
          </a:r>
        </a:p>
        <a:p>
          <a:r>
            <a:rPr lang="en-US" sz="1200" dirty="0"/>
            <a:t>Manager, </a:t>
          </a:r>
        </a:p>
        <a:p>
          <a:r>
            <a:rPr lang="en-US" sz="1200" dirty="0"/>
            <a:t>Child Nutrition Program</a:t>
          </a:r>
        </a:p>
      </dgm:t>
    </dgm:pt>
    <dgm:pt modelId="{C67B0BF6-652D-4E16-B582-81A310142794}" type="parTrans" cxnId="{8E1A75A6-1A41-424F-84EF-B342FAD5B4C1}">
      <dgm:prSet/>
      <dgm:spPr/>
      <dgm:t>
        <a:bodyPr/>
        <a:lstStyle/>
        <a:p>
          <a:endParaRPr lang="en-US"/>
        </a:p>
      </dgm:t>
    </dgm:pt>
    <dgm:pt modelId="{A421C61D-0FE5-4EC3-98B0-36351F0A1B1A}" type="sibTrans" cxnId="{8E1A75A6-1A41-424F-84EF-B342FAD5B4C1}">
      <dgm:prSet/>
      <dgm:spPr/>
      <dgm:t>
        <a:bodyPr/>
        <a:lstStyle/>
        <a:p>
          <a:endParaRPr lang="en-US"/>
        </a:p>
      </dgm:t>
    </dgm:pt>
    <dgm:pt modelId="{57B47BDA-DA7E-481A-96C8-AB7B6A81DDD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200" dirty="0"/>
            <a:t>Tasha Davis</a:t>
          </a:r>
        </a:p>
        <a:p>
          <a:r>
            <a:rPr lang="en-US" sz="1200" dirty="0"/>
            <a:t>Livingston Junior High School</a:t>
          </a:r>
        </a:p>
        <a:p>
          <a:r>
            <a:rPr lang="en-US" sz="1200" dirty="0"/>
            <a:t>Manager,</a:t>
          </a:r>
        </a:p>
        <a:p>
          <a:r>
            <a:rPr lang="en-US" sz="1200" dirty="0"/>
            <a:t>Child Nutrition Program</a:t>
          </a:r>
        </a:p>
      </dgm:t>
    </dgm:pt>
    <dgm:pt modelId="{402E229D-0F3D-4ED7-9D1A-AE4DEF535CD4}" type="parTrans" cxnId="{2E8A2228-7B34-4E97-BB83-D4CFCE5BAF9B}">
      <dgm:prSet/>
      <dgm:spPr/>
      <dgm:t>
        <a:bodyPr/>
        <a:lstStyle/>
        <a:p>
          <a:endParaRPr lang="en-US"/>
        </a:p>
      </dgm:t>
    </dgm:pt>
    <dgm:pt modelId="{870DC98A-2C3A-404A-867F-844E5643A5BB}" type="sibTrans" cxnId="{2E8A2228-7B34-4E97-BB83-D4CFCE5BAF9B}">
      <dgm:prSet/>
      <dgm:spPr/>
      <dgm:t>
        <a:bodyPr/>
        <a:lstStyle/>
        <a:p>
          <a:endParaRPr lang="en-US"/>
        </a:p>
      </dgm:t>
    </dgm:pt>
    <dgm:pt modelId="{757DEEA2-37C8-49E7-AB9C-6340211F68A7}">
      <dgm:prSet custT="1"/>
      <dgm:spPr>
        <a:solidFill>
          <a:srgbClr val="00B050"/>
        </a:solidFill>
      </dgm:spPr>
      <dgm:t>
        <a:bodyPr/>
        <a:lstStyle/>
        <a:p>
          <a:r>
            <a:rPr lang="en-US" sz="1200" dirty="0"/>
            <a:t>Dorothy Lake</a:t>
          </a:r>
        </a:p>
        <a:p>
          <a:r>
            <a:rPr lang="en-US" sz="1200" dirty="0"/>
            <a:t>York West End</a:t>
          </a:r>
        </a:p>
        <a:p>
          <a:r>
            <a:rPr lang="en-US" sz="1200" dirty="0"/>
            <a:t> Junior High School</a:t>
          </a:r>
        </a:p>
        <a:p>
          <a:r>
            <a:rPr lang="en-US" sz="1200" dirty="0"/>
            <a:t>Manager,</a:t>
          </a:r>
        </a:p>
        <a:p>
          <a:r>
            <a:rPr lang="en-US" sz="1200" dirty="0"/>
            <a:t>Child Nutrition Program</a:t>
          </a:r>
        </a:p>
      </dgm:t>
    </dgm:pt>
    <dgm:pt modelId="{1ECD76AD-1B2C-4B54-B7EF-F5836BB5E9C0}" type="parTrans" cxnId="{AC1A14D6-468E-4C77-B6BA-C39A80FD1069}">
      <dgm:prSet/>
      <dgm:spPr/>
      <dgm:t>
        <a:bodyPr/>
        <a:lstStyle/>
        <a:p>
          <a:endParaRPr lang="en-US"/>
        </a:p>
      </dgm:t>
    </dgm:pt>
    <dgm:pt modelId="{8D153592-D1B1-4A3F-814E-000ECE22AB85}" type="sibTrans" cxnId="{AC1A14D6-468E-4C77-B6BA-C39A80FD1069}">
      <dgm:prSet/>
      <dgm:spPr/>
      <dgm:t>
        <a:bodyPr/>
        <a:lstStyle/>
        <a:p>
          <a:endParaRPr lang="en-US"/>
        </a:p>
      </dgm:t>
    </dgm:pt>
    <dgm:pt modelId="{C7C1AE68-567C-42C5-9BA6-DE823415838F}">
      <dgm:prSet custT="1"/>
      <dgm:spPr>
        <a:solidFill>
          <a:srgbClr val="00B050"/>
        </a:solidFill>
      </dgm:spPr>
      <dgm:t>
        <a:bodyPr/>
        <a:lstStyle/>
        <a:p>
          <a:r>
            <a:rPr lang="en-US" sz="1200" dirty="0"/>
            <a:t>Willie Robinson</a:t>
          </a:r>
        </a:p>
        <a:p>
          <a:r>
            <a:rPr lang="en-US" sz="1200" dirty="0" err="1"/>
            <a:t>Kinterbish</a:t>
          </a:r>
          <a:r>
            <a:rPr lang="en-US" sz="1200" dirty="0"/>
            <a:t> Junior High School</a:t>
          </a:r>
        </a:p>
        <a:p>
          <a:r>
            <a:rPr lang="en-US" sz="1200" dirty="0"/>
            <a:t>Manager,</a:t>
          </a:r>
        </a:p>
        <a:p>
          <a:r>
            <a:rPr lang="en-US" sz="1200" dirty="0"/>
            <a:t>Child Nutrition Program</a:t>
          </a:r>
        </a:p>
        <a:p>
          <a:endParaRPr lang="en-US" sz="1200" dirty="0"/>
        </a:p>
      </dgm:t>
    </dgm:pt>
    <dgm:pt modelId="{5223D989-DA86-4530-8617-65071BC4B7C6}" type="parTrans" cxnId="{DC3CCBCA-DA21-4FC7-ACC5-565653A7E6C0}">
      <dgm:prSet/>
      <dgm:spPr/>
      <dgm:t>
        <a:bodyPr/>
        <a:lstStyle/>
        <a:p>
          <a:endParaRPr lang="en-US"/>
        </a:p>
      </dgm:t>
    </dgm:pt>
    <dgm:pt modelId="{9A7F0B6B-FF9C-4E0C-A2A0-25D428F6288B}" type="sibTrans" cxnId="{DC3CCBCA-DA21-4FC7-ACC5-565653A7E6C0}">
      <dgm:prSet/>
      <dgm:spPr/>
      <dgm:t>
        <a:bodyPr/>
        <a:lstStyle/>
        <a:p>
          <a:endParaRPr lang="en-US"/>
        </a:p>
      </dgm:t>
    </dgm:pt>
    <dgm:pt modelId="{4C9E5171-D7EE-4B05-A31B-E57235179B1D}" type="pres">
      <dgm:prSet presAssocID="{01593C2A-00F9-4A5A-8983-7C70448F20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84DBB88-4E85-44E8-8A23-8D5A0F5EED7E}" type="pres">
      <dgm:prSet presAssocID="{D49EF7E6-F848-48AB-A69F-D7C3722185C7}" presName="hierRoot1" presStyleCnt="0">
        <dgm:presLayoutVars>
          <dgm:hierBranch val="init"/>
        </dgm:presLayoutVars>
      </dgm:prSet>
      <dgm:spPr/>
    </dgm:pt>
    <dgm:pt modelId="{1C13EB38-85E3-4D11-B813-6E802CE55B9E}" type="pres">
      <dgm:prSet presAssocID="{D49EF7E6-F848-48AB-A69F-D7C3722185C7}" presName="rootComposite1" presStyleCnt="0"/>
      <dgm:spPr/>
    </dgm:pt>
    <dgm:pt modelId="{73EF9A6D-E485-4402-8EBC-6E8721F3AC5E}" type="pres">
      <dgm:prSet presAssocID="{D49EF7E6-F848-48AB-A69F-D7C3722185C7}" presName="rootText1" presStyleLbl="node0" presStyleIdx="0" presStyleCnt="1" custScaleX="204374" custScaleY="225756" custLinFactNeighborX="5898" custLinFactNeighborY="-83444">
        <dgm:presLayoutVars>
          <dgm:chPref val="3"/>
        </dgm:presLayoutVars>
      </dgm:prSet>
      <dgm:spPr/>
    </dgm:pt>
    <dgm:pt modelId="{6795CFFF-EBB4-4A6E-AF51-C5CE376145F9}" type="pres">
      <dgm:prSet presAssocID="{D49EF7E6-F848-48AB-A69F-D7C3722185C7}" presName="rootConnector1" presStyleLbl="node1" presStyleIdx="0" presStyleCnt="0"/>
      <dgm:spPr/>
    </dgm:pt>
    <dgm:pt modelId="{CAB5DF62-5494-46CC-960C-80D9B57AFF6F}" type="pres">
      <dgm:prSet presAssocID="{D49EF7E6-F848-48AB-A69F-D7C3722185C7}" presName="hierChild2" presStyleCnt="0"/>
      <dgm:spPr/>
    </dgm:pt>
    <dgm:pt modelId="{5C452F72-152F-4BDC-A33E-811F32BA1CA2}" type="pres">
      <dgm:prSet presAssocID="{C67B0BF6-652D-4E16-B582-81A310142794}" presName="Name37" presStyleLbl="parChTrans1D2" presStyleIdx="0" presStyleCnt="4"/>
      <dgm:spPr/>
    </dgm:pt>
    <dgm:pt modelId="{739D7681-F8F7-482B-AF7A-F44EE4A2B63D}" type="pres">
      <dgm:prSet presAssocID="{0E25DB67-4BAF-40F9-A9EE-E0F77F343C2F}" presName="hierRoot2" presStyleCnt="0">
        <dgm:presLayoutVars>
          <dgm:hierBranch val="init"/>
        </dgm:presLayoutVars>
      </dgm:prSet>
      <dgm:spPr/>
    </dgm:pt>
    <dgm:pt modelId="{4EBAFD8E-8872-4411-A58F-E2871EC97AA0}" type="pres">
      <dgm:prSet presAssocID="{0E25DB67-4BAF-40F9-A9EE-E0F77F343C2F}" presName="rootComposite" presStyleCnt="0"/>
      <dgm:spPr/>
    </dgm:pt>
    <dgm:pt modelId="{8780BA05-9AC3-414C-9DD0-986FCD54D9B2}" type="pres">
      <dgm:prSet presAssocID="{0E25DB67-4BAF-40F9-A9EE-E0F77F343C2F}" presName="rootText" presStyleLbl="node2" presStyleIdx="0" presStyleCnt="4" custScaleX="176226" custScaleY="279301" custLinFactNeighborX="-167" custLinFactNeighborY="3416">
        <dgm:presLayoutVars>
          <dgm:chPref val="3"/>
        </dgm:presLayoutVars>
      </dgm:prSet>
      <dgm:spPr/>
    </dgm:pt>
    <dgm:pt modelId="{3E683350-09D9-4FAF-9565-33B8FC2A2194}" type="pres">
      <dgm:prSet presAssocID="{0E25DB67-4BAF-40F9-A9EE-E0F77F343C2F}" presName="rootConnector" presStyleLbl="node2" presStyleIdx="0" presStyleCnt="4"/>
      <dgm:spPr/>
    </dgm:pt>
    <dgm:pt modelId="{533A805A-1CAC-4193-9706-A2F06EF8F429}" type="pres">
      <dgm:prSet presAssocID="{0E25DB67-4BAF-40F9-A9EE-E0F77F343C2F}" presName="hierChild4" presStyleCnt="0"/>
      <dgm:spPr/>
    </dgm:pt>
    <dgm:pt modelId="{50DD203A-7BA1-4759-9F7C-401A5E323F83}" type="pres">
      <dgm:prSet presAssocID="{0E25DB67-4BAF-40F9-A9EE-E0F77F343C2F}" presName="hierChild5" presStyleCnt="0"/>
      <dgm:spPr/>
    </dgm:pt>
    <dgm:pt modelId="{E024C21F-C4E0-47B7-8B9D-B3D9FC89D102}" type="pres">
      <dgm:prSet presAssocID="{5223D989-DA86-4530-8617-65071BC4B7C6}" presName="Name37" presStyleLbl="parChTrans1D2" presStyleIdx="1" presStyleCnt="4"/>
      <dgm:spPr/>
    </dgm:pt>
    <dgm:pt modelId="{9367A3A7-FD3D-420B-BE1A-EAEF3AB5B2FF}" type="pres">
      <dgm:prSet presAssocID="{C7C1AE68-567C-42C5-9BA6-DE823415838F}" presName="hierRoot2" presStyleCnt="0">
        <dgm:presLayoutVars>
          <dgm:hierBranch val="init"/>
        </dgm:presLayoutVars>
      </dgm:prSet>
      <dgm:spPr/>
    </dgm:pt>
    <dgm:pt modelId="{1D5D54BE-03ED-49A9-96AF-B0F35450FB5C}" type="pres">
      <dgm:prSet presAssocID="{C7C1AE68-567C-42C5-9BA6-DE823415838F}" presName="rootComposite" presStyleCnt="0"/>
      <dgm:spPr/>
    </dgm:pt>
    <dgm:pt modelId="{F9C64050-F7D5-463E-9FA6-46FDEBF01F50}" type="pres">
      <dgm:prSet presAssocID="{C7C1AE68-567C-42C5-9BA6-DE823415838F}" presName="rootText" presStyleLbl="node2" presStyleIdx="1" presStyleCnt="4" custScaleX="176764" custScaleY="280154">
        <dgm:presLayoutVars>
          <dgm:chPref val="3"/>
        </dgm:presLayoutVars>
      </dgm:prSet>
      <dgm:spPr/>
    </dgm:pt>
    <dgm:pt modelId="{0E7D0D56-E482-46D8-AD1E-CA90AAC61B7E}" type="pres">
      <dgm:prSet presAssocID="{C7C1AE68-567C-42C5-9BA6-DE823415838F}" presName="rootConnector" presStyleLbl="node2" presStyleIdx="1" presStyleCnt="4"/>
      <dgm:spPr/>
    </dgm:pt>
    <dgm:pt modelId="{D3A3B79B-9A4F-4043-9F43-71A9F6817FAF}" type="pres">
      <dgm:prSet presAssocID="{C7C1AE68-567C-42C5-9BA6-DE823415838F}" presName="hierChild4" presStyleCnt="0"/>
      <dgm:spPr/>
    </dgm:pt>
    <dgm:pt modelId="{A5BDA31D-D6B6-4652-8300-5732A2BD048F}" type="pres">
      <dgm:prSet presAssocID="{C7C1AE68-567C-42C5-9BA6-DE823415838F}" presName="hierChild5" presStyleCnt="0"/>
      <dgm:spPr/>
    </dgm:pt>
    <dgm:pt modelId="{55F841FC-9C2C-46D0-A420-FA7FDD588068}" type="pres">
      <dgm:prSet presAssocID="{1ECD76AD-1B2C-4B54-B7EF-F5836BB5E9C0}" presName="Name37" presStyleLbl="parChTrans1D2" presStyleIdx="2" presStyleCnt="4"/>
      <dgm:spPr/>
    </dgm:pt>
    <dgm:pt modelId="{59F8FA0C-6B86-4615-A7BC-B41CC51D8D8B}" type="pres">
      <dgm:prSet presAssocID="{757DEEA2-37C8-49E7-AB9C-6340211F68A7}" presName="hierRoot2" presStyleCnt="0">
        <dgm:presLayoutVars>
          <dgm:hierBranch val="init"/>
        </dgm:presLayoutVars>
      </dgm:prSet>
      <dgm:spPr/>
    </dgm:pt>
    <dgm:pt modelId="{1204AC41-3982-4E68-8379-2D2924195E72}" type="pres">
      <dgm:prSet presAssocID="{757DEEA2-37C8-49E7-AB9C-6340211F68A7}" presName="rootComposite" presStyleCnt="0"/>
      <dgm:spPr/>
    </dgm:pt>
    <dgm:pt modelId="{568C292C-B5A4-48EA-870F-0996136EEBE0}" type="pres">
      <dgm:prSet presAssocID="{757DEEA2-37C8-49E7-AB9C-6340211F68A7}" presName="rootText" presStyleLbl="node2" presStyleIdx="2" presStyleCnt="4" custScaleX="177823" custScaleY="281721">
        <dgm:presLayoutVars>
          <dgm:chPref val="3"/>
        </dgm:presLayoutVars>
      </dgm:prSet>
      <dgm:spPr/>
    </dgm:pt>
    <dgm:pt modelId="{F9766D69-BE88-4201-A27F-E096FC9645BF}" type="pres">
      <dgm:prSet presAssocID="{757DEEA2-37C8-49E7-AB9C-6340211F68A7}" presName="rootConnector" presStyleLbl="node2" presStyleIdx="2" presStyleCnt="4"/>
      <dgm:spPr/>
    </dgm:pt>
    <dgm:pt modelId="{7F322651-5225-44EB-891D-9015DF995EE3}" type="pres">
      <dgm:prSet presAssocID="{757DEEA2-37C8-49E7-AB9C-6340211F68A7}" presName="hierChild4" presStyleCnt="0"/>
      <dgm:spPr/>
    </dgm:pt>
    <dgm:pt modelId="{FF2451C9-175A-4FE1-9C41-DF3E6FF04DCD}" type="pres">
      <dgm:prSet presAssocID="{757DEEA2-37C8-49E7-AB9C-6340211F68A7}" presName="hierChild5" presStyleCnt="0"/>
      <dgm:spPr/>
    </dgm:pt>
    <dgm:pt modelId="{F1FEA432-B8DD-43C0-8FAE-65A2B4CEC606}" type="pres">
      <dgm:prSet presAssocID="{402E229D-0F3D-4ED7-9D1A-AE4DEF535CD4}" presName="Name37" presStyleLbl="parChTrans1D2" presStyleIdx="3" presStyleCnt="4"/>
      <dgm:spPr/>
    </dgm:pt>
    <dgm:pt modelId="{79E72F2D-03A4-4E73-801F-F7AF255F3927}" type="pres">
      <dgm:prSet presAssocID="{57B47BDA-DA7E-481A-96C8-AB7B6A81DDDF}" presName="hierRoot2" presStyleCnt="0">
        <dgm:presLayoutVars>
          <dgm:hierBranch val="init"/>
        </dgm:presLayoutVars>
      </dgm:prSet>
      <dgm:spPr/>
    </dgm:pt>
    <dgm:pt modelId="{D9488095-E6B3-491C-8C5B-5D0ABC34DFE8}" type="pres">
      <dgm:prSet presAssocID="{57B47BDA-DA7E-481A-96C8-AB7B6A81DDDF}" presName="rootComposite" presStyleCnt="0"/>
      <dgm:spPr/>
    </dgm:pt>
    <dgm:pt modelId="{58DF763B-87CF-4FD0-9487-F67EB81FC64C}" type="pres">
      <dgm:prSet presAssocID="{57B47BDA-DA7E-481A-96C8-AB7B6A81DDDF}" presName="rootText" presStyleLbl="node2" presStyleIdx="3" presStyleCnt="4" custScaleX="175958" custScaleY="282377" custLinFactNeighborX="-3552" custLinFactNeighborY="-9910">
        <dgm:presLayoutVars>
          <dgm:chPref val="3"/>
        </dgm:presLayoutVars>
      </dgm:prSet>
      <dgm:spPr/>
    </dgm:pt>
    <dgm:pt modelId="{A7142FE2-2857-4FF9-B5C7-28BFEEA1F587}" type="pres">
      <dgm:prSet presAssocID="{57B47BDA-DA7E-481A-96C8-AB7B6A81DDDF}" presName="rootConnector" presStyleLbl="node2" presStyleIdx="3" presStyleCnt="4"/>
      <dgm:spPr/>
    </dgm:pt>
    <dgm:pt modelId="{10C81263-8CB8-4B7C-BF76-0517A2BCB758}" type="pres">
      <dgm:prSet presAssocID="{57B47BDA-DA7E-481A-96C8-AB7B6A81DDDF}" presName="hierChild4" presStyleCnt="0"/>
      <dgm:spPr/>
    </dgm:pt>
    <dgm:pt modelId="{C371FF4F-6962-43EB-B6AB-AED2C48C2D4D}" type="pres">
      <dgm:prSet presAssocID="{57B47BDA-DA7E-481A-96C8-AB7B6A81DDDF}" presName="hierChild5" presStyleCnt="0"/>
      <dgm:spPr/>
    </dgm:pt>
    <dgm:pt modelId="{0A43045B-A3EB-4C5B-A14B-D037ED9D241E}" type="pres">
      <dgm:prSet presAssocID="{D49EF7E6-F848-48AB-A69F-D7C3722185C7}" presName="hierChild3" presStyleCnt="0"/>
      <dgm:spPr/>
    </dgm:pt>
  </dgm:ptLst>
  <dgm:cxnLst>
    <dgm:cxn modelId="{F2554D1A-CF5A-4C09-B8C9-A6587A97DF83}" type="presOf" srcId="{D49EF7E6-F848-48AB-A69F-D7C3722185C7}" destId="{6795CFFF-EBB4-4A6E-AF51-C5CE376145F9}" srcOrd="1" destOrd="0" presId="urn:microsoft.com/office/officeart/2005/8/layout/orgChart1"/>
    <dgm:cxn modelId="{7C5C2823-4589-4284-9EA5-9B006EFAAA32}" type="presOf" srcId="{1ECD76AD-1B2C-4B54-B7EF-F5836BB5E9C0}" destId="{55F841FC-9C2C-46D0-A420-FA7FDD588068}" srcOrd="0" destOrd="0" presId="urn:microsoft.com/office/officeart/2005/8/layout/orgChart1"/>
    <dgm:cxn modelId="{3D716F25-8CDB-46EE-BB10-B3A6C01269BC}" type="presOf" srcId="{C67B0BF6-652D-4E16-B582-81A310142794}" destId="{5C452F72-152F-4BDC-A33E-811F32BA1CA2}" srcOrd="0" destOrd="0" presId="urn:microsoft.com/office/officeart/2005/8/layout/orgChart1"/>
    <dgm:cxn modelId="{2E8A2228-7B34-4E97-BB83-D4CFCE5BAF9B}" srcId="{D49EF7E6-F848-48AB-A69F-D7C3722185C7}" destId="{57B47BDA-DA7E-481A-96C8-AB7B6A81DDDF}" srcOrd="3" destOrd="0" parTransId="{402E229D-0F3D-4ED7-9D1A-AE4DEF535CD4}" sibTransId="{870DC98A-2C3A-404A-867F-844E5643A5BB}"/>
    <dgm:cxn modelId="{EA5AE041-EF35-4988-9761-909D458A6828}" srcId="{01593C2A-00F9-4A5A-8983-7C70448F20DD}" destId="{D49EF7E6-F848-48AB-A69F-D7C3722185C7}" srcOrd="0" destOrd="0" parTransId="{A46BBA5D-BF08-4688-AF9C-204D6A9F663D}" sibTransId="{96EBC180-6BBE-4276-A437-BC322477510C}"/>
    <dgm:cxn modelId="{E8EEF741-5E13-4FB5-B647-B3A2DBCB74A1}" type="presOf" srcId="{C7C1AE68-567C-42C5-9BA6-DE823415838F}" destId="{0E7D0D56-E482-46D8-AD1E-CA90AAC61B7E}" srcOrd="1" destOrd="0" presId="urn:microsoft.com/office/officeart/2005/8/layout/orgChart1"/>
    <dgm:cxn modelId="{89C21A66-CFE9-40B0-BC33-7096F953C912}" type="presOf" srcId="{757DEEA2-37C8-49E7-AB9C-6340211F68A7}" destId="{F9766D69-BE88-4201-A27F-E096FC9645BF}" srcOrd="1" destOrd="0" presId="urn:microsoft.com/office/officeart/2005/8/layout/orgChart1"/>
    <dgm:cxn modelId="{2F02FF67-C7F8-4248-BD86-77B2F61A93D8}" type="presOf" srcId="{57B47BDA-DA7E-481A-96C8-AB7B6A81DDDF}" destId="{A7142FE2-2857-4FF9-B5C7-28BFEEA1F587}" srcOrd="1" destOrd="0" presId="urn:microsoft.com/office/officeart/2005/8/layout/orgChart1"/>
    <dgm:cxn modelId="{F8096B53-98D0-439B-8C29-B01FCF53A6C7}" type="presOf" srcId="{C7C1AE68-567C-42C5-9BA6-DE823415838F}" destId="{F9C64050-F7D5-463E-9FA6-46FDEBF01F50}" srcOrd="0" destOrd="0" presId="urn:microsoft.com/office/officeart/2005/8/layout/orgChart1"/>
    <dgm:cxn modelId="{C7EA2375-0257-4FD5-8DBB-8F8C309F9479}" type="presOf" srcId="{0E25DB67-4BAF-40F9-A9EE-E0F77F343C2F}" destId="{8780BA05-9AC3-414C-9DD0-986FCD54D9B2}" srcOrd="0" destOrd="0" presId="urn:microsoft.com/office/officeart/2005/8/layout/orgChart1"/>
    <dgm:cxn modelId="{F9717858-A93F-4FC5-AA71-104B956DC8DA}" type="presOf" srcId="{757DEEA2-37C8-49E7-AB9C-6340211F68A7}" destId="{568C292C-B5A4-48EA-870F-0996136EEBE0}" srcOrd="0" destOrd="0" presId="urn:microsoft.com/office/officeart/2005/8/layout/orgChart1"/>
    <dgm:cxn modelId="{962A3384-FA06-4619-A6F4-F292A5B7F07C}" type="presOf" srcId="{5223D989-DA86-4530-8617-65071BC4B7C6}" destId="{E024C21F-C4E0-47B7-8B9D-B3D9FC89D102}" srcOrd="0" destOrd="0" presId="urn:microsoft.com/office/officeart/2005/8/layout/orgChart1"/>
    <dgm:cxn modelId="{32EE259F-7615-4BB6-9E99-86F2A2CD3184}" type="presOf" srcId="{57B47BDA-DA7E-481A-96C8-AB7B6A81DDDF}" destId="{58DF763B-87CF-4FD0-9487-F67EB81FC64C}" srcOrd="0" destOrd="0" presId="urn:microsoft.com/office/officeart/2005/8/layout/orgChart1"/>
    <dgm:cxn modelId="{6999ADA5-2842-4368-A7F4-088218DA2680}" type="presOf" srcId="{0E25DB67-4BAF-40F9-A9EE-E0F77F343C2F}" destId="{3E683350-09D9-4FAF-9565-33B8FC2A2194}" srcOrd="1" destOrd="0" presId="urn:microsoft.com/office/officeart/2005/8/layout/orgChart1"/>
    <dgm:cxn modelId="{8E1A75A6-1A41-424F-84EF-B342FAD5B4C1}" srcId="{D49EF7E6-F848-48AB-A69F-D7C3722185C7}" destId="{0E25DB67-4BAF-40F9-A9EE-E0F77F343C2F}" srcOrd="0" destOrd="0" parTransId="{C67B0BF6-652D-4E16-B582-81A310142794}" sibTransId="{A421C61D-0FE5-4EC3-98B0-36351F0A1B1A}"/>
    <dgm:cxn modelId="{27B161C3-8F5F-4B53-B1A7-C7B1203DDABF}" type="presOf" srcId="{01593C2A-00F9-4A5A-8983-7C70448F20DD}" destId="{4C9E5171-D7EE-4B05-A31B-E57235179B1D}" srcOrd="0" destOrd="0" presId="urn:microsoft.com/office/officeart/2005/8/layout/orgChart1"/>
    <dgm:cxn modelId="{DC3CCBCA-DA21-4FC7-ACC5-565653A7E6C0}" srcId="{D49EF7E6-F848-48AB-A69F-D7C3722185C7}" destId="{C7C1AE68-567C-42C5-9BA6-DE823415838F}" srcOrd="1" destOrd="0" parTransId="{5223D989-DA86-4530-8617-65071BC4B7C6}" sibTransId="{9A7F0B6B-FF9C-4E0C-A2A0-25D428F6288B}"/>
    <dgm:cxn modelId="{AC1A14D6-468E-4C77-B6BA-C39A80FD1069}" srcId="{D49EF7E6-F848-48AB-A69F-D7C3722185C7}" destId="{757DEEA2-37C8-49E7-AB9C-6340211F68A7}" srcOrd="2" destOrd="0" parTransId="{1ECD76AD-1B2C-4B54-B7EF-F5836BB5E9C0}" sibTransId="{8D153592-D1B1-4A3F-814E-000ECE22AB85}"/>
    <dgm:cxn modelId="{E89343F5-560F-47F2-9EEB-720667413CCB}" type="presOf" srcId="{D49EF7E6-F848-48AB-A69F-D7C3722185C7}" destId="{73EF9A6D-E485-4402-8EBC-6E8721F3AC5E}" srcOrd="0" destOrd="0" presId="urn:microsoft.com/office/officeart/2005/8/layout/orgChart1"/>
    <dgm:cxn modelId="{045153FC-980A-4012-ACF2-BFA3D7DC6512}" type="presOf" srcId="{402E229D-0F3D-4ED7-9D1A-AE4DEF535CD4}" destId="{F1FEA432-B8DD-43C0-8FAE-65A2B4CEC606}" srcOrd="0" destOrd="0" presId="urn:microsoft.com/office/officeart/2005/8/layout/orgChart1"/>
    <dgm:cxn modelId="{29413BEF-B916-408C-A558-71624DFC8960}" type="presParOf" srcId="{4C9E5171-D7EE-4B05-A31B-E57235179B1D}" destId="{F84DBB88-4E85-44E8-8A23-8D5A0F5EED7E}" srcOrd="0" destOrd="0" presId="urn:microsoft.com/office/officeart/2005/8/layout/orgChart1"/>
    <dgm:cxn modelId="{B62FB36D-E9DA-47FB-8C14-AEC1FBC672D1}" type="presParOf" srcId="{F84DBB88-4E85-44E8-8A23-8D5A0F5EED7E}" destId="{1C13EB38-85E3-4D11-B813-6E802CE55B9E}" srcOrd="0" destOrd="0" presId="urn:microsoft.com/office/officeart/2005/8/layout/orgChart1"/>
    <dgm:cxn modelId="{8BA405F6-EBAE-4F7B-96FF-F393A1D3D0B9}" type="presParOf" srcId="{1C13EB38-85E3-4D11-B813-6E802CE55B9E}" destId="{73EF9A6D-E485-4402-8EBC-6E8721F3AC5E}" srcOrd="0" destOrd="0" presId="urn:microsoft.com/office/officeart/2005/8/layout/orgChart1"/>
    <dgm:cxn modelId="{1DAADD86-B7FE-422F-86B3-E8026E6286DB}" type="presParOf" srcId="{1C13EB38-85E3-4D11-B813-6E802CE55B9E}" destId="{6795CFFF-EBB4-4A6E-AF51-C5CE376145F9}" srcOrd="1" destOrd="0" presId="urn:microsoft.com/office/officeart/2005/8/layout/orgChart1"/>
    <dgm:cxn modelId="{5C5AACA1-93F0-4DEC-8814-6C80D0E3B2E2}" type="presParOf" srcId="{F84DBB88-4E85-44E8-8A23-8D5A0F5EED7E}" destId="{CAB5DF62-5494-46CC-960C-80D9B57AFF6F}" srcOrd="1" destOrd="0" presId="urn:microsoft.com/office/officeart/2005/8/layout/orgChart1"/>
    <dgm:cxn modelId="{81ECFAE7-553C-414D-A182-21BC1C0A8017}" type="presParOf" srcId="{CAB5DF62-5494-46CC-960C-80D9B57AFF6F}" destId="{5C452F72-152F-4BDC-A33E-811F32BA1CA2}" srcOrd="0" destOrd="0" presId="urn:microsoft.com/office/officeart/2005/8/layout/orgChart1"/>
    <dgm:cxn modelId="{C52BA51A-6CF8-42A7-986D-7392FA52BE91}" type="presParOf" srcId="{CAB5DF62-5494-46CC-960C-80D9B57AFF6F}" destId="{739D7681-F8F7-482B-AF7A-F44EE4A2B63D}" srcOrd="1" destOrd="0" presId="urn:microsoft.com/office/officeart/2005/8/layout/orgChart1"/>
    <dgm:cxn modelId="{C9526B51-73D2-4369-9242-CA1FBCFBDE41}" type="presParOf" srcId="{739D7681-F8F7-482B-AF7A-F44EE4A2B63D}" destId="{4EBAFD8E-8872-4411-A58F-E2871EC97AA0}" srcOrd="0" destOrd="0" presId="urn:microsoft.com/office/officeart/2005/8/layout/orgChart1"/>
    <dgm:cxn modelId="{9F4B7042-61FB-4C8C-ACAD-92170A087C1A}" type="presParOf" srcId="{4EBAFD8E-8872-4411-A58F-E2871EC97AA0}" destId="{8780BA05-9AC3-414C-9DD0-986FCD54D9B2}" srcOrd="0" destOrd="0" presId="urn:microsoft.com/office/officeart/2005/8/layout/orgChart1"/>
    <dgm:cxn modelId="{52831C3B-B27F-4836-86A0-5788B463679F}" type="presParOf" srcId="{4EBAFD8E-8872-4411-A58F-E2871EC97AA0}" destId="{3E683350-09D9-4FAF-9565-33B8FC2A2194}" srcOrd="1" destOrd="0" presId="urn:microsoft.com/office/officeart/2005/8/layout/orgChart1"/>
    <dgm:cxn modelId="{698B076C-BF15-4FA7-B922-F97E4F094E86}" type="presParOf" srcId="{739D7681-F8F7-482B-AF7A-F44EE4A2B63D}" destId="{533A805A-1CAC-4193-9706-A2F06EF8F429}" srcOrd="1" destOrd="0" presId="urn:microsoft.com/office/officeart/2005/8/layout/orgChart1"/>
    <dgm:cxn modelId="{ABFF506C-3436-40CE-8993-731D9DD0C5E7}" type="presParOf" srcId="{739D7681-F8F7-482B-AF7A-F44EE4A2B63D}" destId="{50DD203A-7BA1-4759-9F7C-401A5E323F83}" srcOrd="2" destOrd="0" presId="urn:microsoft.com/office/officeart/2005/8/layout/orgChart1"/>
    <dgm:cxn modelId="{CCC76764-79F7-4CC6-B363-E7499925E0DE}" type="presParOf" srcId="{CAB5DF62-5494-46CC-960C-80D9B57AFF6F}" destId="{E024C21F-C4E0-47B7-8B9D-B3D9FC89D102}" srcOrd="2" destOrd="0" presId="urn:microsoft.com/office/officeart/2005/8/layout/orgChart1"/>
    <dgm:cxn modelId="{85EAE1BA-09B6-40B8-A9ED-1C8759846F5F}" type="presParOf" srcId="{CAB5DF62-5494-46CC-960C-80D9B57AFF6F}" destId="{9367A3A7-FD3D-420B-BE1A-EAEF3AB5B2FF}" srcOrd="3" destOrd="0" presId="urn:microsoft.com/office/officeart/2005/8/layout/orgChart1"/>
    <dgm:cxn modelId="{0F7051B1-61B1-4291-AC30-67D100276BEE}" type="presParOf" srcId="{9367A3A7-FD3D-420B-BE1A-EAEF3AB5B2FF}" destId="{1D5D54BE-03ED-49A9-96AF-B0F35450FB5C}" srcOrd="0" destOrd="0" presId="urn:microsoft.com/office/officeart/2005/8/layout/orgChart1"/>
    <dgm:cxn modelId="{4103C0B4-454C-4C08-868C-E4B77F229052}" type="presParOf" srcId="{1D5D54BE-03ED-49A9-96AF-B0F35450FB5C}" destId="{F9C64050-F7D5-463E-9FA6-46FDEBF01F50}" srcOrd="0" destOrd="0" presId="urn:microsoft.com/office/officeart/2005/8/layout/orgChart1"/>
    <dgm:cxn modelId="{EF0939A5-0D04-4DE8-8E85-B6E48FC5A59A}" type="presParOf" srcId="{1D5D54BE-03ED-49A9-96AF-B0F35450FB5C}" destId="{0E7D0D56-E482-46D8-AD1E-CA90AAC61B7E}" srcOrd="1" destOrd="0" presId="urn:microsoft.com/office/officeart/2005/8/layout/orgChart1"/>
    <dgm:cxn modelId="{C2DC907F-D3F5-46F6-93F7-BC6B3F9C68F4}" type="presParOf" srcId="{9367A3A7-FD3D-420B-BE1A-EAEF3AB5B2FF}" destId="{D3A3B79B-9A4F-4043-9F43-71A9F6817FAF}" srcOrd="1" destOrd="0" presId="urn:microsoft.com/office/officeart/2005/8/layout/orgChart1"/>
    <dgm:cxn modelId="{3222BB72-E17F-4C06-B0EC-AED932C568C2}" type="presParOf" srcId="{9367A3A7-FD3D-420B-BE1A-EAEF3AB5B2FF}" destId="{A5BDA31D-D6B6-4652-8300-5732A2BD048F}" srcOrd="2" destOrd="0" presId="urn:microsoft.com/office/officeart/2005/8/layout/orgChart1"/>
    <dgm:cxn modelId="{61764FDF-CFC7-4874-8F65-ECBE6698A1E4}" type="presParOf" srcId="{CAB5DF62-5494-46CC-960C-80D9B57AFF6F}" destId="{55F841FC-9C2C-46D0-A420-FA7FDD588068}" srcOrd="4" destOrd="0" presId="urn:microsoft.com/office/officeart/2005/8/layout/orgChart1"/>
    <dgm:cxn modelId="{532AC2F4-205F-4922-9428-A7C97F654E76}" type="presParOf" srcId="{CAB5DF62-5494-46CC-960C-80D9B57AFF6F}" destId="{59F8FA0C-6B86-4615-A7BC-B41CC51D8D8B}" srcOrd="5" destOrd="0" presId="urn:microsoft.com/office/officeart/2005/8/layout/orgChart1"/>
    <dgm:cxn modelId="{4D8CFC53-6927-429D-B253-95E4248C8A2C}" type="presParOf" srcId="{59F8FA0C-6B86-4615-A7BC-B41CC51D8D8B}" destId="{1204AC41-3982-4E68-8379-2D2924195E72}" srcOrd="0" destOrd="0" presId="urn:microsoft.com/office/officeart/2005/8/layout/orgChart1"/>
    <dgm:cxn modelId="{5C237E5F-F8EE-4498-B662-E22FBA2E1D2C}" type="presParOf" srcId="{1204AC41-3982-4E68-8379-2D2924195E72}" destId="{568C292C-B5A4-48EA-870F-0996136EEBE0}" srcOrd="0" destOrd="0" presId="urn:microsoft.com/office/officeart/2005/8/layout/orgChart1"/>
    <dgm:cxn modelId="{0041B982-D4DE-4A54-9A99-052BD7F3C32A}" type="presParOf" srcId="{1204AC41-3982-4E68-8379-2D2924195E72}" destId="{F9766D69-BE88-4201-A27F-E096FC9645BF}" srcOrd="1" destOrd="0" presId="urn:microsoft.com/office/officeart/2005/8/layout/orgChart1"/>
    <dgm:cxn modelId="{2789A44A-D16A-4CFD-9D9D-A0298591EED6}" type="presParOf" srcId="{59F8FA0C-6B86-4615-A7BC-B41CC51D8D8B}" destId="{7F322651-5225-44EB-891D-9015DF995EE3}" srcOrd="1" destOrd="0" presId="urn:microsoft.com/office/officeart/2005/8/layout/orgChart1"/>
    <dgm:cxn modelId="{C832A637-2700-4AF3-9566-1DB93560BE28}" type="presParOf" srcId="{59F8FA0C-6B86-4615-A7BC-B41CC51D8D8B}" destId="{FF2451C9-175A-4FE1-9C41-DF3E6FF04DCD}" srcOrd="2" destOrd="0" presId="urn:microsoft.com/office/officeart/2005/8/layout/orgChart1"/>
    <dgm:cxn modelId="{05FC8186-AA50-4516-8D0E-ADB96FB57ECF}" type="presParOf" srcId="{CAB5DF62-5494-46CC-960C-80D9B57AFF6F}" destId="{F1FEA432-B8DD-43C0-8FAE-65A2B4CEC606}" srcOrd="6" destOrd="0" presId="urn:microsoft.com/office/officeart/2005/8/layout/orgChart1"/>
    <dgm:cxn modelId="{0C06CB41-DCEA-4FC7-9E3F-76C75F9376B6}" type="presParOf" srcId="{CAB5DF62-5494-46CC-960C-80D9B57AFF6F}" destId="{79E72F2D-03A4-4E73-801F-F7AF255F3927}" srcOrd="7" destOrd="0" presId="urn:microsoft.com/office/officeart/2005/8/layout/orgChart1"/>
    <dgm:cxn modelId="{5F1BE2D7-4F77-4DCA-84C7-8055FF16C9F8}" type="presParOf" srcId="{79E72F2D-03A4-4E73-801F-F7AF255F3927}" destId="{D9488095-E6B3-491C-8C5B-5D0ABC34DFE8}" srcOrd="0" destOrd="0" presId="urn:microsoft.com/office/officeart/2005/8/layout/orgChart1"/>
    <dgm:cxn modelId="{34D577A4-A85D-4C72-BF32-9DE24A69D58C}" type="presParOf" srcId="{D9488095-E6B3-491C-8C5B-5D0ABC34DFE8}" destId="{58DF763B-87CF-4FD0-9487-F67EB81FC64C}" srcOrd="0" destOrd="0" presId="urn:microsoft.com/office/officeart/2005/8/layout/orgChart1"/>
    <dgm:cxn modelId="{45B86735-C2CC-4D30-A3B6-6CA3B14F2EC5}" type="presParOf" srcId="{D9488095-E6B3-491C-8C5B-5D0ABC34DFE8}" destId="{A7142FE2-2857-4FF9-B5C7-28BFEEA1F587}" srcOrd="1" destOrd="0" presId="urn:microsoft.com/office/officeart/2005/8/layout/orgChart1"/>
    <dgm:cxn modelId="{B0DD4C56-2B8C-4ADD-8AD5-3ACD62256132}" type="presParOf" srcId="{79E72F2D-03A4-4E73-801F-F7AF255F3927}" destId="{10C81263-8CB8-4B7C-BF76-0517A2BCB758}" srcOrd="1" destOrd="0" presId="urn:microsoft.com/office/officeart/2005/8/layout/orgChart1"/>
    <dgm:cxn modelId="{87AA51F3-C289-451E-96F8-26BBC6ED5F50}" type="presParOf" srcId="{79E72F2D-03A4-4E73-801F-F7AF255F3927}" destId="{C371FF4F-6962-43EB-B6AB-AED2C48C2D4D}" srcOrd="2" destOrd="0" presId="urn:microsoft.com/office/officeart/2005/8/layout/orgChart1"/>
    <dgm:cxn modelId="{133AA8C6-5ED1-4A95-86D4-E7B172B981E6}" type="presParOf" srcId="{F84DBB88-4E85-44E8-8A23-8D5A0F5EED7E}" destId="{0A43045B-A3EB-4C5B-A14B-D037ED9D24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400637-03C9-41A3-A5FC-735C816CF6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DF12C2-4745-4ACD-ACB2-DEB6FA5E8633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dirty="0"/>
            <a:t>Willie Robinson</a:t>
          </a:r>
        </a:p>
        <a:p>
          <a:r>
            <a:rPr lang="en-US" sz="1600" dirty="0"/>
            <a:t>Kinterbish Junior High School</a:t>
          </a:r>
        </a:p>
        <a:p>
          <a:r>
            <a:rPr lang="en-US" sz="1600" dirty="0"/>
            <a:t>Manager, Child Nutrition Program</a:t>
          </a:r>
        </a:p>
      </dgm:t>
    </dgm:pt>
    <dgm:pt modelId="{3948736D-8EDC-43A0-B2D5-33F69C9B104A}" type="parTrans" cxnId="{54ABD798-E87D-4A25-9D76-9B48A3EC6B67}">
      <dgm:prSet/>
      <dgm:spPr/>
      <dgm:t>
        <a:bodyPr/>
        <a:lstStyle/>
        <a:p>
          <a:endParaRPr lang="en-US"/>
        </a:p>
      </dgm:t>
    </dgm:pt>
    <dgm:pt modelId="{34FDED54-ADF2-4EE1-AC6B-D52598CB8AAA}" type="sibTrans" cxnId="{54ABD798-E87D-4A25-9D76-9B48A3EC6B67}">
      <dgm:prSet/>
      <dgm:spPr/>
      <dgm:t>
        <a:bodyPr/>
        <a:lstStyle/>
        <a:p>
          <a:endParaRPr lang="en-US"/>
        </a:p>
      </dgm:t>
    </dgm:pt>
    <dgm:pt modelId="{FA88F330-E9D5-4E72-8230-FA113BE1860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dirty="0"/>
            <a:t>Vacant</a:t>
          </a:r>
        </a:p>
        <a:p>
          <a:r>
            <a:rPr lang="en-US" sz="1600" dirty="0"/>
            <a:t>Kinterbish Junior High School</a:t>
          </a:r>
        </a:p>
        <a:p>
          <a:r>
            <a:rPr lang="en-US" sz="1600" dirty="0"/>
            <a:t>Worker,</a:t>
          </a:r>
        </a:p>
        <a:p>
          <a:r>
            <a:rPr lang="en-US" sz="1600" dirty="0"/>
            <a:t>Child Nutrition Program</a:t>
          </a:r>
        </a:p>
      </dgm:t>
    </dgm:pt>
    <dgm:pt modelId="{473D7BC5-B586-40EC-9D13-3DCBE5923466}" type="parTrans" cxnId="{B1CADBF3-8970-47FA-9DBF-EA2F012820B6}">
      <dgm:prSet/>
      <dgm:spPr/>
      <dgm:t>
        <a:bodyPr/>
        <a:lstStyle/>
        <a:p>
          <a:endParaRPr lang="en-US"/>
        </a:p>
      </dgm:t>
    </dgm:pt>
    <dgm:pt modelId="{525A57BE-C9A7-4029-AC55-8030132D95E2}" type="sibTrans" cxnId="{B1CADBF3-8970-47FA-9DBF-EA2F012820B6}">
      <dgm:prSet/>
      <dgm:spPr/>
      <dgm:t>
        <a:bodyPr/>
        <a:lstStyle/>
        <a:p>
          <a:endParaRPr lang="en-US"/>
        </a:p>
      </dgm:t>
    </dgm:pt>
    <dgm:pt modelId="{530B8835-32C7-4FEE-92D3-D22B977E595E}" type="pres">
      <dgm:prSet presAssocID="{40400637-03C9-41A3-A5FC-735C816CF6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D567A8-22DD-418D-AFD2-5AAC9C2F8752}" type="pres">
      <dgm:prSet presAssocID="{22DF12C2-4745-4ACD-ACB2-DEB6FA5E8633}" presName="hierRoot1" presStyleCnt="0">
        <dgm:presLayoutVars>
          <dgm:hierBranch val="init"/>
        </dgm:presLayoutVars>
      </dgm:prSet>
      <dgm:spPr/>
    </dgm:pt>
    <dgm:pt modelId="{7E61C534-433E-405A-8EF9-F0E796928FE3}" type="pres">
      <dgm:prSet presAssocID="{22DF12C2-4745-4ACD-ACB2-DEB6FA5E8633}" presName="rootComposite1" presStyleCnt="0"/>
      <dgm:spPr/>
    </dgm:pt>
    <dgm:pt modelId="{1AE86C96-1AEE-41D5-9A51-1EF5BA3E1038}" type="pres">
      <dgm:prSet presAssocID="{22DF12C2-4745-4ACD-ACB2-DEB6FA5E8633}" presName="rootText1" presStyleLbl="node0" presStyleIdx="0" presStyleCnt="1" custScaleX="171023">
        <dgm:presLayoutVars>
          <dgm:chPref val="3"/>
        </dgm:presLayoutVars>
      </dgm:prSet>
      <dgm:spPr/>
    </dgm:pt>
    <dgm:pt modelId="{8DF8878D-FC30-4A94-9A00-FF0AD5C049FC}" type="pres">
      <dgm:prSet presAssocID="{22DF12C2-4745-4ACD-ACB2-DEB6FA5E8633}" presName="rootConnector1" presStyleLbl="node1" presStyleIdx="0" presStyleCnt="0"/>
      <dgm:spPr/>
    </dgm:pt>
    <dgm:pt modelId="{699A720F-2C8D-4544-8EF4-2919F435A88F}" type="pres">
      <dgm:prSet presAssocID="{22DF12C2-4745-4ACD-ACB2-DEB6FA5E8633}" presName="hierChild2" presStyleCnt="0"/>
      <dgm:spPr/>
    </dgm:pt>
    <dgm:pt modelId="{7197B828-3918-4320-B08D-DB5EF78E8230}" type="pres">
      <dgm:prSet presAssocID="{473D7BC5-B586-40EC-9D13-3DCBE5923466}" presName="Name37" presStyleLbl="parChTrans1D2" presStyleIdx="0" presStyleCnt="1"/>
      <dgm:spPr/>
    </dgm:pt>
    <dgm:pt modelId="{D75055E7-0D62-430F-8371-94EE3FB08B60}" type="pres">
      <dgm:prSet presAssocID="{FA88F330-E9D5-4E72-8230-FA113BE1860A}" presName="hierRoot2" presStyleCnt="0">
        <dgm:presLayoutVars>
          <dgm:hierBranch val="init"/>
        </dgm:presLayoutVars>
      </dgm:prSet>
      <dgm:spPr/>
    </dgm:pt>
    <dgm:pt modelId="{2AE568D8-928B-4942-A0E4-63305C1B8C14}" type="pres">
      <dgm:prSet presAssocID="{FA88F330-E9D5-4E72-8230-FA113BE1860A}" presName="rootComposite" presStyleCnt="0"/>
      <dgm:spPr/>
    </dgm:pt>
    <dgm:pt modelId="{4D5399FA-7237-4B97-B5D1-01237A61199D}" type="pres">
      <dgm:prSet presAssocID="{FA88F330-E9D5-4E72-8230-FA113BE1860A}" presName="rootText" presStyleLbl="node2" presStyleIdx="0" presStyleCnt="1">
        <dgm:presLayoutVars>
          <dgm:chPref val="3"/>
        </dgm:presLayoutVars>
      </dgm:prSet>
      <dgm:spPr/>
    </dgm:pt>
    <dgm:pt modelId="{AE641959-057F-413F-A3E9-E8FF585ED558}" type="pres">
      <dgm:prSet presAssocID="{FA88F330-E9D5-4E72-8230-FA113BE1860A}" presName="rootConnector" presStyleLbl="node2" presStyleIdx="0" presStyleCnt="1"/>
      <dgm:spPr/>
    </dgm:pt>
    <dgm:pt modelId="{B399A3E6-AA89-4231-A097-81BFA00E9D6D}" type="pres">
      <dgm:prSet presAssocID="{FA88F330-E9D5-4E72-8230-FA113BE1860A}" presName="hierChild4" presStyleCnt="0"/>
      <dgm:spPr/>
    </dgm:pt>
    <dgm:pt modelId="{9E3CEAE5-16F5-4E44-A141-EE165D023604}" type="pres">
      <dgm:prSet presAssocID="{FA88F330-E9D5-4E72-8230-FA113BE1860A}" presName="hierChild5" presStyleCnt="0"/>
      <dgm:spPr/>
    </dgm:pt>
    <dgm:pt modelId="{4FEA15C4-4564-4B92-92ED-62AA8169021F}" type="pres">
      <dgm:prSet presAssocID="{22DF12C2-4745-4ACD-ACB2-DEB6FA5E8633}" presName="hierChild3" presStyleCnt="0"/>
      <dgm:spPr/>
    </dgm:pt>
  </dgm:ptLst>
  <dgm:cxnLst>
    <dgm:cxn modelId="{4C45DD6D-25D5-40BE-9B10-6AADFBC93D45}" type="presOf" srcId="{FA88F330-E9D5-4E72-8230-FA113BE1860A}" destId="{AE641959-057F-413F-A3E9-E8FF585ED558}" srcOrd="1" destOrd="0" presId="urn:microsoft.com/office/officeart/2005/8/layout/orgChart1"/>
    <dgm:cxn modelId="{A0C57D52-8388-4981-851A-BD729270ED04}" type="presOf" srcId="{40400637-03C9-41A3-A5FC-735C816CF608}" destId="{530B8835-32C7-4FEE-92D3-D22B977E595E}" srcOrd="0" destOrd="0" presId="urn:microsoft.com/office/officeart/2005/8/layout/orgChart1"/>
    <dgm:cxn modelId="{6A086478-CE37-4E25-B3BB-2C47446C35B5}" type="presOf" srcId="{FA88F330-E9D5-4E72-8230-FA113BE1860A}" destId="{4D5399FA-7237-4B97-B5D1-01237A61199D}" srcOrd="0" destOrd="0" presId="urn:microsoft.com/office/officeart/2005/8/layout/orgChart1"/>
    <dgm:cxn modelId="{54ABD798-E87D-4A25-9D76-9B48A3EC6B67}" srcId="{40400637-03C9-41A3-A5FC-735C816CF608}" destId="{22DF12C2-4745-4ACD-ACB2-DEB6FA5E8633}" srcOrd="0" destOrd="0" parTransId="{3948736D-8EDC-43A0-B2D5-33F69C9B104A}" sibTransId="{34FDED54-ADF2-4EE1-AC6B-D52598CB8AAA}"/>
    <dgm:cxn modelId="{0793E2C3-D9FF-472D-97D1-E6876F8862B7}" type="presOf" srcId="{22DF12C2-4745-4ACD-ACB2-DEB6FA5E8633}" destId="{1AE86C96-1AEE-41D5-9A51-1EF5BA3E1038}" srcOrd="0" destOrd="0" presId="urn:microsoft.com/office/officeart/2005/8/layout/orgChart1"/>
    <dgm:cxn modelId="{8562ECCE-C82C-4CC5-ACDD-D5EB7931E398}" type="presOf" srcId="{22DF12C2-4745-4ACD-ACB2-DEB6FA5E8633}" destId="{8DF8878D-FC30-4A94-9A00-FF0AD5C049FC}" srcOrd="1" destOrd="0" presId="urn:microsoft.com/office/officeart/2005/8/layout/orgChart1"/>
    <dgm:cxn modelId="{B0A5FCEA-FDCA-48E8-B47E-D06A2A9B1917}" type="presOf" srcId="{473D7BC5-B586-40EC-9D13-3DCBE5923466}" destId="{7197B828-3918-4320-B08D-DB5EF78E8230}" srcOrd="0" destOrd="0" presId="urn:microsoft.com/office/officeart/2005/8/layout/orgChart1"/>
    <dgm:cxn modelId="{B1CADBF3-8970-47FA-9DBF-EA2F012820B6}" srcId="{22DF12C2-4745-4ACD-ACB2-DEB6FA5E8633}" destId="{FA88F330-E9D5-4E72-8230-FA113BE1860A}" srcOrd="0" destOrd="0" parTransId="{473D7BC5-B586-40EC-9D13-3DCBE5923466}" sibTransId="{525A57BE-C9A7-4029-AC55-8030132D95E2}"/>
    <dgm:cxn modelId="{C5FE545C-3952-4A36-A171-89BFF94EB095}" type="presParOf" srcId="{530B8835-32C7-4FEE-92D3-D22B977E595E}" destId="{D3D567A8-22DD-418D-AFD2-5AAC9C2F8752}" srcOrd="0" destOrd="0" presId="urn:microsoft.com/office/officeart/2005/8/layout/orgChart1"/>
    <dgm:cxn modelId="{F190A465-C58C-445F-9AEC-FA83439538F7}" type="presParOf" srcId="{D3D567A8-22DD-418D-AFD2-5AAC9C2F8752}" destId="{7E61C534-433E-405A-8EF9-F0E796928FE3}" srcOrd="0" destOrd="0" presId="urn:microsoft.com/office/officeart/2005/8/layout/orgChart1"/>
    <dgm:cxn modelId="{CECEB7E1-2190-44FD-9662-1E60640400B8}" type="presParOf" srcId="{7E61C534-433E-405A-8EF9-F0E796928FE3}" destId="{1AE86C96-1AEE-41D5-9A51-1EF5BA3E1038}" srcOrd="0" destOrd="0" presId="urn:microsoft.com/office/officeart/2005/8/layout/orgChart1"/>
    <dgm:cxn modelId="{072493DE-B718-47A4-B5F5-E5EBBA4D69B8}" type="presParOf" srcId="{7E61C534-433E-405A-8EF9-F0E796928FE3}" destId="{8DF8878D-FC30-4A94-9A00-FF0AD5C049FC}" srcOrd="1" destOrd="0" presId="urn:microsoft.com/office/officeart/2005/8/layout/orgChart1"/>
    <dgm:cxn modelId="{8D7868DD-C6C3-41B5-A436-C6A266F97B06}" type="presParOf" srcId="{D3D567A8-22DD-418D-AFD2-5AAC9C2F8752}" destId="{699A720F-2C8D-4544-8EF4-2919F435A88F}" srcOrd="1" destOrd="0" presId="urn:microsoft.com/office/officeart/2005/8/layout/orgChart1"/>
    <dgm:cxn modelId="{0D7FA811-B432-4A6E-A8DF-547AC35FE0B4}" type="presParOf" srcId="{699A720F-2C8D-4544-8EF4-2919F435A88F}" destId="{7197B828-3918-4320-B08D-DB5EF78E8230}" srcOrd="0" destOrd="0" presId="urn:microsoft.com/office/officeart/2005/8/layout/orgChart1"/>
    <dgm:cxn modelId="{C48F5BEC-38B3-4791-958B-E9B6D37EE8F6}" type="presParOf" srcId="{699A720F-2C8D-4544-8EF4-2919F435A88F}" destId="{D75055E7-0D62-430F-8371-94EE3FB08B60}" srcOrd="1" destOrd="0" presId="urn:microsoft.com/office/officeart/2005/8/layout/orgChart1"/>
    <dgm:cxn modelId="{F51576C2-15E9-40F2-8241-DAAA562B9514}" type="presParOf" srcId="{D75055E7-0D62-430F-8371-94EE3FB08B60}" destId="{2AE568D8-928B-4942-A0E4-63305C1B8C14}" srcOrd="0" destOrd="0" presId="urn:microsoft.com/office/officeart/2005/8/layout/orgChart1"/>
    <dgm:cxn modelId="{27C40807-9516-46AE-94F3-DA0228802880}" type="presParOf" srcId="{2AE568D8-928B-4942-A0E4-63305C1B8C14}" destId="{4D5399FA-7237-4B97-B5D1-01237A61199D}" srcOrd="0" destOrd="0" presId="urn:microsoft.com/office/officeart/2005/8/layout/orgChart1"/>
    <dgm:cxn modelId="{EEFA3A57-95ED-43C8-90AD-7B63363BEA17}" type="presParOf" srcId="{2AE568D8-928B-4942-A0E4-63305C1B8C14}" destId="{AE641959-057F-413F-A3E9-E8FF585ED558}" srcOrd="1" destOrd="0" presId="urn:microsoft.com/office/officeart/2005/8/layout/orgChart1"/>
    <dgm:cxn modelId="{95A26965-86A5-46C0-B45D-7E45565A0953}" type="presParOf" srcId="{D75055E7-0D62-430F-8371-94EE3FB08B60}" destId="{B399A3E6-AA89-4231-A097-81BFA00E9D6D}" srcOrd="1" destOrd="0" presId="urn:microsoft.com/office/officeart/2005/8/layout/orgChart1"/>
    <dgm:cxn modelId="{3C5B88C1-66D8-4DEB-9E42-A3913D628AA3}" type="presParOf" srcId="{D75055E7-0D62-430F-8371-94EE3FB08B60}" destId="{9E3CEAE5-16F5-4E44-A141-EE165D023604}" srcOrd="2" destOrd="0" presId="urn:microsoft.com/office/officeart/2005/8/layout/orgChart1"/>
    <dgm:cxn modelId="{F2BB0D23-D317-48A0-B8EE-B045842FCA90}" type="presParOf" srcId="{D3D567A8-22DD-418D-AFD2-5AAC9C2F8752}" destId="{4FEA15C4-4564-4B92-92ED-62AA816902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7262CD-388B-4E65-BB63-201B7CABF7B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11E123-272E-448B-9D00-C112915A953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Tasha Davis</a:t>
          </a:r>
        </a:p>
        <a:p>
          <a:r>
            <a:rPr lang="en-US" dirty="0"/>
            <a:t>Manager, Child Nutrition Program</a:t>
          </a:r>
        </a:p>
        <a:p>
          <a:r>
            <a:rPr lang="en-US" dirty="0"/>
            <a:t>Livingston Junior High School</a:t>
          </a:r>
        </a:p>
      </dgm:t>
    </dgm:pt>
    <dgm:pt modelId="{50433CD3-BEE7-4FEE-9B8F-738EE74D19C5}" type="parTrans" cxnId="{809CF389-2256-4CEB-BE6F-7FD6814BC9CC}">
      <dgm:prSet/>
      <dgm:spPr/>
      <dgm:t>
        <a:bodyPr/>
        <a:lstStyle/>
        <a:p>
          <a:endParaRPr lang="en-US"/>
        </a:p>
      </dgm:t>
    </dgm:pt>
    <dgm:pt modelId="{28C4B6CF-8BFE-4E01-BA81-01967B57C07F}" type="sibTrans" cxnId="{809CF389-2256-4CEB-BE6F-7FD6814BC9CC}">
      <dgm:prSet/>
      <dgm:spPr/>
      <dgm:t>
        <a:bodyPr/>
        <a:lstStyle/>
        <a:p>
          <a:endParaRPr lang="en-US"/>
        </a:p>
      </dgm:t>
    </dgm:pt>
    <dgm:pt modelId="{F4000BB4-02B7-4A43-8CA6-C0FA7426C40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David Brown</a:t>
          </a:r>
        </a:p>
        <a:p>
          <a:r>
            <a:rPr lang="en-US" dirty="0"/>
            <a:t>Livingston Junior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4A939001-567C-4425-ABD5-8D8FF814F8F0}" type="parTrans" cxnId="{DFAE1503-3164-4D71-A50C-B58BA4F180BC}">
      <dgm:prSet/>
      <dgm:spPr/>
      <dgm:t>
        <a:bodyPr/>
        <a:lstStyle/>
        <a:p>
          <a:endParaRPr lang="en-US"/>
        </a:p>
      </dgm:t>
    </dgm:pt>
    <dgm:pt modelId="{DCA55A79-C54F-49A4-8210-05263944750A}" type="sibTrans" cxnId="{DFAE1503-3164-4D71-A50C-B58BA4F180BC}">
      <dgm:prSet/>
      <dgm:spPr/>
      <dgm:t>
        <a:bodyPr/>
        <a:lstStyle/>
        <a:p>
          <a:endParaRPr lang="en-US"/>
        </a:p>
      </dgm:t>
    </dgm:pt>
    <dgm:pt modelId="{22E9FF47-2CBC-42DF-B702-16C8F74413F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Sharon Bell</a:t>
          </a:r>
        </a:p>
        <a:p>
          <a:r>
            <a:rPr lang="en-US" dirty="0"/>
            <a:t>Livingston Junior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B3F413F0-B54B-4E44-9E75-9E62546C9545}" type="parTrans" cxnId="{AC5D9BB4-7073-4D5E-8F0F-38A13F330A13}">
      <dgm:prSet/>
      <dgm:spPr/>
      <dgm:t>
        <a:bodyPr/>
        <a:lstStyle/>
        <a:p>
          <a:endParaRPr lang="en-US"/>
        </a:p>
      </dgm:t>
    </dgm:pt>
    <dgm:pt modelId="{C3F5950E-86B1-4396-8BEB-82AD5F56DF33}" type="sibTrans" cxnId="{AC5D9BB4-7073-4D5E-8F0F-38A13F330A13}">
      <dgm:prSet/>
      <dgm:spPr/>
      <dgm:t>
        <a:bodyPr/>
        <a:lstStyle/>
        <a:p>
          <a:endParaRPr lang="en-US"/>
        </a:p>
      </dgm:t>
    </dgm:pt>
    <dgm:pt modelId="{F4862965-107A-4CFD-8AD5-438B9474712A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Linda Mills</a:t>
          </a:r>
        </a:p>
        <a:p>
          <a:r>
            <a:rPr lang="en-US" dirty="0"/>
            <a:t>Livingston Junior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6B1C6A77-B6BD-4231-A11F-6FF1C2BB0E30}" type="parTrans" cxnId="{D260DE4C-A3F2-48BC-A60B-0149B2C0D69A}">
      <dgm:prSet/>
      <dgm:spPr/>
      <dgm:t>
        <a:bodyPr/>
        <a:lstStyle/>
        <a:p>
          <a:endParaRPr lang="en-US"/>
        </a:p>
      </dgm:t>
    </dgm:pt>
    <dgm:pt modelId="{374306C3-ED58-4886-B9F4-6061BA89312A}" type="sibTrans" cxnId="{D260DE4C-A3F2-48BC-A60B-0149B2C0D69A}">
      <dgm:prSet/>
      <dgm:spPr/>
      <dgm:t>
        <a:bodyPr/>
        <a:lstStyle/>
        <a:p>
          <a:endParaRPr lang="en-US"/>
        </a:p>
      </dgm:t>
    </dgm:pt>
    <dgm:pt modelId="{361FAA89-FA6C-4336-A298-3DCEA65420BC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Earnestine Thomas</a:t>
          </a:r>
        </a:p>
        <a:p>
          <a:r>
            <a:rPr lang="en-US" dirty="0"/>
            <a:t>Livingston Junior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1F070BE1-D565-405D-85DB-D6868D640D3B}" type="parTrans" cxnId="{2AEF331B-CEED-4A5C-861A-3D83AD141AD5}">
      <dgm:prSet/>
      <dgm:spPr/>
      <dgm:t>
        <a:bodyPr/>
        <a:lstStyle/>
        <a:p>
          <a:endParaRPr lang="en-US"/>
        </a:p>
      </dgm:t>
    </dgm:pt>
    <dgm:pt modelId="{831D835F-403C-47E4-970C-3D1DB6BB1588}" type="sibTrans" cxnId="{2AEF331B-CEED-4A5C-861A-3D83AD141AD5}">
      <dgm:prSet/>
      <dgm:spPr/>
      <dgm:t>
        <a:bodyPr/>
        <a:lstStyle/>
        <a:p>
          <a:endParaRPr lang="en-US"/>
        </a:p>
      </dgm:t>
    </dgm:pt>
    <dgm:pt modelId="{FF2B24B2-55E5-4277-B5FF-78C0F8BB48B9}" type="pres">
      <dgm:prSet presAssocID="{057262CD-388B-4E65-BB63-201B7CABF7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5F0ECA-D43B-41F5-8334-BFDD52B09377}" type="pres">
      <dgm:prSet presAssocID="{F311E123-272E-448B-9D00-C112915A9534}" presName="hierRoot1" presStyleCnt="0">
        <dgm:presLayoutVars>
          <dgm:hierBranch val="hang"/>
        </dgm:presLayoutVars>
      </dgm:prSet>
      <dgm:spPr/>
    </dgm:pt>
    <dgm:pt modelId="{076F5919-9BDF-4CD7-80EA-CCDEF89750BD}" type="pres">
      <dgm:prSet presAssocID="{F311E123-272E-448B-9D00-C112915A9534}" presName="rootComposite1" presStyleCnt="0"/>
      <dgm:spPr/>
    </dgm:pt>
    <dgm:pt modelId="{77E39AFA-33E5-4DD6-8691-2C4CD72D2ECA}" type="pres">
      <dgm:prSet presAssocID="{F311E123-272E-448B-9D00-C112915A9534}" presName="rootText1" presStyleLbl="node0" presStyleIdx="0" presStyleCnt="1" custScaleX="213779">
        <dgm:presLayoutVars>
          <dgm:chPref val="3"/>
        </dgm:presLayoutVars>
      </dgm:prSet>
      <dgm:spPr/>
    </dgm:pt>
    <dgm:pt modelId="{DBDD6E60-FF07-4EB9-A43A-2C0E85799689}" type="pres">
      <dgm:prSet presAssocID="{F311E123-272E-448B-9D00-C112915A9534}" presName="rootConnector1" presStyleLbl="node1" presStyleIdx="0" presStyleCnt="0"/>
      <dgm:spPr/>
    </dgm:pt>
    <dgm:pt modelId="{38FC065C-3A2E-491D-923D-5AF7638EFD5C}" type="pres">
      <dgm:prSet presAssocID="{F311E123-272E-448B-9D00-C112915A9534}" presName="hierChild2" presStyleCnt="0"/>
      <dgm:spPr/>
    </dgm:pt>
    <dgm:pt modelId="{BFBA523F-9951-4DF0-A7E0-E77EDC1062A9}" type="pres">
      <dgm:prSet presAssocID="{4A939001-567C-4425-ABD5-8D8FF814F8F0}" presName="Name48" presStyleLbl="parChTrans1D2" presStyleIdx="0" presStyleCnt="4"/>
      <dgm:spPr/>
    </dgm:pt>
    <dgm:pt modelId="{AA57CF88-67BF-426D-B0D9-033F9055F31E}" type="pres">
      <dgm:prSet presAssocID="{F4000BB4-02B7-4A43-8CA6-C0FA7426C40B}" presName="hierRoot2" presStyleCnt="0">
        <dgm:presLayoutVars>
          <dgm:hierBranch val="init"/>
        </dgm:presLayoutVars>
      </dgm:prSet>
      <dgm:spPr/>
    </dgm:pt>
    <dgm:pt modelId="{72FD46BD-A9DA-4DE2-90BB-E985104A2997}" type="pres">
      <dgm:prSet presAssocID="{F4000BB4-02B7-4A43-8CA6-C0FA7426C40B}" presName="rootComposite" presStyleCnt="0"/>
      <dgm:spPr/>
    </dgm:pt>
    <dgm:pt modelId="{6AEBC806-20CE-4905-B9B6-9442E6FD1F71}" type="pres">
      <dgm:prSet presAssocID="{F4000BB4-02B7-4A43-8CA6-C0FA7426C40B}" presName="rootText" presStyleLbl="node2" presStyleIdx="0" presStyleCnt="4" custScaleX="128227" custScaleY="151257">
        <dgm:presLayoutVars>
          <dgm:chPref val="3"/>
        </dgm:presLayoutVars>
      </dgm:prSet>
      <dgm:spPr/>
    </dgm:pt>
    <dgm:pt modelId="{1F7A3445-A4A7-4011-A990-15762AB82618}" type="pres">
      <dgm:prSet presAssocID="{F4000BB4-02B7-4A43-8CA6-C0FA7426C40B}" presName="rootConnector" presStyleLbl="node2" presStyleIdx="0" presStyleCnt="4"/>
      <dgm:spPr/>
    </dgm:pt>
    <dgm:pt modelId="{436B2B1B-ADBD-4720-BF72-FFD67937B28D}" type="pres">
      <dgm:prSet presAssocID="{F4000BB4-02B7-4A43-8CA6-C0FA7426C40B}" presName="hierChild4" presStyleCnt="0"/>
      <dgm:spPr/>
    </dgm:pt>
    <dgm:pt modelId="{02A29A67-59FB-4432-8A00-CBEAA257E258}" type="pres">
      <dgm:prSet presAssocID="{F4000BB4-02B7-4A43-8CA6-C0FA7426C40B}" presName="hierChild5" presStyleCnt="0"/>
      <dgm:spPr/>
    </dgm:pt>
    <dgm:pt modelId="{0F47042E-77E6-465E-8426-246007EE4735}" type="pres">
      <dgm:prSet presAssocID="{B3F413F0-B54B-4E44-9E75-9E62546C9545}" presName="Name48" presStyleLbl="parChTrans1D2" presStyleIdx="1" presStyleCnt="4"/>
      <dgm:spPr/>
    </dgm:pt>
    <dgm:pt modelId="{6CD1E9A7-068F-419E-B5D4-0BA8132B0F94}" type="pres">
      <dgm:prSet presAssocID="{22E9FF47-2CBC-42DF-B702-16C8F74413F7}" presName="hierRoot2" presStyleCnt="0">
        <dgm:presLayoutVars>
          <dgm:hierBranch val="init"/>
        </dgm:presLayoutVars>
      </dgm:prSet>
      <dgm:spPr/>
    </dgm:pt>
    <dgm:pt modelId="{E84AE711-7D3C-42E3-823B-7950BA90644F}" type="pres">
      <dgm:prSet presAssocID="{22E9FF47-2CBC-42DF-B702-16C8F74413F7}" presName="rootComposite" presStyleCnt="0"/>
      <dgm:spPr/>
    </dgm:pt>
    <dgm:pt modelId="{8A8AAB23-6CD2-49A1-965D-1C27200F9D43}" type="pres">
      <dgm:prSet presAssocID="{22E9FF47-2CBC-42DF-B702-16C8F74413F7}" presName="rootText" presStyleLbl="node2" presStyleIdx="1" presStyleCnt="4" custScaleX="118935" custScaleY="163049">
        <dgm:presLayoutVars>
          <dgm:chPref val="3"/>
        </dgm:presLayoutVars>
      </dgm:prSet>
      <dgm:spPr/>
    </dgm:pt>
    <dgm:pt modelId="{444A20BD-DDCD-46A4-AAF6-3AF108B03B35}" type="pres">
      <dgm:prSet presAssocID="{22E9FF47-2CBC-42DF-B702-16C8F74413F7}" presName="rootConnector" presStyleLbl="node2" presStyleIdx="1" presStyleCnt="4"/>
      <dgm:spPr/>
    </dgm:pt>
    <dgm:pt modelId="{91BCD8EE-5C31-402A-961E-1BF11F7579BF}" type="pres">
      <dgm:prSet presAssocID="{22E9FF47-2CBC-42DF-B702-16C8F74413F7}" presName="hierChild4" presStyleCnt="0"/>
      <dgm:spPr/>
    </dgm:pt>
    <dgm:pt modelId="{C719AD20-5DC4-4696-B5BF-7353BFA31FAE}" type="pres">
      <dgm:prSet presAssocID="{22E9FF47-2CBC-42DF-B702-16C8F74413F7}" presName="hierChild5" presStyleCnt="0"/>
      <dgm:spPr/>
    </dgm:pt>
    <dgm:pt modelId="{55289D5D-C990-4D3A-9A41-8343A4A0B183}" type="pres">
      <dgm:prSet presAssocID="{6B1C6A77-B6BD-4231-A11F-6FF1C2BB0E30}" presName="Name48" presStyleLbl="parChTrans1D2" presStyleIdx="2" presStyleCnt="4"/>
      <dgm:spPr/>
    </dgm:pt>
    <dgm:pt modelId="{053C2676-36DF-4DCB-B519-EAD2F9FF79D8}" type="pres">
      <dgm:prSet presAssocID="{F4862965-107A-4CFD-8AD5-438B9474712A}" presName="hierRoot2" presStyleCnt="0">
        <dgm:presLayoutVars>
          <dgm:hierBranch val="init"/>
        </dgm:presLayoutVars>
      </dgm:prSet>
      <dgm:spPr/>
    </dgm:pt>
    <dgm:pt modelId="{264ADF2A-2DA6-4285-B56E-9E9E6A8ED70E}" type="pres">
      <dgm:prSet presAssocID="{F4862965-107A-4CFD-8AD5-438B9474712A}" presName="rootComposite" presStyleCnt="0"/>
      <dgm:spPr/>
    </dgm:pt>
    <dgm:pt modelId="{A803F4B8-FBF0-4F9E-A3B3-F19C3BC92E36}" type="pres">
      <dgm:prSet presAssocID="{F4862965-107A-4CFD-8AD5-438B9474712A}" presName="rootText" presStyleLbl="node2" presStyleIdx="2" presStyleCnt="4" custScaleX="118935" custScaleY="155058">
        <dgm:presLayoutVars>
          <dgm:chPref val="3"/>
        </dgm:presLayoutVars>
      </dgm:prSet>
      <dgm:spPr/>
    </dgm:pt>
    <dgm:pt modelId="{AD88D022-CF0B-4FD2-A963-E52374A16366}" type="pres">
      <dgm:prSet presAssocID="{F4862965-107A-4CFD-8AD5-438B9474712A}" presName="rootConnector" presStyleLbl="node2" presStyleIdx="2" presStyleCnt="4"/>
      <dgm:spPr/>
    </dgm:pt>
    <dgm:pt modelId="{79A031BC-32A4-4E41-BB90-83A2E4BC5E66}" type="pres">
      <dgm:prSet presAssocID="{F4862965-107A-4CFD-8AD5-438B9474712A}" presName="hierChild4" presStyleCnt="0"/>
      <dgm:spPr/>
    </dgm:pt>
    <dgm:pt modelId="{8000A11C-4573-482F-AA75-B96784F89991}" type="pres">
      <dgm:prSet presAssocID="{F4862965-107A-4CFD-8AD5-438B9474712A}" presName="hierChild5" presStyleCnt="0"/>
      <dgm:spPr/>
    </dgm:pt>
    <dgm:pt modelId="{EB5D76B2-C240-4816-9B4C-6D38CDB9B3D9}" type="pres">
      <dgm:prSet presAssocID="{1F070BE1-D565-405D-85DB-D6868D640D3B}" presName="Name48" presStyleLbl="parChTrans1D2" presStyleIdx="3" presStyleCnt="4"/>
      <dgm:spPr/>
    </dgm:pt>
    <dgm:pt modelId="{512FD69F-EC5D-4DD1-A199-ED3647150DBC}" type="pres">
      <dgm:prSet presAssocID="{361FAA89-FA6C-4336-A298-3DCEA65420BC}" presName="hierRoot2" presStyleCnt="0">
        <dgm:presLayoutVars>
          <dgm:hierBranch val="init"/>
        </dgm:presLayoutVars>
      </dgm:prSet>
      <dgm:spPr/>
    </dgm:pt>
    <dgm:pt modelId="{E6B85675-FBBE-4E17-9469-66EB2123BDD1}" type="pres">
      <dgm:prSet presAssocID="{361FAA89-FA6C-4336-A298-3DCEA65420BC}" presName="rootComposite" presStyleCnt="0"/>
      <dgm:spPr/>
    </dgm:pt>
    <dgm:pt modelId="{27F2F1A5-97A6-4BF0-B63B-53E9208F36F1}" type="pres">
      <dgm:prSet presAssocID="{361FAA89-FA6C-4336-A298-3DCEA65420BC}" presName="rootText" presStyleLbl="node2" presStyleIdx="3" presStyleCnt="4" custScaleX="119051" custScaleY="151804">
        <dgm:presLayoutVars>
          <dgm:chPref val="3"/>
        </dgm:presLayoutVars>
      </dgm:prSet>
      <dgm:spPr/>
    </dgm:pt>
    <dgm:pt modelId="{846B9EAD-3488-4928-A046-9B62E6647B0F}" type="pres">
      <dgm:prSet presAssocID="{361FAA89-FA6C-4336-A298-3DCEA65420BC}" presName="rootConnector" presStyleLbl="node2" presStyleIdx="3" presStyleCnt="4"/>
      <dgm:spPr/>
    </dgm:pt>
    <dgm:pt modelId="{D99C14CB-5AB8-4CCE-8A84-AECADFFB9CCA}" type="pres">
      <dgm:prSet presAssocID="{361FAA89-FA6C-4336-A298-3DCEA65420BC}" presName="hierChild4" presStyleCnt="0"/>
      <dgm:spPr/>
    </dgm:pt>
    <dgm:pt modelId="{3DE3CC7D-07FC-4AF1-AF9C-47E8036B172D}" type="pres">
      <dgm:prSet presAssocID="{361FAA89-FA6C-4336-A298-3DCEA65420BC}" presName="hierChild5" presStyleCnt="0"/>
      <dgm:spPr/>
    </dgm:pt>
    <dgm:pt modelId="{50A41481-10D3-4EF0-B7A3-A697594A779F}" type="pres">
      <dgm:prSet presAssocID="{F311E123-272E-448B-9D00-C112915A9534}" presName="hierChild3" presStyleCnt="0"/>
      <dgm:spPr/>
    </dgm:pt>
  </dgm:ptLst>
  <dgm:cxnLst>
    <dgm:cxn modelId="{DFAE1503-3164-4D71-A50C-B58BA4F180BC}" srcId="{F311E123-272E-448B-9D00-C112915A9534}" destId="{F4000BB4-02B7-4A43-8CA6-C0FA7426C40B}" srcOrd="0" destOrd="0" parTransId="{4A939001-567C-4425-ABD5-8D8FF814F8F0}" sibTransId="{DCA55A79-C54F-49A4-8210-05263944750A}"/>
    <dgm:cxn modelId="{A5BA7F06-51E4-4001-8842-3A863D6D7E8C}" type="presOf" srcId="{361FAA89-FA6C-4336-A298-3DCEA65420BC}" destId="{27F2F1A5-97A6-4BF0-B63B-53E9208F36F1}" srcOrd="0" destOrd="0" presId="urn:microsoft.com/office/officeart/2005/8/layout/orgChart1"/>
    <dgm:cxn modelId="{8608B00E-42A0-42D6-833B-043AC61AACC1}" type="presOf" srcId="{F4000BB4-02B7-4A43-8CA6-C0FA7426C40B}" destId="{6AEBC806-20CE-4905-B9B6-9442E6FD1F71}" srcOrd="0" destOrd="0" presId="urn:microsoft.com/office/officeart/2005/8/layout/orgChart1"/>
    <dgm:cxn modelId="{2AEF331B-CEED-4A5C-861A-3D83AD141AD5}" srcId="{F311E123-272E-448B-9D00-C112915A9534}" destId="{361FAA89-FA6C-4336-A298-3DCEA65420BC}" srcOrd="3" destOrd="0" parTransId="{1F070BE1-D565-405D-85DB-D6868D640D3B}" sibTransId="{831D835F-403C-47E4-970C-3D1DB6BB1588}"/>
    <dgm:cxn modelId="{841BED29-ED97-4A65-9659-CE8E55F990AA}" type="presOf" srcId="{1F070BE1-D565-405D-85DB-D6868D640D3B}" destId="{EB5D76B2-C240-4816-9B4C-6D38CDB9B3D9}" srcOrd="0" destOrd="0" presId="urn:microsoft.com/office/officeart/2005/8/layout/orgChart1"/>
    <dgm:cxn modelId="{C09CC52B-A65B-4E69-A828-4DAD2B30F09A}" type="presOf" srcId="{F311E123-272E-448B-9D00-C112915A9534}" destId="{DBDD6E60-FF07-4EB9-A43A-2C0E85799689}" srcOrd="1" destOrd="0" presId="urn:microsoft.com/office/officeart/2005/8/layout/orgChart1"/>
    <dgm:cxn modelId="{1F61573D-E397-4C75-86EC-91941FD50A08}" type="presOf" srcId="{F4000BB4-02B7-4A43-8CA6-C0FA7426C40B}" destId="{1F7A3445-A4A7-4011-A990-15762AB82618}" srcOrd="1" destOrd="0" presId="urn:microsoft.com/office/officeart/2005/8/layout/orgChart1"/>
    <dgm:cxn modelId="{99A7F44A-7AC0-4BA7-ABA7-E983EBF8DE85}" type="presOf" srcId="{4A939001-567C-4425-ABD5-8D8FF814F8F0}" destId="{BFBA523F-9951-4DF0-A7E0-E77EDC1062A9}" srcOrd="0" destOrd="0" presId="urn:microsoft.com/office/officeart/2005/8/layout/orgChart1"/>
    <dgm:cxn modelId="{D260DE4C-A3F2-48BC-A60B-0149B2C0D69A}" srcId="{F311E123-272E-448B-9D00-C112915A9534}" destId="{F4862965-107A-4CFD-8AD5-438B9474712A}" srcOrd="2" destOrd="0" parTransId="{6B1C6A77-B6BD-4231-A11F-6FF1C2BB0E30}" sibTransId="{374306C3-ED58-4886-B9F4-6061BA89312A}"/>
    <dgm:cxn modelId="{E104C351-DB7C-42BF-AE1F-ECC354EE3D75}" type="presOf" srcId="{6B1C6A77-B6BD-4231-A11F-6FF1C2BB0E30}" destId="{55289D5D-C990-4D3A-9A41-8343A4A0B183}" srcOrd="0" destOrd="0" presId="urn:microsoft.com/office/officeart/2005/8/layout/orgChart1"/>
    <dgm:cxn modelId="{7199857A-D270-4107-AB8F-F876EC617FA3}" type="presOf" srcId="{F4862965-107A-4CFD-8AD5-438B9474712A}" destId="{A803F4B8-FBF0-4F9E-A3B3-F19C3BC92E36}" srcOrd="0" destOrd="0" presId="urn:microsoft.com/office/officeart/2005/8/layout/orgChart1"/>
    <dgm:cxn modelId="{E04B6E7C-B84B-4675-989B-D64C037FFDA6}" type="presOf" srcId="{F4862965-107A-4CFD-8AD5-438B9474712A}" destId="{AD88D022-CF0B-4FD2-A963-E52374A16366}" srcOrd="1" destOrd="0" presId="urn:microsoft.com/office/officeart/2005/8/layout/orgChart1"/>
    <dgm:cxn modelId="{809CF389-2256-4CEB-BE6F-7FD6814BC9CC}" srcId="{057262CD-388B-4E65-BB63-201B7CABF7BA}" destId="{F311E123-272E-448B-9D00-C112915A9534}" srcOrd="0" destOrd="0" parTransId="{50433CD3-BEE7-4FEE-9B8F-738EE74D19C5}" sibTransId="{28C4B6CF-8BFE-4E01-BA81-01967B57C07F}"/>
    <dgm:cxn modelId="{F88F2A8C-2CF7-4E4E-A5DE-E2BA89BB6C3E}" type="presOf" srcId="{22E9FF47-2CBC-42DF-B702-16C8F74413F7}" destId="{8A8AAB23-6CD2-49A1-965D-1C27200F9D43}" srcOrd="0" destOrd="0" presId="urn:microsoft.com/office/officeart/2005/8/layout/orgChart1"/>
    <dgm:cxn modelId="{0D8FDF9D-A261-42B6-BA4B-FDEE14958E15}" type="presOf" srcId="{B3F413F0-B54B-4E44-9E75-9E62546C9545}" destId="{0F47042E-77E6-465E-8426-246007EE4735}" srcOrd="0" destOrd="0" presId="urn:microsoft.com/office/officeart/2005/8/layout/orgChart1"/>
    <dgm:cxn modelId="{7C9CEBA2-BD43-4754-87F1-719B561D20A2}" type="presOf" srcId="{22E9FF47-2CBC-42DF-B702-16C8F74413F7}" destId="{444A20BD-DDCD-46A4-AAF6-3AF108B03B35}" srcOrd="1" destOrd="0" presId="urn:microsoft.com/office/officeart/2005/8/layout/orgChart1"/>
    <dgm:cxn modelId="{AC5D9BB4-7073-4D5E-8F0F-38A13F330A13}" srcId="{F311E123-272E-448B-9D00-C112915A9534}" destId="{22E9FF47-2CBC-42DF-B702-16C8F74413F7}" srcOrd="1" destOrd="0" parTransId="{B3F413F0-B54B-4E44-9E75-9E62546C9545}" sibTransId="{C3F5950E-86B1-4396-8BEB-82AD5F56DF33}"/>
    <dgm:cxn modelId="{E0C2DDBC-3756-47FA-A09E-08045FEBC2BE}" type="presOf" srcId="{361FAA89-FA6C-4336-A298-3DCEA65420BC}" destId="{846B9EAD-3488-4928-A046-9B62E6647B0F}" srcOrd="1" destOrd="0" presId="urn:microsoft.com/office/officeart/2005/8/layout/orgChart1"/>
    <dgm:cxn modelId="{C79A0CED-69E6-4B45-BBA5-2F1E1E6DFE69}" type="presOf" srcId="{057262CD-388B-4E65-BB63-201B7CABF7BA}" destId="{FF2B24B2-55E5-4277-B5FF-78C0F8BB48B9}" srcOrd="0" destOrd="0" presId="urn:microsoft.com/office/officeart/2005/8/layout/orgChart1"/>
    <dgm:cxn modelId="{5B10A1FD-0602-4F69-B64B-9C91B4A81858}" type="presOf" srcId="{F311E123-272E-448B-9D00-C112915A9534}" destId="{77E39AFA-33E5-4DD6-8691-2C4CD72D2ECA}" srcOrd="0" destOrd="0" presId="urn:microsoft.com/office/officeart/2005/8/layout/orgChart1"/>
    <dgm:cxn modelId="{3E6E54DE-4E20-45B1-9E37-328213835AEE}" type="presParOf" srcId="{FF2B24B2-55E5-4277-B5FF-78C0F8BB48B9}" destId="{185F0ECA-D43B-41F5-8334-BFDD52B09377}" srcOrd="0" destOrd="0" presId="urn:microsoft.com/office/officeart/2005/8/layout/orgChart1"/>
    <dgm:cxn modelId="{9A76F7D2-9836-4654-842C-7420D7A803E2}" type="presParOf" srcId="{185F0ECA-D43B-41F5-8334-BFDD52B09377}" destId="{076F5919-9BDF-4CD7-80EA-CCDEF89750BD}" srcOrd="0" destOrd="0" presId="urn:microsoft.com/office/officeart/2005/8/layout/orgChart1"/>
    <dgm:cxn modelId="{6158929E-6E4D-484F-9539-2DCA9942C64B}" type="presParOf" srcId="{076F5919-9BDF-4CD7-80EA-CCDEF89750BD}" destId="{77E39AFA-33E5-4DD6-8691-2C4CD72D2ECA}" srcOrd="0" destOrd="0" presId="urn:microsoft.com/office/officeart/2005/8/layout/orgChart1"/>
    <dgm:cxn modelId="{62AAD789-2F19-410E-9C51-34B68852E1E1}" type="presParOf" srcId="{076F5919-9BDF-4CD7-80EA-CCDEF89750BD}" destId="{DBDD6E60-FF07-4EB9-A43A-2C0E85799689}" srcOrd="1" destOrd="0" presId="urn:microsoft.com/office/officeart/2005/8/layout/orgChart1"/>
    <dgm:cxn modelId="{4F3F6F15-B626-480F-9E18-DA7C705AF307}" type="presParOf" srcId="{185F0ECA-D43B-41F5-8334-BFDD52B09377}" destId="{38FC065C-3A2E-491D-923D-5AF7638EFD5C}" srcOrd="1" destOrd="0" presId="urn:microsoft.com/office/officeart/2005/8/layout/orgChart1"/>
    <dgm:cxn modelId="{B266426B-FBAC-432E-B0B4-A45550583B79}" type="presParOf" srcId="{38FC065C-3A2E-491D-923D-5AF7638EFD5C}" destId="{BFBA523F-9951-4DF0-A7E0-E77EDC1062A9}" srcOrd="0" destOrd="0" presId="urn:microsoft.com/office/officeart/2005/8/layout/orgChart1"/>
    <dgm:cxn modelId="{EC50A4BD-9CFE-4178-B311-CD6913BA13BA}" type="presParOf" srcId="{38FC065C-3A2E-491D-923D-5AF7638EFD5C}" destId="{AA57CF88-67BF-426D-B0D9-033F9055F31E}" srcOrd="1" destOrd="0" presId="urn:microsoft.com/office/officeart/2005/8/layout/orgChart1"/>
    <dgm:cxn modelId="{E1B00F1D-1DCB-47E3-BF31-A3D58E5ED3C7}" type="presParOf" srcId="{AA57CF88-67BF-426D-B0D9-033F9055F31E}" destId="{72FD46BD-A9DA-4DE2-90BB-E985104A2997}" srcOrd="0" destOrd="0" presId="urn:microsoft.com/office/officeart/2005/8/layout/orgChart1"/>
    <dgm:cxn modelId="{33EA059F-8A5B-4B86-B4E2-F860A6617534}" type="presParOf" srcId="{72FD46BD-A9DA-4DE2-90BB-E985104A2997}" destId="{6AEBC806-20CE-4905-B9B6-9442E6FD1F71}" srcOrd="0" destOrd="0" presId="urn:microsoft.com/office/officeart/2005/8/layout/orgChart1"/>
    <dgm:cxn modelId="{E0DEDFB4-1A7C-4912-A5C9-9ED7A9BF01F3}" type="presParOf" srcId="{72FD46BD-A9DA-4DE2-90BB-E985104A2997}" destId="{1F7A3445-A4A7-4011-A990-15762AB82618}" srcOrd="1" destOrd="0" presId="urn:microsoft.com/office/officeart/2005/8/layout/orgChart1"/>
    <dgm:cxn modelId="{D8E9E9E6-CE0F-4EB8-8F56-81A8A12BCE1B}" type="presParOf" srcId="{AA57CF88-67BF-426D-B0D9-033F9055F31E}" destId="{436B2B1B-ADBD-4720-BF72-FFD67937B28D}" srcOrd="1" destOrd="0" presId="urn:microsoft.com/office/officeart/2005/8/layout/orgChart1"/>
    <dgm:cxn modelId="{375D9FD3-E7D6-4F0E-BB3D-0D7B4472A263}" type="presParOf" srcId="{AA57CF88-67BF-426D-B0D9-033F9055F31E}" destId="{02A29A67-59FB-4432-8A00-CBEAA257E258}" srcOrd="2" destOrd="0" presId="urn:microsoft.com/office/officeart/2005/8/layout/orgChart1"/>
    <dgm:cxn modelId="{16063FB1-B040-4201-BBE9-9F0524094C8F}" type="presParOf" srcId="{38FC065C-3A2E-491D-923D-5AF7638EFD5C}" destId="{0F47042E-77E6-465E-8426-246007EE4735}" srcOrd="2" destOrd="0" presId="urn:microsoft.com/office/officeart/2005/8/layout/orgChart1"/>
    <dgm:cxn modelId="{C624B508-8D2C-4151-8C2D-D48908F9C3C0}" type="presParOf" srcId="{38FC065C-3A2E-491D-923D-5AF7638EFD5C}" destId="{6CD1E9A7-068F-419E-B5D4-0BA8132B0F94}" srcOrd="3" destOrd="0" presId="urn:microsoft.com/office/officeart/2005/8/layout/orgChart1"/>
    <dgm:cxn modelId="{C98D0E54-2F50-45EC-9D00-F44387AC02EB}" type="presParOf" srcId="{6CD1E9A7-068F-419E-B5D4-0BA8132B0F94}" destId="{E84AE711-7D3C-42E3-823B-7950BA90644F}" srcOrd="0" destOrd="0" presId="urn:microsoft.com/office/officeart/2005/8/layout/orgChart1"/>
    <dgm:cxn modelId="{EE5BA172-DF46-43CD-9E59-EF14610E085D}" type="presParOf" srcId="{E84AE711-7D3C-42E3-823B-7950BA90644F}" destId="{8A8AAB23-6CD2-49A1-965D-1C27200F9D43}" srcOrd="0" destOrd="0" presId="urn:microsoft.com/office/officeart/2005/8/layout/orgChart1"/>
    <dgm:cxn modelId="{3DD0A5CB-499C-46ED-97B8-E18A8972D4C8}" type="presParOf" srcId="{E84AE711-7D3C-42E3-823B-7950BA90644F}" destId="{444A20BD-DDCD-46A4-AAF6-3AF108B03B35}" srcOrd="1" destOrd="0" presId="urn:microsoft.com/office/officeart/2005/8/layout/orgChart1"/>
    <dgm:cxn modelId="{EA6FDC8D-DC4B-409A-B840-E2BD73B932D8}" type="presParOf" srcId="{6CD1E9A7-068F-419E-B5D4-0BA8132B0F94}" destId="{91BCD8EE-5C31-402A-961E-1BF11F7579BF}" srcOrd="1" destOrd="0" presId="urn:microsoft.com/office/officeart/2005/8/layout/orgChart1"/>
    <dgm:cxn modelId="{A675F8E5-2BD5-463A-BFD4-7AE8B27CCAB5}" type="presParOf" srcId="{6CD1E9A7-068F-419E-B5D4-0BA8132B0F94}" destId="{C719AD20-5DC4-4696-B5BF-7353BFA31FAE}" srcOrd="2" destOrd="0" presId="urn:microsoft.com/office/officeart/2005/8/layout/orgChart1"/>
    <dgm:cxn modelId="{B62A3142-D4D3-467E-8011-ED24E8ABA062}" type="presParOf" srcId="{38FC065C-3A2E-491D-923D-5AF7638EFD5C}" destId="{55289D5D-C990-4D3A-9A41-8343A4A0B183}" srcOrd="4" destOrd="0" presId="urn:microsoft.com/office/officeart/2005/8/layout/orgChart1"/>
    <dgm:cxn modelId="{0F8CA7A5-F207-409C-8C66-5242C866D8E5}" type="presParOf" srcId="{38FC065C-3A2E-491D-923D-5AF7638EFD5C}" destId="{053C2676-36DF-4DCB-B519-EAD2F9FF79D8}" srcOrd="5" destOrd="0" presId="urn:microsoft.com/office/officeart/2005/8/layout/orgChart1"/>
    <dgm:cxn modelId="{7B3F5A1C-9F95-4A8D-BD3D-EEE9FA0C1F5C}" type="presParOf" srcId="{053C2676-36DF-4DCB-B519-EAD2F9FF79D8}" destId="{264ADF2A-2DA6-4285-B56E-9E9E6A8ED70E}" srcOrd="0" destOrd="0" presId="urn:microsoft.com/office/officeart/2005/8/layout/orgChart1"/>
    <dgm:cxn modelId="{46046B04-3AAF-4AD4-B89D-3A7519062E3F}" type="presParOf" srcId="{264ADF2A-2DA6-4285-B56E-9E9E6A8ED70E}" destId="{A803F4B8-FBF0-4F9E-A3B3-F19C3BC92E36}" srcOrd="0" destOrd="0" presId="urn:microsoft.com/office/officeart/2005/8/layout/orgChart1"/>
    <dgm:cxn modelId="{4F2246F5-1CEA-41D9-AC0D-17D63F379216}" type="presParOf" srcId="{264ADF2A-2DA6-4285-B56E-9E9E6A8ED70E}" destId="{AD88D022-CF0B-4FD2-A963-E52374A16366}" srcOrd="1" destOrd="0" presId="urn:microsoft.com/office/officeart/2005/8/layout/orgChart1"/>
    <dgm:cxn modelId="{BFC6E17E-70DE-4E90-9EFC-0DD18CFC9F96}" type="presParOf" srcId="{053C2676-36DF-4DCB-B519-EAD2F9FF79D8}" destId="{79A031BC-32A4-4E41-BB90-83A2E4BC5E66}" srcOrd="1" destOrd="0" presId="urn:microsoft.com/office/officeart/2005/8/layout/orgChart1"/>
    <dgm:cxn modelId="{6B2879DC-7C13-448F-877C-6F06F63760B6}" type="presParOf" srcId="{053C2676-36DF-4DCB-B519-EAD2F9FF79D8}" destId="{8000A11C-4573-482F-AA75-B96784F89991}" srcOrd="2" destOrd="0" presId="urn:microsoft.com/office/officeart/2005/8/layout/orgChart1"/>
    <dgm:cxn modelId="{E9C35ACF-4D6C-4D18-9EFA-BBB5D2DE87C3}" type="presParOf" srcId="{38FC065C-3A2E-491D-923D-5AF7638EFD5C}" destId="{EB5D76B2-C240-4816-9B4C-6D38CDB9B3D9}" srcOrd="6" destOrd="0" presId="urn:microsoft.com/office/officeart/2005/8/layout/orgChart1"/>
    <dgm:cxn modelId="{87C7D677-0B76-4B8C-8410-69BA842B8276}" type="presParOf" srcId="{38FC065C-3A2E-491D-923D-5AF7638EFD5C}" destId="{512FD69F-EC5D-4DD1-A199-ED3647150DBC}" srcOrd="7" destOrd="0" presId="urn:microsoft.com/office/officeart/2005/8/layout/orgChart1"/>
    <dgm:cxn modelId="{009C9E6A-49B1-44D4-BB49-30214E6977A7}" type="presParOf" srcId="{512FD69F-EC5D-4DD1-A199-ED3647150DBC}" destId="{E6B85675-FBBE-4E17-9469-66EB2123BDD1}" srcOrd="0" destOrd="0" presId="urn:microsoft.com/office/officeart/2005/8/layout/orgChart1"/>
    <dgm:cxn modelId="{2AD2089C-E0CE-45F7-8E59-EEB0E006E076}" type="presParOf" srcId="{E6B85675-FBBE-4E17-9469-66EB2123BDD1}" destId="{27F2F1A5-97A6-4BF0-B63B-53E9208F36F1}" srcOrd="0" destOrd="0" presId="urn:microsoft.com/office/officeart/2005/8/layout/orgChart1"/>
    <dgm:cxn modelId="{44C5B839-B933-4ABC-B328-E83BF2D792D2}" type="presParOf" srcId="{E6B85675-FBBE-4E17-9469-66EB2123BDD1}" destId="{846B9EAD-3488-4928-A046-9B62E6647B0F}" srcOrd="1" destOrd="0" presId="urn:microsoft.com/office/officeart/2005/8/layout/orgChart1"/>
    <dgm:cxn modelId="{9001C06F-AFCC-43BF-B6AC-2B1B27B6C2E1}" type="presParOf" srcId="{512FD69F-EC5D-4DD1-A199-ED3647150DBC}" destId="{D99C14CB-5AB8-4CCE-8A84-AECADFFB9CCA}" srcOrd="1" destOrd="0" presId="urn:microsoft.com/office/officeart/2005/8/layout/orgChart1"/>
    <dgm:cxn modelId="{8C667524-1768-434F-BBE3-50F64132D37F}" type="presParOf" srcId="{512FD69F-EC5D-4DD1-A199-ED3647150DBC}" destId="{3DE3CC7D-07FC-4AF1-AF9C-47E8036B172D}" srcOrd="2" destOrd="0" presId="urn:microsoft.com/office/officeart/2005/8/layout/orgChart1"/>
    <dgm:cxn modelId="{C505F08B-B322-4403-AE80-AB6F6AE5BF9E}" type="presParOf" srcId="{185F0ECA-D43B-41F5-8334-BFDD52B09377}" destId="{50A41481-10D3-4EF0-B7A3-A697594A77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EC422-A78E-4FB3-B8CB-49824DD8AD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36F985-755D-41EB-8B1C-970060E76C0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Dorothy Lake </a:t>
          </a:r>
        </a:p>
        <a:p>
          <a:r>
            <a:rPr lang="en-US" dirty="0"/>
            <a:t>York West End Junior High School</a:t>
          </a:r>
        </a:p>
        <a:p>
          <a:r>
            <a:rPr lang="en-US" dirty="0"/>
            <a:t>Manager, Child Nutrition Program</a:t>
          </a:r>
        </a:p>
      </dgm:t>
    </dgm:pt>
    <dgm:pt modelId="{FA2369FB-67CE-415C-B93C-01BD405B3C47}" type="parTrans" cxnId="{540D5900-6B6E-43B1-9926-666BD378CEA0}">
      <dgm:prSet/>
      <dgm:spPr/>
      <dgm:t>
        <a:bodyPr/>
        <a:lstStyle/>
        <a:p>
          <a:endParaRPr lang="en-US"/>
        </a:p>
      </dgm:t>
    </dgm:pt>
    <dgm:pt modelId="{20378EFB-0811-42E5-9D54-3F22B05954AA}" type="sibTrans" cxnId="{540D5900-6B6E-43B1-9926-666BD378CEA0}">
      <dgm:prSet/>
      <dgm:spPr/>
      <dgm:t>
        <a:bodyPr/>
        <a:lstStyle/>
        <a:p>
          <a:endParaRPr lang="en-US"/>
        </a:p>
      </dgm:t>
    </dgm:pt>
    <dgm:pt modelId="{580D3690-E0C3-4E76-AE12-F0C1B054D32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Andrew Lewis </a:t>
          </a:r>
        </a:p>
        <a:p>
          <a:r>
            <a:rPr lang="en-US" dirty="0"/>
            <a:t>York West End </a:t>
          </a:r>
        </a:p>
        <a:p>
          <a:r>
            <a:rPr lang="en-US" dirty="0"/>
            <a:t>Junior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4D0D5D80-D9D3-497F-92C0-5774349ED140}" type="parTrans" cxnId="{054DDFC3-C3D3-43F2-BEB0-EE764E1FB1DE}">
      <dgm:prSet/>
      <dgm:spPr/>
      <dgm:t>
        <a:bodyPr/>
        <a:lstStyle/>
        <a:p>
          <a:endParaRPr lang="en-US"/>
        </a:p>
      </dgm:t>
    </dgm:pt>
    <dgm:pt modelId="{C5FBF222-FEC7-403E-820C-25840E0E81A6}" type="sibTrans" cxnId="{054DDFC3-C3D3-43F2-BEB0-EE764E1FB1DE}">
      <dgm:prSet/>
      <dgm:spPr/>
      <dgm:t>
        <a:bodyPr/>
        <a:lstStyle/>
        <a:p>
          <a:endParaRPr lang="en-US"/>
        </a:p>
      </dgm:t>
    </dgm:pt>
    <dgm:pt modelId="{AD3EB01A-A2F3-4F21-A22A-2902BE2EF26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Carol Hull </a:t>
          </a:r>
        </a:p>
        <a:p>
          <a:r>
            <a:rPr lang="en-US" dirty="0"/>
            <a:t>York West End</a:t>
          </a:r>
        </a:p>
        <a:p>
          <a:r>
            <a:rPr lang="en-US" dirty="0"/>
            <a:t> Junior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115ACEE3-EB48-4B64-91BC-890491DFDB59}" type="parTrans" cxnId="{CCE2D1F4-7ED1-4911-8931-BA54AE408ADA}">
      <dgm:prSet/>
      <dgm:spPr/>
      <dgm:t>
        <a:bodyPr/>
        <a:lstStyle/>
        <a:p>
          <a:endParaRPr lang="en-US"/>
        </a:p>
      </dgm:t>
    </dgm:pt>
    <dgm:pt modelId="{805D276A-65D9-4D66-A6A6-DB276A5FCA7F}" type="sibTrans" cxnId="{CCE2D1F4-7ED1-4911-8931-BA54AE408ADA}">
      <dgm:prSet/>
      <dgm:spPr/>
      <dgm:t>
        <a:bodyPr/>
        <a:lstStyle/>
        <a:p>
          <a:endParaRPr lang="en-US"/>
        </a:p>
      </dgm:t>
    </dgm:pt>
    <dgm:pt modelId="{EB6035DD-588A-42AC-B86D-2742DBDB1242}" type="pres">
      <dgm:prSet presAssocID="{F94EC422-A78E-4FB3-B8CB-49824DD8AD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63AA95-7DC3-405B-915C-1BA311753D76}" type="pres">
      <dgm:prSet presAssocID="{7D36F985-755D-41EB-8B1C-970060E76C0C}" presName="hierRoot1" presStyleCnt="0">
        <dgm:presLayoutVars>
          <dgm:hierBranch val="init"/>
        </dgm:presLayoutVars>
      </dgm:prSet>
      <dgm:spPr/>
    </dgm:pt>
    <dgm:pt modelId="{5FAB16B0-ACF7-4C81-B46E-56042A7EF91C}" type="pres">
      <dgm:prSet presAssocID="{7D36F985-755D-41EB-8B1C-970060E76C0C}" presName="rootComposite1" presStyleCnt="0"/>
      <dgm:spPr/>
    </dgm:pt>
    <dgm:pt modelId="{989BEAC4-E532-48F8-A8D9-F6B33BFCA039}" type="pres">
      <dgm:prSet presAssocID="{7D36F985-755D-41EB-8B1C-970060E76C0C}" presName="rootText1" presStyleLbl="node0" presStyleIdx="0" presStyleCnt="1" custScaleX="162472">
        <dgm:presLayoutVars>
          <dgm:chPref val="3"/>
        </dgm:presLayoutVars>
      </dgm:prSet>
      <dgm:spPr/>
    </dgm:pt>
    <dgm:pt modelId="{475FE2EA-93FD-49C8-B131-423BFDC7C9AC}" type="pres">
      <dgm:prSet presAssocID="{7D36F985-755D-41EB-8B1C-970060E76C0C}" presName="rootConnector1" presStyleLbl="node1" presStyleIdx="0" presStyleCnt="0"/>
      <dgm:spPr/>
    </dgm:pt>
    <dgm:pt modelId="{CB81C45A-C1C8-416B-868C-81A0B32260D6}" type="pres">
      <dgm:prSet presAssocID="{7D36F985-755D-41EB-8B1C-970060E76C0C}" presName="hierChild2" presStyleCnt="0"/>
      <dgm:spPr/>
    </dgm:pt>
    <dgm:pt modelId="{ABF4E766-AE3D-45BD-A012-6D96079E0224}" type="pres">
      <dgm:prSet presAssocID="{4D0D5D80-D9D3-497F-92C0-5774349ED140}" presName="Name37" presStyleLbl="parChTrans1D2" presStyleIdx="0" presStyleCnt="2"/>
      <dgm:spPr/>
    </dgm:pt>
    <dgm:pt modelId="{6819564C-13EB-4C32-A790-AEC1CE2A6E88}" type="pres">
      <dgm:prSet presAssocID="{580D3690-E0C3-4E76-AE12-F0C1B054D324}" presName="hierRoot2" presStyleCnt="0">
        <dgm:presLayoutVars>
          <dgm:hierBranch val="init"/>
        </dgm:presLayoutVars>
      </dgm:prSet>
      <dgm:spPr/>
    </dgm:pt>
    <dgm:pt modelId="{B204647A-C8AB-4A5F-A938-398F9054A203}" type="pres">
      <dgm:prSet presAssocID="{580D3690-E0C3-4E76-AE12-F0C1B054D324}" presName="rootComposite" presStyleCnt="0"/>
      <dgm:spPr/>
    </dgm:pt>
    <dgm:pt modelId="{8D770740-78FA-401E-8F89-4F41EC6ABC33}" type="pres">
      <dgm:prSet presAssocID="{580D3690-E0C3-4E76-AE12-F0C1B054D324}" presName="rootText" presStyleLbl="node2" presStyleIdx="0" presStyleCnt="2">
        <dgm:presLayoutVars>
          <dgm:chPref val="3"/>
        </dgm:presLayoutVars>
      </dgm:prSet>
      <dgm:spPr/>
    </dgm:pt>
    <dgm:pt modelId="{C3807355-D956-409C-9300-6C1DA2597AF5}" type="pres">
      <dgm:prSet presAssocID="{580D3690-E0C3-4E76-AE12-F0C1B054D324}" presName="rootConnector" presStyleLbl="node2" presStyleIdx="0" presStyleCnt="2"/>
      <dgm:spPr/>
    </dgm:pt>
    <dgm:pt modelId="{3D51F084-005A-4479-B9A1-90513818CE28}" type="pres">
      <dgm:prSet presAssocID="{580D3690-E0C3-4E76-AE12-F0C1B054D324}" presName="hierChild4" presStyleCnt="0"/>
      <dgm:spPr/>
    </dgm:pt>
    <dgm:pt modelId="{D723332C-FC59-48EE-9635-F0338454699A}" type="pres">
      <dgm:prSet presAssocID="{580D3690-E0C3-4E76-AE12-F0C1B054D324}" presName="hierChild5" presStyleCnt="0"/>
      <dgm:spPr/>
    </dgm:pt>
    <dgm:pt modelId="{D667089F-C307-46F8-94A0-2532052D4AD3}" type="pres">
      <dgm:prSet presAssocID="{115ACEE3-EB48-4B64-91BC-890491DFDB59}" presName="Name37" presStyleLbl="parChTrans1D2" presStyleIdx="1" presStyleCnt="2"/>
      <dgm:spPr/>
    </dgm:pt>
    <dgm:pt modelId="{480B91C1-7C41-4FC6-A1B0-6744B25DA7E9}" type="pres">
      <dgm:prSet presAssocID="{AD3EB01A-A2F3-4F21-A22A-2902BE2EF26A}" presName="hierRoot2" presStyleCnt="0">
        <dgm:presLayoutVars>
          <dgm:hierBranch val="init"/>
        </dgm:presLayoutVars>
      </dgm:prSet>
      <dgm:spPr/>
    </dgm:pt>
    <dgm:pt modelId="{7C18BDE6-AED7-496D-9C1A-4C01E0F7E803}" type="pres">
      <dgm:prSet presAssocID="{AD3EB01A-A2F3-4F21-A22A-2902BE2EF26A}" presName="rootComposite" presStyleCnt="0"/>
      <dgm:spPr/>
    </dgm:pt>
    <dgm:pt modelId="{36C960D4-76D0-4D1A-B24F-79F3551EDB4B}" type="pres">
      <dgm:prSet presAssocID="{AD3EB01A-A2F3-4F21-A22A-2902BE2EF26A}" presName="rootText" presStyleLbl="node2" presStyleIdx="1" presStyleCnt="2">
        <dgm:presLayoutVars>
          <dgm:chPref val="3"/>
        </dgm:presLayoutVars>
      </dgm:prSet>
      <dgm:spPr/>
    </dgm:pt>
    <dgm:pt modelId="{0C1C955A-BB25-4429-9A60-B7C741060CC5}" type="pres">
      <dgm:prSet presAssocID="{AD3EB01A-A2F3-4F21-A22A-2902BE2EF26A}" presName="rootConnector" presStyleLbl="node2" presStyleIdx="1" presStyleCnt="2"/>
      <dgm:spPr/>
    </dgm:pt>
    <dgm:pt modelId="{0707AC19-40C4-400E-9D22-0D8430627C9D}" type="pres">
      <dgm:prSet presAssocID="{AD3EB01A-A2F3-4F21-A22A-2902BE2EF26A}" presName="hierChild4" presStyleCnt="0"/>
      <dgm:spPr/>
    </dgm:pt>
    <dgm:pt modelId="{A60FFB7E-796F-4F81-B235-45D550BC8649}" type="pres">
      <dgm:prSet presAssocID="{AD3EB01A-A2F3-4F21-A22A-2902BE2EF26A}" presName="hierChild5" presStyleCnt="0"/>
      <dgm:spPr/>
    </dgm:pt>
    <dgm:pt modelId="{DCBB894C-81EF-4FE5-89D5-87853EF74AFD}" type="pres">
      <dgm:prSet presAssocID="{7D36F985-755D-41EB-8B1C-970060E76C0C}" presName="hierChild3" presStyleCnt="0"/>
      <dgm:spPr/>
    </dgm:pt>
  </dgm:ptLst>
  <dgm:cxnLst>
    <dgm:cxn modelId="{540D5900-6B6E-43B1-9926-666BD378CEA0}" srcId="{F94EC422-A78E-4FB3-B8CB-49824DD8AD6B}" destId="{7D36F985-755D-41EB-8B1C-970060E76C0C}" srcOrd="0" destOrd="0" parTransId="{FA2369FB-67CE-415C-B93C-01BD405B3C47}" sibTransId="{20378EFB-0811-42E5-9D54-3F22B05954AA}"/>
    <dgm:cxn modelId="{41BC3D16-AFDD-4178-9B18-95FF51E27C2A}" type="presOf" srcId="{580D3690-E0C3-4E76-AE12-F0C1B054D324}" destId="{C3807355-D956-409C-9300-6C1DA2597AF5}" srcOrd="1" destOrd="0" presId="urn:microsoft.com/office/officeart/2005/8/layout/orgChart1"/>
    <dgm:cxn modelId="{6F23FD30-E398-4D99-976B-F43517BF83C0}" type="presOf" srcId="{AD3EB01A-A2F3-4F21-A22A-2902BE2EF26A}" destId="{36C960D4-76D0-4D1A-B24F-79F3551EDB4B}" srcOrd="0" destOrd="0" presId="urn:microsoft.com/office/officeart/2005/8/layout/orgChart1"/>
    <dgm:cxn modelId="{C1E16B6F-77F8-4799-BD6B-AEC2578D54FB}" type="presOf" srcId="{F94EC422-A78E-4FB3-B8CB-49824DD8AD6B}" destId="{EB6035DD-588A-42AC-B86D-2742DBDB1242}" srcOrd="0" destOrd="0" presId="urn:microsoft.com/office/officeart/2005/8/layout/orgChart1"/>
    <dgm:cxn modelId="{47422859-E16E-4760-9171-9544C2D9DDEA}" type="presOf" srcId="{580D3690-E0C3-4E76-AE12-F0C1B054D324}" destId="{8D770740-78FA-401E-8F89-4F41EC6ABC33}" srcOrd="0" destOrd="0" presId="urn:microsoft.com/office/officeart/2005/8/layout/orgChart1"/>
    <dgm:cxn modelId="{877E1F96-E75F-4E28-ADC1-22458D5D5E7A}" type="presOf" srcId="{7D36F985-755D-41EB-8B1C-970060E76C0C}" destId="{475FE2EA-93FD-49C8-B131-423BFDC7C9AC}" srcOrd="1" destOrd="0" presId="urn:microsoft.com/office/officeart/2005/8/layout/orgChart1"/>
    <dgm:cxn modelId="{EC4F7A9A-F9F1-49A0-99D6-21DE5E4B27C6}" type="presOf" srcId="{AD3EB01A-A2F3-4F21-A22A-2902BE2EF26A}" destId="{0C1C955A-BB25-4429-9A60-B7C741060CC5}" srcOrd="1" destOrd="0" presId="urn:microsoft.com/office/officeart/2005/8/layout/orgChart1"/>
    <dgm:cxn modelId="{DA92BDBD-7A4C-44E0-B54C-85E33FF79C7D}" type="presOf" srcId="{4D0D5D80-D9D3-497F-92C0-5774349ED140}" destId="{ABF4E766-AE3D-45BD-A012-6D96079E0224}" srcOrd="0" destOrd="0" presId="urn:microsoft.com/office/officeart/2005/8/layout/orgChart1"/>
    <dgm:cxn modelId="{EABC49C0-5433-4677-A1E0-6210A5345588}" type="presOf" srcId="{7D36F985-755D-41EB-8B1C-970060E76C0C}" destId="{989BEAC4-E532-48F8-A8D9-F6B33BFCA039}" srcOrd="0" destOrd="0" presId="urn:microsoft.com/office/officeart/2005/8/layout/orgChart1"/>
    <dgm:cxn modelId="{054DDFC3-C3D3-43F2-BEB0-EE764E1FB1DE}" srcId="{7D36F985-755D-41EB-8B1C-970060E76C0C}" destId="{580D3690-E0C3-4E76-AE12-F0C1B054D324}" srcOrd="0" destOrd="0" parTransId="{4D0D5D80-D9D3-497F-92C0-5774349ED140}" sibTransId="{C5FBF222-FEC7-403E-820C-25840E0E81A6}"/>
    <dgm:cxn modelId="{E478A7D5-94FA-4FC7-8ED8-ED9462C23724}" type="presOf" srcId="{115ACEE3-EB48-4B64-91BC-890491DFDB59}" destId="{D667089F-C307-46F8-94A0-2532052D4AD3}" srcOrd="0" destOrd="0" presId="urn:microsoft.com/office/officeart/2005/8/layout/orgChart1"/>
    <dgm:cxn modelId="{CCE2D1F4-7ED1-4911-8931-BA54AE408ADA}" srcId="{7D36F985-755D-41EB-8B1C-970060E76C0C}" destId="{AD3EB01A-A2F3-4F21-A22A-2902BE2EF26A}" srcOrd="1" destOrd="0" parTransId="{115ACEE3-EB48-4B64-91BC-890491DFDB59}" sibTransId="{805D276A-65D9-4D66-A6A6-DB276A5FCA7F}"/>
    <dgm:cxn modelId="{D04770EB-CC1A-4455-8E85-67EFC08C6589}" type="presParOf" srcId="{EB6035DD-588A-42AC-B86D-2742DBDB1242}" destId="{8F63AA95-7DC3-405B-915C-1BA311753D76}" srcOrd="0" destOrd="0" presId="urn:microsoft.com/office/officeart/2005/8/layout/orgChart1"/>
    <dgm:cxn modelId="{51382AC7-57DB-46D8-9E52-D2E8A6BA9A12}" type="presParOf" srcId="{8F63AA95-7DC3-405B-915C-1BA311753D76}" destId="{5FAB16B0-ACF7-4C81-B46E-56042A7EF91C}" srcOrd="0" destOrd="0" presId="urn:microsoft.com/office/officeart/2005/8/layout/orgChart1"/>
    <dgm:cxn modelId="{5B41C3A1-1E50-42CF-A1A3-F8DCEA4BE75B}" type="presParOf" srcId="{5FAB16B0-ACF7-4C81-B46E-56042A7EF91C}" destId="{989BEAC4-E532-48F8-A8D9-F6B33BFCA039}" srcOrd="0" destOrd="0" presId="urn:microsoft.com/office/officeart/2005/8/layout/orgChart1"/>
    <dgm:cxn modelId="{51E0CEB2-4CBD-4D2C-BBFC-CE1358A192C0}" type="presParOf" srcId="{5FAB16B0-ACF7-4C81-B46E-56042A7EF91C}" destId="{475FE2EA-93FD-49C8-B131-423BFDC7C9AC}" srcOrd="1" destOrd="0" presId="urn:microsoft.com/office/officeart/2005/8/layout/orgChart1"/>
    <dgm:cxn modelId="{9C864044-EF09-4CDB-AEBF-F97E733EF7B9}" type="presParOf" srcId="{8F63AA95-7DC3-405B-915C-1BA311753D76}" destId="{CB81C45A-C1C8-416B-868C-81A0B32260D6}" srcOrd="1" destOrd="0" presId="urn:microsoft.com/office/officeart/2005/8/layout/orgChart1"/>
    <dgm:cxn modelId="{BE2C3B08-9A65-46B1-BF01-25CDA97C6969}" type="presParOf" srcId="{CB81C45A-C1C8-416B-868C-81A0B32260D6}" destId="{ABF4E766-AE3D-45BD-A012-6D96079E0224}" srcOrd="0" destOrd="0" presId="urn:microsoft.com/office/officeart/2005/8/layout/orgChart1"/>
    <dgm:cxn modelId="{A15BB577-FB90-4A9A-AE89-D3017B7B3D21}" type="presParOf" srcId="{CB81C45A-C1C8-416B-868C-81A0B32260D6}" destId="{6819564C-13EB-4C32-A790-AEC1CE2A6E88}" srcOrd="1" destOrd="0" presId="urn:microsoft.com/office/officeart/2005/8/layout/orgChart1"/>
    <dgm:cxn modelId="{C4A1C2C4-755E-470F-BC1F-0D5C996BC96C}" type="presParOf" srcId="{6819564C-13EB-4C32-A790-AEC1CE2A6E88}" destId="{B204647A-C8AB-4A5F-A938-398F9054A203}" srcOrd="0" destOrd="0" presId="urn:microsoft.com/office/officeart/2005/8/layout/orgChart1"/>
    <dgm:cxn modelId="{CA5C9831-7329-4284-B3DC-6F7DC33BBF62}" type="presParOf" srcId="{B204647A-C8AB-4A5F-A938-398F9054A203}" destId="{8D770740-78FA-401E-8F89-4F41EC6ABC33}" srcOrd="0" destOrd="0" presId="urn:microsoft.com/office/officeart/2005/8/layout/orgChart1"/>
    <dgm:cxn modelId="{FA3543FA-C45E-4624-941A-A678D42DAA38}" type="presParOf" srcId="{B204647A-C8AB-4A5F-A938-398F9054A203}" destId="{C3807355-D956-409C-9300-6C1DA2597AF5}" srcOrd="1" destOrd="0" presId="urn:microsoft.com/office/officeart/2005/8/layout/orgChart1"/>
    <dgm:cxn modelId="{9DCE1E20-1A9D-436F-9D38-A48A146FF428}" type="presParOf" srcId="{6819564C-13EB-4C32-A790-AEC1CE2A6E88}" destId="{3D51F084-005A-4479-B9A1-90513818CE28}" srcOrd="1" destOrd="0" presId="urn:microsoft.com/office/officeart/2005/8/layout/orgChart1"/>
    <dgm:cxn modelId="{E5B67D86-4578-4C67-A6D2-986D293B0397}" type="presParOf" srcId="{6819564C-13EB-4C32-A790-AEC1CE2A6E88}" destId="{D723332C-FC59-48EE-9635-F0338454699A}" srcOrd="2" destOrd="0" presId="urn:microsoft.com/office/officeart/2005/8/layout/orgChart1"/>
    <dgm:cxn modelId="{3F5A1F51-A2C7-465B-89BD-5649188F3489}" type="presParOf" srcId="{CB81C45A-C1C8-416B-868C-81A0B32260D6}" destId="{D667089F-C307-46F8-94A0-2532052D4AD3}" srcOrd="2" destOrd="0" presId="urn:microsoft.com/office/officeart/2005/8/layout/orgChart1"/>
    <dgm:cxn modelId="{113B6587-185F-452B-A7FE-1D9FD1582B24}" type="presParOf" srcId="{CB81C45A-C1C8-416B-868C-81A0B32260D6}" destId="{480B91C1-7C41-4FC6-A1B0-6744B25DA7E9}" srcOrd="3" destOrd="0" presId="urn:microsoft.com/office/officeart/2005/8/layout/orgChart1"/>
    <dgm:cxn modelId="{EF95E505-04DC-4C55-88B9-30831B1E563C}" type="presParOf" srcId="{480B91C1-7C41-4FC6-A1B0-6744B25DA7E9}" destId="{7C18BDE6-AED7-496D-9C1A-4C01E0F7E803}" srcOrd="0" destOrd="0" presId="urn:microsoft.com/office/officeart/2005/8/layout/orgChart1"/>
    <dgm:cxn modelId="{6863A83F-792C-4B08-AEE0-028A01BDB9AA}" type="presParOf" srcId="{7C18BDE6-AED7-496D-9C1A-4C01E0F7E803}" destId="{36C960D4-76D0-4D1A-B24F-79F3551EDB4B}" srcOrd="0" destOrd="0" presId="urn:microsoft.com/office/officeart/2005/8/layout/orgChart1"/>
    <dgm:cxn modelId="{2E630093-7253-4230-B40A-A316FAEE5F3D}" type="presParOf" srcId="{7C18BDE6-AED7-496D-9C1A-4C01E0F7E803}" destId="{0C1C955A-BB25-4429-9A60-B7C741060CC5}" srcOrd="1" destOrd="0" presId="urn:microsoft.com/office/officeart/2005/8/layout/orgChart1"/>
    <dgm:cxn modelId="{88133FB8-0E97-4A0F-B538-B27DA7A774AC}" type="presParOf" srcId="{480B91C1-7C41-4FC6-A1B0-6744B25DA7E9}" destId="{0707AC19-40C4-400E-9D22-0D8430627C9D}" srcOrd="1" destOrd="0" presId="urn:microsoft.com/office/officeart/2005/8/layout/orgChart1"/>
    <dgm:cxn modelId="{089B4E65-A6C3-4CB7-AFE7-CC1EBCE87814}" type="presParOf" srcId="{480B91C1-7C41-4FC6-A1B0-6744B25DA7E9}" destId="{A60FFB7E-796F-4F81-B235-45D550BC8649}" srcOrd="2" destOrd="0" presId="urn:microsoft.com/office/officeart/2005/8/layout/orgChart1"/>
    <dgm:cxn modelId="{5C0B038C-29B7-40FA-8DA5-D31134C68CBD}" type="presParOf" srcId="{8F63AA95-7DC3-405B-915C-1BA311753D76}" destId="{DCBB894C-81EF-4FE5-89D5-87853EF74A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7262CD-388B-4E65-BB63-201B7CABF7B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11E123-272E-448B-9D00-C112915A953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Teretha Lewis </a:t>
          </a:r>
        </a:p>
        <a:p>
          <a:r>
            <a:rPr lang="en-US" dirty="0"/>
            <a:t>Manager, Child Nutrition Program</a:t>
          </a:r>
        </a:p>
        <a:p>
          <a:r>
            <a:rPr lang="en-US" dirty="0"/>
            <a:t>Sumter Central High School</a:t>
          </a:r>
        </a:p>
      </dgm:t>
    </dgm:pt>
    <dgm:pt modelId="{50433CD3-BEE7-4FEE-9B8F-738EE74D19C5}" type="parTrans" cxnId="{809CF389-2256-4CEB-BE6F-7FD6814BC9CC}">
      <dgm:prSet/>
      <dgm:spPr/>
      <dgm:t>
        <a:bodyPr/>
        <a:lstStyle/>
        <a:p>
          <a:endParaRPr lang="en-US"/>
        </a:p>
      </dgm:t>
    </dgm:pt>
    <dgm:pt modelId="{28C4B6CF-8BFE-4E01-BA81-01967B57C07F}" type="sibTrans" cxnId="{809CF389-2256-4CEB-BE6F-7FD6814BC9CC}">
      <dgm:prSet/>
      <dgm:spPr/>
      <dgm:t>
        <a:bodyPr/>
        <a:lstStyle/>
        <a:p>
          <a:endParaRPr lang="en-US"/>
        </a:p>
      </dgm:t>
    </dgm:pt>
    <dgm:pt modelId="{F4000BB4-02B7-4A43-8CA6-C0FA7426C40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Joyce Jackson</a:t>
          </a:r>
        </a:p>
        <a:p>
          <a:r>
            <a:rPr lang="en-US" dirty="0"/>
            <a:t>Sumter Central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4A939001-567C-4425-ABD5-8D8FF814F8F0}" type="parTrans" cxnId="{DFAE1503-3164-4D71-A50C-B58BA4F180BC}">
      <dgm:prSet/>
      <dgm:spPr/>
      <dgm:t>
        <a:bodyPr/>
        <a:lstStyle/>
        <a:p>
          <a:endParaRPr lang="en-US"/>
        </a:p>
      </dgm:t>
    </dgm:pt>
    <dgm:pt modelId="{DCA55A79-C54F-49A4-8210-05263944750A}" type="sibTrans" cxnId="{DFAE1503-3164-4D71-A50C-B58BA4F180BC}">
      <dgm:prSet/>
      <dgm:spPr/>
      <dgm:t>
        <a:bodyPr/>
        <a:lstStyle/>
        <a:p>
          <a:endParaRPr lang="en-US"/>
        </a:p>
      </dgm:t>
    </dgm:pt>
    <dgm:pt modelId="{F4862965-107A-4CFD-8AD5-438B9474712A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Naketa Steele</a:t>
          </a:r>
        </a:p>
        <a:p>
          <a:r>
            <a:rPr lang="en-US" dirty="0"/>
            <a:t>Sumter Central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6B1C6A77-B6BD-4231-A11F-6FF1C2BB0E30}" type="parTrans" cxnId="{D260DE4C-A3F2-48BC-A60B-0149B2C0D69A}">
      <dgm:prSet/>
      <dgm:spPr/>
      <dgm:t>
        <a:bodyPr/>
        <a:lstStyle/>
        <a:p>
          <a:endParaRPr lang="en-US"/>
        </a:p>
      </dgm:t>
    </dgm:pt>
    <dgm:pt modelId="{374306C3-ED58-4886-B9F4-6061BA89312A}" type="sibTrans" cxnId="{D260DE4C-A3F2-48BC-A60B-0149B2C0D69A}">
      <dgm:prSet/>
      <dgm:spPr/>
      <dgm:t>
        <a:bodyPr/>
        <a:lstStyle/>
        <a:p>
          <a:endParaRPr lang="en-US"/>
        </a:p>
      </dgm:t>
    </dgm:pt>
    <dgm:pt modelId="{0834D076-20E4-4179-8AA6-766E1F67FF19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John Nixon </a:t>
          </a:r>
        </a:p>
        <a:p>
          <a:r>
            <a:rPr lang="en-US" dirty="0"/>
            <a:t>Sumter Central High School</a:t>
          </a:r>
        </a:p>
        <a:p>
          <a:r>
            <a:rPr lang="en-US" dirty="0"/>
            <a:t>Worker,</a:t>
          </a:r>
        </a:p>
        <a:p>
          <a:r>
            <a:rPr lang="en-US" dirty="0"/>
            <a:t>Child Nutrition Program</a:t>
          </a:r>
        </a:p>
      </dgm:t>
    </dgm:pt>
    <dgm:pt modelId="{587BC1D8-4F4B-461A-8F2B-481592A1A90A}" type="parTrans" cxnId="{CE33FB6D-BE32-4E30-BB48-BB86240970CF}">
      <dgm:prSet/>
      <dgm:spPr/>
      <dgm:t>
        <a:bodyPr/>
        <a:lstStyle/>
        <a:p>
          <a:endParaRPr lang="en-US"/>
        </a:p>
      </dgm:t>
    </dgm:pt>
    <dgm:pt modelId="{09AB2072-9721-4649-BFD4-37A4A7B41032}" type="sibTrans" cxnId="{CE33FB6D-BE32-4E30-BB48-BB86240970CF}">
      <dgm:prSet/>
      <dgm:spPr/>
      <dgm:t>
        <a:bodyPr/>
        <a:lstStyle/>
        <a:p>
          <a:endParaRPr lang="en-US"/>
        </a:p>
      </dgm:t>
    </dgm:pt>
    <dgm:pt modelId="{361FAA89-FA6C-4336-A298-3DCEA65420BC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Fontella Smith </a:t>
          </a:r>
        </a:p>
        <a:p>
          <a:r>
            <a:rPr lang="en-US" dirty="0"/>
            <a:t>Sumter Central High School</a:t>
          </a:r>
        </a:p>
        <a:p>
          <a:r>
            <a:rPr lang="en-US" dirty="0"/>
            <a:t>Worker, </a:t>
          </a:r>
        </a:p>
        <a:p>
          <a:r>
            <a:rPr lang="en-US" dirty="0"/>
            <a:t>Child Nutrition Program</a:t>
          </a:r>
        </a:p>
      </dgm:t>
    </dgm:pt>
    <dgm:pt modelId="{1F070BE1-D565-405D-85DB-D6868D640D3B}" type="parTrans" cxnId="{2AEF331B-CEED-4A5C-861A-3D83AD141AD5}">
      <dgm:prSet/>
      <dgm:spPr/>
      <dgm:t>
        <a:bodyPr/>
        <a:lstStyle/>
        <a:p>
          <a:endParaRPr lang="en-US"/>
        </a:p>
      </dgm:t>
    </dgm:pt>
    <dgm:pt modelId="{831D835F-403C-47E4-970C-3D1DB6BB1588}" type="sibTrans" cxnId="{2AEF331B-CEED-4A5C-861A-3D83AD141AD5}">
      <dgm:prSet/>
      <dgm:spPr/>
      <dgm:t>
        <a:bodyPr/>
        <a:lstStyle/>
        <a:p>
          <a:endParaRPr lang="en-US"/>
        </a:p>
      </dgm:t>
    </dgm:pt>
    <dgm:pt modelId="{FF2B24B2-55E5-4277-B5FF-78C0F8BB48B9}" type="pres">
      <dgm:prSet presAssocID="{057262CD-388B-4E65-BB63-201B7CABF7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5F0ECA-D43B-41F5-8334-BFDD52B09377}" type="pres">
      <dgm:prSet presAssocID="{F311E123-272E-448B-9D00-C112915A9534}" presName="hierRoot1" presStyleCnt="0">
        <dgm:presLayoutVars>
          <dgm:hierBranch val="hang"/>
        </dgm:presLayoutVars>
      </dgm:prSet>
      <dgm:spPr/>
    </dgm:pt>
    <dgm:pt modelId="{076F5919-9BDF-4CD7-80EA-CCDEF89750BD}" type="pres">
      <dgm:prSet presAssocID="{F311E123-272E-448B-9D00-C112915A9534}" presName="rootComposite1" presStyleCnt="0"/>
      <dgm:spPr/>
    </dgm:pt>
    <dgm:pt modelId="{77E39AFA-33E5-4DD6-8691-2C4CD72D2ECA}" type="pres">
      <dgm:prSet presAssocID="{F311E123-272E-448B-9D00-C112915A9534}" presName="rootText1" presStyleLbl="node0" presStyleIdx="0" presStyleCnt="1" custScaleX="213779">
        <dgm:presLayoutVars>
          <dgm:chPref val="3"/>
        </dgm:presLayoutVars>
      </dgm:prSet>
      <dgm:spPr/>
    </dgm:pt>
    <dgm:pt modelId="{DBDD6E60-FF07-4EB9-A43A-2C0E85799689}" type="pres">
      <dgm:prSet presAssocID="{F311E123-272E-448B-9D00-C112915A9534}" presName="rootConnector1" presStyleLbl="node1" presStyleIdx="0" presStyleCnt="0"/>
      <dgm:spPr/>
    </dgm:pt>
    <dgm:pt modelId="{38FC065C-3A2E-491D-923D-5AF7638EFD5C}" type="pres">
      <dgm:prSet presAssocID="{F311E123-272E-448B-9D00-C112915A9534}" presName="hierChild2" presStyleCnt="0"/>
      <dgm:spPr/>
    </dgm:pt>
    <dgm:pt modelId="{BFBA523F-9951-4DF0-A7E0-E77EDC1062A9}" type="pres">
      <dgm:prSet presAssocID="{4A939001-567C-4425-ABD5-8D8FF814F8F0}" presName="Name48" presStyleLbl="parChTrans1D2" presStyleIdx="0" presStyleCnt="4"/>
      <dgm:spPr/>
    </dgm:pt>
    <dgm:pt modelId="{AA57CF88-67BF-426D-B0D9-033F9055F31E}" type="pres">
      <dgm:prSet presAssocID="{F4000BB4-02B7-4A43-8CA6-C0FA7426C40B}" presName="hierRoot2" presStyleCnt="0">
        <dgm:presLayoutVars>
          <dgm:hierBranch val="init"/>
        </dgm:presLayoutVars>
      </dgm:prSet>
      <dgm:spPr/>
    </dgm:pt>
    <dgm:pt modelId="{72FD46BD-A9DA-4DE2-90BB-E985104A2997}" type="pres">
      <dgm:prSet presAssocID="{F4000BB4-02B7-4A43-8CA6-C0FA7426C40B}" presName="rootComposite" presStyleCnt="0"/>
      <dgm:spPr/>
    </dgm:pt>
    <dgm:pt modelId="{6AEBC806-20CE-4905-B9B6-9442E6FD1F71}" type="pres">
      <dgm:prSet presAssocID="{F4000BB4-02B7-4A43-8CA6-C0FA7426C40B}" presName="rootText" presStyleLbl="node2" presStyleIdx="0" presStyleCnt="4" custScaleX="128227" custScaleY="151257">
        <dgm:presLayoutVars>
          <dgm:chPref val="3"/>
        </dgm:presLayoutVars>
      </dgm:prSet>
      <dgm:spPr/>
    </dgm:pt>
    <dgm:pt modelId="{1F7A3445-A4A7-4011-A990-15762AB82618}" type="pres">
      <dgm:prSet presAssocID="{F4000BB4-02B7-4A43-8CA6-C0FA7426C40B}" presName="rootConnector" presStyleLbl="node2" presStyleIdx="0" presStyleCnt="4"/>
      <dgm:spPr/>
    </dgm:pt>
    <dgm:pt modelId="{436B2B1B-ADBD-4720-BF72-FFD67937B28D}" type="pres">
      <dgm:prSet presAssocID="{F4000BB4-02B7-4A43-8CA6-C0FA7426C40B}" presName="hierChild4" presStyleCnt="0"/>
      <dgm:spPr/>
    </dgm:pt>
    <dgm:pt modelId="{02A29A67-59FB-4432-8A00-CBEAA257E258}" type="pres">
      <dgm:prSet presAssocID="{F4000BB4-02B7-4A43-8CA6-C0FA7426C40B}" presName="hierChild5" presStyleCnt="0"/>
      <dgm:spPr/>
    </dgm:pt>
    <dgm:pt modelId="{55289D5D-C990-4D3A-9A41-8343A4A0B183}" type="pres">
      <dgm:prSet presAssocID="{6B1C6A77-B6BD-4231-A11F-6FF1C2BB0E30}" presName="Name48" presStyleLbl="parChTrans1D2" presStyleIdx="1" presStyleCnt="4"/>
      <dgm:spPr/>
    </dgm:pt>
    <dgm:pt modelId="{053C2676-36DF-4DCB-B519-EAD2F9FF79D8}" type="pres">
      <dgm:prSet presAssocID="{F4862965-107A-4CFD-8AD5-438B9474712A}" presName="hierRoot2" presStyleCnt="0">
        <dgm:presLayoutVars>
          <dgm:hierBranch val="init"/>
        </dgm:presLayoutVars>
      </dgm:prSet>
      <dgm:spPr/>
    </dgm:pt>
    <dgm:pt modelId="{264ADF2A-2DA6-4285-B56E-9E9E6A8ED70E}" type="pres">
      <dgm:prSet presAssocID="{F4862965-107A-4CFD-8AD5-438B9474712A}" presName="rootComposite" presStyleCnt="0"/>
      <dgm:spPr/>
    </dgm:pt>
    <dgm:pt modelId="{A803F4B8-FBF0-4F9E-A3B3-F19C3BC92E36}" type="pres">
      <dgm:prSet presAssocID="{F4862965-107A-4CFD-8AD5-438B9474712A}" presName="rootText" presStyleLbl="node2" presStyleIdx="1" presStyleCnt="4" custScaleX="118935" custScaleY="155058">
        <dgm:presLayoutVars>
          <dgm:chPref val="3"/>
        </dgm:presLayoutVars>
      </dgm:prSet>
      <dgm:spPr/>
    </dgm:pt>
    <dgm:pt modelId="{AD88D022-CF0B-4FD2-A963-E52374A16366}" type="pres">
      <dgm:prSet presAssocID="{F4862965-107A-4CFD-8AD5-438B9474712A}" presName="rootConnector" presStyleLbl="node2" presStyleIdx="1" presStyleCnt="4"/>
      <dgm:spPr/>
    </dgm:pt>
    <dgm:pt modelId="{79A031BC-32A4-4E41-BB90-83A2E4BC5E66}" type="pres">
      <dgm:prSet presAssocID="{F4862965-107A-4CFD-8AD5-438B9474712A}" presName="hierChild4" presStyleCnt="0"/>
      <dgm:spPr/>
    </dgm:pt>
    <dgm:pt modelId="{8000A11C-4573-482F-AA75-B96784F89991}" type="pres">
      <dgm:prSet presAssocID="{F4862965-107A-4CFD-8AD5-438B9474712A}" presName="hierChild5" presStyleCnt="0"/>
      <dgm:spPr/>
    </dgm:pt>
    <dgm:pt modelId="{65C6FA5E-5AC3-4DF5-90F1-423772134C35}" type="pres">
      <dgm:prSet presAssocID="{587BC1D8-4F4B-461A-8F2B-481592A1A90A}" presName="Name48" presStyleLbl="parChTrans1D2" presStyleIdx="2" presStyleCnt="4"/>
      <dgm:spPr/>
    </dgm:pt>
    <dgm:pt modelId="{26C9C150-8490-42E0-B7A9-EA7C6640949F}" type="pres">
      <dgm:prSet presAssocID="{0834D076-20E4-4179-8AA6-766E1F67FF19}" presName="hierRoot2" presStyleCnt="0">
        <dgm:presLayoutVars>
          <dgm:hierBranch val="init"/>
        </dgm:presLayoutVars>
      </dgm:prSet>
      <dgm:spPr/>
    </dgm:pt>
    <dgm:pt modelId="{ACBC0124-3DA5-4FB0-A083-5EF8B4AB4580}" type="pres">
      <dgm:prSet presAssocID="{0834D076-20E4-4179-8AA6-766E1F67FF19}" presName="rootComposite" presStyleCnt="0"/>
      <dgm:spPr/>
    </dgm:pt>
    <dgm:pt modelId="{996FDEF2-8D24-48E2-9F39-A237EF631DF3}" type="pres">
      <dgm:prSet presAssocID="{0834D076-20E4-4179-8AA6-766E1F67FF19}" presName="rootText" presStyleLbl="node2" presStyleIdx="2" presStyleCnt="4" custScaleX="137637" custScaleY="151350">
        <dgm:presLayoutVars>
          <dgm:chPref val="3"/>
        </dgm:presLayoutVars>
      </dgm:prSet>
      <dgm:spPr/>
    </dgm:pt>
    <dgm:pt modelId="{4DC3393B-238F-4DFF-B5F8-24FF4C1DECFA}" type="pres">
      <dgm:prSet presAssocID="{0834D076-20E4-4179-8AA6-766E1F67FF19}" presName="rootConnector" presStyleLbl="node2" presStyleIdx="2" presStyleCnt="4"/>
      <dgm:spPr/>
    </dgm:pt>
    <dgm:pt modelId="{F224CE55-CA65-4D28-AE8B-9AE18ED0E22F}" type="pres">
      <dgm:prSet presAssocID="{0834D076-20E4-4179-8AA6-766E1F67FF19}" presName="hierChild4" presStyleCnt="0"/>
      <dgm:spPr/>
    </dgm:pt>
    <dgm:pt modelId="{66246465-B581-49B2-8D32-57E8EF0ACD02}" type="pres">
      <dgm:prSet presAssocID="{0834D076-20E4-4179-8AA6-766E1F67FF19}" presName="hierChild5" presStyleCnt="0"/>
      <dgm:spPr/>
    </dgm:pt>
    <dgm:pt modelId="{EB5D76B2-C240-4816-9B4C-6D38CDB9B3D9}" type="pres">
      <dgm:prSet presAssocID="{1F070BE1-D565-405D-85DB-D6868D640D3B}" presName="Name48" presStyleLbl="parChTrans1D2" presStyleIdx="3" presStyleCnt="4"/>
      <dgm:spPr/>
    </dgm:pt>
    <dgm:pt modelId="{512FD69F-EC5D-4DD1-A199-ED3647150DBC}" type="pres">
      <dgm:prSet presAssocID="{361FAA89-FA6C-4336-A298-3DCEA65420BC}" presName="hierRoot2" presStyleCnt="0">
        <dgm:presLayoutVars>
          <dgm:hierBranch val="init"/>
        </dgm:presLayoutVars>
      </dgm:prSet>
      <dgm:spPr/>
    </dgm:pt>
    <dgm:pt modelId="{E6B85675-FBBE-4E17-9469-66EB2123BDD1}" type="pres">
      <dgm:prSet presAssocID="{361FAA89-FA6C-4336-A298-3DCEA65420BC}" presName="rootComposite" presStyleCnt="0"/>
      <dgm:spPr/>
    </dgm:pt>
    <dgm:pt modelId="{27F2F1A5-97A6-4BF0-B63B-53E9208F36F1}" type="pres">
      <dgm:prSet presAssocID="{361FAA89-FA6C-4336-A298-3DCEA65420BC}" presName="rootText" presStyleLbl="node2" presStyleIdx="3" presStyleCnt="4" custScaleX="119051" custScaleY="151804">
        <dgm:presLayoutVars>
          <dgm:chPref val="3"/>
        </dgm:presLayoutVars>
      </dgm:prSet>
      <dgm:spPr/>
    </dgm:pt>
    <dgm:pt modelId="{846B9EAD-3488-4928-A046-9B62E6647B0F}" type="pres">
      <dgm:prSet presAssocID="{361FAA89-FA6C-4336-A298-3DCEA65420BC}" presName="rootConnector" presStyleLbl="node2" presStyleIdx="3" presStyleCnt="4"/>
      <dgm:spPr/>
    </dgm:pt>
    <dgm:pt modelId="{D99C14CB-5AB8-4CCE-8A84-AECADFFB9CCA}" type="pres">
      <dgm:prSet presAssocID="{361FAA89-FA6C-4336-A298-3DCEA65420BC}" presName="hierChild4" presStyleCnt="0"/>
      <dgm:spPr/>
    </dgm:pt>
    <dgm:pt modelId="{3DE3CC7D-07FC-4AF1-AF9C-47E8036B172D}" type="pres">
      <dgm:prSet presAssocID="{361FAA89-FA6C-4336-A298-3DCEA65420BC}" presName="hierChild5" presStyleCnt="0"/>
      <dgm:spPr/>
    </dgm:pt>
    <dgm:pt modelId="{50A41481-10D3-4EF0-B7A3-A697594A779F}" type="pres">
      <dgm:prSet presAssocID="{F311E123-272E-448B-9D00-C112915A9534}" presName="hierChild3" presStyleCnt="0"/>
      <dgm:spPr/>
    </dgm:pt>
  </dgm:ptLst>
  <dgm:cxnLst>
    <dgm:cxn modelId="{DFAE1503-3164-4D71-A50C-B58BA4F180BC}" srcId="{F311E123-272E-448B-9D00-C112915A9534}" destId="{F4000BB4-02B7-4A43-8CA6-C0FA7426C40B}" srcOrd="0" destOrd="0" parTransId="{4A939001-567C-4425-ABD5-8D8FF814F8F0}" sibTransId="{DCA55A79-C54F-49A4-8210-05263944750A}"/>
    <dgm:cxn modelId="{2AEF331B-CEED-4A5C-861A-3D83AD141AD5}" srcId="{F311E123-272E-448B-9D00-C112915A9534}" destId="{361FAA89-FA6C-4336-A298-3DCEA65420BC}" srcOrd="3" destOrd="0" parTransId="{1F070BE1-D565-405D-85DB-D6868D640D3B}" sibTransId="{831D835F-403C-47E4-970C-3D1DB6BB1588}"/>
    <dgm:cxn modelId="{F04ED834-1848-486C-BBED-F47022B8D37F}" type="presOf" srcId="{F4000BB4-02B7-4A43-8CA6-C0FA7426C40B}" destId="{1F7A3445-A4A7-4011-A990-15762AB82618}" srcOrd="1" destOrd="0" presId="urn:microsoft.com/office/officeart/2005/8/layout/orgChart1"/>
    <dgm:cxn modelId="{BE2A6661-C211-47D0-9BB7-697F97E84619}" type="presOf" srcId="{361FAA89-FA6C-4336-A298-3DCEA65420BC}" destId="{846B9EAD-3488-4928-A046-9B62E6647B0F}" srcOrd="1" destOrd="0" presId="urn:microsoft.com/office/officeart/2005/8/layout/orgChart1"/>
    <dgm:cxn modelId="{05C8FB43-D4AA-4C17-81B0-2BE3A6A14C3E}" type="presOf" srcId="{F311E123-272E-448B-9D00-C112915A9534}" destId="{77E39AFA-33E5-4DD6-8691-2C4CD72D2ECA}" srcOrd="0" destOrd="0" presId="urn:microsoft.com/office/officeart/2005/8/layout/orgChart1"/>
    <dgm:cxn modelId="{6B84A166-8A21-4002-96C3-58C197616365}" type="presOf" srcId="{057262CD-388B-4E65-BB63-201B7CABF7BA}" destId="{FF2B24B2-55E5-4277-B5FF-78C0F8BB48B9}" srcOrd="0" destOrd="0" presId="urn:microsoft.com/office/officeart/2005/8/layout/orgChart1"/>
    <dgm:cxn modelId="{31A7E048-1193-454F-AB23-3DCF22184B81}" type="presOf" srcId="{F311E123-272E-448B-9D00-C112915A9534}" destId="{DBDD6E60-FF07-4EB9-A43A-2C0E85799689}" srcOrd="1" destOrd="0" presId="urn:microsoft.com/office/officeart/2005/8/layout/orgChart1"/>
    <dgm:cxn modelId="{E43D1469-7B71-4D40-A740-02AB264DFD75}" type="presOf" srcId="{6B1C6A77-B6BD-4231-A11F-6FF1C2BB0E30}" destId="{55289D5D-C990-4D3A-9A41-8343A4A0B183}" srcOrd="0" destOrd="0" presId="urn:microsoft.com/office/officeart/2005/8/layout/orgChart1"/>
    <dgm:cxn modelId="{D260DE4C-A3F2-48BC-A60B-0149B2C0D69A}" srcId="{F311E123-272E-448B-9D00-C112915A9534}" destId="{F4862965-107A-4CFD-8AD5-438B9474712A}" srcOrd="1" destOrd="0" parTransId="{6B1C6A77-B6BD-4231-A11F-6FF1C2BB0E30}" sibTransId="{374306C3-ED58-4886-B9F4-6061BA89312A}"/>
    <dgm:cxn modelId="{CE33FB6D-BE32-4E30-BB48-BB86240970CF}" srcId="{F311E123-272E-448B-9D00-C112915A9534}" destId="{0834D076-20E4-4179-8AA6-766E1F67FF19}" srcOrd="2" destOrd="0" parTransId="{587BC1D8-4F4B-461A-8F2B-481592A1A90A}" sibTransId="{09AB2072-9721-4649-BFD4-37A4A7B41032}"/>
    <dgm:cxn modelId="{3DE2BD71-EB4C-4BE2-887B-9971FDEDE34D}" type="presOf" srcId="{F4000BB4-02B7-4A43-8CA6-C0FA7426C40B}" destId="{6AEBC806-20CE-4905-B9B6-9442E6FD1F71}" srcOrd="0" destOrd="0" presId="urn:microsoft.com/office/officeart/2005/8/layout/orgChart1"/>
    <dgm:cxn modelId="{248BEC7B-0DF8-4C7B-9CDB-64E6DE8FB060}" type="presOf" srcId="{F4862965-107A-4CFD-8AD5-438B9474712A}" destId="{AD88D022-CF0B-4FD2-A963-E52374A16366}" srcOrd="1" destOrd="0" presId="urn:microsoft.com/office/officeart/2005/8/layout/orgChart1"/>
    <dgm:cxn modelId="{48661A7D-706E-490B-82DC-F4FF443516EA}" type="presOf" srcId="{361FAA89-FA6C-4336-A298-3DCEA65420BC}" destId="{27F2F1A5-97A6-4BF0-B63B-53E9208F36F1}" srcOrd="0" destOrd="0" presId="urn:microsoft.com/office/officeart/2005/8/layout/orgChart1"/>
    <dgm:cxn modelId="{809CF389-2256-4CEB-BE6F-7FD6814BC9CC}" srcId="{057262CD-388B-4E65-BB63-201B7CABF7BA}" destId="{F311E123-272E-448B-9D00-C112915A9534}" srcOrd="0" destOrd="0" parTransId="{50433CD3-BEE7-4FEE-9B8F-738EE74D19C5}" sibTransId="{28C4B6CF-8BFE-4E01-BA81-01967B57C07F}"/>
    <dgm:cxn modelId="{395ACF9B-8F0E-4BF6-BCEF-13EFC127032C}" type="presOf" srcId="{0834D076-20E4-4179-8AA6-766E1F67FF19}" destId="{4DC3393B-238F-4DFF-B5F8-24FF4C1DECFA}" srcOrd="1" destOrd="0" presId="urn:microsoft.com/office/officeart/2005/8/layout/orgChart1"/>
    <dgm:cxn modelId="{FFC413A2-212C-4D91-9DD4-3C3336590FCB}" type="presOf" srcId="{1F070BE1-D565-405D-85DB-D6868D640D3B}" destId="{EB5D76B2-C240-4816-9B4C-6D38CDB9B3D9}" srcOrd="0" destOrd="0" presId="urn:microsoft.com/office/officeart/2005/8/layout/orgChart1"/>
    <dgm:cxn modelId="{CE99FCAC-7131-4458-A9F5-39DC8ADC6137}" type="presOf" srcId="{587BC1D8-4F4B-461A-8F2B-481592A1A90A}" destId="{65C6FA5E-5AC3-4DF5-90F1-423772134C35}" srcOrd="0" destOrd="0" presId="urn:microsoft.com/office/officeart/2005/8/layout/orgChart1"/>
    <dgm:cxn modelId="{6EA843D8-C1D0-40D3-9FF6-9FB6541AFD0E}" type="presOf" srcId="{F4862965-107A-4CFD-8AD5-438B9474712A}" destId="{A803F4B8-FBF0-4F9E-A3B3-F19C3BC92E36}" srcOrd="0" destOrd="0" presId="urn:microsoft.com/office/officeart/2005/8/layout/orgChart1"/>
    <dgm:cxn modelId="{7630B3DB-203C-45EB-915A-FB0A6713F9CE}" type="presOf" srcId="{0834D076-20E4-4179-8AA6-766E1F67FF19}" destId="{996FDEF2-8D24-48E2-9F39-A237EF631DF3}" srcOrd="0" destOrd="0" presId="urn:microsoft.com/office/officeart/2005/8/layout/orgChart1"/>
    <dgm:cxn modelId="{927017F8-AA65-48E6-B41E-FFF49D66425F}" type="presOf" srcId="{4A939001-567C-4425-ABD5-8D8FF814F8F0}" destId="{BFBA523F-9951-4DF0-A7E0-E77EDC1062A9}" srcOrd="0" destOrd="0" presId="urn:microsoft.com/office/officeart/2005/8/layout/orgChart1"/>
    <dgm:cxn modelId="{3E434F6A-9FBB-4650-8F3A-CF0BE7BFEB45}" type="presParOf" srcId="{FF2B24B2-55E5-4277-B5FF-78C0F8BB48B9}" destId="{185F0ECA-D43B-41F5-8334-BFDD52B09377}" srcOrd="0" destOrd="0" presId="urn:microsoft.com/office/officeart/2005/8/layout/orgChart1"/>
    <dgm:cxn modelId="{1086F39F-5A93-4A66-8FD7-AE36B98B6219}" type="presParOf" srcId="{185F0ECA-D43B-41F5-8334-BFDD52B09377}" destId="{076F5919-9BDF-4CD7-80EA-CCDEF89750BD}" srcOrd="0" destOrd="0" presId="urn:microsoft.com/office/officeart/2005/8/layout/orgChart1"/>
    <dgm:cxn modelId="{45A5027C-F245-44C3-95F4-C54E2258F1DB}" type="presParOf" srcId="{076F5919-9BDF-4CD7-80EA-CCDEF89750BD}" destId="{77E39AFA-33E5-4DD6-8691-2C4CD72D2ECA}" srcOrd="0" destOrd="0" presId="urn:microsoft.com/office/officeart/2005/8/layout/orgChart1"/>
    <dgm:cxn modelId="{B4E1969D-37A2-4C9F-BD2A-1117A684DE32}" type="presParOf" srcId="{076F5919-9BDF-4CD7-80EA-CCDEF89750BD}" destId="{DBDD6E60-FF07-4EB9-A43A-2C0E85799689}" srcOrd="1" destOrd="0" presId="urn:microsoft.com/office/officeart/2005/8/layout/orgChart1"/>
    <dgm:cxn modelId="{B096D9BC-80B0-44C0-A5A5-B28C3536B36C}" type="presParOf" srcId="{185F0ECA-D43B-41F5-8334-BFDD52B09377}" destId="{38FC065C-3A2E-491D-923D-5AF7638EFD5C}" srcOrd="1" destOrd="0" presId="urn:microsoft.com/office/officeart/2005/8/layout/orgChart1"/>
    <dgm:cxn modelId="{A1CADFF7-486A-4EAD-85A6-DD6609413B78}" type="presParOf" srcId="{38FC065C-3A2E-491D-923D-5AF7638EFD5C}" destId="{BFBA523F-9951-4DF0-A7E0-E77EDC1062A9}" srcOrd="0" destOrd="0" presId="urn:microsoft.com/office/officeart/2005/8/layout/orgChart1"/>
    <dgm:cxn modelId="{3AE8F4A8-FD1C-4544-8D88-774D13A26A68}" type="presParOf" srcId="{38FC065C-3A2E-491D-923D-5AF7638EFD5C}" destId="{AA57CF88-67BF-426D-B0D9-033F9055F31E}" srcOrd="1" destOrd="0" presId="urn:microsoft.com/office/officeart/2005/8/layout/orgChart1"/>
    <dgm:cxn modelId="{FA7ADCD4-7D45-4AB5-B76F-60ABB3D27763}" type="presParOf" srcId="{AA57CF88-67BF-426D-B0D9-033F9055F31E}" destId="{72FD46BD-A9DA-4DE2-90BB-E985104A2997}" srcOrd="0" destOrd="0" presId="urn:microsoft.com/office/officeart/2005/8/layout/orgChart1"/>
    <dgm:cxn modelId="{A3E62A72-6993-49DB-94A7-8F39C2CEB35E}" type="presParOf" srcId="{72FD46BD-A9DA-4DE2-90BB-E985104A2997}" destId="{6AEBC806-20CE-4905-B9B6-9442E6FD1F71}" srcOrd="0" destOrd="0" presId="urn:microsoft.com/office/officeart/2005/8/layout/orgChart1"/>
    <dgm:cxn modelId="{476A372F-913B-45EA-A0D8-91B16056CBFD}" type="presParOf" srcId="{72FD46BD-A9DA-4DE2-90BB-E985104A2997}" destId="{1F7A3445-A4A7-4011-A990-15762AB82618}" srcOrd="1" destOrd="0" presId="urn:microsoft.com/office/officeart/2005/8/layout/orgChart1"/>
    <dgm:cxn modelId="{E10B3BB1-6F6A-4B88-A222-0670B1E7E99A}" type="presParOf" srcId="{AA57CF88-67BF-426D-B0D9-033F9055F31E}" destId="{436B2B1B-ADBD-4720-BF72-FFD67937B28D}" srcOrd="1" destOrd="0" presId="urn:microsoft.com/office/officeart/2005/8/layout/orgChart1"/>
    <dgm:cxn modelId="{E6751B17-B41C-4FAC-B180-D51CD711E82E}" type="presParOf" srcId="{AA57CF88-67BF-426D-B0D9-033F9055F31E}" destId="{02A29A67-59FB-4432-8A00-CBEAA257E258}" srcOrd="2" destOrd="0" presId="urn:microsoft.com/office/officeart/2005/8/layout/orgChart1"/>
    <dgm:cxn modelId="{8A75D1CF-44F4-4342-9717-65E0764285D1}" type="presParOf" srcId="{38FC065C-3A2E-491D-923D-5AF7638EFD5C}" destId="{55289D5D-C990-4D3A-9A41-8343A4A0B183}" srcOrd="2" destOrd="0" presId="urn:microsoft.com/office/officeart/2005/8/layout/orgChart1"/>
    <dgm:cxn modelId="{224A86AE-350F-4254-BBAA-A2895C34A8E2}" type="presParOf" srcId="{38FC065C-3A2E-491D-923D-5AF7638EFD5C}" destId="{053C2676-36DF-4DCB-B519-EAD2F9FF79D8}" srcOrd="3" destOrd="0" presId="urn:microsoft.com/office/officeart/2005/8/layout/orgChart1"/>
    <dgm:cxn modelId="{106F3DDE-AC5E-45C8-ACA9-6A7751F7E8C2}" type="presParOf" srcId="{053C2676-36DF-4DCB-B519-EAD2F9FF79D8}" destId="{264ADF2A-2DA6-4285-B56E-9E9E6A8ED70E}" srcOrd="0" destOrd="0" presId="urn:microsoft.com/office/officeart/2005/8/layout/orgChart1"/>
    <dgm:cxn modelId="{8D173DAA-DB18-42C1-995C-83444ECB242F}" type="presParOf" srcId="{264ADF2A-2DA6-4285-B56E-9E9E6A8ED70E}" destId="{A803F4B8-FBF0-4F9E-A3B3-F19C3BC92E36}" srcOrd="0" destOrd="0" presId="urn:microsoft.com/office/officeart/2005/8/layout/orgChart1"/>
    <dgm:cxn modelId="{4F0F34E8-54DD-409A-A274-01B14EB39056}" type="presParOf" srcId="{264ADF2A-2DA6-4285-B56E-9E9E6A8ED70E}" destId="{AD88D022-CF0B-4FD2-A963-E52374A16366}" srcOrd="1" destOrd="0" presId="urn:microsoft.com/office/officeart/2005/8/layout/orgChart1"/>
    <dgm:cxn modelId="{E2ECFA5A-4403-4FBE-AB94-68275C4D142F}" type="presParOf" srcId="{053C2676-36DF-4DCB-B519-EAD2F9FF79D8}" destId="{79A031BC-32A4-4E41-BB90-83A2E4BC5E66}" srcOrd="1" destOrd="0" presId="urn:microsoft.com/office/officeart/2005/8/layout/orgChart1"/>
    <dgm:cxn modelId="{2EAF8733-E4B9-41A7-BC04-7347330668AA}" type="presParOf" srcId="{053C2676-36DF-4DCB-B519-EAD2F9FF79D8}" destId="{8000A11C-4573-482F-AA75-B96784F89991}" srcOrd="2" destOrd="0" presId="urn:microsoft.com/office/officeart/2005/8/layout/orgChart1"/>
    <dgm:cxn modelId="{C3FB3DB9-38D1-4B2A-9E64-7B4A478A2017}" type="presParOf" srcId="{38FC065C-3A2E-491D-923D-5AF7638EFD5C}" destId="{65C6FA5E-5AC3-4DF5-90F1-423772134C35}" srcOrd="4" destOrd="0" presId="urn:microsoft.com/office/officeart/2005/8/layout/orgChart1"/>
    <dgm:cxn modelId="{26DAADE1-F002-4474-BF11-DA93B7734C4F}" type="presParOf" srcId="{38FC065C-3A2E-491D-923D-5AF7638EFD5C}" destId="{26C9C150-8490-42E0-B7A9-EA7C6640949F}" srcOrd="5" destOrd="0" presId="urn:microsoft.com/office/officeart/2005/8/layout/orgChart1"/>
    <dgm:cxn modelId="{84AF1CBD-27A2-47F2-BB7C-FD7BF338622F}" type="presParOf" srcId="{26C9C150-8490-42E0-B7A9-EA7C6640949F}" destId="{ACBC0124-3DA5-4FB0-A083-5EF8B4AB4580}" srcOrd="0" destOrd="0" presId="urn:microsoft.com/office/officeart/2005/8/layout/orgChart1"/>
    <dgm:cxn modelId="{FC37C301-0ED2-44BA-8C9B-9A8A49D6B4E8}" type="presParOf" srcId="{ACBC0124-3DA5-4FB0-A083-5EF8B4AB4580}" destId="{996FDEF2-8D24-48E2-9F39-A237EF631DF3}" srcOrd="0" destOrd="0" presId="urn:microsoft.com/office/officeart/2005/8/layout/orgChart1"/>
    <dgm:cxn modelId="{0F2B0D1A-736C-4952-8160-28A33E8292F5}" type="presParOf" srcId="{ACBC0124-3DA5-4FB0-A083-5EF8B4AB4580}" destId="{4DC3393B-238F-4DFF-B5F8-24FF4C1DECFA}" srcOrd="1" destOrd="0" presId="urn:microsoft.com/office/officeart/2005/8/layout/orgChart1"/>
    <dgm:cxn modelId="{1D5E6C95-0C28-49D6-9DE2-5EFE5DA9016D}" type="presParOf" srcId="{26C9C150-8490-42E0-B7A9-EA7C6640949F}" destId="{F224CE55-CA65-4D28-AE8B-9AE18ED0E22F}" srcOrd="1" destOrd="0" presId="urn:microsoft.com/office/officeart/2005/8/layout/orgChart1"/>
    <dgm:cxn modelId="{6965D2C1-F1C5-43BA-A094-E61774369B86}" type="presParOf" srcId="{26C9C150-8490-42E0-B7A9-EA7C6640949F}" destId="{66246465-B581-49B2-8D32-57E8EF0ACD02}" srcOrd="2" destOrd="0" presId="urn:microsoft.com/office/officeart/2005/8/layout/orgChart1"/>
    <dgm:cxn modelId="{F44A990C-0382-485D-A644-BAEBB7B36307}" type="presParOf" srcId="{38FC065C-3A2E-491D-923D-5AF7638EFD5C}" destId="{EB5D76B2-C240-4816-9B4C-6D38CDB9B3D9}" srcOrd="6" destOrd="0" presId="urn:microsoft.com/office/officeart/2005/8/layout/orgChart1"/>
    <dgm:cxn modelId="{5F4EA156-C795-4707-8F01-7C04FBCBD8EC}" type="presParOf" srcId="{38FC065C-3A2E-491D-923D-5AF7638EFD5C}" destId="{512FD69F-EC5D-4DD1-A199-ED3647150DBC}" srcOrd="7" destOrd="0" presId="urn:microsoft.com/office/officeart/2005/8/layout/orgChart1"/>
    <dgm:cxn modelId="{A9555386-C3FC-4CF9-BAD8-92BB6DE4DD83}" type="presParOf" srcId="{512FD69F-EC5D-4DD1-A199-ED3647150DBC}" destId="{E6B85675-FBBE-4E17-9469-66EB2123BDD1}" srcOrd="0" destOrd="0" presId="urn:microsoft.com/office/officeart/2005/8/layout/orgChart1"/>
    <dgm:cxn modelId="{71C2A778-CABC-4029-9882-AC52A7DDF070}" type="presParOf" srcId="{E6B85675-FBBE-4E17-9469-66EB2123BDD1}" destId="{27F2F1A5-97A6-4BF0-B63B-53E9208F36F1}" srcOrd="0" destOrd="0" presId="urn:microsoft.com/office/officeart/2005/8/layout/orgChart1"/>
    <dgm:cxn modelId="{592DA768-7182-40B3-AA51-44921D9A93B5}" type="presParOf" srcId="{E6B85675-FBBE-4E17-9469-66EB2123BDD1}" destId="{846B9EAD-3488-4928-A046-9B62E6647B0F}" srcOrd="1" destOrd="0" presId="urn:microsoft.com/office/officeart/2005/8/layout/orgChart1"/>
    <dgm:cxn modelId="{7CDB202D-7EEA-4501-9985-CCB89212A6A0}" type="presParOf" srcId="{512FD69F-EC5D-4DD1-A199-ED3647150DBC}" destId="{D99C14CB-5AB8-4CCE-8A84-AECADFFB9CCA}" srcOrd="1" destOrd="0" presId="urn:microsoft.com/office/officeart/2005/8/layout/orgChart1"/>
    <dgm:cxn modelId="{222102D1-E9F8-42AB-ACEA-29DD6702F3DD}" type="presParOf" srcId="{512FD69F-EC5D-4DD1-A199-ED3647150DBC}" destId="{3DE3CC7D-07FC-4AF1-AF9C-47E8036B172D}" srcOrd="2" destOrd="0" presId="urn:microsoft.com/office/officeart/2005/8/layout/orgChart1"/>
    <dgm:cxn modelId="{93BB630F-D626-468F-B0E8-37D9D8F6724B}" type="presParOf" srcId="{185F0ECA-D43B-41F5-8334-BFDD52B09377}" destId="{50A41481-10D3-4EF0-B7A3-A697594A77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EA432-B8DD-43C0-8FAE-65A2B4CEC606}">
      <dsp:nvSpPr>
        <dsp:cNvPr id="0" name=""/>
        <dsp:cNvSpPr/>
      </dsp:nvSpPr>
      <dsp:spPr>
        <a:xfrm>
          <a:off x="4409929" y="2429697"/>
          <a:ext cx="3242511" cy="65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172"/>
              </a:lnTo>
              <a:lnTo>
                <a:pt x="3242511" y="533172"/>
              </a:lnTo>
              <a:lnTo>
                <a:pt x="3242511" y="6516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841FC-9C2C-46D0-A420-FA7FDD588068}">
      <dsp:nvSpPr>
        <dsp:cNvPr id="0" name=""/>
        <dsp:cNvSpPr/>
      </dsp:nvSpPr>
      <dsp:spPr>
        <a:xfrm>
          <a:off x="4409929" y="2429697"/>
          <a:ext cx="1050371" cy="707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064"/>
              </a:lnTo>
              <a:lnTo>
                <a:pt x="1050371" y="589064"/>
              </a:lnTo>
              <a:lnTo>
                <a:pt x="1050371" y="707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4C21F-C4E0-47B7-8B9D-B3D9FC89D102}">
      <dsp:nvSpPr>
        <dsp:cNvPr id="0" name=""/>
        <dsp:cNvSpPr/>
      </dsp:nvSpPr>
      <dsp:spPr>
        <a:xfrm>
          <a:off x="3223548" y="2429697"/>
          <a:ext cx="1186380" cy="707504"/>
        </a:xfrm>
        <a:custGeom>
          <a:avLst/>
          <a:gdLst/>
          <a:ahLst/>
          <a:cxnLst/>
          <a:rect l="0" t="0" r="0" b="0"/>
          <a:pathLst>
            <a:path>
              <a:moveTo>
                <a:pt x="1186380" y="0"/>
              </a:moveTo>
              <a:lnTo>
                <a:pt x="1186380" y="589064"/>
              </a:lnTo>
              <a:lnTo>
                <a:pt x="0" y="589064"/>
              </a:lnTo>
              <a:lnTo>
                <a:pt x="0" y="707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52F72-152F-4BDC-A33E-811F32BA1CA2}">
      <dsp:nvSpPr>
        <dsp:cNvPr id="0" name=""/>
        <dsp:cNvSpPr/>
      </dsp:nvSpPr>
      <dsp:spPr>
        <a:xfrm>
          <a:off x="993919" y="2429697"/>
          <a:ext cx="3416009" cy="726770"/>
        </a:xfrm>
        <a:custGeom>
          <a:avLst/>
          <a:gdLst/>
          <a:ahLst/>
          <a:cxnLst/>
          <a:rect l="0" t="0" r="0" b="0"/>
          <a:pathLst>
            <a:path>
              <a:moveTo>
                <a:pt x="3416009" y="0"/>
              </a:moveTo>
              <a:lnTo>
                <a:pt x="3416009" y="608330"/>
              </a:lnTo>
              <a:lnTo>
                <a:pt x="0" y="608330"/>
              </a:lnTo>
              <a:lnTo>
                <a:pt x="0" y="726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F9A6D-E485-4402-8EBC-6E8721F3AC5E}">
      <dsp:nvSpPr>
        <dsp:cNvPr id="0" name=""/>
        <dsp:cNvSpPr/>
      </dsp:nvSpPr>
      <dsp:spPr>
        <a:xfrm>
          <a:off x="3257259" y="1156432"/>
          <a:ext cx="2305340" cy="127326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Heather Shambry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Director,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Child Nutrition Program</a:t>
          </a:r>
        </a:p>
      </dsp:txBody>
      <dsp:txXfrm>
        <a:off x="3257259" y="1156432"/>
        <a:ext cx="2305340" cy="1273264"/>
      </dsp:txXfrm>
    </dsp:sp>
    <dsp:sp modelId="{8780BA05-9AC3-414C-9DD0-986FCD54D9B2}">
      <dsp:nvSpPr>
        <dsp:cNvPr id="0" name=""/>
        <dsp:cNvSpPr/>
      </dsp:nvSpPr>
      <dsp:spPr>
        <a:xfrm>
          <a:off x="4" y="3156468"/>
          <a:ext cx="1987830" cy="157525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Teretha Lewis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Sumter Central High School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Manager,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Child Nutrition Program</a:t>
          </a:r>
        </a:p>
      </dsp:txBody>
      <dsp:txXfrm>
        <a:off x="4" y="3156468"/>
        <a:ext cx="1987830" cy="1575258"/>
      </dsp:txXfrm>
    </dsp:sp>
    <dsp:sp modelId="{F9C64050-F7D5-463E-9FA6-46FDEBF01F50}">
      <dsp:nvSpPr>
        <dsp:cNvPr id="0" name=""/>
        <dsp:cNvSpPr/>
      </dsp:nvSpPr>
      <dsp:spPr>
        <a:xfrm>
          <a:off x="2226599" y="3137201"/>
          <a:ext cx="1993899" cy="158006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Willie Robinson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Kinterbish</a:t>
          </a:r>
          <a:r>
            <a:rPr lang="en-US" sz="1200" kern="1200" dirty="0"/>
            <a:t> Junior High School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Manager,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Child Nutrition Program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226599" y="3137201"/>
        <a:ext cx="1993899" cy="1580069"/>
      </dsp:txXfrm>
    </dsp:sp>
    <dsp:sp modelId="{568C292C-B5A4-48EA-870F-0996136EEBE0}">
      <dsp:nvSpPr>
        <dsp:cNvPr id="0" name=""/>
        <dsp:cNvSpPr/>
      </dsp:nvSpPr>
      <dsp:spPr>
        <a:xfrm>
          <a:off x="4457378" y="3137201"/>
          <a:ext cx="2005845" cy="158890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Dorothy Lake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York West End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 Junior High School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Manager,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Child Nutrition Program</a:t>
          </a:r>
        </a:p>
      </dsp:txBody>
      <dsp:txXfrm>
        <a:off x="4457378" y="3137201"/>
        <a:ext cx="2005845" cy="1588907"/>
      </dsp:txXfrm>
    </dsp:sp>
    <dsp:sp modelId="{58DF763B-87CF-4FD0-9487-F67EB81FC64C}">
      <dsp:nvSpPr>
        <dsp:cNvPr id="0" name=""/>
        <dsp:cNvSpPr/>
      </dsp:nvSpPr>
      <dsp:spPr>
        <a:xfrm>
          <a:off x="6660037" y="3081309"/>
          <a:ext cx="1984807" cy="159260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Tasha Davis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Livingston Junior High School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Manager,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Child Nutrition Program</a:t>
          </a:r>
        </a:p>
      </dsp:txBody>
      <dsp:txXfrm>
        <a:off x="6660037" y="3081309"/>
        <a:ext cx="1984807" cy="1592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7B828-3918-4320-B08D-DB5EF78E8230}">
      <dsp:nvSpPr>
        <dsp:cNvPr id="0" name=""/>
        <dsp:cNvSpPr/>
      </dsp:nvSpPr>
      <dsp:spPr>
        <a:xfrm>
          <a:off x="3002280" y="1679612"/>
          <a:ext cx="91440" cy="704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4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86C96-1AEE-41D5-9A51-1EF5BA3E1038}">
      <dsp:nvSpPr>
        <dsp:cNvPr id="0" name=""/>
        <dsp:cNvSpPr/>
      </dsp:nvSpPr>
      <dsp:spPr>
        <a:xfrm>
          <a:off x="178170" y="1575"/>
          <a:ext cx="5739658" cy="16780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Willie Robinson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Kinterbish Junior High School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Manager, Child Nutrition Program</a:t>
          </a:r>
        </a:p>
      </dsp:txBody>
      <dsp:txXfrm>
        <a:off x="178170" y="1575"/>
        <a:ext cx="5739658" cy="1678037"/>
      </dsp:txXfrm>
    </dsp:sp>
    <dsp:sp modelId="{4D5399FA-7237-4B97-B5D1-01237A61199D}">
      <dsp:nvSpPr>
        <dsp:cNvPr id="0" name=""/>
        <dsp:cNvSpPr/>
      </dsp:nvSpPr>
      <dsp:spPr>
        <a:xfrm>
          <a:off x="1369962" y="2384387"/>
          <a:ext cx="3356074" cy="16780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Vacant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Kinterbish Junior High School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Worker,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Child Nutrition Program</a:t>
          </a:r>
        </a:p>
      </dsp:txBody>
      <dsp:txXfrm>
        <a:off x="1369962" y="2384387"/>
        <a:ext cx="3356074" cy="16780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D76B2-C240-4816-9B4C-6D38CDB9B3D9}">
      <dsp:nvSpPr>
        <dsp:cNvPr id="0" name=""/>
        <dsp:cNvSpPr/>
      </dsp:nvSpPr>
      <dsp:spPr>
        <a:xfrm>
          <a:off x="4255935" y="1123242"/>
          <a:ext cx="235805" cy="3626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6368"/>
              </a:lnTo>
              <a:lnTo>
                <a:pt x="235805" y="3626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89D5D-C990-4D3A-9A41-8343A4A0B183}">
      <dsp:nvSpPr>
        <dsp:cNvPr id="0" name=""/>
        <dsp:cNvSpPr/>
      </dsp:nvSpPr>
      <dsp:spPr>
        <a:xfrm>
          <a:off x="3811453" y="1123242"/>
          <a:ext cx="444482" cy="3644637"/>
        </a:xfrm>
        <a:custGeom>
          <a:avLst/>
          <a:gdLst/>
          <a:ahLst/>
          <a:cxnLst/>
          <a:rect l="0" t="0" r="0" b="0"/>
          <a:pathLst>
            <a:path>
              <a:moveTo>
                <a:pt x="444482" y="0"/>
              </a:moveTo>
              <a:lnTo>
                <a:pt x="444482" y="3644637"/>
              </a:lnTo>
              <a:lnTo>
                <a:pt x="0" y="3644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7042E-77E6-465E-8426-246007EE4735}">
      <dsp:nvSpPr>
        <dsp:cNvPr id="0" name=""/>
        <dsp:cNvSpPr/>
      </dsp:nvSpPr>
      <dsp:spPr>
        <a:xfrm>
          <a:off x="4255935" y="1123242"/>
          <a:ext cx="235805" cy="1387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038"/>
              </a:lnTo>
              <a:lnTo>
                <a:pt x="235805" y="1387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A523F-9951-4DF0-A7E0-E77EDC1062A9}">
      <dsp:nvSpPr>
        <dsp:cNvPr id="0" name=""/>
        <dsp:cNvSpPr/>
      </dsp:nvSpPr>
      <dsp:spPr>
        <a:xfrm>
          <a:off x="4020130" y="1123242"/>
          <a:ext cx="235805" cy="1320832"/>
        </a:xfrm>
        <a:custGeom>
          <a:avLst/>
          <a:gdLst/>
          <a:ahLst/>
          <a:cxnLst/>
          <a:rect l="0" t="0" r="0" b="0"/>
          <a:pathLst>
            <a:path>
              <a:moveTo>
                <a:pt x="235805" y="0"/>
              </a:moveTo>
              <a:lnTo>
                <a:pt x="235805" y="1320832"/>
              </a:lnTo>
              <a:lnTo>
                <a:pt x="0" y="1320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39AFA-33E5-4DD6-8691-2C4CD72D2ECA}">
      <dsp:nvSpPr>
        <dsp:cNvPr id="0" name=""/>
        <dsp:cNvSpPr/>
      </dsp:nvSpPr>
      <dsp:spPr>
        <a:xfrm>
          <a:off x="1855443" y="358"/>
          <a:ext cx="4800984" cy="112288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Tasha Davis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Manager, Child Nutrition Program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Livingston Junior High School</a:t>
          </a:r>
        </a:p>
      </dsp:txBody>
      <dsp:txXfrm>
        <a:off x="1855443" y="358"/>
        <a:ext cx="4800984" cy="1122884"/>
      </dsp:txXfrm>
    </dsp:sp>
    <dsp:sp modelId="{6AEBC806-20CE-4905-B9B6-9442E6FD1F71}">
      <dsp:nvSpPr>
        <dsp:cNvPr id="0" name=""/>
        <dsp:cNvSpPr/>
      </dsp:nvSpPr>
      <dsp:spPr>
        <a:xfrm>
          <a:off x="1140446" y="1594854"/>
          <a:ext cx="2879683" cy="169844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David Brown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Livingston Junior High School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Worker,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Child Nutrition Program</a:t>
          </a:r>
        </a:p>
      </dsp:txBody>
      <dsp:txXfrm>
        <a:off x="1140446" y="1594854"/>
        <a:ext cx="2879683" cy="1698442"/>
      </dsp:txXfrm>
    </dsp:sp>
    <dsp:sp modelId="{8A8AAB23-6CD2-49A1-965D-1C27200F9D43}">
      <dsp:nvSpPr>
        <dsp:cNvPr id="0" name=""/>
        <dsp:cNvSpPr/>
      </dsp:nvSpPr>
      <dsp:spPr>
        <a:xfrm>
          <a:off x="4491741" y="1594854"/>
          <a:ext cx="2671006" cy="183085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Sharon Bell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Livingston Junior High School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Worker,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Child Nutrition Program</a:t>
          </a:r>
        </a:p>
      </dsp:txBody>
      <dsp:txXfrm>
        <a:off x="4491741" y="1594854"/>
        <a:ext cx="2671006" cy="1830852"/>
      </dsp:txXfrm>
    </dsp:sp>
    <dsp:sp modelId="{A803F4B8-FBF0-4F9E-A3B3-F19C3BC92E36}">
      <dsp:nvSpPr>
        <dsp:cNvPr id="0" name=""/>
        <dsp:cNvSpPr/>
      </dsp:nvSpPr>
      <dsp:spPr>
        <a:xfrm>
          <a:off x="1140446" y="3897319"/>
          <a:ext cx="2671006" cy="174112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Linda Mills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Livingston Junior High School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Worker,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Child Nutrition Program</a:t>
          </a:r>
        </a:p>
      </dsp:txBody>
      <dsp:txXfrm>
        <a:off x="1140446" y="3897319"/>
        <a:ext cx="2671006" cy="1741122"/>
      </dsp:txXfrm>
    </dsp:sp>
    <dsp:sp modelId="{27F2F1A5-97A6-4BF0-B63B-53E9208F36F1}">
      <dsp:nvSpPr>
        <dsp:cNvPr id="0" name=""/>
        <dsp:cNvSpPr/>
      </dsp:nvSpPr>
      <dsp:spPr>
        <a:xfrm>
          <a:off x="4491741" y="3897319"/>
          <a:ext cx="2673611" cy="170458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Earnestine Thomas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Livingston Junior High School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Worker,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Child Nutrition Program</a:t>
          </a:r>
        </a:p>
      </dsp:txBody>
      <dsp:txXfrm>
        <a:off x="4491741" y="3897319"/>
        <a:ext cx="2673611" cy="17045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7089F-C307-46F8-94A0-2532052D4AD3}">
      <dsp:nvSpPr>
        <dsp:cNvPr id="0" name=""/>
        <dsp:cNvSpPr/>
      </dsp:nvSpPr>
      <dsp:spPr>
        <a:xfrm>
          <a:off x="3314700" y="1780680"/>
          <a:ext cx="1813960" cy="62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819"/>
              </a:lnTo>
              <a:lnTo>
                <a:pt x="1813960" y="314819"/>
              </a:lnTo>
              <a:lnTo>
                <a:pt x="1813960" y="629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4E766-AE3D-45BD-A012-6D96079E0224}">
      <dsp:nvSpPr>
        <dsp:cNvPr id="0" name=""/>
        <dsp:cNvSpPr/>
      </dsp:nvSpPr>
      <dsp:spPr>
        <a:xfrm>
          <a:off x="1500739" y="1780680"/>
          <a:ext cx="1813960" cy="629639"/>
        </a:xfrm>
        <a:custGeom>
          <a:avLst/>
          <a:gdLst/>
          <a:ahLst/>
          <a:cxnLst/>
          <a:rect l="0" t="0" r="0" b="0"/>
          <a:pathLst>
            <a:path>
              <a:moveTo>
                <a:pt x="1813960" y="0"/>
              </a:moveTo>
              <a:lnTo>
                <a:pt x="1813960" y="314819"/>
              </a:lnTo>
              <a:lnTo>
                <a:pt x="0" y="314819"/>
              </a:lnTo>
              <a:lnTo>
                <a:pt x="0" y="629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BEAC4-E532-48F8-A8D9-F6B33BFCA039}">
      <dsp:nvSpPr>
        <dsp:cNvPr id="0" name=""/>
        <dsp:cNvSpPr/>
      </dsp:nvSpPr>
      <dsp:spPr>
        <a:xfrm>
          <a:off x="879015" y="281539"/>
          <a:ext cx="4871368" cy="149914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Dorothy Lake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York West End Junior High School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Manager, Child Nutrition Program</a:t>
          </a:r>
        </a:p>
      </dsp:txBody>
      <dsp:txXfrm>
        <a:off x="879015" y="281539"/>
        <a:ext cx="4871368" cy="1499141"/>
      </dsp:txXfrm>
    </dsp:sp>
    <dsp:sp modelId="{8D770740-78FA-401E-8F89-4F41EC6ABC33}">
      <dsp:nvSpPr>
        <dsp:cNvPr id="0" name=""/>
        <dsp:cNvSpPr/>
      </dsp:nvSpPr>
      <dsp:spPr>
        <a:xfrm>
          <a:off x="1598" y="2410319"/>
          <a:ext cx="2998282" cy="149914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Andrew Lewis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York West End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Junior High School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Worker,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Child Nutrition Program</a:t>
          </a:r>
        </a:p>
      </dsp:txBody>
      <dsp:txXfrm>
        <a:off x="1598" y="2410319"/>
        <a:ext cx="2998282" cy="1499141"/>
      </dsp:txXfrm>
    </dsp:sp>
    <dsp:sp modelId="{36C960D4-76D0-4D1A-B24F-79F3551EDB4B}">
      <dsp:nvSpPr>
        <dsp:cNvPr id="0" name=""/>
        <dsp:cNvSpPr/>
      </dsp:nvSpPr>
      <dsp:spPr>
        <a:xfrm>
          <a:off x="3629519" y="2410319"/>
          <a:ext cx="2998282" cy="149914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Carol Hull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York West End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Junior High School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Worker,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Child Nutrition Program</a:t>
          </a:r>
        </a:p>
      </dsp:txBody>
      <dsp:txXfrm>
        <a:off x="3629519" y="2410319"/>
        <a:ext cx="2998282" cy="14991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D76B2-C240-4816-9B4C-6D38CDB9B3D9}">
      <dsp:nvSpPr>
        <dsp:cNvPr id="0" name=""/>
        <dsp:cNvSpPr/>
      </dsp:nvSpPr>
      <dsp:spPr>
        <a:xfrm>
          <a:off x="4366310" y="1149514"/>
          <a:ext cx="241128" cy="3616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6472"/>
              </a:lnTo>
              <a:lnTo>
                <a:pt x="241128" y="3616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6FA5E-5AC3-4DF5-90F1-423772134C35}">
      <dsp:nvSpPr>
        <dsp:cNvPr id="0" name=""/>
        <dsp:cNvSpPr/>
      </dsp:nvSpPr>
      <dsp:spPr>
        <a:xfrm>
          <a:off x="4125181" y="1149514"/>
          <a:ext cx="241128" cy="3613865"/>
        </a:xfrm>
        <a:custGeom>
          <a:avLst/>
          <a:gdLst/>
          <a:ahLst/>
          <a:cxnLst/>
          <a:rect l="0" t="0" r="0" b="0"/>
          <a:pathLst>
            <a:path>
              <a:moveTo>
                <a:pt x="241128" y="0"/>
              </a:moveTo>
              <a:lnTo>
                <a:pt x="241128" y="3613865"/>
              </a:lnTo>
              <a:lnTo>
                <a:pt x="0" y="3613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89D5D-C990-4D3A-9A41-8343A4A0B183}">
      <dsp:nvSpPr>
        <dsp:cNvPr id="0" name=""/>
        <dsp:cNvSpPr/>
      </dsp:nvSpPr>
      <dsp:spPr>
        <a:xfrm>
          <a:off x="4366310" y="1149514"/>
          <a:ext cx="241128" cy="1372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470"/>
              </a:lnTo>
              <a:lnTo>
                <a:pt x="241128" y="1372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A523F-9951-4DF0-A7E0-E77EDC1062A9}">
      <dsp:nvSpPr>
        <dsp:cNvPr id="0" name=""/>
        <dsp:cNvSpPr/>
      </dsp:nvSpPr>
      <dsp:spPr>
        <a:xfrm>
          <a:off x="3909084" y="1149514"/>
          <a:ext cx="457226" cy="1350648"/>
        </a:xfrm>
        <a:custGeom>
          <a:avLst/>
          <a:gdLst/>
          <a:ahLst/>
          <a:cxnLst/>
          <a:rect l="0" t="0" r="0" b="0"/>
          <a:pathLst>
            <a:path>
              <a:moveTo>
                <a:pt x="457226" y="0"/>
              </a:moveTo>
              <a:lnTo>
                <a:pt x="457226" y="1350648"/>
              </a:lnTo>
              <a:lnTo>
                <a:pt x="0" y="1350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39AFA-33E5-4DD6-8691-2C4CD72D2ECA}">
      <dsp:nvSpPr>
        <dsp:cNvPr id="0" name=""/>
        <dsp:cNvSpPr/>
      </dsp:nvSpPr>
      <dsp:spPr>
        <a:xfrm>
          <a:off x="1911631" y="1282"/>
          <a:ext cx="4909358" cy="114823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Teretha Lewis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Manager, Child Nutrition Program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Sumter Central High School</a:t>
          </a:r>
        </a:p>
      </dsp:txBody>
      <dsp:txXfrm>
        <a:off x="1911631" y="1282"/>
        <a:ext cx="4909358" cy="1148232"/>
      </dsp:txXfrm>
    </dsp:sp>
    <dsp:sp modelId="{6AEBC806-20CE-4905-B9B6-9442E6FD1F71}">
      <dsp:nvSpPr>
        <dsp:cNvPr id="0" name=""/>
        <dsp:cNvSpPr/>
      </dsp:nvSpPr>
      <dsp:spPr>
        <a:xfrm>
          <a:off x="964396" y="1631771"/>
          <a:ext cx="2944687" cy="173678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Joyce Jackson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Sumter Central High School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Worker,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Child Nutrition Program</a:t>
          </a:r>
        </a:p>
      </dsp:txBody>
      <dsp:txXfrm>
        <a:off x="964396" y="1631771"/>
        <a:ext cx="2944687" cy="1736781"/>
      </dsp:txXfrm>
    </dsp:sp>
    <dsp:sp modelId="{A803F4B8-FBF0-4F9E-A3B3-F19C3BC92E36}">
      <dsp:nvSpPr>
        <dsp:cNvPr id="0" name=""/>
        <dsp:cNvSpPr/>
      </dsp:nvSpPr>
      <dsp:spPr>
        <a:xfrm>
          <a:off x="4607439" y="1631771"/>
          <a:ext cx="2731300" cy="178042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Naketa Steele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Sumter Central High School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Worker,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Child Nutrition Program</a:t>
          </a:r>
        </a:p>
      </dsp:txBody>
      <dsp:txXfrm>
        <a:off x="4607439" y="1631771"/>
        <a:ext cx="2731300" cy="1780425"/>
      </dsp:txXfrm>
    </dsp:sp>
    <dsp:sp modelId="{996FDEF2-8D24-48E2-9F39-A237EF631DF3}">
      <dsp:nvSpPr>
        <dsp:cNvPr id="0" name=""/>
        <dsp:cNvSpPr/>
      </dsp:nvSpPr>
      <dsp:spPr>
        <a:xfrm>
          <a:off x="964396" y="3894455"/>
          <a:ext cx="3160784" cy="173784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John Nixon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Sumter Central High School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Worker,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Child Nutrition Program</a:t>
          </a:r>
        </a:p>
      </dsp:txBody>
      <dsp:txXfrm>
        <a:off x="964396" y="3894455"/>
        <a:ext cx="3160784" cy="1737849"/>
      </dsp:txXfrm>
    </dsp:sp>
    <dsp:sp modelId="{27F2F1A5-97A6-4BF0-B63B-53E9208F36F1}">
      <dsp:nvSpPr>
        <dsp:cNvPr id="0" name=""/>
        <dsp:cNvSpPr/>
      </dsp:nvSpPr>
      <dsp:spPr>
        <a:xfrm>
          <a:off x="4607439" y="3894455"/>
          <a:ext cx="2733963" cy="174306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Fontella Smith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Sumter Central High School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Worker,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Child Nutrition Program</a:t>
          </a:r>
        </a:p>
      </dsp:txBody>
      <dsp:txXfrm>
        <a:off x="4607439" y="3894455"/>
        <a:ext cx="2733963" cy="1743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Kinterbish Junior High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4B2A8E-634E-418F-90ED-12C279BF643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9A719C-CFBD-49EA-AC33-828C1CA6B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6061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Kinterbish Junior High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13FA79-ED7D-4A47-9FD9-2697419A66F6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E29491-693D-4DA2-885B-D77C5391F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5314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Kinterbish Junior High</a:t>
            </a:r>
          </a:p>
        </p:txBody>
      </p:sp>
    </p:spTree>
    <p:extLst>
      <p:ext uri="{BB962C8B-B14F-4D97-AF65-F5344CB8AC3E}">
        <p14:creationId xmlns:p14="http://schemas.microsoft.com/office/powerpoint/2010/main" val="362365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3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3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6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4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4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3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2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2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9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2AC16-01F9-4751-AE92-A583C52351ED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F12E-9D73-4D03-9E95-46B82170D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8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52266245"/>
              </p:ext>
            </p:extLst>
          </p:nvPr>
        </p:nvGraphicFramePr>
        <p:xfrm>
          <a:off x="304800" y="120134"/>
          <a:ext cx="8686800" cy="6356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120134"/>
            <a:ext cx="4736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CHILD NUTRITION PROGRAM</a:t>
            </a:r>
          </a:p>
        </p:txBody>
      </p:sp>
    </p:spTree>
    <p:extLst>
      <p:ext uri="{BB962C8B-B14F-4D97-AF65-F5344CB8AC3E}">
        <p14:creationId xmlns:p14="http://schemas.microsoft.com/office/powerpoint/2010/main" val="993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588818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0" y="457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KINTERBISH JUNIOR HIGH SCHOOL</a:t>
            </a:r>
          </a:p>
        </p:txBody>
      </p:sp>
    </p:spTree>
    <p:extLst>
      <p:ext uri="{BB962C8B-B14F-4D97-AF65-F5344CB8AC3E}">
        <p14:creationId xmlns:p14="http://schemas.microsoft.com/office/powerpoint/2010/main" val="427071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35523895"/>
              </p:ext>
            </p:extLst>
          </p:nvPr>
        </p:nvGraphicFramePr>
        <p:xfrm>
          <a:off x="457200" y="838200"/>
          <a:ext cx="8305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72793"/>
            <a:ext cx="3532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LIVINGSTON JUNIOR HIGH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71137485"/>
              </p:ext>
            </p:extLst>
          </p:nvPr>
        </p:nvGraphicFramePr>
        <p:xfrm>
          <a:off x="1219200" y="1371523"/>
          <a:ext cx="6629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9593" y="533400"/>
            <a:ext cx="4642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YORK WEST END </a:t>
            </a:r>
          </a:p>
          <a:p>
            <a:pPr algn="ctr"/>
            <a:r>
              <a:rPr lang="en-US" sz="2800" b="1" dirty="0"/>
              <a:t>JUNIOR HIGH SCHOOL</a:t>
            </a:r>
          </a:p>
        </p:txBody>
      </p:sp>
    </p:spTree>
    <p:extLst>
      <p:ext uri="{BB962C8B-B14F-4D97-AF65-F5344CB8AC3E}">
        <p14:creationId xmlns:p14="http://schemas.microsoft.com/office/powerpoint/2010/main" val="119957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436107"/>
              </p:ext>
            </p:extLst>
          </p:nvPr>
        </p:nvGraphicFramePr>
        <p:xfrm>
          <a:off x="457200" y="838200"/>
          <a:ext cx="8305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46954" y="283029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SUMTER CENTRAL HIGH SCHOOL</a:t>
            </a:r>
          </a:p>
        </p:txBody>
      </p:sp>
    </p:spTree>
    <p:extLst>
      <p:ext uri="{BB962C8B-B14F-4D97-AF65-F5344CB8AC3E}">
        <p14:creationId xmlns:p14="http://schemas.microsoft.com/office/powerpoint/2010/main" val="235517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249</Words>
  <Application>Microsoft Office PowerPoint</Application>
  <PresentationFormat>On-screen Show (4:3)</PresentationFormat>
  <Paragraphs>85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Phifer</dc:creator>
  <cp:lastModifiedBy>Heather Shambry</cp:lastModifiedBy>
  <cp:revision>26</cp:revision>
  <cp:lastPrinted>2018-07-25T13:17:01Z</cp:lastPrinted>
  <dcterms:created xsi:type="dcterms:W3CDTF">2017-06-23T15:53:11Z</dcterms:created>
  <dcterms:modified xsi:type="dcterms:W3CDTF">2023-07-14T19:42:44Z</dcterms:modified>
</cp:coreProperties>
</file>