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263" r:id="rId7"/>
    <p:sldId id="264" r:id="rId8"/>
    <p:sldId id="265" r:id="rId9"/>
    <p:sldId id="269" r:id="rId10"/>
    <p:sldId id="266" r:id="rId11"/>
    <p:sldId id="267" r:id="rId12"/>
    <p:sldId id="268" r:id="rId13"/>
    <p:sldId id="261" r:id="rId14"/>
    <p:sldId id="257" r:id="rId15"/>
    <p:sldId id="260" r:id="rId16"/>
    <p:sldId id="262" r:id="rId17"/>
    <p:sldId id="25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ewitt, Cynthia/Phillips" userId="95a83d9e-adc8-4cea-9859-5904107513ff" providerId="ADAL" clId="{50295463-751A-4FD1-A4A0-405AC5B135D7}"/>
    <pc:docChg chg="undo custSel modSld">
      <pc:chgData name="Prewitt, Cynthia/Phillips" userId="95a83d9e-adc8-4cea-9859-5904107513ff" providerId="ADAL" clId="{50295463-751A-4FD1-A4A0-405AC5B135D7}" dt="2021-05-10T13:47:31.961" v="53" actId="1076"/>
      <pc:docMkLst>
        <pc:docMk/>
      </pc:docMkLst>
      <pc:sldChg chg="modSp mod">
        <pc:chgData name="Prewitt, Cynthia/Phillips" userId="95a83d9e-adc8-4cea-9859-5904107513ff" providerId="ADAL" clId="{50295463-751A-4FD1-A4A0-405AC5B135D7}" dt="2021-05-10T12:57:54.154" v="37" actId="115"/>
        <pc:sldMkLst>
          <pc:docMk/>
          <pc:sldMk cId="2380331288" sldId="256"/>
        </pc:sldMkLst>
        <pc:spChg chg="mod">
          <ac:chgData name="Prewitt, Cynthia/Phillips" userId="95a83d9e-adc8-4cea-9859-5904107513ff" providerId="ADAL" clId="{50295463-751A-4FD1-A4A0-405AC5B135D7}" dt="2021-05-10T12:57:54.154" v="37" actId="115"/>
          <ac:spMkLst>
            <pc:docMk/>
            <pc:sldMk cId="2380331288" sldId="256"/>
            <ac:spMk id="2" creationId="{00000000-0000-0000-0000-000000000000}"/>
          </ac:spMkLst>
        </pc:spChg>
      </pc:sldChg>
      <pc:sldChg chg="modSp mod">
        <pc:chgData name="Prewitt, Cynthia/Phillips" userId="95a83d9e-adc8-4cea-9859-5904107513ff" providerId="ADAL" clId="{50295463-751A-4FD1-A4A0-405AC5B135D7}" dt="2021-05-10T12:57:30.628" v="7" actId="115"/>
        <pc:sldMkLst>
          <pc:docMk/>
          <pc:sldMk cId="1001966572" sldId="258"/>
        </pc:sldMkLst>
        <pc:spChg chg="mod">
          <ac:chgData name="Prewitt, Cynthia/Phillips" userId="95a83d9e-adc8-4cea-9859-5904107513ff" providerId="ADAL" clId="{50295463-751A-4FD1-A4A0-405AC5B135D7}" dt="2021-05-10T12:57:27.273" v="6" actId="115"/>
          <ac:spMkLst>
            <pc:docMk/>
            <pc:sldMk cId="1001966572" sldId="258"/>
            <ac:spMk id="2" creationId="{00000000-0000-0000-0000-000000000000}"/>
          </ac:spMkLst>
        </pc:spChg>
        <pc:spChg chg="mod">
          <ac:chgData name="Prewitt, Cynthia/Phillips" userId="95a83d9e-adc8-4cea-9859-5904107513ff" providerId="ADAL" clId="{50295463-751A-4FD1-A4A0-405AC5B135D7}" dt="2021-05-10T12:57:30.628" v="7" actId="115"/>
          <ac:spMkLst>
            <pc:docMk/>
            <pc:sldMk cId="1001966572" sldId="258"/>
            <ac:spMk id="3" creationId="{00000000-0000-0000-0000-000000000000}"/>
          </ac:spMkLst>
        </pc:spChg>
      </pc:sldChg>
      <pc:sldChg chg="modSp mod">
        <pc:chgData name="Prewitt, Cynthia/Phillips" userId="95a83d9e-adc8-4cea-9859-5904107513ff" providerId="ADAL" clId="{50295463-751A-4FD1-A4A0-405AC5B135D7}" dt="2021-05-10T12:57:11.693" v="3" actId="115"/>
        <pc:sldMkLst>
          <pc:docMk/>
          <pc:sldMk cId="410982837" sldId="260"/>
        </pc:sldMkLst>
        <pc:spChg chg="mod">
          <ac:chgData name="Prewitt, Cynthia/Phillips" userId="95a83d9e-adc8-4cea-9859-5904107513ff" providerId="ADAL" clId="{50295463-751A-4FD1-A4A0-405AC5B135D7}" dt="2021-05-10T12:57:06.819" v="2" actId="115"/>
          <ac:spMkLst>
            <pc:docMk/>
            <pc:sldMk cId="410982837" sldId="260"/>
            <ac:spMk id="2" creationId="{00000000-0000-0000-0000-000000000000}"/>
          </ac:spMkLst>
        </pc:spChg>
        <pc:spChg chg="mod">
          <ac:chgData name="Prewitt, Cynthia/Phillips" userId="95a83d9e-adc8-4cea-9859-5904107513ff" providerId="ADAL" clId="{50295463-751A-4FD1-A4A0-405AC5B135D7}" dt="2021-05-10T12:57:11.693" v="3" actId="115"/>
          <ac:spMkLst>
            <pc:docMk/>
            <pc:sldMk cId="410982837" sldId="260"/>
            <ac:spMk id="3" creationId="{00000000-0000-0000-0000-000000000000}"/>
          </ac:spMkLst>
        </pc:spChg>
      </pc:sldChg>
      <pc:sldChg chg="modSp mod">
        <pc:chgData name="Prewitt, Cynthia/Phillips" userId="95a83d9e-adc8-4cea-9859-5904107513ff" providerId="ADAL" clId="{50295463-751A-4FD1-A4A0-405AC5B135D7}" dt="2021-05-10T12:56:59.961" v="1" actId="115"/>
        <pc:sldMkLst>
          <pc:docMk/>
          <pc:sldMk cId="2400774278" sldId="261"/>
        </pc:sldMkLst>
        <pc:spChg chg="mod">
          <ac:chgData name="Prewitt, Cynthia/Phillips" userId="95a83d9e-adc8-4cea-9859-5904107513ff" providerId="ADAL" clId="{50295463-751A-4FD1-A4A0-405AC5B135D7}" dt="2021-05-10T12:56:55.730" v="0" actId="115"/>
          <ac:spMkLst>
            <pc:docMk/>
            <pc:sldMk cId="2400774278" sldId="261"/>
            <ac:spMk id="2" creationId="{00000000-0000-0000-0000-000000000000}"/>
          </ac:spMkLst>
        </pc:spChg>
        <pc:spChg chg="mod">
          <ac:chgData name="Prewitt, Cynthia/Phillips" userId="95a83d9e-adc8-4cea-9859-5904107513ff" providerId="ADAL" clId="{50295463-751A-4FD1-A4A0-405AC5B135D7}" dt="2021-05-10T12:56:59.961" v="1" actId="115"/>
          <ac:spMkLst>
            <pc:docMk/>
            <pc:sldMk cId="2400774278" sldId="261"/>
            <ac:spMk id="3" creationId="{00000000-0000-0000-0000-000000000000}"/>
          </ac:spMkLst>
        </pc:spChg>
      </pc:sldChg>
      <pc:sldChg chg="modSp mod">
        <pc:chgData name="Prewitt, Cynthia/Phillips" userId="95a83d9e-adc8-4cea-9859-5904107513ff" providerId="ADAL" clId="{50295463-751A-4FD1-A4A0-405AC5B135D7}" dt="2021-05-10T12:57:20.170" v="5" actId="115"/>
        <pc:sldMkLst>
          <pc:docMk/>
          <pc:sldMk cId="260441656" sldId="262"/>
        </pc:sldMkLst>
        <pc:spChg chg="mod">
          <ac:chgData name="Prewitt, Cynthia/Phillips" userId="95a83d9e-adc8-4cea-9859-5904107513ff" providerId="ADAL" clId="{50295463-751A-4FD1-A4A0-405AC5B135D7}" dt="2021-05-10T12:57:16.944" v="4" actId="115"/>
          <ac:spMkLst>
            <pc:docMk/>
            <pc:sldMk cId="260441656" sldId="262"/>
            <ac:spMk id="2" creationId="{00000000-0000-0000-0000-000000000000}"/>
          </ac:spMkLst>
        </pc:spChg>
        <pc:spChg chg="mod">
          <ac:chgData name="Prewitt, Cynthia/Phillips" userId="95a83d9e-adc8-4cea-9859-5904107513ff" providerId="ADAL" clId="{50295463-751A-4FD1-A4A0-405AC5B135D7}" dt="2021-05-10T12:57:20.170" v="5" actId="115"/>
          <ac:spMkLst>
            <pc:docMk/>
            <pc:sldMk cId="260441656" sldId="262"/>
            <ac:spMk id="3" creationId="{00000000-0000-0000-0000-000000000000}"/>
          </ac:spMkLst>
        </pc:spChg>
      </pc:sldChg>
      <pc:sldChg chg="delSp modSp mod">
        <pc:chgData name="Prewitt, Cynthia/Phillips" userId="95a83d9e-adc8-4cea-9859-5904107513ff" providerId="ADAL" clId="{50295463-751A-4FD1-A4A0-405AC5B135D7}" dt="2021-05-10T13:44:10.639" v="42" actId="1076"/>
        <pc:sldMkLst>
          <pc:docMk/>
          <pc:sldMk cId="2667707807" sldId="263"/>
        </pc:sldMkLst>
        <pc:spChg chg="del">
          <ac:chgData name="Prewitt, Cynthia/Phillips" userId="95a83d9e-adc8-4cea-9859-5904107513ff" providerId="ADAL" clId="{50295463-751A-4FD1-A4A0-405AC5B135D7}" dt="2021-05-10T13:44:07.103" v="41" actId="478"/>
          <ac:spMkLst>
            <pc:docMk/>
            <pc:sldMk cId="2667707807" sldId="263"/>
            <ac:spMk id="2" creationId="{00000000-0000-0000-0000-000000000000}"/>
          </ac:spMkLst>
        </pc:spChg>
        <pc:spChg chg="mod">
          <ac:chgData name="Prewitt, Cynthia/Phillips" userId="95a83d9e-adc8-4cea-9859-5904107513ff" providerId="ADAL" clId="{50295463-751A-4FD1-A4A0-405AC5B135D7}" dt="2021-05-10T13:44:10.639" v="42" actId="1076"/>
          <ac:spMkLst>
            <pc:docMk/>
            <pc:sldMk cId="2667707807" sldId="263"/>
            <ac:spMk id="3" creationId="{00000000-0000-0000-0000-000000000000}"/>
          </ac:spMkLst>
        </pc:spChg>
      </pc:sldChg>
      <pc:sldChg chg="delSp modSp mod">
        <pc:chgData name="Prewitt, Cynthia/Phillips" userId="95a83d9e-adc8-4cea-9859-5904107513ff" providerId="ADAL" clId="{50295463-751A-4FD1-A4A0-405AC5B135D7}" dt="2021-05-10T13:44:54.569" v="47" actId="27636"/>
        <pc:sldMkLst>
          <pc:docMk/>
          <pc:sldMk cId="4257264386" sldId="264"/>
        </pc:sldMkLst>
        <pc:spChg chg="del">
          <ac:chgData name="Prewitt, Cynthia/Phillips" userId="95a83d9e-adc8-4cea-9859-5904107513ff" providerId="ADAL" clId="{50295463-751A-4FD1-A4A0-405AC5B135D7}" dt="2021-05-10T13:44:26.278" v="44" actId="478"/>
          <ac:spMkLst>
            <pc:docMk/>
            <pc:sldMk cId="4257264386" sldId="264"/>
            <ac:spMk id="2" creationId="{00000000-0000-0000-0000-000000000000}"/>
          </ac:spMkLst>
        </pc:spChg>
        <pc:spChg chg="mod">
          <ac:chgData name="Prewitt, Cynthia/Phillips" userId="95a83d9e-adc8-4cea-9859-5904107513ff" providerId="ADAL" clId="{50295463-751A-4FD1-A4A0-405AC5B135D7}" dt="2021-05-10T13:44:54.569" v="47" actId="27636"/>
          <ac:spMkLst>
            <pc:docMk/>
            <pc:sldMk cId="4257264386" sldId="264"/>
            <ac:spMk id="3" creationId="{00000000-0000-0000-0000-000000000000}"/>
          </ac:spMkLst>
        </pc:spChg>
      </pc:sldChg>
      <pc:sldChg chg="delSp modSp mod">
        <pc:chgData name="Prewitt, Cynthia/Phillips" userId="95a83d9e-adc8-4cea-9859-5904107513ff" providerId="ADAL" clId="{50295463-751A-4FD1-A4A0-405AC5B135D7}" dt="2021-05-10T13:45:08.080" v="50" actId="1076"/>
        <pc:sldMkLst>
          <pc:docMk/>
          <pc:sldMk cId="2745278041" sldId="265"/>
        </pc:sldMkLst>
        <pc:spChg chg="del">
          <ac:chgData name="Prewitt, Cynthia/Phillips" userId="95a83d9e-adc8-4cea-9859-5904107513ff" providerId="ADAL" clId="{50295463-751A-4FD1-A4A0-405AC5B135D7}" dt="2021-05-10T13:45:04.022" v="49" actId="478"/>
          <ac:spMkLst>
            <pc:docMk/>
            <pc:sldMk cId="2745278041" sldId="265"/>
            <ac:spMk id="2" creationId="{00000000-0000-0000-0000-000000000000}"/>
          </ac:spMkLst>
        </pc:spChg>
        <pc:spChg chg="mod">
          <ac:chgData name="Prewitt, Cynthia/Phillips" userId="95a83d9e-adc8-4cea-9859-5904107513ff" providerId="ADAL" clId="{50295463-751A-4FD1-A4A0-405AC5B135D7}" dt="2021-05-10T13:45:08.080" v="50" actId="1076"/>
          <ac:spMkLst>
            <pc:docMk/>
            <pc:sldMk cId="2745278041" sldId="265"/>
            <ac:spMk id="3" creationId="{00000000-0000-0000-0000-000000000000}"/>
          </ac:spMkLst>
        </pc:spChg>
      </pc:sldChg>
      <pc:sldChg chg="delSp modSp mod">
        <pc:chgData name="Prewitt, Cynthia/Phillips" userId="95a83d9e-adc8-4cea-9859-5904107513ff" providerId="ADAL" clId="{50295463-751A-4FD1-A4A0-405AC5B135D7}" dt="2021-05-10T13:47:31.961" v="53" actId="1076"/>
        <pc:sldMkLst>
          <pc:docMk/>
          <pc:sldMk cId="4269743671" sldId="269"/>
        </pc:sldMkLst>
        <pc:spChg chg="del">
          <ac:chgData name="Prewitt, Cynthia/Phillips" userId="95a83d9e-adc8-4cea-9859-5904107513ff" providerId="ADAL" clId="{50295463-751A-4FD1-A4A0-405AC5B135D7}" dt="2021-05-10T13:47:27.520" v="52" actId="478"/>
          <ac:spMkLst>
            <pc:docMk/>
            <pc:sldMk cId="4269743671" sldId="269"/>
            <ac:spMk id="2" creationId="{00000000-0000-0000-0000-000000000000}"/>
          </ac:spMkLst>
        </pc:spChg>
        <pc:spChg chg="mod">
          <ac:chgData name="Prewitt, Cynthia/Phillips" userId="95a83d9e-adc8-4cea-9859-5904107513ff" providerId="ADAL" clId="{50295463-751A-4FD1-A4A0-405AC5B135D7}" dt="2021-05-10T13:47:31.961" v="53" actId="1076"/>
          <ac:spMkLst>
            <pc:docMk/>
            <pc:sldMk cId="4269743671" sldId="26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3DD10-CD02-4291-82F9-B9F67AD70A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1508D6-00A6-4437-8E21-304A497D41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95EEE4-E013-4A6C-9887-5FE5A7B6BA7F}"/>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5" name="Footer Placeholder 4">
            <a:extLst>
              <a:ext uri="{FF2B5EF4-FFF2-40B4-BE49-F238E27FC236}">
                <a16:creationId xmlns:a16="http://schemas.microsoft.com/office/drawing/2014/main" id="{D5B577EE-2945-4F55-B792-5041DFA2B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60FB7-096B-4BF8-A0BC-A89BAEFB7454}"/>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2957099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8F997-1C8F-4B64-8F6E-5438326137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5A46A5-CA51-42C0-B2AF-1D53CD54CA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404AC-3DD7-442B-B78E-21F1727B3F59}"/>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5" name="Footer Placeholder 4">
            <a:extLst>
              <a:ext uri="{FF2B5EF4-FFF2-40B4-BE49-F238E27FC236}">
                <a16:creationId xmlns:a16="http://schemas.microsoft.com/office/drawing/2014/main" id="{25C4380C-A8FF-4216-9741-3D8183AD14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13797-B081-41AF-8453-F51C2BA44117}"/>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1997289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A10C68-FA70-4E7D-865E-D46166F7C9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5AC929-C925-4FE7-81AB-93B7FB38EA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6576EC-A8CC-4751-A786-15F9AF65F02A}"/>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5" name="Footer Placeholder 4">
            <a:extLst>
              <a:ext uri="{FF2B5EF4-FFF2-40B4-BE49-F238E27FC236}">
                <a16:creationId xmlns:a16="http://schemas.microsoft.com/office/drawing/2014/main" id="{38BE7099-E0D0-4C1F-BF83-DC07631836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A88ED6-A8F2-4A3A-9694-806B737DB265}"/>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3324601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2355121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1647857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3566652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91ED61-9355-428B-89F8-03AE1D04984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1729666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91ED61-9355-428B-89F8-03AE1D04984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26171133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3359940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29553311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578964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6F2DB-A970-47D1-AFB6-3F8B02E985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BE76F-6961-4E85-AE90-AD49A42F03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FDA637-4A2B-4696-9C30-D5A0530D1EC0}"/>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5" name="Footer Placeholder 4">
            <a:extLst>
              <a:ext uri="{FF2B5EF4-FFF2-40B4-BE49-F238E27FC236}">
                <a16:creationId xmlns:a16="http://schemas.microsoft.com/office/drawing/2014/main" id="{B0D198FF-4F41-4DE2-897D-2C8151295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1A687-374E-4F87-B8CC-F768575BC1A8}"/>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870977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91ED61-9355-428B-89F8-03AE1D04984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1836506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791ED61-9355-428B-89F8-03AE1D04984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2893691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15786026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678164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2720420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35925625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19301590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10908376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1ED61-9355-428B-89F8-03AE1D04984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AC708-A993-4E20-A09F-A23269693C20}" type="slidenum">
              <a:rPr lang="en-US" smtClean="0"/>
              <a:t>‹#›</a:t>
            </a:fld>
            <a:endParaRPr lang="en-US"/>
          </a:p>
        </p:txBody>
      </p:sp>
    </p:spTree>
    <p:extLst>
      <p:ext uri="{BB962C8B-B14F-4D97-AF65-F5344CB8AC3E}">
        <p14:creationId xmlns:p14="http://schemas.microsoft.com/office/powerpoint/2010/main" val="1092594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84CFD-9B62-492D-9FF6-4979085C87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FF1C73-AE79-4066-887A-5CBA84AC77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8446EE-9EB3-4C29-BB46-9F02523C5C0E}"/>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5" name="Footer Placeholder 4">
            <a:extLst>
              <a:ext uri="{FF2B5EF4-FFF2-40B4-BE49-F238E27FC236}">
                <a16:creationId xmlns:a16="http://schemas.microsoft.com/office/drawing/2014/main" id="{1FBAAE9C-AF41-460A-B543-EAB116DA4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E0701-14CB-486B-9444-16CDD285937A}"/>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254561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2CDE1-3AE2-4D1A-B5D2-65F506C8DC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703A12-E031-4074-8782-498E5615A7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BD2E7-D6F8-4B92-8A43-7613974D51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BB6C6E-32D3-4B34-9A56-CFCEDC681977}"/>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6" name="Footer Placeholder 5">
            <a:extLst>
              <a:ext uri="{FF2B5EF4-FFF2-40B4-BE49-F238E27FC236}">
                <a16:creationId xmlns:a16="http://schemas.microsoft.com/office/drawing/2014/main" id="{49BA6E64-1EC0-4955-BDE5-B7F77655A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6C127D-E5C9-40F7-A965-17BC865DF764}"/>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349732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F8AA-31F5-41B7-826C-CA872AC783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A7B442-F311-4E78-953B-2FC62C9685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135F26-BA72-4A15-B628-3103B05B3DD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6689E7-D27E-40F0-B306-425A1B4DDD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14C52B-28E6-44FB-A485-1E4E3F3A3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12702C-F633-41A0-A175-DE4F64FF3ED6}"/>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8" name="Footer Placeholder 7">
            <a:extLst>
              <a:ext uri="{FF2B5EF4-FFF2-40B4-BE49-F238E27FC236}">
                <a16:creationId xmlns:a16="http://schemas.microsoft.com/office/drawing/2014/main" id="{6F4C2896-386D-4A45-8D3B-DB0410F7BC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D971F5-846A-492D-B587-DAB4AEC4DCFF}"/>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410758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3974A-E9AF-4D11-93C7-415B00086F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B54557-D98C-4629-93F8-147DBCF7D956}"/>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4" name="Footer Placeholder 3">
            <a:extLst>
              <a:ext uri="{FF2B5EF4-FFF2-40B4-BE49-F238E27FC236}">
                <a16:creationId xmlns:a16="http://schemas.microsoft.com/office/drawing/2014/main" id="{886521BC-55E5-490A-815D-85549B04F4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959E5B-743F-4F4C-A0F4-57BCEC0659E9}"/>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1474454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239A70-AD5F-4F7A-875F-DEC1BD280423}"/>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3" name="Footer Placeholder 2">
            <a:extLst>
              <a:ext uri="{FF2B5EF4-FFF2-40B4-BE49-F238E27FC236}">
                <a16:creationId xmlns:a16="http://schemas.microsoft.com/office/drawing/2014/main" id="{D94F2C12-F684-4888-9981-0F09820252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D0666E-5818-4605-8AE0-BE40909E0234}"/>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3326069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9CEC1-C84B-4B2B-87C0-0424FDE3F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FE3C02-8F65-4B00-876A-956C33F45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820242-92D4-43BE-A134-B57031F4F7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BFB23-A4AF-47CA-B58F-972215B0148C}"/>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6" name="Footer Placeholder 5">
            <a:extLst>
              <a:ext uri="{FF2B5EF4-FFF2-40B4-BE49-F238E27FC236}">
                <a16:creationId xmlns:a16="http://schemas.microsoft.com/office/drawing/2014/main" id="{63AC4E7E-F203-46C1-A798-4C873FC37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5E7E78-2C0B-4B40-ABB8-41A2E8584987}"/>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3267664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E7A6B-FAEE-4D47-A1B9-6E8B85C7E9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CA65DCC-C05E-4560-8FCD-8FF0DBBDD0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977261-D5AC-4515-9FA3-84FE2FCAA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ED39AA-F325-46EB-9A07-22FE9D700790}"/>
              </a:ext>
            </a:extLst>
          </p:cNvPr>
          <p:cNvSpPr>
            <a:spLocks noGrp="1"/>
          </p:cNvSpPr>
          <p:nvPr>
            <p:ph type="dt" sz="half" idx="10"/>
          </p:nvPr>
        </p:nvSpPr>
        <p:spPr/>
        <p:txBody>
          <a:bodyPr/>
          <a:lstStyle/>
          <a:p>
            <a:fld id="{CFF3D3DA-EAA6-4BA5-BE4D-466BA122E450}" type="datetimeFigureOut">
              <a:rPr lang="en-US" smtClean="0"/>
              <a:t>5/10/2021</a:t>
            </a:fld>
            <a:endParaRPr lang="en-US"/>
          </a:p>
        </p:txBody>
      </p:sp>
      <p:sp>
        <p:nvSpPr>
          <p:cNvPr id="6" name="Footer Placeholder 5">
            <a:extLst>
              <a:ext uri="{FF2B5EF4-FFF2-40B4-BE49-F238E27FC236}">
                <a16:creationId xmlns:a16="http://schemas.microsoft.com/office/drawing/2014/main" id="{221B3438-5A56-4483-9D48-084FECFB88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F752FF-B7FE-472B-8C99-514D6E54AD4E}"/>
              </a:ext>
            </a:extLst>
          </p:cNvPr>
          <p:cNvSpPr>
            <a:spLocks noGrp="1"/>
          </p:cNvSpPr>
          <p:nvPr>
            <p:ph type="sldNum" sz="quarter" idx="12"/>
          </p:nvPr>
        </p:nvSpPr>
        <p:spPr/>
        <p:txBody>
          <a:bodyPr/>
          <a:lstStyle/>
          <a:p>
            <a:fld id="{31A92700-94EA-4E3C-92FA-AA49B093427C}" type="slidenum">
              <a:rPr lang="en-US" smtClean="0"/>
              <a:t>‹#›</a:t>
            </a:fld>
            <a:endParaRPr lang="en-US"/>
          </a:p>
        </p:txBody>
      </p:sp>
    </p:spTree>
    <p:extLst>
      <p:ext uri="{BB962C8B-B14F-4D97-AF65-F5344CB8AC3E}">
        <p14:creationId xmlns:p14="http://schemas.microsoft.com/office/powerpoint/2010/main" val="27102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77BF09-DD8B-4127-89CD-6C15F03E10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080B59-EB9F-4E0F-8749-002F603F94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633D6-8854-4F45-BC38-D0CAA5958E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3D3DA-EAA6-4BA5-BE4D-466BA122E450}" type="datetimeFigureOut">
              <a:rPr lang="en-US" smtClean="0"/>
              <a:t>5/10/2021</a:t>
            </a:fld>
            <a:endParaRPr lang="en-US"/>
          </a:p>
        </p:txBody>
      </p:sp>
      <p:sp>
        <p:nvSpPr>
          <p:cNvPr id="5" name="Footer Placeholder 4">
            <a:extLst>
              <a:ext uri="{FF2B5EF4-FFF2-40B4-BE49-F238E27FC236}">
                <a16:creationId xmlns:a16="http://schemas.microsoft.com/office/drawing/2014/main" id="{00FFCD3B-D3B8-439C-972B-6616DBE717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D3E1CF-A90B-44AB-9316-F77F50FA6D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A92700-94EA-4E3C-92FA-AA49B093427C}" type="slidenum">
              <a:rPr lang="en-US" smtClean="0"/>
              <a:t>‹#›</a:t>
            </a:fld>
            <a:endParaRPr lang="en-US"/>
          </a:p>
        </p:txBody>
      </p:sp>
    </p:spTree>
    <p:extLst>
      <p:ext uri="{BB962C8B-B14F-4D97-AF65-F5344CB8AC3E}">
        <p14:creationId xmlns:p14="http://schemas.microsoft.com/office/powerpoint/2010/main" val="3281655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791ED61-9355-428B-89F8-03AE1D049844}" type="datetimeFigureOut">
              <a:rPr lang="en-US" smtClean="0"/>
              <a:t>5/10/2021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0FAC708-A993-4E20-A09F-A23269693C20}" type="slidenum">
              <a:rPr lang="en-US" smtClean="0"/>
              <a:t>‹#›</a:t>
            </a:fld>
            <a:endParaRPr lang="en-US"/>
          </a:p>
        </p:txBody>
      </p:sp>
    </p:spTree>
    <p:extLst>
      <p:ext uri="{BB962C8B-B14F-4D97-AF65-F5344CB8AC3E}">
        <p14:creationId xmlns:p14="http://schemas.microsoft.com/office/powerpoint/2010/main" val="37480915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ourworldindata.org/"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hyperlink" Target="https://www.worldpopulationbalance.org/us_population" TargetMode="Externa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thebytebeat.com/2019/07/top-25-most-polluted-cities-in-the-world/" TargetMode="External"/><Relationship Id="rId2" Type="http://schemas.openxmlformats.org/officeDocument/2006/relationships/hyperlink" Target="https://www.lung.org/our-initiatives/healthy-air/sota/city-rankings/most-polluted-cities.html"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sciencedirect.com/science/article/abs/pii/S1352231008008571" TargetMode="External"/><Relationship Id="rId2" Type="http://schemas.openxmlformats.org/officeDocument/2006/relationships/hyperlink" Target="https://eponline.com/articles/2020/01/09/australia-burns-on-how-it-happened-and-what-to-do.aspx?admgarea=News"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hyperlink" Target="https://pacinst.org/wp-content/uploads/2013/02/water_quality_facts_and_stats3.pdf"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www.dni.gov/files/documents/NICR%202013-05%20US%20Nat%20Resources%202020,%202030%202040.pdf"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TYPES OF ENVIRONMENTAL ISSUES- </a:t>
            </a:r>
            <a:r>
              <a:rPr lang="en-US" u="sng" dirty="0"/>
              <a:t>COPY SLIDES A, B, C, AND D.</a:t>
            </a:r>
          </a:p>
        </p:txBody>
      </p:sp>
      <p:sp>
        <p:nvSpPr>
          <p:cNvPr id="3" name="Subtitle 2"/>
          <p:cNvSpPr>
            <a:spLocks noGrp="1"/>
          </p:cNvSpPr>
          <p:nvPr>
            <p:ph type="subTitle" idx="1"/>
          </p:nvPr>
        </p:nvSpPr>
        <p:spPr/>
        <p:txBody>
          <a:bodyPr/>
          <a:lstStyle/>
          <a:p>
            <a:r>
              <a:rPr lang="en-US" dirty="0">
                <a:hlinkClick r:id="rId2"/>
              </a:rPr>
              <a:t>https://ourworldindata.org/</a:t>
            </a:r>
            <a:endParaRPr lang="en-US" dirty="0"/>
          </a:p>
          <a:p>
            <a:endParaRPr lang="en-US" dirty="0"/>
          </a:p>
        </p:txBody>
      </p:sp>
    </p:spTree>
    <p:extLst>
      <p:ext uri="{BB962C8B-B14F-4D97-AF65-F5344CB8AC3E}">
        <p14:creationId xmlns:p14="http://schemas.microsoft.com/office/powerpoint/2010/main" val="2380331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 GROWTH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9369" y="1690688"/>
            <a:ext cx="4532517" cy="4532517"/>
          </a:xfrm>
        </p:spPr>
      </p:pic>
    </p:spTree>
    <p:extLst>
      <p:ext uri="{BB962C8B-B14F-4D97-AF65-F5344CB8AC3E}">
        <p14:creationId xmlns:p14="http://schemas.microsoft.com/office/powerpoint/2010/main" val="2095547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 POPULATION GROWTH</a:t>
            </a:r>
          </a:p>
        </p:txBody>
      </p:sp>
      <p:sp>
        <p:nvSpPr>
          <p:cNvPr id="3" name="Content Placeholder 2"/>
          <p:cNvSpPr>
            <a:spLocks noGrp="1"/>
          </p:cNvSpPr>
          <p:nvPr>
            <p:ph idx="1"/>
          </p:nvPr>
        </p:nvSpPr>
        <p:spPr>
          <a:xfrm>
            <a:off x="1104293" y="1460735"/>
            <a:ext cx="8946541" cy="4195481"/>
          </a:xfrm>
        </p:spPr>
        <p:txBody>
          <a:bodyPr/>
          <a:lstStyle/>
          <a:p>
            <a:pPr marL="514350" indent="-514350">
              <a:buFont typeface="+mj-lt"/>
              <a:buAutoNum type="arabicPeriod"/>
            </a:pPr>
            <a:r>
              <a:rPr lang="en-US" sz="3600" u="sng" dirty="0"/>
              <a:t>The world population increased from 1 billion in 1800 to 7.7 billion today.</a:t>
            </a:r>
          </a:p>
          <a:p>
            <a:pPr marL="514350" indent="-514350">
              <a:buFont typeface="+mj-lt"/>
              <a:buAutoNum type="arabicPeriod"/>
            </a:pPr>
            <a:r>
              <a:rPr lang="en-US" sz="3600" u="sng" dirty="0"/>
              <a:t>WHY? Better healthcare  and medicine, better access to food and clean water- we live longer, have more children.</a:t>
            </a:r>
          </a:p>
          <a:p>
            <a:pPr marL="0"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410982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 RESOURCE USE</a:t>
            </a:r>
          </a:p>
        </p:txBody>
      </p:sp>
      <p:sp>
        <p:nvSpPr>
          <p:cNvPr id="3" name="Content Placeholder 2"/>
          <p:cNvSpPr>
            <a:spLocks noGrp="1"/>
          </p:cNvSpPr>
          <p:nvPr>
            <p:ph idx="1"/>
          </p:nvPr>
        </p:nvSpPr>
        <p:spPr>
          <a:xfrm>
            <a:off x="1104293" y="1600073"/>
            <a:ext cx="8946541" cy="4195481"/>
          </a:xfrm>
        </p:spPr>
        <p:txBody>
          <a:bodyPr>
            <a:normAutofit fontScale="92500"/>
          </a:bodyPr>
          <a:lstStyle/>
          <a:p>
            <a:pPr marL="514350" indent="-514350">
              <a:buFont typeface="+mj-lt"/>
              <a:buAutoNum type="arabicPeriod"/>
            </a:pPr>
            <a:r>
              <a:rPr lang="en-US" sz="3200" u="sng" dirty="0"/>
              <a:t>MORE PEOPLE=MORE FOOD AND WATER</a:t>
            </a:r>
          </a:p>
          <a:p>
            <a:pPr marL="514350" indent="-514350">
              <a:buFont typeface="+mj-lt"/>
              <a:buAutoNum type="arabicPeriod"/>
            </a:pPr>
            <a:r>
              <a:rPr lang="en-US" sz="3200" u="sng" dirty="0"/>
              <a:t>MORE NATURAL RESOURCES BEING CONSUMED- FOOD (PLANTS AND ANIMALS ON LAND AND IN OCEANS), TREES, WATER, FOSSIL FUELS, MORE LAND DEVOTED TO DEVELOPMENT AND AGRICULTURE.</a:t>
            </a:r>
          </a:p>
          <a:p>
            <a:pPr marL="514350" indent="-514350">
              <a:buFont typeface="+mj-lt"/>
              <a:buAutoNum type="arabicPeriod"/>
            </a:pPr>
            <a:r>
              <a:rPr lang="en-US" sz="3200" u="sng" dirty="0"/>
              <a:t>PROBLEMS- DEFORESTATION, HABITAT LOSS, POLLUTION, RESOURCE DEPLETION</a:t>
            </a:r>
          </a:p>
          <a:p>
            <a:endParaRPr lang="en-US" dirty="0"/>
          </a:p>
        </p:txBody>
      </p:sp>
    </p:spTree>
    <p:extLst>
      <p:ext uri="{BB962C8B-B14F-4D97-AF65-F5344CB8AC3E}">
        <p14:creationId xmlns:p14="http://schemas.microsoft.com/office/powerpoint/2010/main" val="260441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D. POLLUTION</a:t>
            </a:r>
          </a:p>
        </p:txBody>
      </p:sp>
      <p:sp>
        <p:nvSpPr>
          <p:cNvPr id="3" name="Content Placeholder 2"/>
          <p:cNvSpPr>
            <a:spLocks noGrp="1"/>
          </p:cNvSpPr>
          <p:nvPr>
            <p:ph idx="1"/>
          </p:nvPr>
        </p:nvSpPr>
        <p:spPr>
          <a:xfrm>
            <a:off x="1104293" y="1495570"/>
            <a:ext cx="8946541" cy="4195481"/>
          </a:xfrm>
        </p:spPr>
        <p:txBody>
          <a:bodyPr/>
          <a:lstStyle/>
          <a:p>
            <a:pPr marL="514350" indent="-514350">
              <a:buFont typeface="+mj-lt"/>
              <a:buAutoNum type="arabicPeriod"/>
            </a:pPr>
            <a:r>
              <a:rPr lang="en-US" sz="2800" u="sng" dirty="0"/>
              <a:t>CONTAMINATION OF LAND, AIR, AND WATER</a:t>
            </a:r>
          </a:p>
          <a:p>
            <a:pPr marL="514350" indent="-514350">
              <a:buFont typeface="+mj-lt"/>
              <a:buAutoNum type="arabicPeriod"/>
            </a:pPr>
            <a:r>
              <a:rPr lang="en-US" sz="2800" u="sng" dirty="0"/>
              <a:t>POINT SOURCE AND NONPOINT SOURCE POLLUTION (WATER)</a:t>
            </a:r>
          </a:p>
          <a:p>
            <a:pPr marL="514350" indent="-514350">
              <a:buFont typeface="+mj-lt"/>
              <a:buAutoNum type="arabicPeriod"/>
            </a:pPr>
            <a:r>
              <a:rPr lang="en-US" sz="2800" u="sng" dirty="0"/>
              <a:t>AGRICULTURE, DEFORESTATION, GARBAGE (LAND AND WATER)</a:t>
            </a:r>
          </a:p>
          <a:p>
            <a:pPr marL="514350" indent="-514350">
              <a:buFont typeface="+mj-lt"/>
              <a:buAutoNum type="arabicPeriod"/>
            </a:pPr>
            <a:r>
              <a:rPr lang="en-US" sz="2800" u="sng" dirty="0"/>
              <a:t>FOSSIL FUEL COMPUSTION (AIR)</a:t>
            </a:r>
          </a:p>
          <a:p>
            <a:pPr marL="514350" indent="-514350">
              <a:buFont typeface="+mj-lt"/>
              <a:buAutoNum type="arabicPeriod"/>
            </a:pPr>
            <a:r>
              <a:rPr lang="en-US" sz="2800" u="sng" dirty="0"/>
              <a:t>POLLUTION CAUSED BY POPULATION GROWTH AND DEPLETION OF NATURAL RESOURCES</a:t>
            </a:r>
          </a:p>
          <a:p>
            <a:pPr marL="514350" indent="-514350">
              <a:buFont typeface="+mj-lt"/>
              <a:buAutoNum type="arabicPeriod"/>
            </a:pPr>
            <a:endParaRPr lang="en-US" dirty="0"/>
          </a:p>
        </p:txBody>
      </p:sp>
    </p:spTree>
    <p:extLst>
      <p:ext uri="{BB962C8B-B14F-4D97-AF65-F5344CB8AC3E}">
        <p14:creationId xmlns:p14="http://schemas.microsoft.com/office/powerpoint/2010/main" val="1001966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7126"/>
            <a:ext cx="10515600" cy="6043748"/>
          </a:xfrm>
        </p:spPr>
        <p:txBody>
          <a:bodyPr>
            <a:normAutofit/>
          </a:bodyPr>
          <a:lstStyle/>
          <a:p>
            <a:pPr marL="0" indent="0">
              <a:buNone/>
            </a:pPr>
            <a:r>
              <a:rPr lang="en-US" sz="3600" dirty="0"/>
              <a:t>The environment plays a crucial role in the sustainability of life as we know it here on Earth. All living things depend on the planet's resources to survive and, if humans continue to pollute and over-use these resources, they may be completely destroyed or depleted in a matter of years. Recently, a number of environmental issues have risen to new heights, affecting economies and policies worldwide. </a:t>
            </a:r>
          </a:p>
        </p:txBody>
      </p:sp>
    </p:spTree>
    <p:extLst>
      <p:ext uri="{BB962C8B-B14F-4D97-AF65-F5344CB8AC3E}">
        <p14:creationId xmlns:p14="http://schemas.microsoft.com/office/powerpoint/2010/main" val="266770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9855"/>
            <a:ext cx="10515600" cy="5898289"/>
          </a:xfrm>
        </p:spPr>
        <p:txBody>
          <a:bodyPr>
            <a:normAutofit/>
          </a:bodyPr>
          <a:lstStyle/>
          <a:p>
            <a:r>
              <a:rPr lang="en-US" sz="4000" dirty="0"/>
              <a:t>The U.S. is just one of many countries suffering from—and contributing to—these effects. From air pollution to the depletion of non-renewable resources, the nation is beginning to recognize and address environmental issues within its borders. </a:t>
            </a:r>
            <a:endParaRPr lang="en-US" dirty="0"/>
          </a:p>
        </p:txBody>
      </p:sp>
    </p:spTree>
    <p:extLst>
      <p:ext uri="{BB962C8B-B14F-4D97-AF65-F5344CB8AC3E}">
        <p14:creationId xmlns:p14="http://schemas.microsoft.com/office/powerpoint/2010/main" val="4257264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4877" y="562932"/>
            <a:ext cx="8946541" cy="5865222"/>
          </a:xfrm>
        </p:spPr>
        <p:txBody>
          <a:bodyPr/>
          <a:lstStyle/>
          <a:p>
            <a:r>
              <a:rPr lang="en-US" sz="2800" b="1" dirty="0"/>
              <a:t>1. Deforestation </a:t>
            </a:r>
          </a:p>
          <a:p>
            <a:r>
              <a:rPr lang="en-US" sz="2800" dirty="0"/>
              <a:t>Each year, the U.S. population grows by </a:t>
            </a:r>
            <a:r>
              <a:rPr lang="en-US" sz="2800" b="1" dirty="0">
                <a:hlinkClick r:id="rId2"/>
              </a:rPr>
              <a:t>more than 1,700,000 people</a:t>
            </a:r>
            <a:r>
              <a:rPr lang="en-US" sz="2800" dirty="0"/>
              <a:t>. And each person, statistically speaking, requires an additional acre of land and highways. This rapid influx of people has increased the demand for urbanization, resulting in a troubling rise in deforestation as we seek to find more land on which to build. Of course, using the land to house more and more people means less open land and farmland, more overcrowding and a huge loss of biodiversity and animal habitats all over the country. </a:t>
            </a:r>
          </a:p>
          <a:p>
            <a:endParaRPr lang="en-US" dirty="0"/>
          </a:p>
        </p:txBody>
      </p:sp>
    </p:spTree>
    <p:extLst>
      <p:ext uri="{BB962C8B-B14F-4D97-AF65-F5344CB8AC3E}">
        <p14:creationId xmlns:p14="http://schemas.microsoft.com/office/powerpoint/2010/main" val="2745278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790" y="562089"/>
            <a:ext cx="10798628" cy="6087419"/>
          </a:xfrm>
        </p:spPr>
        <p:txBody>
          <a:bodyPr/>
          <a:lstStyle/>
          <a:p>
            <a:r>
              <a:rPr lang="en-US" sz="3200" b="1" dirty="0"/>
              <a:t>2. Air Pollution </a:t>
            </a:r>
          </a:p>
          <a:p>
            <a:r>
              <a:rPr lang="en-US" sz="3200" dirty="0"/>
              <a:t>While air quality has improved greatly in the last 50 years, it still remains an issue in many major cities with large populations. Sunny California is particularly pressed to improve its air quality. Last year, the </a:t>
            </a:r>
            <a:r>
              <a:rPr lang="en-US" sz="3200" b="1" dirty="0">
                <a:hlinkClick r:id="rId2"/>
              </a:rPr>
              <a:t>top 12 U.S. cities</a:t>
            </a:r>
            <a:r>
              <a:rPr lang="en-US" sz="3200" dirty="0"/>
              <a:t> with the most polluted ozone were all located in California. And, by year-round particle pollution, three California cities tied for first place as the most polluted. So, while the U.S. may not struggle with air pollution </a:t>
            </a:r>
            <a:r>
              <a:rPr lang="en-US" sz="3200" b="1" dirty="0">
                <a:hlinkClick r:id="rId3"/>
              </a:rPr>
              <a:t>as much as India or China</a:t>
            </a:r>
            <a:r>
              <a:rPr lang="en-US" sz="3200" dirty="0"/>
              <a:t>, we still have much room for improvement. </a:t>
            </a:r>
          </a:p>
          <a:p>
            <a:endParaRPr lang="en-US" dirty="0"/>
          </a:p>
        </p:txBody>
      </p:sp>
    </p:spTree>
    <p:extLst>
      <p:ext uri="{BB962C8B-B14F-4D97-AF65-F5344CB8AC3E}">
        <p14:creationId xmlns:p14="http://schemas.microsoft.com/office/powerpoint/2010/main" val="4269743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6753" y="269329"/>
            <a:ext cx="11800115" cy="6375309"/>
          </a:xfrm>
        </p:spPr>
        <p:txBody>
          <a:bodyPr>
            <a:normAutofit/>
          </a:bodyPr>
          <a:lstStyle/>
          <a:p>
            <a:r>
              <a:rPr lang="en-US" sz="2400" b="1" dirty="0"/>
              <a:t>3. Global Warming </a:t>
            </a:r>
          </a:p>
          <a:p>
            <a:r>
              <a:rPr lang="en-US" sz="2400" dirty="0"/>
              <a:t>Of all the current environmental issues in the U.S., global warming may be the most notable because its effects are so far-reaching. From melting glaciers to more intense hurricanes, Earth’s rising temperatures are causing any number of negative effects on both local climates, weather patterns, and nearly every community in the U.S. and on the planet as a whole.</a:t>
            </a:r>
          </a:p>
          <a:p>
            <a:br>
              <a:rPr lang="en-US" sz="2400" dirty="0"/>
            </a:br>
            <a:r>
              <a:rPr lang="en-US" sz="2400" dirty="0"/>
              <a:t>The issue even contributes to air pollution as spikes in temperature spark wildfires across the nation. Just take a look at </a:t>
            </a:r>
            <a:r>
              <a:rPr lang="en-US" sz="2400" b="1" dirty="0">
                <a:hlinkClick r:id="rId2"/>
              </a:rPr>
              <a:t>Australia’s recent blazes</a:t>
            </a:r>
            <a:r>
              <a:rPr lang="en-US" sz="2400" dirty="0"/>
              <a:t> and its struggle with air pollution. These fires burn for months, </a:t>
            </a:r>
            <a:r>
              <a:rPr lang="en-US" sz="2400" b="1" dirty="0">
                <a:hlinkClick r:id="rId3"/>
              </a:rPr>
              <a:t>releasing carbon and particulate matter</a:t>
            </a:r>
            <a:r>
              <a:rPr lang="en-US" sz="2400" dirty="0"/>
              <a:t> into the air. Moreover, wildfires destroy crops and wildlife habitats, exacerbating food shortages and the loss of biodiversity. </a:t>
            </a:r>
          </a:p>
          <a:p>
            <a:endParaRPr lang="en-US" dirty="0"/>
          </a:p>
        </p:txBody>
      </p:sp>
    </p:spTree>
    <p:extLst>
      <p:ext uri="{BB962C8B-B14F-4D97-AF65-F5344CB8AC3E}">
        <p14:creationId xmlns:p14="http://schemas.microsoft.com/office/powerpoint/2010/main" val="4292209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lnSpcReduction="10000"/>
          </a:bodyPr>
          <a:lstStyle/>
          <a:p>
            <a:r>
              <a:rPr lang="en-US" sz="2400" b="1" dirty="0"/>
              <a:t>4. Water Pollution </a:t>
            </a:r>
          </a:p>
          <a:p>
            <a:r>
              <a:rPr lang="en-US" sz="2400" dirty="0"/>
              <a:t>While the Environmental Protection Agency (EPA) does a relatively good job of regulating drinking water quality, our lakes, oceans and rivers are still suffering a great deal of water pollution. On a global scale, people dump </a:t>
            </a:r>
            <a:r>
              <a:rPr lang="en-US" sz="2400" b="1" dirty="0">
                <a:hlinkClick r:id="rId2"/>
              </a:rPr>
              <a:t>two million tons</a:t>
            </a:r>
            <a:r>
              <a:rPr lang="en-US" sz="2400" dirty="0"/>
              <a:t> of sewage into waterways every single day. Plus, pesticides and other chemicals on land often add to water and drainage runoff that funnels into these waterways, putting chemicals in our main bodies of water and drinking sources.</a:t>
            </a:r>
          </a:p>
          <a:p>
            <a:r>
              <a:rPr lang="en-US" sz="2400" dirty="0"/>
              <a:t>And some pollutants, like </a:t>
            </a:r>
            <a:r>
              <a:rPr lang="en-US" sz="2400" dirty="0" err="1"/>
              <a:t>microplastics</a:t>
            </a:r>
            <a:r>
              <a:rPr lang="en-US" sz="2400" dirty="0"/>
              <a:t> and dissolved metals and medications, are difficult to remove even through industrial wastewater purification processes. Additionally, abandoned U.S. mines continue to release pollutants into waterways. In Colorado alone, mines have polluted 2,300 kilometers of streams.</a:t>
            </a:r>
          </a:p>
          <a:p>
            <a:pPr marL="0" indent="0">
              <a:buNone/>
            </a:pPr>
            <a:br>
              <a:rPr lang="en-US" dirty="0"/>
            </a:br>
            <a:endParaRPr lang="en-US" dirty="0"/>
          </a:p>
        </p:txBody>
      </p:sp>
    </p:spTree>
    <p:extLst>
      <p:ext uri="{BB962C8B-B14F-4D97-AF65-F5344CB8AC3E}">
        <p14:creationId xmlns:p14="http://schemas.microsoft.com/office/powerpoint/2010/main" val="3423771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r>
              <a:rPr lang="en-US" b="1" dirty="0"/>
              <a:t>5. Natural Resource Depletion </a:t>
            </a:r>
          </a:p>
          <a:p>
            <a:r>
              <a:rPr lang="en-US" dirty="0"/>
              <a:t>The demand for resources will only grow as the U.S. population continues to increase. Energy and water demand, in particular, are set to grow by </a:t>
            </a:r>
            <a:r>
              <a:rPr lang="en-US" b="1" dirty="0">
                <a:hlinkClick r:id="rId2"/>
              </a:rPr>
              <a:t>50 percent in the next 10 years</a:t>
            </a:r>
            <a:r>
              <a:rPr lang="en-US" dirty="0"/>
              <a:t>, intensifying resource stresses and bringing new uncertainties to our sustainability as a nation and international relations. Agricultural commodities will also remain tight over the next decade as the U.S. turns farmland into urban communities. Non-renewable materials like oil, minerals and metals will also continue to vanish over time. How much longer until there are no more of these resources left?</a:t>
            </a:r>
          </a:p>
          <a:p>
            <a:r>
              <a:rPr lang="en-US" b="1" dirty="0"/>
              <a:t>Worried Enough to Do Something?</a:t>
            </a:r>
          </a:p>
          <a:p>
            <a:r>
              <a:rPr lang="en-US" dirty="0"/>
              <a:t>If the U.S. carries on with urbanization at its current breakneck pace, biodiversity, natural resources, trade agreements and the economy will likely continue to suffer. However, as Americans become increasingly aware of environmental issues and their effects on their personal well-being, more people are beginning to take action to slow these effects.</a:t>
            </a:r>
          </a:p>
        </p:txBody>
      </p:sp>
    </p:spTree>
    <p:extLst>
      <p:ext uri="{BB962C8B-B14F-4D97-AF65-F5344CB8AC3E}">
        <p14:creationId xmlns:p14="http://schemas.microsoft.com/office/powerpoint/2010/main" val="1491540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A. 3 MAIN ENVIRONMENTAL ISSUES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4000" u="sng" dirty="0"/>
              <a:t>POPULATION GROWTH</a:t>
            </a:r>
          </a:p>
          <a:p>
            <a:pPr marL="514350" indent="-514350">
              <a:buFont typeface="+mj-lt"/>
              <a:buAutoNum type="arabicPeriod"/>
            </a:pPr>
            <a:r>
              <a:rPr lang="en-US" sz="4000" u="sng" dirty="0"/>
              <a:t>RESOURCE USE- TREES, FOOD, WATER</a:t>
            </a:r>
          </a:p>
          <a:p>
            <a:pPr marL="514350" indent="-514350">
              <a:buFont typeface="+mj-lt"/>
              <a:buAutoNum type="arabicPeriod"/>
            </a:pPr>
            <a:r>
              <a:rPr lang="en-US" sz="4000" u="sng" dirty="0"/>
              <a:t>POLLUTION- AIR AND WATER</a:t>
            </a:r>
          </a:p>
        </p:txBody>
      </p:sp>
    </p:spTree>
    <p:extLst>
      <p:ext uri="{BB962C8B-B14F-4D97-AF65-F5344CB8AC3E}">
        <p14:creationId xmlns:p14="http://schemas.microsoft.com/office/powerpoint/2010/main" val="240077427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73B439F72274A4B805EC9E39F946578" ma:contentTypeVersion="10" ma:contentTypeDescription="Create a new document." ma:contentTypeScope="" ma:versionID="eaf786a0cc5f0c7ae2769306f26d6ef4">
  <xsd:schema xmlns:xsd="http://www.w3.org/2001/XMLSchema" xmlns:xs="http://www.w3.org/2001/XMLSchema" xmlns:p="http://schemas.microsoft.com/office/2006/metadata/properties" xmlns:ns3="53623038-1c6a-480e-9dc3-027e5537f371" targetNamespace="http://schemas.microsoft.com/office/2006/metadata/properties" ma:root="true" ma:fieldsID="b5c148edb34d99889707e415a8edd197" ns3:_="">
    <xsd:import namespace="53623038-1c6a-480e-9dc3-027e5537f37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623038-1c6a-480e-9dc3-027e5537f3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FFBE1B-13B7-44F6-AF0A-80BC1C9545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623038-1c6a-480e-9dc3-027e5537f3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9036CE-CF06-4B62-B592-BE2AB920D77F}">
  <ds:schemaRefs>
    <ds:schemaRef ds:uri="http://schemas.microsoft.com/office/2006/documentManagement/types"/>
    <ds:schemaRef ds:uri="53623038-1c6a-480e-9dc3-027e5537f371"/>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D2C60B25-651D-4EFF-B3F5-7B13F1369D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183</TotalTime>
  <Words>970</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Century Gothic</vt:lpstr>
      <vt:lpstr>Wingdings 3</vt:lpstr>
      <vt:lpstr>Office Theme</vt:lpstr>
      <vt:lpstr>Ion</vt:lpstr>
      <vt:lpstr>TYPES OF ENVIRONMENTAL ISSUES- COPY SLIDES A, B, C, AND 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3 MAIN ENVIRONMENTAL ISSUES</vt:lpstr>
      <vt:lpstr>POPULATION GROWTH  </vt:lpstr>
      <vt:lpstr>B. POPULATION GROWTH</vt:lpstr>
      <vt:lpstr>C. RESOURCE USE</vt:lpstr>
      <vt:lpstr>D. POLLUTION</vt:lpstr>
    </vt:vector>
  </TitlesOfParts>
  <Company>MCPSS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ENVIRONMENTAL ISSUES</dc:title>
  <dc:creator>Prewitt, Cynthia/Phillips</dc:creator>
  <cp:lastModifiedBy>Prewitt, Cynthia/Phillips</cp:lastModifiedBy>
  <cp:revision>7</cp:revision>
  <dcterms:created xsi:type="dcterms:W3CDTF">2021-04-12T15:15:34Z</dcterms:created>
  <dcterms:modified xsi:type="dcterms:W3CDTF">2021-05-10T13:47:58Z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0x010100A73B439F72274A4B805EC9E39F946578</vt:lpwstr>
  </property>
</Properties>
</file>