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99A08D-E524-4637-84A1-8E110240489C}" v="2" dt="2025-09-13T15:26:38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>
        <p:scale>
          <a:sx n="100" d="100"/>
          <a:sy n="100" d="100"/>
        </p:scale>
        <p:origin x="763" y="68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emarie Cole" userId="28af1313-4cfc-48a2-8862-4f8b3344b92e" providerId="ADAL" clId="{4D99A08D-E524-4637-84A1-8E110240489C}"/>
    <pc:docChg chg="undo custSel modSld">
      <pc:chgData name="Rosemarie Cole" userId="28af1313-4cfc-48a2-8862-4f8b3344b92e" providerId="ADAL" clId="{4D99A08D-E524-4637-84A1-8E110240489C}" dt="2025-09-13T16:16:40.756" v="3524"/>
      <pc:docMkLst>
        <pc:docMk/>
      </pc:docMkLst>
      <pc:sldChg chg="addSp delSp modSp mod">
        <pc:chgData name="Rosemarie Cole" userId="28af1313-4cfc-48a2-8862-4f8b3344b92e" providerId="ADAL" clId="{4D99A08D-E524-4637-84A1-8E110240489C}" dt="2025-09-13T16:16:40.756" v="3524"/>
        <pc:sldMkLst>
          <pc:docMk/>
          <pc:sldMk cId="1344119259" sldId="266"/>
        </pc:sldMkLst>
        <pc:spChg chg="mod">
          <ac:chgData name="Rosemarie Cole" userId="28af1313-4cfc-48a2-8862-4f8b3344b92e" providerId="ADAL" clId="{4D99A08D-E524-4637-84A1-8E110240489C}" dt="2025-09-13T15:23:47.157" v="131" actId="20577"/>
          <ac:spMkLst>
            <pc:docMk/>
            <pc:sldMk cId="1344119259" sldId="266"/>
            <ac:spMk id="8" creationId="{B6715EF1-2040-6A81-5C42-12F5189D015E}"/>
          </ac:spMkLst>
        </pc:spChg>
        <pc:spChg chg="mod">
          <ac:chgData name="Rosemarie Cole" userId="28af1313-4cfc-48a2-8862-4f8b3344b92e" providerId="ADAL" clId="{4D99A08D-E524-4637-84A1-8E110240489C}" dt="2025-09-13T15:34:05.266" v="650" actId="20577"/>
          <ac:spMkLst>
            <pc:docMk/>
            <pc:sldMk cId="1344119259" sldId="266"/>
            <ac:spMk id="9" creationId="{F1A67FE2-D2A4-1CF6-0D01-EED3C8FC69EC}"/>
          </ac:spMkLst>
        </pc:spChg>
        <pc:spChg chg="mod">
          <ac:chgData name="Rosemarie Cole" userId="28af1313-4cfc-48a2-8862-4f8b3344b92e" providerId="ADAL" clId="{4D99A08D-E524-4637-84A1-8E110240489C}" dt="2025-09-13T15:29:52.081" v="417" actId="20577"/>
          <ac:spMkLst>
            <pc:docMk/>
            <pc:sldMk cId="1344119259" sldId="266"/>
            <ac:spMk id="10" creationId="{5F6DD8D0-DC34-A20C-018F-683E823839BD}"/>
          </ac:spMkLst>
        </pc:spChg>
        <pc:spChg chg="mod">
          <ac:chgData name="Rosemarie Cole" userId="28af1313-4cfc-48a2-8862-4f8b3344b92e" providerId="ADAL" clId="{4D99A08D-E524-4637-84A1-8E110240489C}" dt="2025-09-13T15:34:34.531" v="662" actId="20577"/>
          <ac:spMkLst>
            <pc:docMk/>
            <pc:sldMk cId="1344119259" sldId="266"/>
            <ac:spMk id="11" creationId="{72AC12AF-3637-727C-926D-3A6B3096E126}"/>
          </ac:spMkLst>
        </pc:spChg>
        <pc:spChg chg="mod">
          <ac:chgData name="Rosemarie Cole" userId="28af1313-4cfc-48a2-8862-4f8b3344b92e" providerId="ADAL" clId="{4D99A08D-E524-4637-84A1-8E110240489C}" dt="2025-09-13T15:34:48.826" v="677" actId="20577"/>
          <ac:spMkLst>
            <pc:docMk/>
            <pc:sldMk cId="1344119259" sldId="266"/>
            <ac:spMk id="12" creationId="{C6AFC1DC-EF70-A8CB-2F68-253EAF2558D0}"/>
          </ac:spMkLst>
        </pc:spChg>
        <pc:spChg chg="mod">
          <ac:chgData name="Rosemarie Cole" userId="28af1313-4cfc-48a2-8862-4f8b3344b92e" providerId="ADAL" clId="{4D99A08D-E524-4637-84A1-8E110240489C}" dt="2025-09-13T15:36:46.851" v="757" actId="20577"/>
          <ac:spMkLst>
            <pc:docMk/>
            <pc:sldMk cId="1344119259" sldId="266"/>
            <ac:spMk id="13" creationId="{3D6CE7FC-4BCD-AE2D-9A92-194179593ABC}"/>
          </ac:spMkLst>
        </pc:spChg>
        <pc:spChg chg="mod">
          <ac:chgData name="Rosemarie Cole" userId="28af1313-4cfc-48a2-8862-4f8b3344b92e" providerId="ADAL" clId="{4D99A08D-E524-4637-84A1-8E110240489C}" dt="2025-09-13T15:38:52.373" v="922" actId="20577"/>
          <ac:spMkLst>
            <pc:docMk/>
            <pc:sldMk cId="1344119259" sldId="266"/>
            <ac:spMk id="14" creationId="{4E49ACD0-0AEF-E246-EDC2-0E2C13A87D20}"/>
          </ac:spMkLst>
        </pc:spChg>
        <pc:spChg chg="mod">
          <ac:chgData name="Rosemarie Cole" userId="28af1313-4cfc-48a2-8862-4f8b3344b92e" providerId="ADAL" clId="{4D99A08D-E524-4637-84A1-8E110240489C}" dt="2025-09-13T15:39:59.679" v="1071" actId="20577"/>
          <ac:spMkLst>
            <pc:docMk/>
            <pc:sldMk cId="1344119259" sldId="266"/>
            <ac:spMk id="15" creationId="{BB5B568C-C031-A88D-0778-02F7E6E5DA3D}"/>
          </ac:spMkLst>
        </pc:spChg>
        <pc:spChg chg="mod">
          <ac:chgData name="Rosemarie Cole" userId="28af1313-4cfc-48a2-8862-4f8b3344b92e" providerId="ADAL" clId="{4D99A08D-E524-4637-84A1-8E110240489C}" dt="2025-09-13T15:41:47.799" v="1235" actId="20577"/>
          <ac:spMkLst>
            <pc:docMk/>
            <pc:sldMk cId="1344119259" sldId="266"/>
            <ac:spMk id="16" creationId="{974B63AD-5F1A-A196-3BF2-C1756E09419B}"/>
          </ac:spMkLst>
        </pc:spChg>
        <pc:spChg chg="mod">
          <ac:chgData name="Rosemarie Cole" userId="28af1313-4cfc-48a2-8862-4f8b3344b92e" providerId="ADAL" clId="{4D99A08D-E524-4637-84A1-8E110240489C}" dt="2025-09-13T15:43:47.887" v="1448" actId="20577"/>
          <ac:spMkLst>
            <pc:docMk/>
            <pc:sldMk cId="1344119259" sldId="266"/>
            <ac:spMk id="17" creationId="{4099E9FB-D697-6950-6980-2864D3C251F2}"/>
          </ac:spMkLst>
        </pc:spChg>
        <pc:spChg chg="mod">
          <ac:chgData name="Rosemarie Cole" userId="28af1313-4cfc-48a2-8862-4f8b3344b92e" providerId="ADAL" clId="{4D99A08D-E524-4637-84A1-8E110240489C}" dt="2025-09-13T16:04:38.500" v="2830" actId="255"/>
          <ac:spMkLst>
            <pc:docMk/>
            <pc:sldMk cId="1344119259" sldId="266"/>
            <ac:spMk id="18" creationId="{CE5E6E16-1070-010D-EA67-B1BD728CC58B}"/>
          </ac:spMkLst>
        </pc:spChg>
        <pc:spChg chg="mod">
          <ac:chgData name="Rosemarie Cole" userId="28af1313-4cfc-48a2-8862-4f8b3344b92e" providerId="ADAL" clId="{4D99A08D-E524-4637-84A1-8E110240489C}" dt="2025-09-13T15:45:48.948" v="1637" actId="20577"/>
          <ac:spMkLst>
            <pc:docMk/>
            <pc:sldMk cId="1344119259" sldId="266"/>
            <ac:spMk id="19" creationId="{1E6519A0-A1C9-2342-C305-4D9AE99FE876}"/>
          </ac:spMkLst>
        </pc:spChg>
        <pc:spChg chg="mod">
          <ac:chgData name="Rosemarie Cole" userId="28af1313-4cfc-48a2-8862-4f8b3344b92e" providerId="ADAL" clId="{4D99A08D-E524-4637-84A1-8E110240489C}" dt="2025-09-13T15:47:14.540" v="1797" actId="20577"/>
          <ac:spMkLst>
            <pc:docMk/>
            <pc:sldMk cId="1344119259" sldId="266"/>
            <ac:spMk id="20" creationId="{BB5C23B5-6CFF-6B55-9CC3-26CC56C64A43}"/>
          </ac:spMkLst>
        </pc:spChg>
        <pc:spChg chg="mod">
          <ac:chgData name="Rosemarie Cole" userId="28af1313-4cfc-48a2-8862-4f8b3344b92e" providerId="ADAL" clId="{4D99A08D-E524-4637-84A1-8E110240489C}" dt="2025-09-13T15:54:28.566" v="2148" actId="20577"/>
          <ac:spMkLst>
            <pc:docMk/>
            <pc:sldMk cId="1344119259" sldId="266"/>
            <ac:spMk id="21" creationId="{D2F0E944-91FC-CA24-96E9-251920180FA6}"/>
          </ac:spMkLst>
        </pc:spChg>
        <pc:spChg chg="mod">
          <ac:chgData name="Rosemarie Cole" userId="28af1313-4cfc-48a2-8862-4f8b3344b92e" providerId="ADAL" clId="{4D99A08D-E524-4637-84A1-8E110240489C}" dt="2025-09-13T15:54:10.426" v="2097" actId="20577"/>
          <ac:spMkLst>
            <pc:docMk/>
            <pc:sldMk cId="1344119259" sldId="266"/>
            <ac:spMk id="22" creationId="{99C09CB3-D9F6-3636-6FB7-7FE3875239F9}"/>
          </ac:spMkLst>
        </pc:spChg>
        <pc:spChg chg="mod">
          <ac:chgData name="Rosemarie Cole" userId="28af1313-4cfc-48a2-8862-4f8b3344b92e" providerId="ADAL" clId="{4D99A08D-E524-4637-84A1-8E110240489C}" dt="2025-09-13T15:56:39.004" v="2322" actId="20577"/>
          <ac:spMkLst>
            <pc:docMk/>
            <pc:sldMk cId="1344119259" sldId="266"/>
            <ac:spMk id="23" creationId="{2D92048C-00C7-C812-43E7-B03437F04F04}"/>
          </ac:spMkLst>
        </pc:spChg>
        <pc:spChg chg="mod">
          <ac:chgData name="Rosemarie Cole" userId="28af1313-4cfc-48a2-8862-4f8b3344b92e" providerId="ADAL" clId="{4D99A08D-E524-4637-84A1-8E110240489C}" dt="2025-09-13T16:00:04.124" v="2481" actId="20577"/>
          <ac:spMkLst>
            <pc:docMk/>
            <pc:sldMk cId="1344119259" sldId="266"/>
            <ac:spMk id="24" creationId="{90625BF3-D850-1E63-1D16-878F347851FF}"/>
          </ac:spMkLst>
        </pc:spChg>
        <pc:spChg chg="mod">
          <ac:chgData name="Rosemarie Cole" userId="28af1313-4cfc-48a2-8862-4f8b3344b92e" providerId="ADAL" clId="{4D99A08D-E524-4637-84A1-8E110240489C}" dt="2025-09-13T16:02:58.882" v="2640" actId="20577"/>
          <ac:spMkLst>
            <pc:docMk/>
            <pc:sldMk cId="1344119259" sldId="266"/>
            <ac:spMk id="25" creationId="{8774D0BF-E829-4C48-9973-8268A5263B0A}"/>
          </ac:spMkLst>
        </pc:spChg>
        <pc:spChg chg="mod">
          <ac:chgData name="Rosemarie Cole" userId="28af1313-4cfc-48a2-8862-4f8b3344b92e" providerId="ADAL" clId="{4D99A08D-E524-4637-84A1-8E110240489C}" dt="2025-09-13T16:04:15.059" v="2804" actId="20577"/>
          <ac:spMkLst>
            <pc:docMk/>
            <pc:sldMk cId="1344119259" sldId="266"/>
            <ac:spMk id="26" creationId="{73469DEB-79EB-7388-F3EE-F983770DEE5F}"/>
          </ac:spMkLst>
        </pc:spChg>
        <pc:spChg chg="mod">
          <ac:chgData name="Rosemarie Cole" userId="28af1313-4cfc-48a2-8862-4f8b3344b92e" providerId="ADAL" clId="{4D99A08D-E524-4637-84A1-8E110240489C}" dt="2025-09-13T16:06:23.934" v="2937" actId="20577"/>
          <ac:spMkLst>
            <pc:docMk/>
            <pc:sldMk cId="1344119259" sldId="266"/>
            <ac:spMk id="27" creationId="{C8AD8555-75B4-6BEC-B5C3-B09731043C2E}"/>
          </ac:spMkLst>
        </pc:spChg>
        <pc:spChg chg="mod">
          <ac:chgData name="Rosemarie Cole" userId="28af1313-4cfc-48a2-8862-4f8b3344b92e" providerId="ADAL" clId="{4D99A08D-E524-4637-84A1-8E110240489C}" dt="2025-09-13T16:07:14.124" v="3065" actId="20577"/>
          <ac:spMkLst>
            <pc:docMk/>
            <pc:sldMk cId="1344119259" sldId="266"/>
            <ac:spMk id="28" creationId="{7EE796DE-135F-F502-824B-27EAAD83DCA1}"/>
          </ac:spMkLst>
        </pc:spChg>
        <pc:spChg chg="mod">
          <ac:chgData name="Rosemarie Cole" userId="28af1313-4cfc-48a2-8862-4f8b3344b92e" providerId="ADAL" clId="{4D99A08D-E524-4637-84A1-8E110240489C}" dt="2025-09-13T16:08:36.678" v="3206" actId="20577"/>
          <ac:spMkLst>
            <pc:docMk/>
            <pc:sldMk cId="1344119259" sldId="266"/>
            <ac:spMk id="29" creationId="{0F7A06F8-EDA6-355F-4451-B78A70D519F1}"/>
          </ac:spMkLst>
        </pc:spChg>
        <pc:spChg chg="mod">
          <ac:chgData name="Rosemarie Cole" userId="28af1313-4cfc-48a2-8862-4f8b3344b92e" providerId="ADAL" clId="{4D99A08D-E524-4637-84A1-8E110240489C}" dt="2025-09-13T16:12:13.218" v="3372" actId="20577"/>
          <ac:spMkLst>
            <pc:docMk/>
            <pc:sldMk cId="1344119259" sldId="266"/>
            <ac:spMk id="30" creationId="{BD535F19-E246-1CEC-A1D2-70EE824DBF40}"/>
          </ac:spMkLst>
        </pc:spChg>
        <pc:spChg chg="del mod">
          <ac:chgData name="Rosemarie Cole" userId="28af1313-4cfc-48a2-8862-4f8b3344b92e" providerId="ADAL" clId="{4D99A08D-E524-4637-84A1-8E110240489C}" dt="2025-09-13T16:13:13.191" v="3374" actId="478"/>
          <ac:spMkLst>
            <pc:docMk/>
            <pc:sldMk cId="1344119259" sldId="266"/>
            <ac:spMk id="31" creationId="{4B31EBCC-5BB1-316D-B8B0-1DC852428FE1}"/>
          </ac:spMkLst>
        </pc:spChg>
        <pc:spChg chg="del mod">
          <ac:chgData name="Rosemarie Cole" userId="28af1313-4cfc-48a2-8862-4f8b3344b92e" providerId="ADAL" clId="{4D99A08D-E524-4637-84A1-8E110240489C}" dt="2025-09-13T16:16:40.756" v="3524"/>
          <ac:spMkLst>
            <pc:docMk/>
            <pc:sldMk cId="1344119259" sldId="266"/>
            <ac:spMk id="32" creationId="{3287BD9F-A071-0E43-2253-63E5CDB21489}"/>
          </ac:spMkLst>
        </pc:spChg>
        <pc:spChg chg="del">
          <ac:chgData name="Rosemarie Cole" userId="28af1313-4cfc-48a2-8862-4f8b3344b92e" providerId="ADAL" clId="{4D99A08D-E524-4637-84A1-8E110240489C}" dt="2025-09-13T16:14:17.691" v="3519" actId="478"/>
          <ac:spMkLst>
            <pc:docMk/>
            <pc:sldMk cId="1344119259" sldId="266"/>
            <ac:spMk id="33" creationId="{9DDE1FA2-BF3A-667B-B938-93E2596BC797}"/>
          </ac:spMkLst>
        </pc:spChg>
        <pc:spChg chg="mod">
          <ac:chgData name="Rosemarie Cole" userId="28af1313-4cfc-48a2-8862-4f8b3344b92e" providerId="ADAL" clId="{4D99A08D-E524-4637-84A1-8E110240489C}" dt="2025-09-13T16:14:29.106" v="3521" actId="20577"/>
          <ac:spMkLst>
            <pc:docMk/>
            <pc:sldMk cId="1344119259" sldId="266"/>
            <ac:spMk id="34" creationId="{6427627F-7087-1209-B5D7-C31D941145A8}"/>
          </ac:spMkLst>
        </pc:spChg>
        <pc:spChg chg="mod">
          <ac:chgData name="Rosemarie Cole" userId="28af1313-4cfc-48a2-8862-4f8b3344b92e" providerId="ADAL" clId="{4D99A08D-E524-4637-84A1-8E110240489C}" dt="2025-09-13T15:23:08.824" v="116" actId="20577"/>
          <ac:spMkLst>
            <pc:docMk/>
            <pc:sldMk cId="1344119259" sldId="266"/>
            <ac:spMk id="35" creationId="{FB0F46F8-883E-8B32-BAB4-B3FB9E8B74B3}"/>
          </ac:spMkLst>
        </pc:spChg>
        <pc:spChg chg="add del mod">
          <ac:chgData name="Rosemarie Cole" userId="28af1313-4cfc-48a2-8862-4f8b3344b92e" providerId="ADAL" clId="{4D99A08D-E524-4637-84A1-8E110240489C}" dt="2025-09-13T16:14:13.893" v="3518" actId="478"/>
          <ac:spMkLst>
            <pc:docMk/>
            <pc:sldMk cId="1344119259" sldId="266"/>
            <ac:spMk id="64" creationId="{9AC8011A-4664-1FEF-6895-88FCC15A3A86}"/>
          </ac:spMkLst>
        </pc:spChg>
        <pc:picChg chg="add del mod">
          <ac:chgData name="Rosemarie Cole" userId="28af1313-4cfc-48a2-8862-4f8b3344b92e" providerId="ADAL" clId="{4D99A08D-E524-4637-84A1-8E110240489C}" dt="2025-09-13T16:14:13.893" v="3518" actId="478"/>
          <ac:picMkLst>
            <pc:docMk/>
            <pc:sldMk cId="1344119259" sldId="266"/>
            <ac:picMk id="5" creationId="{34B52A01-DB46-CDD4-2528-7CD78D38B4A4}"/>
          </ac:picMkLst>
        </pc:picChg>
        <pc:picChg chg="del">
          <ac:chgData name="Rosemarie Cole" userId="28af1313-4cfc-48a2-8862-4f8b3344b92e" providerId="ADAL" clId="{4D99A08D-E524-4637-84A1-8E110240489C}" dt="2025-09-13T15:21:08.110" v="0" actId="478"/>
          <ac:picMkLst>
            <pc:docMk/>
            <pc:sldMk cId="1344119259" sldId="266"/>
            <ac:picMk id="36" creationId="{F8425E5A-5505-CD1C-5612-5E1D28B0DD96}"/>
          </ac:picMkLst>
        </pc:picChg>
        <pc:picChg chg="add del mod">
          <ac:chgData name="Rosemarie Cole" userId="28af1313-4cfc-48a2-8862-4f8b3344b92e" providerId="ADAL" clId="{4D99A08D-E524-4637-84A1-8E110240489C}" dt="2025-09-13T15:25:19.910" v="139" actId="21"/>
          <ac:picMkLst>
            <pc:docMk/>
            <pc:sldMk cId="1344119259" sldId="266"/>
            <ac:picMk id="60" creationId="{07223B81-2D06-C45B-F50D-ACB78821264C}"/>
          </ac:picMkLst>
        </pc:picChg>
        <pc:picChg chg="add mod">
          <ac:chgData name="Rosemarie Cole" userId="28af1313-4cfc-48a2-8862-4f8b3344b92e" providerId="ADAL" clId="{4D99A08D-E524-4637-84A1-8E110240489C}" dt="2025-09-13T15:26:51.874" v="143" actId="1076"/>
          <ac:picMkLst>
            <pc:docMk/>
            <pc:sldMk cId="1344119259" sldId="266"/>
            <ac:picMk id="62" creationId="{4FEF918A-DAAF-0B56-98C0-95DB71FB0BB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05EE987-6976-2AC4-461D-B58F5F3E66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34B52A01-DB46-CDD4-2528-7CD78D38B4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38916"/>
            <a:ext cx="10088485" cy="779564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6715EF1-2040-6A81-5C42-12F5189D015E}"/>
              </a:ext>
            </a:extLst>
          </p:cNvPr>
          <p:cNvSpPr txBox="1"/>
          <p:nvPr/>
        </p:nvSpPr>
        <p:spPr>
          <a:xfrm>
            <a:off x="4386021" y="1782305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BAKED CHICKEN</a:t>
            </a:r>
          </a:p>
          <a:p>
            <a:r>
              <a:rPr lang="en-US" sz="800" dirty="0"/>
              <a:t>CHICKEN STRIPS</a:t>
            </a:r>
          </a:p>
          <a:p>
            <a:r>
              <a:rPr lang="en-US" sz="800" dirty="0"/>
              <a:t>MASHED POTATOES</a:t>
            </a:r>
          </a:p>
          <a:p>
            <a:r>
              <a:rPr lang="en-US" sz="800" dirty="0"/>
              <a:t>GREEN BEANS</a:t>
            </a:r>
          </a:p>
          <a:p>
            <a:r>
              <a:rPr lang="en-US" sz="800" dirty="0"/>
              <a:t>VEGGIE BLEND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A67FE2-D2A4-1CF6-0D01-EED3C8FC69EC}"/>
              </a:ext>
            </a:extLst>
          </p:cNvPr>
          <p:cNvSpPr txBox="1"/>
          <p:nvPr/>
        </p:nvSpPr>
        <p:spPr>
          <a:xfrm>
            <a:off x="6243233" y="1782305"/>
            <a:ext cx="139484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SALISBURY STEAK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RICE AND GRAVY</a:t>
            </a:r>
          </a:p>
          <a:p>
            <a:r>
              <a:rPr lang="en-US" sz="800" dirty="0"/>
              <a:t>CORN</a:t>
            </a:r>
          </a:p>
          <a:p>
            <a:r>
              <a:rPr lang="en-US" sz="800" dirty="0"/>
              <a:t>LIMA BEANS</a:t>
            </a:r>
          </a:p>
          <a:p>
            <a:endParaRPr lang="en-US" sz="800" dirty="0"/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F6DD8D0-DC34-A20C-018F-683E823839BD}"/>
              </a:ext>
            </a:extLst>
          </p:cNvPr>
          <p:cNvSpPr txBox="1"/>
          <p:nvPr/>
        </p:nvSpPr>
        <p:spPr>
          <a:xfrm>
            <a:off x="8015180" y="1773577"/>
            <a:ext cx="139484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FRIED FISH </a:t>
            </a:r>
          </a:p>
          <a:p>
            <a:r>
              <a:rPr lang="en-US" sz="800" dirty="0"/>
              <a:t>POPCORN CHICKEN</a:t>
            </a:r>
          </a:p>
          <a:p>
            <a:r>
              <a:rPr lang="en-US" sz="800" dirty="0"/>
              <a:t>CHEESE GRITS</a:t>
            </a:r>
          </a:p>
          <a:p>
            <a:r>
              <a:rPr lang="en-US" sz="800" dirty="0"/>
              <a:t>ONION RINGS</a:t>
            </a:r>
          </a:p>
          <a:p>
            <a:r>
              <a:rPr lang="en-US" sz="800" dirty="0"/>
              <a:t>HUSHPUPPIES</a:t>
            </a:r>
          </a:p>
          <a:p>
            <a:endParaRPr lang="en-US" sz="8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2AC12AF-3637-727C-926D-3A6B3096E126}"/>
              </a:ext>
            </a:extLst>
          </p:cNvPr>
          <p:cNvSpPr txBox="1"/>
          <p:nvPr/>
        </p:nvSpPr>
        <p:spPr>
          <a:xfrm>
            <a:off x="666427" y="2614701"/>
            <a:ext cx="1193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PULLED PORK SANDWICH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ROASTED POTATOES</a:t>
            </a:r>
          </a:p>
          <a:p>
            <a:r>
              <a:rPr lang="en-US" sz="800" dirty="0"/>
              <a:t>FRENCH FRIES</a:t>
            </a:r>
          </a:p>
          <a:p>
            <a:r>
              <a:rPr lang="en-US" sz="800" dirty="0"/>
              <a:t>PASTA SALAD</a:t>
            </a:r>
          </a:p>
          <a:p>
            <a:r>
              <a:rPr lang="en-US" sz="800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6AFC1DC-EF70-A8CB-2F68-253EAF2558D0}"/>
              </a:ext>
            </a:extLst>
          </p:cNvPr>
          <p:cNvSpPr txBox="1"/>
          <p:nvPr/>
        </p:nvSpPr>
        <p:spPr>
          <a:xfrm>
            <a:off x="2526223" y="2614701"/>
            <a:ext cx="1394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TACO SALAD </a:t>
            </a:r>
          </a:p>
          <a:p>
            <a:r>
              <a:rPr lang="en-US" sz="800" dirty="0"/>
              <a:t>SOFT TACO</a:t>
            </a:r>
          </a:p>
          <a:p>
            <a:r>
              <a:rPr lang="en-US" sz="800" dirty="0"/>
              <a:t>CILANTRO RICE</a:t>
            </a:r>
          </a:p>
          <a:p>
            <a:r>
              <a:rPr lang="en-US" sz="800" dirty="0"/>
              <a:t>BLACK BEANS</a:t>
            </a:r>
          </a:p>
          <a:p>
            <a:r>
              <a:rPr lang="en-US" sz="800" dirty="0"/>
              <a:t>CORN</a:t>
            </a:r>
          </a:p>
          <a:p>
            <a:r>
              <a:rPr lang="en-US" sz="800" dirty="0"/>
              <a:t>CINNAMON CHIPS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D6CE7FC-4BCD-AE2D-9A92-194179593ABC}"/>
              </a:ext>
            </a:extLst>
          </p:cNvPr>
          <p:cNvSpPr txBox="1"/>
          <p:nvPr/>
        </p:nvSpPr>
        <p:spPr>
          <a:xfrm>
            <a:off x="4386021" y="2614701"/>
            <a:ext cx="1193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BAKED SPAGHETTI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SIDE SALAD</a:t>
            </a:r>
          </a:p>
          <a:p>
            <a:r>
              <a:rPr lang="en-US" sz="800" dirty="0"/>
              <a:t>BROCCOLI</a:t>
            </a:r>
          </a:p>
          <a:p>
            <a:r>
              <a:rPr lang="en-US" sz="800" dirty="0"/>
              <a:t>MIXED VEGGIES</a:t>
            </a:r>
          </a:p>
          <a:p>
            <a:r>
              <a:rPr lang="en-US" sz="800" dirty="0"/>
              <a:t>GARLIC BREAD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E49ACD0-0AEF-E246-EDC2-0E2C13A87D20}"/>
              </a:ext>
            </a:extLst>
          </p:cNvPr>
          <p:cNvSpPr txBox="1"/>
          <p:nvPr/>
        </p:nvSpPr>
        <p:spPr>
          <a:xfrm>
            <a:off x="6243233" y="2614701"/>
            <a:ext cx="13948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BAKED TURKEY WINGS</a:t>
            </a:r>
          </a:p>
          <a:p>
            <a:r>
              <a:rPr lang="en-US" sz="800" dirty="0"/>
              <a:t>CHICKEN NUGGETS</a:t>
            </a:r>
          </a:p>
          <a:p>
            <a:r>
              <a:rPr lang="en-US" sz="800" dirty="0"/>
              <a:t>COLLARD GREENS</a:t>
            </a:r>
          </a:p>
          <a:p>
            <a:r>
              <a:rPr lang="en-US" sz="800" dirty="0"/>
              <a:t>MAC N CHEESE</a:t>
            </a:r>
          </a:p>
          <a:p>
            <a:r>
              <a:rPr lang="en-US" sz="800" dirty="0"/>
              <a:t>FRENCH FRIES</a:t>
            </a:r>
          </a:p>
          <a:p>
            <a:r>
              <a:rPr lang="en-US" sz="800" dirty="0"/>
              <a:t>CORN BREAD</a:t>
            </a:r>
          </a:p>
          <a:p>
            <a:endParaRPr lang="en-US" sz="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B5B568C-C031-A88D-0778-02F7E6E5DA3D}"/>
              </a:ext>
            </a:extLst>
          </p:cNvPr>
          <p:cNvSpPr txBox="1"/>
          <p:nvPr/>
        </p:nvSpPr>
        <p:spPr>
          <a:xfrm>
            <a:off x="7997126" y="2614701"/>
            <a:ext cx="1394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CHEESEBURGERS</a:t>
            </a:r>
          </a:p>
          <a:p>
            <a:r>
              <a:rPr lang="en-US" sz="800" dirty="0"/>
              <a:t>HOT DOGS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BAKED BEANS</a:t>
            </a:r>
          </a:p>
          <a:p>
            <a:r>
              <a:rPr lang="en-US" sz="800" dirty="0"/>
              <a:t>POTATO SALAD</a:t>
            </a:r>
          </a:p>
          <a:p>
            <a:r>
              <a:rPr lang="en-US" sz="800" dirty="0"/>
              <a:t>FRENCH FRIES</a:t>
            </a:r>
          </a:p>
          <a:p>
            <a:endParaRPr lang="en-US" sz="800" dirty="0"/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74B63AD-5F1A-A196-3BF2-C1756E09419B}"/>
              </a:ext>
            </a:extLst>
          </p:cNvPr>
          <p:cNvSpPr txBox="1"/>
          <p:nvPr/>
        </p:nvSpPr>
        <p:spPr>
          <a:xfrm>
            <a:off x="666427" y="3505853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  <a:p>
            <a:r>
              <a:rPr lang="en-US" sz="1000" dirty="0"/>
              <a:t>CLOSED FOR </a:t>
            </a:r>
          </a:p>
          <a:p>
            <a:r>
              <a:rPr lang="en-US" sz="1000" dirty="0"/>
              <a:t>COLUMBUS DAY! 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099E9FB-D697-6950-6980-2864D3C251F2}"/>
              </a:ext>
            </a:extLst>
          </p:cNvPr>
          <p:cNvSpPr txBox="1"/>
          <p:nvPr/>
        </p:nvSpPr>
        <p:spPr>
          <a:xfrm>
            <a:off x="2526223" y="3505853"/>
            <a:ext cx="139484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MEATLOAF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RICE </a:t>
            </a:r>
          </a:p>
          <a:p>
            <a:r>
              <a:rPr lang="en-US" sz="800" dirty="0"/>
              <a:t>CABBAGE</a:t>
            </a:r>
          </a:p>
          <a:p>
            <a:r>
              <a:rPr lang="en-US" sz="800" dirty="0"/>
              <a:t>SQUASH &amp; ONIONS</a:t>
            </a:r>
          </a:p>
          <a:p>
            <a:r>
              <a:rPr lang="en-US" sz="800" dirty="0"/>
              <a:t>CORNBREAD</a:t>
            </a:r>
          </a:p>
          <a:p>
            <a:endParaRPr lang="en-US" sz="800" dirty="0"/>
          </a:p>
          <a:p>
            <a:endParaRPr lang="en-US" sz="800" dirty="0"/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E5E6E16-1070-010D-EA67-B1BD728CC58B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BACON</a:t>
            </a:r>
          </a:p>
          <a:p>
            <a:r>
              <a:rPr lang="en-US" sz="800" dirty="0"/>
              <a:t>SAUSAGE</a:t>
            </a:r>
          </a:p>
          <a:p>
            <a:r>
              <a:rPr lang="en-US" sz="800" dirty="0"/>
              <a:t>GRITS AND EGGS</a:t>
            </a:r>
          </a:p>
          <a:p>
            <a:r>
              <a:rPr lang="en-US" sz="800" dirty="0"/>
              <a:t>WAFFLES HASHBROWN</a:t>
            </a:r>
          </a:p>
          <a:p>
            <a:r>
              <a:rPr lang="en-US" sz="800" dirty="0"/>
              <a:t>FRESH FRUIT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E6519A0-A1C9-2342-C305-4D9AE99FE876}"/>
              </a:ext>
            </a:extLst>
          </p:cNvPr>
          <p:cNvSpPr txBox="1"/>
          <p:nvPr/>
        </p:nvSpPr>
        <p:spPr>
          <a:xfrm>
            <a:off x="6243233" y="3505853"/>
            <a:ext cx="139484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FRIED CHICKEN 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MAC N CHEESE</a:t>
            </a:r>
          </a:p>
          <a:p>
            <a:r>
              <a:rPr lang="en-US" sz="800" dirty="0"/>
              <a:t>MASHED POTATOES/GRAVY</a:t>
            </a:r>
          </a:p>
          <a:p>
            <a:r>
              <a:rPr lang="en-US" sz="800" dirty="0"/>
              <a:t>GREEN BEANS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B5C23B5-6CFF-6B55-9CC3-26CC56C64A43}"/>
              </a:ext>
            </a:extLst>
          </p:cNvPr>
          <p:cNvSpPr txBox="1"/>
          <p:nvPr/>
        </p:nvSpPr>
        <p:spPr>
          <a:xfrm>
            <a:off x="7997126" y="3505853"/>
            <a:ext cx="1394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PEPPERONI/CHEESE PIZZA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BUFFALO BITES</a:t>
            </a:r>
          </a:p>
          <a:p>
            <a:r>
              <a:rPr lang="en-US" sz="800" dirty="0"/>
              <a:t>VEGGIE STICKS W/RANCH</a:t>
            </a:r>
          </a:p>
          <a:p>
            <a:r>
              <a:rPr lang="en-US" sz="800" dirty="0"/>
              <a:t>CORN</a:t>
            </a:r>
          </a:p>
          <a:p>
            <a:r>
              <a:rPr lang="en-US" sz="800" dirty="0"/>
              <a:t>FRESH FRUIT</a:t>
            </a:r>
          </a:p>
          <a:p>
            <a:endParaRPr lang="en-US" sz="800" dirty="0"/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2F0E944-91FC-CA24-96E9-251920180FA6}"/>
              </a:ext>
            </a:extLst>
          </p:cNvPr>
          <p:cNvSpPr txBox="1"/>
          <p:nvPr/>
        </p:nvSpPr>
        <p:spPr>
          <a:xfrm>
            <a:off x="666427" y="4426384"/>
            <a:ext cx="11933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GRILLED CHICKEN BREAST</a:t>
            </a:r>
          </a:p>
          <a:p>
            <a:r>
              <a:rPr lang="en-US" sz="800" dirty="0"/>
              <a:t>CHICKEN NUGGETS</a:t>
            </a:r>
          </a:p>
          <a:p>
            <a:r>
              <a:rPr lang="en-US" sz="800" dirty="0"/>
              <a:t>SPANISH RICE</a:t>
            </a:r>
          </a:p>
          <a:p>
            <a:r>
              <a:rPr lang="en-US" sz="800" dirty="0"/>
              <a:t>SEASONED VEGGIES</a:t>
            </a:r>
          </a:p>
          <a:p>
            <a:r>
              <a:rPr lang="en-US" sz="800" dirty="0"/>
              <a:t>FRENCH FRIES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9C09CB3-D9F6-3636-6FB7-7FE3875239F9}"/>
              </a:ext>
            </a:extLst>
          </p:cNvPr>
          <p:cNvSpPr txBox="1"/>
          <p:nvPr/>
        </p:nvSpPr>
        <p:spPr>
          <a:xfrm>
            <a:off x="2526223" y="4426384"/>
            <a:ext cx="1394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ALFREDO</a:t>
            </a:r>
          </a:p>
          <a:p>
            <a:r>
              <a:rPr lang="en-US" sz="800" dirty="0"/>
              <a:t>CHICKEN TENDERS</a:t>
            </a:r>
          </a:p>
          <a:p>
            <a:r>
              <a:rPr lang="en-US" sz="800" dirty="0"/>
              <a:t>VEGGIE MIX</a:t>
            </a:r>
          </a:p>
          <a:p>
            <a:r>
              <a:rPr lang="en-US" sz="800" dirty="0"/>
              <a:t>CEASAR SALAD</a:t>
            </a:r>
          </a:p>
          <a:p>
            <a:r>
              <a:rPr lang="en-US" sz="800" dirty="0"/>
              <a:t>FRENCH FRIES</a:t>
            </a:r>
          </a:p>
          <a:p>
            <a:r>
              <a:rPr lang="en-US" sz="800" dirty="0"/>
              <a:t>GARLIC ROLLS</a:t>
            </a:r>
          </a:p>
          <a:p>
            <a:endParaRPr lang="en-US" sz="800" dirty="0"/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D92048C-00C7-C812-43E7-B03437F04F04}"/>
              </a:ext>
            </a:extLst>
          </p:cNvPr>
          <p:cNvSpPr txBox="1"/>
          <p:nvPr/>
        </p:nvSpPr>
        <p:spPr>
          <a:xfrm>
            <a:off x="4386021" y="4426384"/>
            <a:ext cx="1193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HOT HAM SANDWICH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VEGETABLE SOUP</a:t>
            </a:r>
          </a:p>
          <a:p>
            <a:r>
              <a:rPr lang="en-US" sz="800" dirty="0"/>
              <a:t>FRENCH FRIES</a:t>
            </a:r>
          </a:p>
          <a:p>
            <a:r>
              <a:rPr lang="en-US" sz="800" dirty="0"/>
              <a:t>CORN NUGGETS</a:t>
            </a:r>
          </a:p>
          <a:p>
            <a:endParaRPr lang="en-US" sz="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0625BF3-D850-1E63-1D16-878F347851FF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BEEF STEW AND RICE</a:t>
            </a:r>
          </a:p>
          <a:p>
            <a:r>
              <a:rPr lang="en-US" sz="800" dirty="0"/>
              <a:t>FISH STICKS</a:t>
            </a:r>
          </a:p>
          <a:p>
            <a:r>
              <a:rPr lang="en-US" sz="800" dirty="0"/>
              <a:t>CARROTS</a:t>
            </a:r>
          </a:p>
          <a:p>
            <a:r>
              <a:rPr lang="en-US" sz="800" dirty="0"/>
              <a:t>BROCCOLI</a:t>
            </a:r>
          </a:p>
          <a:p>
            <a:r>
              <a:rPr lang="en-US" sz="800" dirty="0"/>
              <a:t>YEAST ROLLS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774D0BF-E829-4C48-9973-8268A5263B0A}"/>
              </a:ext>
            </a:extLst>
          </p:cNvPr>
          <p:cNvSpPr txBox="1"/>
          <p:nvPr/>
        </p:nvSpPr>
        <p:spPr>
          <a:xfrm>
            <a:off x="7997126" y="4426384"/>
            <a:ext cx="1394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MEATBALL SUB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GARDEN SALAD</a:t>
            </a:r>
          </a:p>
          <a:p>
            <a:r>
              <a:rPr lang="en-US" sz="800" dirty="0"/>
              <a:t>WAFFLE FRIES</a:t>
            </a:r>
          </a:p>
          <a:p>
            <a:r>
              <a:rPr lang="en-US" sz="800" dirty="0"/>
              <a:t>MANAGER CHOICE VEGGIE</a:t>
            </a:r>
          </a:p>
          <a:p>
            <a:endParaRPr lang="en-US" sz="800" dirty="0"/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73469DEB-79EB-7388-F3EE-F983770DEE5F}"/>
              </a:ext>
            </a:extLst>
          </p:cNvPr>
          <p:cNvSpPr txBox="1"/>
          <p:nvPr/>
        </p:nvSpPr>
        <p:spPr>
          <a:xfrm>
            <a:off x="666427" y="5346915"/>
            <a:ext cx="11933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BACON</a:t>
            </a:r>
          </a:p>
          <a:p>
            <a:r>
              <a:rPr lang="en-US" sz="800" dirty="0"/>
              <a:t>SAUSAGE </a:t>
            </a:r>
          </a:p>
          <a:p>
            <a:r>
              <a:rPr lang="en-US" sz="800" dirty="0"/>
              <a:t>CHICKEN PATTY</a:t>
            </a:r>
          </a:p>
          <a:p>
            <a:r>
              <a:rPr lang="en-US" sz="800" dirty="0"/>
              <a:t>GRITS AND EGGS</a:t>
            </a:r>
          </a:p>
          <a:p>
            <a:r>
              <a:rPr lang="en-US" sz="800" dirty="0"/>
              <a:t>PANCAKES</a:t>
            </a:r>
          </a:p>
          <a:p>
            <a:r>
              <a:rPr lang="en-US" sz="800" dirty="0"/>
              <a:t>FRESH FRUIT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8AD8555-75B4-6BEC-B5C3-B09731043C2E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SLOPPY JOES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MIXED VEGGIES</a:t>
            </a:r>
          </a:p>
          <a:p>
            <a:r>
              <a:rPr lang="en-US" sz="800" dirty="0"/>
              <a:t>TATOR TOTS</a:t>
            </a:r>
          </a:p>
          <a:p>
            <a:r>
              <a:rPr lang="en-US" sz="800" dirty="0"/>
              <a:t>FRESH FRUIT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7EE796DE-135F-F502-824B-27EAAD83DCA1}"/>
              </a:ext>
            </a:extLst>
          </p:cNvPr>
          <p:cNvSpPr txBox="1"/>
          <p:nvPr/>
        </p:nvSpPr>
        <p:spPr>
          <a:xfrm>
            <a:off x="4386021" y="5346915"/>
            <a:ext cx="11933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SMOTHERED CHICKEN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CABBAGE </a:t>
            </a:r>
          </a:p>
          <a:p>
            <a:r>
              <a:rPr lang="en-US" sz="800" dirty="0"/>
              <a:t>MAC N CHEESE</a:t>
            </a:r>
          </a:p>
          <a:p>
            <a:r>
              <a:rPr lang="en-US" sz="800" dirty="0"/>
              <a:t>RICE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0F7A06F8-EDA6-355F-4451-B78A70D519F1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CHICKEN WRAPS</a:t>
            </a:r>
          </a:p>
          <a:p>
            <a:r>
              <a:rPr lang="en-US" sz="800" dirty="0"/>
              <a:t>BAKED CHICKEN</a:t>
            </a:r>
          </a:p>
          <a:p>
            <a:r>
              <a:rPr lang="en-US" sz="800" dirty="0"/>
              <a:t>BROCCOLI AND CHEESE</a:t>
            </a:r>
          </a:p>
          <a:p>
            <a:r>
              <a:rPr lang="en-US" sz="800" dirty="0"/>
              <a:t>WAFFLE FRIES</a:t>
            </a:r>
          </a:p>
          <a:p>
            <a:r>
              <a:rPr lang="en-US" sz="800" dirty="0"/>
              <a:t>SIDE SALAD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BD535F19-E246-1CEC-A1D2-70EE824DBF40}"/>
              </a:ext>
            </a:extLst>
          </p:cNvPr>
          <p:cNvSpPr txBox="1"/>
          <p:nvPr/>
        </p:nvSpPr>
        <p:spPr>
          <a:xfrm>
            <a:off x="7997126" y="5346915"/>
            <a:ext cx="1394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PHILLY CHEESESTEAK</a:t>
            </a:r>
          </a:p>
          <a:p>
            <a:r>
              <a:rPr lang="en-US" sz="800" dirty="0"/>
              <a:t>CHICKEN NUGGETS</a:t>
            </a:r>
          </a:p>
          <a:p>
            <a:r>
              <a:rPr lang="en-US" sz="800" dirty="0"/>
              <a:t>MANAGER CHOICE VEGGIE</a:t>
            </a:r>
          </a:p>
          <a:p>
            <a:r>
              <a:rPr lang="en-US" sz="800" dirty="0"/>
              <a:t>CHEESE STICKS</a:t>
            </a:r>
          </a:p>
          <a:p>
            <a:r>
              <a:rPr lang="en-US" sz="800" dirty="0"/>
              <a:t>TATOR TOTS</a:t>
            </a:r>
          </a:p>
          <a:p>
            <a:endParaRPr lang="en-US" sz="800" dirty="0"/>
          </a:p>
          <a:p>
            <a:endParaRPr lang="en-US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6427627F-7087-1209-B5D7-C31D941145A8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FB0F46F8-883E-8B32-BAB4-B3FB9E8B74B3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SOUTHLAND ACADEMY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1D1E7C8-6AFF-81D7-C1F4-AEF5BB0454C5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BC7FD6BE-EB1E-ADC5-7EC0-82C7A199383F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5588161F-069C-46DF-FBE5-003461B4B696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27538CEA-D463-3CE2-7BCE-95F3BD55F3FF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94C4B3CF-2EBB-2D5E-F658-02FA50C1348B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672C9CE2-40E8-27B2-C27B-6E0D865B242E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3A0F7062-632B-714B-C0EA-9D8DCB9DD4FE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4F1E2BF6-2594-38C9-107E-0AB72E8CD270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95244665-574B-B359-DDEE-51CEECF7BD83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6EB42CC-982D-A943-E2A9-63D3987BEF6A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A9CD5BA0-56C8-3A63-7AD7-FF367F8D513E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6CD6366A-681A-9FCA-4257-E40D8898DAD1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215CBFAA-FA8E-DAD8-2DB3-44245AA4EFEA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388245E1-8092-2049-EA5E-6299920AE631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6BF9DD22-83CE-B76D-278F-613039BC81F8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80A3336B-BB0D-311C-A54F-095BDA86269B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7B9AFF6E-59C2-5625-08A6-B934131DDBC9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59175EA6-4F12-CB2C-E0E1-E2CAB868702B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21C041A2-CCD3-04FF-AEBD-6F6BD0D8213A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F3FAA281-484E-F6BC-C6CD-A518BE7FBDA3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DB1FF0D9-B79A-9E1D-F1FD-4BC3D1129846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FD5F1FC7-4574-7F21-4603-4B1AAEE2C608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53D2C8BF-BC59-8961-2726-CA340E985BD7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31</a:t>
            </a:r>
          </a:p>
        </p:txBody>
      </p:sp>
      <p:pic>
        <p:nvPicPr>
          <p:cNvPr id="62" name="Picture 61" descr="A blue and gold logo&#10;&#10;Description automatically generated">
            <a:extLst>
              <a:ext uri="{FF2B5EF4-FFF2-40B4-BE49-F238E27FC236}">
                <a16:creationId xmlns:a16="http://schemas.microsoft.com/office/drawing/2014/main" xmlns="" id="{4FEF918A-DAAF-0B56-98C0-95DB71FB0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010" y="-112262"/>
            <a:ext cx="1705213" cy="153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119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2581</TotalTime>
  <Words>264</Words>
  <Application>Microsoft Office PowerPoint</Application>
  <PresentationFormat>Custom</PresentationFormat>
  <Paragraphs>148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 Leslie</dc:creator>
  <cp:lastModifiedBy>Terry Collins</cp:lastModifiedBy>
  <cp:revision>7</cp:revision>
  <dcterms:created xsi:type="dcterms:W3CDTF">2024-11-06T20:04:04Z</dcterms:created>
  <dcterms:modified xsi:type="dcterms:W3CDTF">2025-09-15T13:21:53Z</dcterms:modified>
</cp:coreProperties>
</file>