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950" r:id="rId2"/>
  </p:sldIdLst>
  <p:sldSz cx="7559675" cy="10691813"/>
  <p:notesSz cx="7102475" cy="9388475"/>
  <p:embeddedFontLst>
    <p:embeddedFont>
      <p:font typeface="APLRainbowRug" panose="02000603000000000000" pitchFamily="2" charset="0"/>
      <p:regular r:id="rId3"/>
    </p:embeddedFont>
    <p:embeddedFont>
      <p:font typeface="Bebas Neue" panose="020B0606020202050201" pitchFamily="34" charset="77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Elephant" panose="02020904090505020303" pitchFamily="18" charset="77"/>
      <p:regular r:id="rId11"/>
      <p:italic r:id="rId12"/>
    </p:embeddedFont>
    <p:embeddedFont>
      <p:font typeface="MoonTime" pitchFamily="2" charset="0"/>
      <p:regular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8F55"/>
    <a:srgbClr val="C09760"/>
    <a:srgbClr val="D0B289"/>
    <a:srgbClr val="80835E"/>
    <a:srgbClr val="898D63"/>
    <a:srgbClr val="5B681A"/>
    <a:srgbClr val="94691C"/>
    <a:srgbClr val="7C5917"/>
    <a:srgbClr val="738421"/>
    <a:srgbClr val="636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04" autoAdjust="0"/>
    <p:restoredTop sz="94660"/>
  </p:normalViewPr>
  <p:slideViewPr>
    <p:cSldViewPr snapToGrid="0">
      <p:cViewPr>
        <p:scale>
          <a:sx n="126" d="100"/>
          <a:sy n="126" d="100"/>
        </p:scale>
        <p:origin x="147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24/7/23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13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24/7/23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047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24/7/23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220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24/7/23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064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24/7/23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788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24/7/23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463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24/7/23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002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24/7/23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375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24/7/23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444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24/7/23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65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24/7/23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24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905AC-2F0C-4FF2-B13E-01316518366C}" type="datetimeFigureOut">
              <a:rPr lang="en-AU" smtClean="0"/>
              <a:t>24/7/23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397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8C771E-33FF-4F72-A508-39B514F01ACD}"/>
              </a:ext>
            </a:extLst>
          </p:cNvPr>
          <p:cNvSpPr txBox="1"/>
          <p:nvPr/>
        </p:nvSpPr>
        <p:spPr>
          <a:xfrm>
            <a:off x="1233370" y="10043530"/>
            <a:ext cx="2306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spc="9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rPr>
              <a:t>contact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974F6B-5A06-4E66-A524-AE8B96B2B2B2}"/>
              </a:ext>
            </a:extLst>
          </p:cNvPr>
          <p:cNvSpPr txBox="1"/>
          <p:nvPr/>
        </p:nvSpPr>
        <p:spPr>
          <a:xfrm>
            <a:off x="3032764" y="10115314"/>
            <a:ext cx="455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PLRainbowRug" panose="02000603000000000000" pitchFamily="2" charset="0"/>
                <a:ea typeface="APLRainbowRug" panose="02000603000000000000" pitchFamily="2" charset="0"/>
              </a:rPr>
              <a:t>Remind code: @phelpsk5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19174-E8CB-4A25-9B1C-21C1350D60C6}"/>
              </a:ext>
            </a:extLst>
          </p:cNvPr>
          <p:cNvSpPr txBox="1"/>
          <p:nvPr/>
        </p:nvSpPr>
        <p:spPr>
          <a:xfrm>
            <a:off x="55366" y="2366663"/>
            <a:ext cx="377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spc="9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rPr>
              <a:t>About 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223D8E-99D8-4276-BC10-896617317D44}"/>
              </a:ext>
            </a:extLst>
          </p:cNvPr>
          <p:cNvSpPr txBox="1"/>
          <p:nvPr/>
        </p:nvSpPr>
        <p:spPr>
          <a:xfrm>
            <a:off x="459331" y="3296289"/>
            <a:ext cx="297191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LRainbowRug" panose="020B0604020202020204" charset="0"/>
                <a:ea typeface="APLRainbowRug" panose="020B0604020202020204" charset="0"/>
              </a:rPr>
              <a:t>My name is Brianna Phelps, and I will be your child’s teacher this year!  This is my second year teaching kindergarten here at </a:t>
            </a:r>
            <a:r>
              <a:rPr lang="en-US" sz="1600" dirty="0" err="1">
                <a:latin typeface="APLRainbowRug" panose="020B0604020202020204" charset="0"/>
                <a:ea typeface="APLRainbowRug" panose="020B0604020202020204" charset="0"/>
              </a:rPr>
              <a:t>Coosada</a:t>
            </a:r>
            <a:r>
              <a:rPr lang="en-US" sz="1600" dirty="0">
                <a:latin typeface="APLRainbowRug" panose="020B0604020202020204" charset="0"/>
                <a:ea typeface="APLRainbowRug" panose="020B0604020202020204" charset="0"/>
              </a:rPr>
              <a:t>! I have a passion for making learning fun, and teaching my students to have confidence. </a:t>
            </a:r>
          </a:p>
          <a:p>
            <a:endParaRPr lang="en-US" sz="1600" dirty="0">
              <a:latin typeface="APLRainbowRug" panose="020B0604020202020204" charset="0"/>
              <a:ea typeface="APLRainbowRug" panose="020B0604020202020204" charset="0"/>
            </a:endParaRPr>
          </a:p>
          <a:p>
            <a:r>
              <a:rPr lang="en-US" sz="1600" dirty="0">
                <a:latin typeface="APLRainbowRug" panose="020B0604020202020204" charset="0"/>
                <a:ea typeface="APLRainbowRug" panose="020B0604020202020204" charset="0"/>
              </a:rPr>
              <a:t>I graduated with my Bachelor's degree in elementary education from AUM in 2022. I obtained my Master's of Elementary Education there in 2023.</a:t>
            </a:r>
          </a:p>
          <a:p>
            <a:r>
              <a:rPr lang="en-US" sz="1600" dirty="0">
                <a:latin typeface="APLRainbowRug" panose="020B0604020202020204" charset="0"/>
                <a:ea typeface="APLRainbowRug" panose="020B0604020202020204" charset="0"/>
              </a:rPr>
              <a:t>I am currently pursuing my P.H.D in Educational Leadership, Policy and Law at Alabama State. </a:t>
            </a:r>
          </a:p>
          <a:p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APLRainbowRug" panose="02000603000000000000" pitchFamily="2" charset="0"/>
              <a:ea typeface="APLRainbowRug" panose="02000603000000000000" pitchFamily="2" charset="0"/>
            </a:endParaRPr>
          </a:p>
          <a:p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LRainbowRug" panose="02000603000000000000" pitchFamily="2" charset="0"/>
                <a:ea typeface="APLRainbowRug" panose="02000603000000000000" pitchFamily="2" charset="0"/>
              </a:rPr>
              <a:t>I am looking forward to helping your child grow this year!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PLRainbowRug" panose="020B0604020202020204" charset="0"/>
              <a:ea typeface="APLRainbowRug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AE97BB-286D-4C58-B3FD-5E423D4BA48C}"/>
              </a:ext>
            </a:extLst>
          </p:cNvPr>
          <p:cNvSpPr txBox="1"/>
          <p:nvPr/>
        </p:nvSpPr>
        <p:spPr>
          <a:xfrm rot="21208798">
            <a:off x="409830" y="2635978"/>
            <a:ext cx="209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oonTime" panose="00000500000000000000" pitchFamily="50" charset="0"/>
              </a:rPr>
              <a:t>hello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BA148B-579C-4149-BBA1-ADD66F4B9059}"/>
              </a:ext>
            </a:extLst>
          </p:cNvPr>
          <p:cNvSpPr txBox="1"/>
          <p:nvPr/>
        </p:nvSpPr>
        <p:spPr>
          <a:xfrm>
            <a:off x="3854395" y="2366663"/>
            <a:ext cx="349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spc="9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rPr>
              <a:t>More info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CB8C1-E96B-4BB4-82FE-A2B698ED407B}"/>
              </a:ext>
            </a:extLst>
          </p:cNvPr>
          <p:cNvSpPr txBox="1"/>
          <p:nvPr/>
        </p:nvSpPr>
        <p:spPr>
          <a:xfrm>
            <a:off x="4114496" y="2999239"/>
            <a:ext cx="298065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LRainbowRug" panose="020B0604020202020204" charset="0"/>
                <a:ea typeface="APLRainbowRug" panose="020B0604020202020204" charset="0"/>
              </a:rPr>
              <a:t>I am married to Jordan Phelps, and we are currently residents of Montgomery! We have a golden retriever (Charley), and two sweet kitty cats (</a:t>
            </a:r>
            <a:r>
              <a:rPr lang="en-US" sz="1600" dirty="0" err="1">
                <a:latin typeface="APLRainbowRug" panose="020B0604020202020204" charset="0"/>
                <a:ea typeface="APLRainbowRug" panose="020B0604020202020204" charset="0"/>
              </a:rPr>
              <a:t>Aubie</a:t>
            </a:r>
            <a:r>
              <a:rPr lang="en-US" sz="1600" dirty="0">
                <a:latin typeface="APLRainbowRug" panose="020B0604020202020204" charset="0"/>
                <a:ea typeface="APLRainbowRug" panose="020B0604020202020204" charset="0"/>
              </a:rPr>
              <a:t> and Socks). When I'm not at school I enjoy going to live music events, reading, and taking my dog on adventures! Jordan and I are also big Auburn Football fans! During football season you can find us in Auburn, or hosting football parties at our home! </a:t>
            </a: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APLRainbowRug" panose="020B0604020202020204" charset="0"/>
              <a:ea typeface="APLRainbowRug" panose="020B0604020202020204" charset="0"/>
            </a:endParaRPr>
          </a:p>
          <a:p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APLRainbowRug" panose="02000603000000000000" pitchFamily="2" charset="0"/>
              <a:ea typeface="APLRainbowRug" panose="02000603000000000000" pitchFamily="2" charset="0"/>
            </a:endParaRPr>
          </a:p>
          <a:p>
            <a:pPr algn="ctr"/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LRainbowRug" panose="02000603000000000000" pitchFamily="2" charset="0"/>
                <a:ea typeface="APLRainbowRug" panose="02000603000000000000" pitchFamily="2" charset="0"/>
              </a:rPr>
              <a:t>Fun Facts:</a:t>
            </a:r>
          </a:p>
          <a:p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LRainbowRug" panose="02000603000000000000" pitchFamily="2" charset="0"/>
                <a:ea typeface="APLRainbowRug" panose="02000603000000000000" pitchFamily="2" charset="0"/>
              </a:rPr>
              <a:t>-I am a vegetarian of 6 years </a:t>
            </a:r>
          </a:p>
          <a:p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LRainbowRug" panose="02000603000000000000" pitchFamily="2" charset="0"/>
                <a:ea typeface="APLRainbowRug" panose="02000603000000000000" pitchFamily="2" charset="0"/>
              </a:rPr>
              <a:t>-I am a third generation teacher </a:t>
            </a:r>
          </a:p>
          <a:p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APLRainbowRug" panose="02000603000000000000" pitchFamily="2" charset="0"/>
              <a:ea typeface="APLRainbowRug" panose="02000603000000000000" pitchFamily="2" charset="0"/>
            </a:endParaRPr>
          </a:p>
          <a:p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APLRainbowRug" panose="02000603000000000000" pitchFamily="2" charset="0"/>
              <a:ea typeface="APLRainbowRug" panose="02000603000000000000" pitchFamily="2" charset="0"/>
            </a:endParaRPr>
          </a:p>
          <a:p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LRainbowRug" panose="02000603000000000000" pitchFamily="2" charset="0"/>
                <a:ea typeface="APLRainbowRug" panose="02000603000000000000" pitchFamily="2" charset="0"/>
              </a:rPr>
              <a:t>Please join our remind group by downloading the app and using the code below.</a:t>
            </a:r>
          </a:p>
          <a:p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APLRainbowRug" panose="02000603000000000000" pitchFamily="2" charset="0"/>
              <a:ea typeface="APLRainbowRug" panose="02000603000000000000" pitchFamily="2" charset="0"/>
            </a:endParaRPr>
          </a:p>
          <a:p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LRainbowRug" panose="02000603000000000000" pitchFamily="2" charset="0"/>
                <a:ea typeface="APLRainbowRug" panose="02000603000000000000" pitchFamily="2" charset="0"/>
              </a:rPr>
              <a:t>OR</a:t>
            </a:r>
          </a:p>
          <a:p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APLRainbowRug" panose="02000603000000000000" pitchFamily="2" charset="0"/>
              <a:ea typeface="APLRainbowRug" panose="02000603000000000000" pitchFamily="2" charset="0"/>
            </a:endParaRPr>
          </a:p>
          <a:p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LRainbowRug" panose="02000603000000000000" pitchFamily="2" charset="0"/>
                <a:ea typeface="APLRainbowRug" panose="02000603000000000000" pitchFamily="2" charset="0"/>
              </a:rPr>
              <a:t>Text the code below to 81010</a:t>
            </a:r>
          </a:p>
          <a:p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APLRainbowRug" panose="02000603000000000000" pitchFamily="2" charset="0"/>
              <a:ea typeface="APLRainbowRug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E05E9C-560F-4E39-A84D-A81BEB5CD155}"/>
              </a:ext>
            </a:extLst>
          </p:cNvPr>
          <p:cNvSpPr txBox="1"/>
          <p:nvPr/>
        </p:nvSpPr>
        <p:spPr>
          <a:xfrm>
            <a:off x="312659" y="576499"/>
            <a:ext cx="5691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Elephant" panose="02020904090505020303" pitchFamily="18" charset="0"/>
              </a:rPr>
              <a:t>teacher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0CC257-0949-4B3C-8151-B1E1B32C693B}"/>
              </a:ext>
            </a:extLst>
          </p:cNvPr>
          <p:cNvSpPr txBox="1"/>
          <p:nvPr/>
        </p:nvSpPr>
        <p:spPr>
          <a:xfrm>
            <a:off x="1032738" y="-40027"/>
            <a:ext cx="2635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MoonTime" panose="00000500000000000000" pitchFamily="50" charset="0"/>
              </a:rPr>
              <a:t>meet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7CDDB7-ED0A-4E6A-BB39-98FAAA44E7DF}"/>
              </a:ext>
            </a:extLst>
          </p:cNvPr>
          <p:cNvSpPr txBox="1"/>
          <p:nvPr/>
        </p:nvSpPr>
        <p:spPr>
          <a:xfrm>
            <a:off x="3032764" y="-75180"/>
            <a:ext cx="1740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MoonTime" panose="00000500000000000000" pitchFamily="50" charset="0"/>
              </a:rPr>
              <a:t>the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65F6A-8DFA-4DCE-A3C6-A9AE2FADB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5" y="7597228"/>
            <a:ext cx="2460359" cy="20246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2099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9068</TotalTime>
  <Words>239</Words>
  <Application>Microsoft Macintosh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Bebas Neue</vt:lpstr>
      <vt:lpstr>Elephant</vt:lpstr>
      <vt:lpstr>Calibri</vt:lpstr>
      <vt:lpstr>APLRainbowRug</vt:lpstr>
      <vt:lpstr>Arial</vt:lpstr>
      <vt:lpstr>MoonTime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Halliday</dc:creator>
  <cp:lastModifiedBy>brianna garner</cp:lastModifiedBy>
  <cp:revision>148</cp:revision>
  <cp:lastPrinted>2023-06-04T23:41:11Z</cp:lastPrinted>
  <dcterms:created xsi:type="dcterms:W3CDTF">2019-11-09T04:47:25Z</dcterms:created>
  <dcterms:modified xsi:type="dcterms:W3CDTF">2023-07-25T03:24:06Z</dcterms:modified>
</cp:coreProperties>
</file>