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5" r:id="rId2"/>
  </p:sldIdLst>
  <p:sldSz cx="7543800" cy="9829800"/>
  <p:notesSz cx="6858000" cy="9144000"/>
  <p:defaultTextStyle>
    <a:defPPr>
      <a:defRPr lang="en-US"/>
    </a:defPPr>
    <a:lvl1pPr marL="0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1pPr>
    <a:lvl2pPr marL="496323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2pPr>
    <a:lvl3pPr marL="992648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3pPr>
    <a:lvl4pPr marL="1488972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4pPr>
    <a:lvl5pPr marL="1985296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5pPr>
    <a:lvl6pPr marL="2481620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6pPr>
    <a:lvl7pPr marL="2977944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7pPr>
    <a:lvl8pPr marL="3474268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8pPr>
    <a:lvl9pPr marL="3970592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236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785" y="1608722"/>
            <a:ext cx="6412230" cy="3422227"/>
          </a:xfrm>
        </p:spPr>
        <p:txBody>
          <a:bodyPr anchor="b"/>
          <a:lstStyle>
            <a:lvl1pPr algn="ctr">
              <a:defRPr sz="397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2975" y="5162922"/>
            <a:ext cx="5657850" cy="2373259"/>
          </a:xfrm>
        </p:spPr>
        <p:txBody>
          <a:bodyPr/>
          <a:lstStyle>
            <a:lvl1pPr marL="0" indent="0" algn="ctr">
              <a:buNone/>
              <a:defRPr sz="1588"/>
            </a:lvl1pPr>
            <a:lvl2pPr marL="302575" indent="0" algn="ctr">
              <a:buNone/>
              <a:defRPr sz="1324"/>
            </a:lvl2pPr>
            <a:lvl3pPr marL="605150" indent="0" algn="ctr">
              <a:buNone/>
              <a:defRPr sz="1191"/>
            </a:lvl3pPr>
            <a:lvl4pPr marL="907725" indent="0" algn="ctr">
              <a:buNone/>
              <a:defRPr sz="1059"/>
            </a:lvl4pPr>
            <a:lvl5pPr marL="1210300" indent="0" algn="ctr">
              <a:buNone/>
              <a:defRPr sz="1059"/>
            </a:lvl5pPr>
            <a:lvl6pPr marL="1512875" indent="0" algn="ctr">
              <a:buNone/>
              <a:defRPr sz="1059"/>
            </a:lvl6pPr>
            <a:lvl7pPr marL="1815450" indent="0" algn="ctr">
              <a:buNone/>
              <a:defRPr sz="1059"/>
            </a:lvl7pPr>
            <a:lvl8pPr marL="2118025" indent="0" algn="ctr">
              <a:buNone/>
              <a:defRPr sz="1059"/>
            </a:lvl8pPr>
            <a:lvl9pPr marL="2420600" indent="0" algn="ctr">
              <a:buNone/>
              <a:defRPr sz="105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48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84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98534" y="523348"/>
            <a:ext cx="1626632" cy="8330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638" y="523348"/>
            <a:ext cx="4785598" cy="83303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0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709" y="2450628"/>
            <a:ext cx="6506528" cy="4088923"/>
          </a:xfrm>
        </p:spPr>
        <p:txBody>
          <a:bodyPr anchor="b"/>
          <a:lstStyle>
            <a:lvl1pPr>
              <a:defRPr sz="397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709" y="6578233"/>
            <a:ext cx="6506528" cy="2150268"/>
          </a:xfrm>
        </p:spPr>
        <p:txBody>
          <a:bodyPr/>
          <a:lstStyle>
            <a:lvl1pPr marL="0" indent="0">
              <a:buNone/>
              <a:defRPr sz="1588">
                <a:solidFill>
                  <a:schemeClr val="tx1"/>
                </a:solidFill>
              </a:defRPr>
            </a:lvl1pPr>
            <a:lvl2pPr marL="302575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2pPr>
            <a:lvl3pPr marL="605150" indent="0">
              <a:buNone/>
              <a:defRPr sz="1191">
                <a:solidFill>
                  <a:schemeClr val="tx1">
                    <a:tint val="75000"/>
                  </a:schemeClr>
                </a:solidFill>
              </a:defRPr>
            </a:lvl3pPr>
            <a:lvl4pPr marL="907725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4pPr>
            <a:lvl5pPr marL="1210300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5pPr>
            <a:lvl6pPr marL="1512875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6pPr>
            <a:lvl7pPr marL="1815450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7pPr>
            <a:lvl8pPr marL="2118025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8pPr>
            <a:lvl9pPr marL="2420600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2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637" y="2616729"/>
            <a:ext cx="3206115" cy="62369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9049" y="2616729"/>
            <a:ext cx="3206115" cy="62369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1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621" y="523350"/>
            <a:ext cx="6506528" cy="18999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621" y="2409669"/>
            <a:ext cx="3191381" cy="1180940"/>
          </a:xfrm>
        </p:spPr>
        <p:txBody>
          <a:bodyPr anchor="b"/>
          <a:lstStyle>
            <a:lvl1pPr marL="0" indent="0">
              <a:buNone/>
              <a:defRPr sz="1588" b="1"/>
            </a:lvl1pPr>
            <a:lvl2pPr marL="302575" indent="0">
              <a:buNone/>
              <a:defRPr sz="1324" b="1"/>
            </a:lvl2pPr>
            <a:lvl3pPr marL="605150" indent="0">
              <a:buNone/>
              <a:defRPr sz="1191" b="1"/>
            </a:lvl3pPr>
            <a:lvl4pPr marL="907725" indent="0">
              <a:buNone/>
              <a:defRPr sz="1059" b="1"/>
            </a:lvl4pPr>
            <a:lvl5pPr marL="1210300" indent="0">
              <a:buNone/>
              <a:defRPr sz="1059" b="1"/>
            </a:lvl5pPr>
            <a:lvl6pPr marL="1512875" indent="0">
              <a:buNone/>
              <a:defRPr sz="1059" b="1"/>
            </a:lvl6pPr>
            <a:lvl7pPr marL="1815450" indent="0">
              <a:buNone/>
              <a:defRPr sz="1059" b="1"/>
            </a:lvl7pPr>
            <a:lvl8pPr marL="2118025" indent="0">
              <a:buNone/>
              <a:defRPr sz="1059" b="1"/>
            </a:lvl8pPr>
            <a:lvl9pPr marL="2420600" indent="0">
              <a:buNone/>
              <a:defRPr sz="105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621" y="3590607"/>
            <a:ext cx="3191381" cy="52812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9051" y="2409669"/>
            <a:ext cx="3207097" cy="1180940"/>
          </a:xfrm>
        </p:spPr>
        <p:txBody>
          <a:bodyPr anchor="b"/>
          <a:lstStyle>
            <a:lvl1pPr marL="0" indent="0">
              <a:buNone/>
              <a:defRPr sz="1588" b="1"/>
            </a:lvl1pPr>
            <a:lvl2pPr marL="302575" indent="0">
              <a:buNone/>
              <a:defRPr sz="1324" b="1"/>
            </a:lvl2pPr>
            <a:lvl3pPr marL="605150" indent="0">
              <a:buNone/>
              <a:defRPr sz="1191" b="1"/>
            </a:lvl3pPr>
            <a:lvl4pPr marL="907725" indent="0">
              <a:buNone/>
              <a:defRPr sz="1059" b="1"/>
            </a:lvl4pPr>
            <a:lvl5pPr marL="1210300" indent="0">
              <a:buNone/>
              <a:defRPr sz="1059" b="1"/>
            </a:lvl5pPr>
            <a:lvl6pPr marL="1512875" indent="0">
              <a:buNone/>
              <a:defRPr sz="1059" b="1"/>
            </a:lvl6pPr>
            <a:lvl7pPr marL="1815450" indent="0">
              <a:buNone/>
              <a:defRPr sz="1059" b="1"/>
            </a:lvl7pPr>
            <a:lvl8pPr marL="2118025" indent="0">
              <a:buNone/>
              <a:defRPr sz="1059" b="1"/>
            </a:lvl8pPr>
            <a:lvl9pPr marL="2420600" indent="0">
              <a:buNone/>
              <a:defRPr sz="105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9051" y="3590607"/>
            <a:ext cx="3207097" cy="52812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1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3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2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619" y="655320"/>
            <a:ext cx="2433072" cy="2293620"/>
          </a:xfrm>
        </p:spPr>
        <p:txBody>
          <a:bodyPr anchor="b"/>
          <a:lstStyle>
            <a:lvl1pPr>
              <a:defRPr sz="211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7099" y="1415312"/>
            <a:ext cx="3819049" cy="6985530"/>
          </a:xfrm>
        </p:spPr>
        <p:txBody>
          <a:bodyPr/>
          <a:lstStyle>
            <a:lvl1pPr>
              <a:defRPr sz="2118"/>
            </a:lvl1pPr>
            <a:lvl2pPr>
              <a:defRPr sz="1853"/>
            </a:lvl2pPr>
            <a:lvl3pPr>
              <a:defRPr sz="1588"/>
            </a:lvl3pPr>
            <a:lvl4pPr>
              <a:defRPr sz="1324"/>
            </a:lvl4pPr>
            <a:lvl5pPr>
              <a:defRPr sz="1324"/>
            </a:lvl5pPr>
            <a:lvl6pPr>
              <a:defRPr sz="1324"/>
            </a:lvl6pPr>
            <a:lvl7pPr>
              <a:defRPr sz="1324"/>
            </a:lvl7pPr>
            <a:lvl8pPr>
              <a:defRPr sz="1324"/>
            </a:lvl8pPr>
            <a:lvl9pPr>
              <a:defRPr sz="132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619" y="2948942"/>
            <a:ext cx="2433072" cy="5463276"/>
          </a:xfrm>
        </p:spPr>
        <p:txBody>
          <a:bodyPr/>
          <a:lstStyle>
            <a:lvl1pPr marL="0" indent="0">
              <a:buNone/>
              <a:defRPr sz="1059"/>
            </a:lvl1pPr>
            <a:lvl2pPr marL="302575" indent="0">
              <a:buNone/>
              <a:defRPr sz="927"/>
            </a:lvl2pPr>
            <a:lvl3pPr marL="605150" indent="0">
              <a:buNone/>
              <a:defRPr sz="794"/>
            </a:lvl3pPr>
            <a:lvl4pPr marL="907725" indent="0">
              <a:buNone/>
              <a:defRPr sz="662"/>
            </a:lvl4pPr>
            <a:lvl5pPr marL="1210300" indent="0">
              <a:buNone/>
              <a:defRPr sz="662"/>
            </a:lvl5pPr>
            <a:lvl6pPr marL="1512875" indent="0">
              <a:buNone/>
              <a:defRPr sz="662"/>
            </a:lvl6pPr>
            <a:lvl7pPr marL="1815450" indent="0">
              <a:buNone/>
              <a:defRPr sz="662"/>
            </a:lvl7pPr>
            <a:lvl8pPr marL="2118025" indent="0">
              <a:buNone/>
              <a:defRPr sz="662"/>
            </a:lvl8pPr>
            <a:lvl9pPr marL="2420600" indent="0">
              <a:buNone/>
              <a:defRPr sz="6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5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619" y="655320"/>
            <a:ext cx="2433072" cy="2293620"/>
          </a:xfrm>
        </p:spPr>
        <p:txBody>
          <a:bodyPr anchor="b"/>
          <a:lstStyle>
            <a:lvl1pPr>
              <a:defRPr sz="211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7099" y="1415312"/>
            <a:ext cx="3819049" cy="6985530"/>
          </a:xfrm>
        </p:spPr>
        <p:txBody>
          <a:bodyPr anchor="t"/>
          <a:lstStyle>
            <a:lvl1pPr marL="0" indent="0">
              <a:buNone/>
              <a:defRPr sz="2118"/>
            </a:lvl1pPr>
            <a:lvl2pPr marL="302575" indent="0">
              <a:buNone/>
              <a:defRPr sz="1853"/>
            </a:lvl2pPr>
            <a:lvl3pPr marL="605150" indent="0">
              <a:buNone/>
              <a:defRPr sz="1588"/>
            </a:lvl3pPr>
            <a:lvl4pPr marL="907725" indent="0">
              <a:buNone/>
              <a:defRPr sz="1324"/>
            </a:lvl4pPr>
            <a:lvl5pPr marL="1210300" indent="0">
              <a:buNone/>
              <a:defRPr sz="1324"/>
            </a:lvl5pPr>
            <a:lvl6pPr marL="1512875" indent="0">
              <a:buNone/>
              <a:defRPr sz="1324"/>
            </a:lvl6pPr>
            <a:lvl7pPr marL="1815450" indent="0">
              <a:buNone/>
              <a:defRPr sz="1324"/>
            </a:lvl7pPr>
            <a:lvl8pPr marL="2118025" indent="0">
              <a:buNone/>
              <a:defRPr sz="1324"/>
            </a:lvl8pPr>
            <a:lvl9pPr marL="2420600" indent="0">
              <a:buNone/>
              <a:defRPr sz="132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619" y="2948942"/>
            <a:ext cx="2433072" cy="5463276"/>
          </a:xfrm>
        </p:spPr>
        <p:txBody>
          <a:bodyPr/>
          <a:lstStyle>
            <a:lvl1pPr marL="0" indent="0">
              <a:buNone/>
              <a:defRPr sz="1059"/>
            </a:lvl1pPr>
            <a:lvl2pPr marL="302575" indent="0">
              <a:buNone/>
              <a:defRPr sz="927"/>
            </a:lvl2pPr>
            <a:lvl3pPr marL="605150" indent="0">
              <a:buNone/>
              <a:defRPr sz="794"/>
            </a:lvl3pPr>
            <a:lvl4pPr marL="907725" indent="0">
              <a:buNone/>
              <a:defRPr sz="662"/>
            </a:lvl4pPr>
            <a:lvl5pPr marL="1210300" indent="0">
              <a:buNone/>
              <a:defRPr sz="662"/>
            </a:lvl5pPr>
            <a:lvl6pPr marL="1512875" indent="0">
              <a:buNone/>
              <a:defRPr sz="662"/>
            </a:lvl6pPr>
            <a:lvl7pPr marL="1815450" indent="0">
              <a:buNone/>
              <a:defRPr sz="662"/>
            </a:lvl7pPr>
            <a:lvl8pPr marL="2118025" indent="0">
              <a:buNone/>
              <a:defRPr sz="662"/>
            </a:lvl8pPr>
            <a:lvl9pPr marL="2420600" indent="0">
              <a:buNone/>
              <a:defRPr sz="6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9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8638" y="523350"/>
            <a:ext cx="6506528" cy="18999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638" y="2616729"/>
            <a:ext cx="6506528" cy="6236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637" y="9110772"/>
            <a:ext cx="1697355" cy="523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0708D-3319-48DB-954E-F3E7E1172CC4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8886" y="9110772"/>
            <a:ext cx="2546033" cy="523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7809" y="9110772"/>
            <a:ext cx="1697355" cy="523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1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05150" rtl="0" eaLnBrk="1" latinLnBrk="0" hangingPunct="1">
        <a:lnSpc>
          <a:spcPct val="90000"/>
        </a:lnSpc>
        <a:spcBef>
          <a:spcPct val="0"/>
        </a:spcBef>
        <a:buNone/>
        <a:defRPr sz="29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1287" indent="-151287" algn="l" defTabSz="605150" rtl="0" eaLnBrk="1" latinLnBrk="0" hangingPunct="1">
        <a:lnSpc>
          <a:spcPct val="90000"/>
        </a:lnSpc>
        <a:spcBef>
          <a:spcPts val="662"/>
        </a:spcBef>
        <a:buFont typeface="Arial" panose="020B0604020202020204" pitchFamily="34" charset="0"/>
        <a:buChar char="•"/>
        <a:defRPr sz="1853" kern="1200">
          <a:solidFill>
            <a:schemeClr val="tx1"/>
          </a:solidFill>
          <a:latin typeface="+mn-lt"/>
          <a:ea typeface="+mn-ea"/>
          <a:cs typeface="+mn-cs"/>
        </a:defRPr>
      </a:lvl1pPr>
      <a:lvl2pPr marL="453862" indent="-151287" algn="l" defTabSz="605150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756437" indent="-151287" algn="l" defTabSz="605150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324" kern="1200">
          <a:solidFill>
            <a:schemeClr val="tx1"/>
          </a:solidFill>
          <a:latin typeface="+mn-lt"/>
          <a:ea typeface="+mn-ea"/>
          <a:cs typeface="+mn-cs"/>
        </a:defRPr>
      </a:lvl3pPr>
      <a:lvl4pPr marL="1059012" indent="-151287" algn="l" defTabSz="605150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4pPr>
      <a:lvl5pPr marL="1361587" indent="-151287" algn="l" defTabSz="605150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5pPr>
      <a:lvl6pPr marL="1664162" indent="-151287" algn="l" defTabSz="605150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6pPr>
      <a:lvl7pPr marL="1966737" indent="-151287" algn="l" defTabSz="605150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7pPr>
      <a:lvl8pPr marL="2269312" indent="-151287" algn="l" defTabSz="605150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8pPr>
      <a:lvl9pPr marL="2571887" indent="-151287" algn="l" defTabSz="605150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1pPr>
      <a:lvl2pPr marL="302575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2pPr>
      <a:lvl3pPr marL="605150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3pPr>
      <a:lvl4pPr marL="907725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4pPr>
      <a:lvl5pPr marL="1210300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5pPr>
      <a:lvl6pPr marL="1512875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6pPr>
      <a:lvl7pPr marL="1815450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7pPr>
      <a:lvl8pPr marL="2118025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8pPr>
      <a:lvl9pPr marL="2420600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JP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C8AED81-E388-532B-6817-EA5C73528714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862386" y="2896398"/>
            <a:ext cx="3487697" cy="3729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</a:rPr>
              <a:t>Skills:</a:t>
            </a:r>
          </a:p>
          <a:p>
            <a:pPr algn="ctr"/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dirty="0"/>
              <a:t>Reading: Review</a:t>
            </a:r>
            <a:endParaRPr lang="en-US" sz="2000" dirty="0"/>
          </a:p>
          <a:p>
            <a:r>
              <a:rPr lang="en-US" dirty="0"/>
              <a:t>Sight Words: Review Red, Orange, and Yellow rainbow words</a:t>
            </a:r>
            <a:endParaRPr lang="en-US" sz="2000" dirty="0"/>
          </a:p>
          <a:p>
            <a:r>
              <a:rPr lang="en-US" dirty="0"/>
              <a:t>Writing: sight word sentences</a:t>
            </a:r>
            <a:endParaRPr lang="en-US" sz="2000" dirty="0"/>
          </a:p>
          <a:p>
            <a:r>
              <a:rPr lang="en-US" dirty="0"/>
              <a:t>Social Science: St. </a:t>
            </a:r>
            <a:r>
              <a:rPr lang="en-US" dirty="0" err="1"/>
              <a:t>Patricks</a:t>
            </a:r>
            <a:r>
              <a:rPr lang="en-US" dirty="0"/>
              <a:t> Day/Spring Break </a:t>
            </a:r>
            <a:endParaRPr lang="en-US" sz="2000" dirty="0"/>
          </a:p>
          <a:p>
            <a:r>
              <a:rPr lang="en-US" dirty="0"/>
              <a:t>Math: Review skills taught </a:t>
            </a:r>
            <a:br>
              <a:rPr lang="en-US" sz="2000" dirty="0"/>
            </a:br>
            <a:endParaRPr lang="en-US" sz="2000" dirty="0">
              <a:latin typeface="Century Gothic" panose="020B0502020202020204" pitchFamily="34" charset="0"/>
            </a:endParaRPr>
          </a:p>
          <a:p>
            <a:pPr algn="ctr"/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9A4613-AF34-3CE2-1739-B2CF7735A86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91477" y="4289873"/>
            <a:ext cx="340647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</a:rPr>
              <a:t>Things to know: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600" dirty="0"/>
              <a:t>Please send a seasonally appropriate change of clothes in backpacks in case of accidents or spills.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600" dirty="0"/>
              <a:t>Please check student folders and remove papers daily. 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400" dirty="0"/>
              <a:t>Homework is divided up to complete Monday-Thursday. You can turn in completed homework on Friday for your student to get a GOTCHA!</a:t>
            </a:r>
            <a:endParaRPr lang="en-US" sz="1100" dirty="0"/>
          </a:p>
          <a:p>
            <a:pPr fontAlgn="base"/>
            <a:endParaRPr lang="en-US" sz="1200" dirty="0"/>
          </a:p>
          <a:p>
            <a:pPr fontAlgn="base"/>
            <a:endParaRPr lang="en-US" sz="1200" dirty="0"/>
          </a:p>
          <a:p>
            <a:pPr algn="ctr"/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27B1B1-AA89-1AC9-7672-EA42D472292E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372247" y="7506954"/>
            <a:ext cx="3617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Important Dates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B35946-2FEA-3522-61D6-1F7428285E0B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308019" y="2793075"/>
            <a:ext cx="3373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</a:rPr>
              <a:t>Student of the week:</a:t>
            </a:r>
          </a:p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Henry!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A84916-31A7-2E09-FED8-BFFEF7703B5B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2028050" y="1296277"/>
            <a:ext cx="3487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17-21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326AF14-3548-4AC9-AE7E-7E78781CDB31}"/>
              </a:ext>
            </a:extLst>
          </p:cNvPr>
          <p:cNvSpPr/>
          <p:nvPr/>
        </p:nvSpPr>
        <p:spPr>
          <a:xfrm>
            <a:off x="545665" y="7825636"/>
            <a:ext cx="76964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Love Ya Like A Sister"/>
              </a:rPr>
              <a:t>3/14 </a:t>
            </a:r>
            <a:r>
              <a:rPr lang="en-US" sz="1200" dirty="0">
                <a:solidFill>
                  <a:srgbClr val="000000"/>
                </a:solidFill>
                <a:latin typeface="Love Ya Like A Sister"/>
              </a:rPr>
              <a:t>Half Day</a:t>
            </a:r>
            <a:endParaRPr lang="en-US" sz="1200" dirty="0"/>
          </a:p>
          <a:p>
            <a:r>
              <a:rPr lang="en-US" sz="1200" dirty="0">
                <a:solidFill>
                  <a:srgbClr val="000000"/>
                </a:solidFill>
                <a:latin typeface="Love Ya Like A Sister"/>
              </a:rPr>
              <a:t>3/20 Report Cards Come Home</a:t>
            </a:r>
            <a:endParaRPr lang="en-US" sz="1200" dirty="0"/>
          </a:p>
          <a:p>
            <a:r>
              <a:rPr lang="en-US" sz="1200" dirty="0">
                <a:solidFill>
                  <a:srgbClr val="000000"/>
                </a:solidFill>
                <a:latin typeface="Love Ya Like A Sister"/>
              </a:rPr>
              <a:t>4/2 Cap and Gown pictures</a:t>
            </a:r>
            <a:endParaRPr lang="en-US" sz="1200" dirty="0"/>
          </a:p>
          <a:p>
            <a:r>
              <a:rPr lang="en-US" sz="1200" dirty="0">
                <a:solidFill>
                  <a:srgbClr val="000000"/>
                </a:solidFill>
                <a:latin typeface="Love Ya Like A Sister"/>
              </a:rPr>
              <a:t>4/17 </a:t>
            </a:r>
            <a:r>
              <a:rPr lang="en-US" sz="1200" dirty="0" err="1">
                <a:solidFill>
                  <a:srgbClr val="000000"/>
                </a:solidFill>
                <a:latin typeface="Love Ya Like A Sister"/>
              </a:rPr>
              <a:t>Coosada</a:t>
            </a:r>
            <a:r>
              <a:rPr lang="en-US" sz="1200" dirty="0">
                <a:solidFill>
                  <a:srgbClr val="000000"/>
                </a:solidFill>
                <a:latin typeface="Love Ya Like A Sister"/>
              </a:rPr>
              <a:t> Carnival</a:t>
            </a:r>
            <a:endParaRPr lang="en-US" sz="1200" dirty="0"/>
          </a:p>
          <a:p>
            <a:r>
              <a:rPr lang="en-US" sz="1200" dirty="0">
                <a:solidFill>
                  <a:srgbClr val="000000"/>
                </a:solidFill>
                <a:latin typeface="Love Ya Like A Sister"/>
              </a:rPr>
              <a:t>5/5-5/9 Teacher Appreciation week</a:t>
            </a:r>
            <a:endParaRPr lang="en-US" sz="1200" dirty="0"/>
          </a:p>
          <a:p>
            <a:br>
              <a:rPr lang="en-US" sz="1200" dirty="0"/>
            </a:b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674184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slide-332-4"/>
  <p:tag name="SLIDES" val="1,2,3,4,5,6,7,8,9,10,11,12,13,14,15,16,17,18,19,20,21,22,23,24,25,26,27,28,29,30,31,32,33,34,35,36"/>
  <p:tag name="RESULT" val="slide-335-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slide-332-5"/>
  <p:tag name="SLIDES" val="1,2,3,4,5,6,7,8,9,10,11,12,13,14,15,16,17,18,19,20,21,22,23,24,25,26,27,28,29,30,31,32,33,34,35,36"/>
  <p:tag name="RESULT" val="slide-335-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slide-332-6"/>
  <p:tag name="SLIDES" val="1,2,3,4,5,6,7,8,9,10,11,12,13,14,15,16,17,18,19,20,21,22,23,24,25,26,27,28,29,30,31,32,33,34,35,36"/>
  <p:tag name="RESULT" val="slide-335-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slide-332-7"/>
  <p:tag name="SLIDES" val="1,2,3,4,5,6,7,8,9,10,11,12,13,14,15,16,17,18,19,20,21,22,23,24,25,26,27,28,29,30,31,32,33,34,35,36"/>
  <p:tag name="RESULT" val="slide-335-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slide-332-9"/>
  <p:tag name="SLIDES" val="1,2,3,4,5,6,7,8,9,10,11,12,13,14,15,16,17,18,19,20,21,22,23,24,25,26,27,28,29,30,31,32,33,34,35,36"/>
  <p:tag name="RESULT" val="slide-335-8"/>
</p:tagLst>
</file>

<file path=ppt/theme/theme1.xml><?xml version="1.0" encoding="utf-8"?>
<a:theme xmlns:a="http://schemas.openxmlformats.org/drawingml/2006/main" name="Jacqueline 2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queline 2 Theme" id="{F2A0E46D-CB3E-4333-BAEF-F79F24F7802B}" vid="{63EAA7B2-CC44-493F-AE9F-A2C96BBEF6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Editable Sports Newsletter Template</Template>
  <TotalTime>112</TotalTime>
  <Words>123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Love Ya Like A Sister</vt:lpstr>
      <vt:lpstr>Jacqueline 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Jacqueline Ortiz</dc:creator>
  <cp:lastModifiedBy>brianna phelps</cp:lastModifiedBy>
  <cp:revision>8</cp:revision>
  <dcterms:created xsi:type="dcterms:W3CDTF">2022-08-02T16:48:18Z</dcterms:created>
  <dcterms:modified xsi:type="dcterms:W3CDTF">2025-03-14T13:43:20Z</dcterms:modified>
</cp:coreProperties>
</file>