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628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/j/ spelled 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dge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/k/ spelled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ck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/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ch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/ spelled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tch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Main idea and details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Compare and contrast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Action verbs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Doubles, addition strategies, addends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Using addition to subtract, number lines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sound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 of all Habits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Kade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August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21, 2023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642" dirty="0">
              <a:latin typeface="Arial" panose="020B0604020202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Lesson 1 spelling test-Tuesday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Lesson 1- comprehension test-   Wednesday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Daily </a:t>
            </a:r>
            <a:r>
              <a:rPr lang="en-US" altLang="en-US" sz="1400" dirty="0">
                <a:solidFill>
                  <a:srgbClr val="000000"/>
                </a:solidFill>
                <a:latin typeface="Love Ya Like A Sister" panose="02000503000000020004" pitchFamily="2" charset="0"/>
              </a:rPr>
              <a:t>grade- August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24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96742" y="2149841"/>
            <a:ext cx="35360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August 29</a:t>
            </a:r>
            <a:r>
              <a:rPr lang="en-US" sz="1400" baseline="30000" dirty="0"/>
              <a:t>th</a:t>
            </a:r>
            <a:r>
              <a:rPr lang="en-US" sz="1400" dirty="0"/>
              <a:t>- Curriculum night</a:t>
            </a:r>
          </a:p>
          <a:p>
            <a:r>
              <a:rPr lang="en-US" sz="1400" dirty="0"/>
              <a:t>September 4</a:t>
            </a:r>
            <a:r>
              <a:rPr lang="en-US" sz="1400" baseline="30000" dirty="0"/>
              <a:t>th</a:t>
            </a:r>
            <a:r>
              <a:rPr lang="en-US" sz="1400" dirty="0"/>
              <a:t>- Labor Day-No School</a:t>
            </a:r>
          </a:p>
          <a:p>
            <a:r>
              <a:rPr lang="en-US" sz="1400" dirty="0"/>
              <a:t>September 8</a:t>
            </a:r>
            <a:r>
              <a:rPr lang="en-US" sz="1400" baseline="30000" dirty="0"/>
              <a:t>th</a:t>
            </a:r>
            <a:r>
              <a:rPr lang="en-US" sz="1400" dirty="0"/>
              <a:t>- special snack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0" ma:contentTypeDescription="Create a new document." ma:contentTypeScope="" ma:versionID="b24292dc13592f91b60c2c01ab99b770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b81d1a0c2d01951ee4990f66bc96337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Props1.xml><?xml version="1.0" encoding="utf-8"?>
<ds:datastoreItem xmlns:ds="http://schemas.openxmlformats.org/officeDocument/2006/customXml" ds:itemID="{2E6E8E88-CB50-4E81-B08C-709F580419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0271EC-5A94-4478-B5AE-777BCC0756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D1BE37-6772-4E43-BBBD-C8256F1D58B4}">
  <ds:schemaRefs>
    <ds:schemaRef ds:uri="http://purl.org/dc/elements/1.1/"/>
    <ds:schemaRef ds:uri="http://schemas.microsoft.com/office/2006/metadata/properties"/>
    <ds:schemaRef ds:uri="http://purl.org/dc/terms/"/>
    <ds:schemaRef ds:uri="80b9745e-708a-4de7-b76f-403203919f70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1677</TotalTime>
  <Words>113</Words>
  <Application>Microsoft Office PowerPoint</Application>
  <PresentationFormat>Custom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29</cp:revision>
  <cp:lastPrinted>2022-08-18T14:04:02Z</cp:lastPrinted>
  <dcterms:created xsi:type="dcterms:W3CDTF">2016-06-16T14:10:06Z</dcterms:created>
  <dcterms:modified xsi:type="dcterms:W3CDTF">2023-08-18T18:25:04Z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