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6858000" cx="12192000"/>
  <p:notesSz cx="6858000" cy="9144000"/>
  <p:embeddedFontLst>
    <p:embeddedFont>
      <p:font typeface="Garamond"/>
      <p:regular r:id="rId20"/>
      <p:bold r:id="rId21"/>
      <p:italic r:id="rId22"/>
      <p:boldItalic r:id="rId23"/>
    </p:embeddedFont>
    <p:embeddedFont>
      <p:font typeface="Hind"/>
      <p:regular r:id="rId24"/>
      <p:bold r:id="rId25"/>
    </p:embeddedFont>
    <p:embeddedFont>
      <p:font typeface="Schoolbell"/>
      <p:regular r:id="rId26"/>
    </p:embeddedFont>
    <p:embeddedFont>
      <p:font typeface="Century Gothic"/>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A954E1C-B1D7-48E0-9438-CF0CC3BB7EBA}">
  <a:tblStyle styleId="{DA954E1C-B1D7-48E0-9438-CF0CC3BB7EBA}" styleName="Table_0">
    <a:wholeTbl>
      <a:tcTxStyle b="off" i="off">
        <a:font>
          <a:latin typeface="Garamond"/>
          <a:ea typeface="Garamond"/>
          <a:cs typeface="Garamond"/>
        </a:font>
        <a:schemeClr val="lt1"/>
      </a:tcTxStyle>
      <a:tcStyle>
        <a:tcBdr>
          <a:left>
            <a:ln cap="flat" cmpd="sng" w="9525">
              <a:solidFill>
                <a:srgbClr val="DAD2C6"/>
              </a:solidFill>
              <a:prstDash val="solid"/>
              <a:round/>
              <a:headEnd len="sm" w="sm" type="none"/>
              <a:tailEnd len="sm" w="sm" type="none"/>
            </a:ln>
          </a:left>
          <a:right>
            <a:ln cap="flat" cmpd="sng" w="9525">
              <a:solidFill>
                <a:srgbClr val="DAD2C6"/>
              </a:solidFill>
              <a:prstDash val="solid"/>
              <a:round/>
              <a:headEnd len="sm" w="sm" type="none"/>
              <a:tailEnd len="sm" w="sm" type="none"/>
            </a:ln>
          </a:right>
          <a:top>
            <a:ln cap="flat" cmpd="sng" w="9525">
              <a:solidFill>
                <a:srgbClr val="DAD2C6"/>
              </a:solidFill>
              <a:prstDash val="solid"/>
              <a:round/>
              <a:headEnd len="sm" w="sm" type="none"/>
              <a:tailEnd len="sm" w="sm" type="none"/>
            </a:ln>
          </a:top>
          <a:bottom>
            <a:ln cap="flat" cmpd="sng" w="9525">
              <a:solidFill>
                <a:srgbClr val="DAD2C6"/>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lt1">
              <a:alpha val="20000"/>
            </a:schemeClr>
          </a:solidFill>
        </a:fill>
      </a:tcStyle>
    </a:band1H>
    <a:band2H>
      <a:tcTxStyle/>
    </a:band2H>
    <a:band1V>
      <a:tcTxStyle/>
      <a:tcStyle>
        <a:fill>
          <a:solidFill>
            <a:schemeClr val="lt1">
              <a:alpha val="20000"/>
            </a:schemeClr>
          </a:solidFill>
        </a:fill>
      </a:tcStyle>
    </a:band1V>
    <a:band2V>
      <a:tcTxStyle/>
    </a:band2V>
    <a:lastCol>
      <a:tcTxStyle b="on" i="off"/>
      <a:tcStyle>
        <a:tcBdr>
          <a:left>
            <a:ln cap="flat" cmpd="sng" w="9525">
              <a:solidFill>
                <a:schemeClr val="lt1"/>
              </a:solidFill>
              <a:prstDash val="solid"/>
              <a:round/>
              <a:headEnd len="sm" w="sm" type="none"/>
              <a:tailEnd len="sm" w="sm" type="none"/>
            </a:ln>
          </a:left>
        </a:tcBdr>
      </a:tcStyle>
    </a:lastCol>
    <a:firstCol>
      <a:tcTxStyle b="on" i="off"/>
      <a:tcStyle>
        <a:tcBdr>
          <a:right>
            <a:ln cap="flat" cmpd="sng" w="9525">
              <a:solidFill>
                <a:schemeClr val="lt1"/>
              </a:solidFill>
              <a:prstDash val="solid"/>
              <a:round/>
              <a:headEnd len="sm" w="sm" type="none"/>
              <a:tailEnd len="sm" w="sm" type="none"/>
            </a:ln>
          </a:right>
        </a:tcBdr>
      </a:tcStyle>
    </a:firstCol>
    <a:lastRow>
      <a:tcTxStyle b="on" i="off"/>
      <a:tcStyle>
        <a:tcBdr>
          <a:top>
            <a:ln cap="flat" cmpd="sng" w="9525">
              <a:solidFill>
                <a:schemeClr val="lt1"/>
              </a:solidFill>
              <a:prstDash val="solid"/>
              <a:round/>
              <a:headEnd len="sm" w="sm" type="none"/>
              <a:tailEnd len="sm" w="sm" type="none"/>
            </a:ln>
          </a:top>
        </a:tcBdr>
        <a:fill>
          <a:solidFill>
            <a:srgbClr val="FFFFFF">
              <a:alpha val="0"/>
            </a:srgbClr>
          </a:solidFill>
        </a:fill>
      </a:tcStyle>
    </a:lastRow>
    <a:seCell>
      <a:tcTxStyle/>
      <a:tcStyle>
        <a:tcBdr>
          <a:left>
            <a:ln cap="flat" cmpd="sng" w="9525">
              <a:solidFill>
                <a:srgbClr val="000000">
                  <a:alpha val="0"/>
                </a:srgbClr>
              </a:solidFill>
              <a:prstDash val="solid"/>
              <a:round/>
              <a:headEnd len="sm" w="sm" type="none"/>
              <a:tailEnd len="sm" w="sm" type="none"/>
            </a:ln>
          </a:left>
          <a:top>
            <a:ln cap="flat" cmpd="sng" w="9525">
              <a:solidFill>
                <a:srgbClr val="000000">
                  <a:alpha val="0"/>
                </a:srgbClr>
              </a:solidFill>
              <a:prstDash val="solid"/>
              <a:round/>
              <a:headEnd len="sm" w="sm" type="none"/>
              <a:tailEnd len="sm" w="sm" type="none"/>
            </a:ln>
          </a:top>
        </a:tcBdr>
      </a:tcStyle>
    </a:seCell>
    <a:swCell>
      <a:tcTxStyle/>
      <a:tcStyle>
        <a:tcBdr>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tcBdr>
      </a:tcStyle>
    </a:swCell>
    <a:firstRow>
      <a:tcTxStyle b="on" i="off"/>
      <a:tcStyle>
        <a:tcBdr>
          <a:bottom>
            <a:ln cap="flat" cmpd="sng" w="9525">
              <a:solidFill>
                <a:schemeClr val="lt1"/>
              </a:solidFill>
              <a:prstDash val="solid"/>
              <a:round/>
              <a:headEnd len="sm" w="sm" type="none"/>
              <a:tailEnd len="sm" w="sm" type="none"/>
            </a:ln>
          </a:bottom>
        </a:tcBdr>
        <a:fill>
          <a:solidFill>
            <a:srgbClr val="FFFFFF">
              <a:alpha val="0"/>
            </a:srgbClr>
          </a:solidFill>
        </a:fill>
      </a:tcStyle>
    </a:firstRow>
    <a:neCell>
      <a:tcTxStyle/>
      <a:tcStyle>
        <a:tcBdr>
          <a:bottom>
            <a:ln cap="flat" cmpd="sng" w="9525">
              <a:solidFill>
                <a:srgbClr val="000000">
                  <a:alpha val="0"/>
                </a:srgbClr>
              </a:solidFill>
              <a:prstDash val="solid"/>
              <a:round/>
              <a:headEnd len="sm" w="sm" type="none"/>
              <a:tailEnd len="sm" w="sm" type="none"/>
            </a:ln>
          </a:bottom>
        </a:tcBdr>
      </a:tc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Garamond-regular.fntdata"/><Relationship Id="rId22" Type="http://schemas.openxmlformats.org/officeDocument/2006/relationships/font" Target="fonts/Garamond-italic.fntdata"/><Relationship Id="rId21" Type="http://schemas.openxmlformats.org/officeDocument/2006/relationships/font" Target="fonts/Garamond-bold.fntdata"/><Relationship Id="rId24" Type="http://schemas.openxmlformats.org/officeDocument/2006/relationships/font" Target="fonts/Hind-regular.fntdata"/><Relationship Id="rId23" Type="http://schemas.openxmlformats.org/officeDocument/2006/relationships/font" Target="fonts/Garamond-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Schoolbell-regular.fntdata"/><Relationship Id="rId25" Type="http://schemas.openxmlformats.org/officeDocument/2006/relationships/font" Target="fonts/Hind-bold.fntdata"/><Relationship Id="rId28" Type="http://schemas.openxmlformats.org/officeDocument/2006/relationships/font" Target="fonts/CenturyGothic-bold.fntdata"/><Relationship Id="rId27" Type="http://schemas.openxmlformats.org/officeDocument/2006/relationships/font" Target="fonts/CenturyGothic-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Gothic-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enturyGothic-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 name="Shape 12"/>
        <p:cNvGrpSpPr/>
        <p:nvPr/>
      </p:nvGrpSpPr>
      <p:grpSpPr>
        <a:xfrm>
          <a:off x="0" y="0"/>
          <a:ext cx="0" cy="0"/>
          <a:chOff x="0" y="0"/>
          <a:chExt cx="0" cy="0"/>
        </a:xfrm>
      </p:grpSpPr>
      <p:sp>
        <p:nvSpPr>
          <p:cNvPr id="13" name="Google Shape;13;p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77" name="Shape 77"/>
        <p:cNvGrpSpPr/>
        <p:nvPr/>
      </p:nvGrpSpPr>
      <p:grpSpPr>
        <a:xfrm>
          <a:off x="0" y="0"/>
          <a:ext cx="0" cy="0"/>
          <a:chOff x="0" y="0"/>
          <a:chExt cx="0" cy="0"/>
        </a:xfrm>
      </p:grpSpPr>
      <p:sp>
        <p:nvSpPr>
          <p:cNvPr id="78" name="Google Shape;78;p11"/>
          <p:cNvSpPr txBox="1"/>
          <p:nvPr>
            <p:ph type="title"/>
          </p:nvPr>
        </p:nvSpPr>
        <p:spPr>
          <a:xfrm>
            <a:off x="1295401" y="4815415"/>
            <a:ext cx="9609666" cy="566738"/>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1"/>
          <p:cNvSpPr/>
          <p:nvPr>
            <p:ph idx="2" type="pic"/>
          </p:nvPr>
        </p:nvSpPr>
        <p:spPr>
          <a:xfrm>
            <a:off x="1041427" y="1041399"/>
            <a:ext cx="10105972" cy="3335869"/>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80" name="Google Shape;80;p11"/>
          <p:cNvSpPr txBox="1"/>
          <p:nvPr>
            <p:ph idx="1" type="body"/>
          </p:nvPr>
        </p:nvSpPr>
        <p:spPr>
          <a:xfrm>
            <a:off x="1295401" y="5382153"/>
            <a:ext cx="9609666" cy="493712"/>
          </a:xfrm>
          <a:prstGeom prst="rect">
            <a:avLst/>
          </a:prstGeom>
          <a:noFill/>
          <a:ln>
            <a:noFill/>
          </a:ln>
        </p:spPr>
        <p:txBody>
          <a:bodyPr anchorCtr="0" anchor="t" bIns="45700" lIns="91425" spcFirstLastPara="1" rIns="91425" wrap="square" tIns="45700">
            <a:normAutofit/>
          </a:bodyPr>
          <a:lstStyle>
            <a:lvl1pPr indent="-228600" lvl="0" marL="457200" algn="ctr">
              <a:spcBef>
                <a:spcPts val="280"/>
              </a:spcBef>
              <a:spcAft>
                <a:spcPts val="0"/>
              </a:spcAft>
              <a:buSzPts val="1610"/>
              <a:buNone/>
              <a:defRPr sz="14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81" name="Google Shape;81;p1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84" name="Shape 84"/>
        <p:cNvGrpSpPr/>
        <p:nvPr/>
      </p:nvGrpSpPr>
      <p:grpSpPr>
        <a:xfrm>
          <a:off x="0" y="0"/>
          <a:ext cx="0" cy="0"/>
          <a:chOff x="0" y="0"/>
          <a:chExt cx="0" cy="0"/>
        </a:xfrm>
      </p:grpSpPr>
      <p:sp>
        <p:nvSpPr>
          <p:cNvPr id="85" name="Google Shape;85;p12"/>
          <p:cNvSpPr txBox="1"/>
          <p:nvPr>
            <p:ph type="title"/>
          </p:nvPr>
        </p:nvSpPr>
        <p:spPr>
          <a:xfrm>
            <a:off x="1303868" y="982132"/>
            <a:ext cx="9592732" cy="29548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2"/>
          <p:cNvSpPr txBox="1"/>
          <p:nvPr>
            <p:ph idx="1" type="body"/>
          </p:nvPr>
        </p:nvSpPr>
        <p:spPr>
          <a:xfrm>
            <a:off x="1303868" y="4343399"/>
            <a:ext cx="9592732"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87" name="Google Shape;87;p12"/>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2"/>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0" name="Google Shape;90;p12"/>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1" name="Shape 91"/>
        <p:cNvGrpSpPr/>
        <p:nvPr/>
      </p:nvGrpSpPr>
      <p:grpSpPr>
        <a:xfrm>
          <a:off x="0" y="0"/>
          <a:ext cx="0" cy="0"/>
          <a:chOff x="0" y="0"/>
          <a:chExt cx="0" cy="0"/>
        </a:xfrm>
      </p:grpSpPr>
      <p:sp>
        <p:nvSpPr>
          <p:cNvPr id="92" name="Google Shape;92;p13"/>
          <p:cNvSpPr txBox="1"/>
          <p:nvPr>
            <p:ph type="title"/>
          </p:nvPr>
        </p:nvSpPr>
        <p:spPr>
          <a:xfrm>
            <a:off x="1446213" y="982132"/>
            <a:ext cx="9296398" cy="2370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3"/>
          <p:cNvSpPr txBox="1"/>
          <p:nvPr>
            <p:ph idx="1" type="body"/>
          </p:nvPr>
        </p:nvSpPr>
        <p:spPr>
          <a:xfrm>
            <a:off x="1674812" y="3352800"/>
            <a:ext cx="8839202" cy="584200"/>
          </a:xfrm>
          <a:prstGeom prst="rect">
            <a:avLst/>
          </a:prstGeom>
          <a:noFill/>
          <a:ln>
            <a:noFill/>
          </a:ln>
        </p:spPr>
        <p:txBody>
          <a:bodyPr anchorCtr="0" anchor="ctr" bIns="45700" lIns="91425" spcFirstLastPara="1" rIns="91425" wrap="square" tIns="45700">
            <a:normAutofit/>
          </a:bodyPr>
          <a:lstStyle>
            <a:lvl1pPr indent="-228600" lvl="0" marL="457200" algn="r">
              <a:spcBef>
                <a:spcPts val="400"/>
              </a:spcBef>
              <a:spcAft>
                <a:spcPts val="0"/>
              </a:spcAft>
              <a:buSzPts val="2300"/>
              <a:buFont typeface="Garamond"/>
              <a:buNone/>
              <a:defRPr sz="2000"/>
            </a:lvl1pPr>
            <a:lvl2pPr indent="-228600" lvl="1" marL="914400" algn="l">
              <a:spcBef>
                <a:spcPts val="600"/>
              </a:spcBef>
              <a:spcAft>
                <a:spcPts val="0"/>
              </a:spcAft>
              <a:buSzPts val="2300"/>
              <a:buFont typeface="Garamond"/>
              <a:buNone/>
              <a:defRPr/>
            </a:lvl2pPr>
            <a:lvl3pPr indent="-228600" lvl="2" marL="1371600" algn="l">
              <a:spcBef>
                <a:spcPts val="600"/>
              </a:spcBef>
              <a:spcAft>
                <a:spcPts val="0"/>
              </a:spcAft>
              <a:buSzPts val="2070"/>
              <a:buFont typeface="Garamond"/>
              <a:buNone/>
              <a:defRPr/>
            </a:lvl3pPr>
            <a:lvl4pPr indent="-228600" lvl="3" marL="1828800" algn="l">
              <a:spcBef>
                <a:spcPts val="600"/>
              </a:spcBef>
              <a:spcAft>
                <a:spcPts val="0"/>
              </a:spcAft>
              <a:buSzPts val="1840"/>
              <a:buFont typeface="Garamond"/>
              <a:buNone/>
              <a:defRPr/>
            </a:lvl4pPr>
            <a:lvl5pPr indent="-228600" lvl="4" marL="2286000" algn="l">
              <a:spcBef>
                <a:spcPts val="600"/>
              </a:spcBef>
              <a:spcAft>
                <a:spcPts val="0"/>
              </a:spcAft>
              <a:buSzPts val="1610"/>
              <a:buFont typeface="Garamond"/>
              <a:buNone/>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94" name="Google Shape;94;p13"/>
          <p:cNvSpPr txBox="1"/>
          <p:nvPr>
            <p:ph idx="2" type="body"/>
          </p:nvPr>
        </p:nvSpPr>
        <p:spPr>
          <a:xfrm>
            <a:off x="1295401" y="4343399"/>
            <a:ext cx="9609666" cy="1532467"/>
          </a:xfrm>
          <a:prstGeom prst="rect">
            <a:avLst/>
          </a:prstGeom>
          <a:noFill/>
          <a:ln>
            <a:noFill/>
          </a:ln>
        </p:spPr>
        <p:txBody>
          <a:bodyPr anchorCtr="0" anchor="ctr" bIns="45700" lIns="91425" spcFirstLastPara="1" rIns="91425" wrap="square" tIns="45700">
            <a:normAutofit/>
          </a:bodyPr>
          <a:lstStyle>
            <a:lvl1pPr indent="-228600" lvl="0" marL="457200" algn="ctr">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95" name="Google Shape;95;p1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98" name="Google Shape;98;p13"/>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99" name="Google Shape;99;p13"/>
          <p:cNvSpPr txBox="1"/>
          <p:nvPr/>
        </p:nvSpPr>
        <p:spPr>
          <a:xfrm>
            <a:off x="10600267" y="2827870"/>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00" name="Google Shape;100;p13"/>
          <p:cNvCxnSpPr/>
          <p:nvPr/>
        </p:nvCxnSpPr>
        <p:spPr>
          <a:xfrm>
            <a:off x="1396169" y="4140199"/>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1" name="Shape 101"/>
        <p:cNvGrpSpPr/>
        <p:nvPr/>
      </p:nvGrpSpPr>
      <p:grpSpPr>
        <a:xfrm>
          <a:off x="0" y="0"/>
          <a:ext cx="0" cy="0"/>
          <a:chOff x="0" y="0"/>
          <a:chExt cx="0" cy="0"/>
        </a:xfrm>
      </p:grpSpPr>
      <p:sp>
        <p:nvSpPr>
          <p:cNvPr id="102" name="Google Shape;102;p14"/>
          <p:cNvSpPr txBox="1"/>
          <p:nvPr>
            <p:ph type="title"/>
          </p:nvPr>
        </p:nvSpPr>
        <p:spPr>
          <a:xfrm>
            <a:off x="1295402" y="3308581"/>
            <a:ext cx="9609668" cy="14688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rgbClr val="262626"/>
              </a:buClr>
              <a:buSzPts val="3200"/>
              <a:buFont typeface="Garamond"/>
              <a:buNone/>
              <a:defRPr b="0" sz="32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14"/>
          <p:cNvSpPr txBox="1"/>
          <p:nvPr>
            <p:ph idx="1" type="body"/>
          </p:nvPr>
        </p:nvSpPr>
        <p:spPr>
          <a:xfrm>
            <a:off x="1295401" y="4777381"/>
            <a:ext cx="9609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400"/>
              </a:spcBef>
              <a:spcAft>
                <a:spcPts val="0"/>
              </a:spcAft>
              <a:buSzPts val="2300"/>
              <a:buNone/>
              <a:defRPr sz="20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04" name="Google Shape;104;p1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07" name="Shape 107"/>
        <p:cNvGrpSpPr/>
        <p:nvPr/>
      </p:nvGrpSpPr>
      <p:grpSpPr>
        <a:xfrm>
          <a:off x="0" y="0"/>
          <a:ext cx="0" cy="0"/>
          <a:chOff x="0" y="0"/>
          <a:chExt cx="0" cy="0"/>
        </a:xfrm>
      </p:grpSpPr>
      <p:sp>
        <p:nvSpPr>
          <p:cNvPr id="108" name="Google Shape;108;p15"/>
          <p:cNvSpPr txBox="1"/>
          <p:nvPr>
            <p:ph type="title"/>
          </p:nvPr>
        </p:nvSpPr>
        <p:spPr>
          <a:xfrm>
            <a:off x="1446213" y="982132"/>
            <a:ext cx="9296398"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3200"/>
              <a:buFont typeface="Garamond"/>
              <a:buNone/>
              <a:defRPr b="0" sz="320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15"/>
          <p:cNvSpPr txBox="1"/>
          <p:nvPr>
            <p:ph idx="1" type="body"/>
          </p:nvPr>
        </p:nvSpPr>
        <p:spPr>
          <a:xfrm>
            <a:off x="1295401" y="3639312"/>
            <a:ext cx="9609668" cy="88696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0" name="Google Shape;110;p15"/>
          <p:cNvSpPr txBox="1"/>
          <p:nvPr>
            <p:ph idx="2" type="body"/>
          </p:nvPr>
        </p:nvSpPr>
        <p:spPr>
          <a:xfrm>
            <a:off x="1295401" y="4529667"/>
            <a:ext cx="9609668" cy="1346200"/>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11" name="Google Shape;111;p15"/>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15"/>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15"/>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114" name="Google Shape;114;p15"/>
          <p:cNvSpPr txBox="1"/>
          <p:nvPr/>
        </p:nvSpPr>
        <p:spPr>
          <a:xfrm>
            <a:off x="862013" y="879961"/>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8000">
                <a:solidFill>
                  <a:schemeClr val="dk1"/>
                </a:solidFill>
                <a:latin typeface="Garamond"/>
                <a:ea typeface="Garamond"/>
                <a:cs typeface="Garamond"/>
                <a:sym typeface="Garamond"/>
              </a:rPr>
              <a:t>“</a:t>
            </a:r>
            <a:endParaRPr/>
          </a:p>
        </p:txBody>
      </p:sp>
      <p:sp>
        <p:nvSpPr>
          <p:cNvPr id="115" name="Google Shape;115;p15"/>
          <p:cNvSpPr txBox="1"/>
          <p:nvPr/>
        </p:nvSpPr>
        <p:spPr>
          <a:xfrm>
            <a:off x="10600267" y="2599261"/>
            <a:ext cx="609600" cy="584776"/>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lang="en-US" sz="8000">
                <a:solidFill>
                  <a:schemeClr val="dk1"/>
                </a:solidFill>
                <a:latin typeface="Garamond"/>
                <a:ea typeface="Garamond"/>
                <a:cs typeface="Garamond"/>
                <a:sym typeface="Garamond"/>
              </a:rPr>
              <a:t>”</a:t>
            </a:r>
            <a:endParaRPr/>
          </a:p>
        </p:txBody>
      </p:sp>
      <p:cxnSp>
        <p:nvCxnSpPr>
          <p:cNvPr id="116" name="Google Shape;116;p15"/>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17" name="Shape 117"/>
        <p:cNvGrpSpPr/>
        <p:nvPr/>
      </p:nvGrpSpPr>
      <p:grpSpPr>
        <a:xfrm>
          <a:off x="0" y="0"/>
          <a:ext cx="0" cy="0"/>
          <a:chOff x="0" y="0"/>
          <a:chExt cx="0" cy="0"/>
        </a:xfrm>
      </p:grpSpPr>
      <p:sp>
        <p:nvSpPr>
          <p:cNvPr id="118" name="Google Shape;118;p16"/>
          <p:cNvSpPr txBox="1"/>
          <p:nvPr>
            <p:ph type="title"/>
          </p:nvPr>
        </p:nvSpPr>
        <p:spPr>
          <a:xfrm>
            <a:off x="1295401" y="982132"/>
            <a:ext cx="9609666" cy="2243668"/>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16"/>
          <p:cNvSpPr txBox="1"/>
          <p:nvPr>
            <p:ph idx="1" type="body"/>
          </p:nvPr>
        </p:nvSpPr>
        <p:spPr>
          <a:xfrm>
            <a:off x="1295401" y="3630168"/>
            <a:ext cx="9609668" cy="841248"/>
          </a:xfrm>
          <a:prstGeom prst="rect">
            <a:avLst/>
          </a:prstGeom>
          <a:noFill/>
          <a:ln>
            <a:noFill/>
          </a:ln>
        </p:spPr>
        <p:txBody>
          <a:bodyPr anchorCtr="0" anchor="b" bIns="45700" lIns="91425" spcFirstLastPara="1" rIns="91425" wrap="square" tIns="45700">
            <a:normAutofit/>
          </a:bodyPr>
          <a:lstStyle>
            <a:lvl1pPr indent="-228600" lvl="0" marL="457200" algn="l">
              <a:spcBef>
                <a:spcPts val="0"/>
              </a:spcBef>
              <a:spcAft>
                <a:spcPts val="0"/>
              </a:spcAft>
              <a:buSzPts val="3220"/>
              <a:buNone/>
              <a:defRPr sz="2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0" name="Google Shape;120;p16"/>
          <p:cNvSpPr txBox="1"/>
          <p:nvPr>
            <p:ph idx="2" type="body"/>
          </p:nvPr>
        </p:nvSpPr>
        <p:spPr>
          <a:xfrm>
            <a:off x="1295400" y="4470399"/>
            <a:ext cx="9609670" cy="1405467"/>
          </a:xfrm>
          <a:prstGeom prst="rect">
            <a:avLst/>
          </a:prstGeom>
          <a:noFill/>
          <a:ln>
            <a:noFill/>
          </a:ln>
        </p:spPr>
        <p:txBody>
          <a:bodyPr anchorCtr="0" anchor="t" bIns="45700" lIns="91425" spcFirstLastPara="1" rIns="91425" wrap="square" tIns="45700">
            <a:normAutofit/>
          </a:bodyPr>
          <a:lstStyle>
            <a:lvl1pPr indent="-228600" lvl="0" marL="457200" algn="l">
              <a:spcBef>
                <a:spcPts val="360"/>
              </a:spcBef>
              <a:spcAft>
                <a:spcPts val="0"/>
              </a:spcAft>
              <a:buSzPts val="2070"/>
              <a:buNone/>
              <a:defRPr sz="18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121" name="Google Shape;121;p1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1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24" name="Google Shape;124;p16"/>
          <p:cNvCxnSpPr/>
          <p:nvPr/>
        </p:nvCxnSpPr>
        <p:spPr>
          <a:xfrm>
            <a:off x="1396169" y="3429000"/>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5" name="Shape 125"/>
        <p:cNvGrpSpPr/>
        <p:nvPr/>
      </p:nvGrpSpPr>
      <p:grpSpPr>
        <a:xfrm>
          <a:off x="0" y="0"/>
          <a:ext cx="0" cy="0"/>
          <a:chOff x="0" y="0"/>
          <a:chExt cx="0" cy="0"/>
        </a:xfrm>
      </p:grpSpPr>
      <p:sp>
        <p:nvSpPr>
          <p:cNvPr id="126" name="Google Shape;126;p1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17"/>
          <p:cNvSpPr txBox="1"/>
          <p:nvPr>
            <p:ph idx="1" type="body"/>
          </p:nvPr>
        </p:nvSpPr>
        <p:spPr>
          <a:xfrm rot="5400000">
            <a:off x="4436531" y="-584198"/>
            <a:ext cx="3318936" cy="960119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28" name="Google Shape;128;p1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1" name="Google Shape;131;p1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2" name="Shape 132"/>
        <p:cNvGrpSpPr/>
        <p:nvPr/>
      </p:nvGrpSpPr>
      <p:grpSpPr>
        <a:xfrm>
          <a:off x="0" y="0"/>
          <a:ext cx="0" cy="0"/>
          <a:chOff x="0" y="0"/>
          <a:chExt cx="0" cy="0"/>
        </a:xfrm>
      </p:grpSpPr>
      <p:sp>
        <p:nvSpPr>
          <p:cNvPr id="133" name="Google Shape;133;p18"/>
          <p:cNvSpPr txBox="1"/>
          <p:nvPr>
            <p:ph type="title"/>
          </p:nvPr>
        </p:nvSpPr>
        <p:spPr>
          <a:xfrm rot="5400000">
            <a:off x="7497936" y="2483551"/>
            <a:ext cx="4893735" cy="189089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18"/>
          <p:cNvSpPr txBox="1"/>
          <p:nvPr>
            <p:ph idx="1" type="body"/>
          </p:nvPr>
        </p:nvSpPr>
        <p:spPr>
          <a:xfrm rot="5400000">
            <a:off x="2565043" y="-287514"/>
            <a:ext cx="4893734" cy="743302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135" name="Google Shape;135;p1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1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1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138" name="Google Shape;138;p18"/>
          <p:cNvCxnSpPr/>
          <p:nvPr/>
        </p:nvCxnSpPr>
        <p:spPr>
          <a:xfrm>
            <a:off x="8863890" y="990600"/>
            <a:ext cx="0" cy="487680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 name="Shape 16"/>
        <p:cNvGrpSpPr/>
        <p:nvPr/>
      </p:nvGrpSpPr>
      <p:grpSpPr>
        <a:xfrm>
          <a:off x="0" y="0"/>
          <a:ext cx="0" cy="0"/>
          <a:chOff x="0" y="0"/>
          <a:chExt cx="0" cy="0"/>
        </a:xfrm>
      </p:grpSpPr>
      <p:cxnSp>
        <p:nvCxnSpPr>
          <p:cNvPr id="17" name="Google Shape;17;p3"/>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18" name="Google Shape;18;p3"/>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0" name="Google Shape;20;p3"/>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3"/>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 name="Shape 23"/>
        <p:cNvGrpSpPr/>
        <p:nvPr/>
      </p:nvGrpSpPr>
      <p:grpSpPr>
        <a:xfrm>
          <a:off x="0" y="0"/>
          <a:ext cx="0" cy="0"/>
          <a:chOff x="0" y="0"/>
          <a:chExt cx="0" cy="0"/>
        </a:xfrm>
      </p:grpSpPr>
      <p:cxnSp>
        <p:nvCxnSpPr>
          <p:cNvPr id="24" name="Google Shape;24;p4"/>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
        <p:nvSpPr>
          <p:cNvPr id="25" name="Google Shape;25;p4"/>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 type="body"/>
          </p:nvPr>
        </p:nvSpPr>
        <p:spPr>
          <a:xfrm>
            <a:off x="1298448"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7" name="Google Shape;27;p4"/>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28" name="Google Shape;28;p4"/>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31" name="Shape 31"/>
        <p:cNvGrpSpPr/>
        <p:nvPr/>
      </p:nvGrpSpPr>
      <p:grpSpPr>
        <a:xfrm>
          <a:off x="0" y="0"/>
          <a:ext cx="0" cy="0"/>
          <a:chOff x="0" y="0"/>
          <a:chExt cx="0" cy="0"/>
        </a:xfrm>
      </p:grpSpPr>
      <p:pic>
        <p:nvPicPr>
          <p:cNvPr descr="HD-PanelTitle-GrommetsCombined.png" id="32" name="Google Shape;32;p5"/>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33" name="Google Shape;33;p5"/>
          <p:cNvSpPr txBox="1"/>
          <p:nvPr>
            <p:ph type="ctrTitle"/>
          </p:nvPr>
        </p:nvSpPr>
        <p:spPr>
          <a:xfrm>
            <a:off x="2692398" y="1871131"/>
            <a:ext cx="6815669" cy="1515533"/>
          </a:xfrm>
          <a:prstGeom prst="rect">
            <a:avLst/>
          </a:prstGeom>
          <a:noFill/>
          <a:ln>
            <a:noFill/>
          </a:ln>
        </p:spPr>
        <p:txBody>
          <a:bodyPr anchorCtr="0" anchor="b" bIns="45700" lIns="91425" spcFirstLastPara="1" rIns="91425" wrap="square" tIns="45700">
            <a:noAutofit/>
          </a:bodyPr>
          <a:lstStyle>
            <a:lvl1pPr lvl="0" algn="ctr">
              <a:spcBef>
                <a:spcPts val="0"/>
              </a:spcBef>
              <a:spcAft>
                <a:spcPts val="0"/>
              </a:spcAft>
              <a:buClr>
                <a:srgbClr val="262626"/>
              </a:buClr>
              <a:buSzPts val="5400"/>
              <a:buFont typeface="Garamond"/>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 type="subTitle"/>
          </p:nvPr>
        </p:nvSpPr>
        <p:spPr>
          <a:xfrm>
            <a:off x="2692398" y="3657597"/>
            <a:ext cx="6815669" cy="1320802"/>
          </a:xfrm>
          <a:prstGeom prst="rect">
            <a:avLst/>
          </a:prstGeom>
          <a:noFill/>
          <a:ln>
            <a:noFill/>
          </a:ln>
        </p:spPr>
        <p:txBody>
          <a:bodyPr anchorCtr="0" anchor="t" bIns="45700" lIns="91425" spcFirstLastPara="1" rIns="91425" wrap="square" tIns="45700">
            <a:normAutofit/>
          </a:bodyPr>
          <a:lstStyle>
            <a:lvl1pPr lvl="0" algn="ctr">
              <a:spcBef>
                <a:spcPts val="420"/>
              </a:spcBef>
              <a:spcAft>
                <a:spcPts val="0"/>
              </a:spcAft>
              <a:buSzPts val="2415"/>
              <a:buNone/>
              <a:defRPr sz="2100">
                <a:solidFill>
                  <a:schemeClr val="dk1"/>
                </a:solidFill>
              </a:defRPr>
            </a:lvl1pPr>
            <a:lvl2pPr lvl="1" algn="ctr">
              <a:spcBef>
                <a:spcPts val="600"/>
              </a:spcBef>
              <a:spcAft>
                <a:spcPts val="0"/>
              </a:spcAft>
              <a:buSzPts val="2300"/>
              <a:buNone/>
              <a:defRPr>
                <a:solidFill>
                  <a:srgbClr val="888888"/>
                </a:solidFill>
              </a:defRPr>
            </a:lvl2pPr>
            <a:lvl3pPr lvl="2" algn="ctr">
              <a:spcBef>
                <a:spcPts val="600"/>
              </a:spcBef>
              <a:spcAft>
                <a:spcPts val="0"/>
              </a:spcAft>
              <a:buSzPts val="2070"/>
              <a:buNone/>
              <a:defRPr>
                <a:solidFill>
                  <a:srgbClr val="888888"/>
                </a:solidFill>
              </a:defRPr>
            </a:lvl3pPr>
            <a:lvl4pPr lvl="3" algn="ctr">
              <a:spcBef>
                <a:spcPts val="600"/>
              </a:spcBef>
              <a:spcAft>
                <a:spcPts val="0"/>
              </a:spcAft>
              <a:buSzPts val="1840"/>
              <a:buNone/>
              <a:defRPr>
                <a:solidFill>
                  <a:srgbClr val="888888"/>
                </a:solidFill>
              </a:defRPr>
            </a:lvl4pPr>
            <a:lvl5pPr lvl="4" algn="ctr">
              <a:spcBef>
                <a:spcPts val="600"/>
              </a:spcBef>
              <a:spcAft>
                <a:spcPts val="0"/>
              </a:spcAft>
              <a:buSzPts val="1610"/>
              <a:buNone/>
              <a:defRPr>
                <a:solidFill>
                  <a:srgbClr val="888888"/>
                </a:solidFill>
              </a:defRPr>
            </a:lvl5pPr>
            <a:lvl6pPr lvl="5" algn="ctr">
              <a:spcBef>
                <a:spcPts val="600"/>
              </a:spcBef>
              <a:spcAft>
                <a:spcPts val="0"/>
              </a:spcAft>
              <a:buSzPts val="1610"/>
              <a:buNone/>
              <a:defRPr>
                <a:solidFill>
                  <a:srgbClr val="888888"/>
                </a:solidFill>
              </a:defRPr>
            </a:lvl6pPr>
            <a:lvl7pPr lvl="6" algn="ctr">
              <a:spcBef>
                <a:spcPts val="600"/>
              </a:spcBef>
              <a:spcAft>
                <a:spcPts val="0"/>
              </a:spcAft>
              <a:buSzPts val="1610"/>
              <a:buNone/>
              <a:defRPr>
                <a:solidFill>
                  <a:srgbClr val="888888"/>
                </a:solidFill>
              </a:defRPr>
            </a:lvl7pPr>
            <a:lvl8pPr lvl="7" algn="ctr">
              <a:spcBef>
                <a:spcPts val="600"/>
              </a:spcBef>
              <a:spcAft>
                <a:spcPts val="0"/>
              </a:spcAft>
              <a:buSzPts val="1610"/>
              <a:buNone/>
              <a:defRPr>
                <a:solidFill>
                  <a:srgbClr val="888888"/>
                </a:solidFill>
              </a:defRPr>
            </a:lvl8pPr>
            <a:lvl9pPr lvl="8" algn="ctr">
              <a:spcBef>
                <a:spcPts val="600"/>
              </a:spcBef>
              <a:spcAft>
                <a:spcPts val="600"/>
              </a:spcAft>
              <a:buSzPts val="1610"/>
              <a:buNone/>
              <a:defRPr>
                <a:solidFill>
                  <a:srgbClr val="888888"/>
                </a:solidFill>
              </a:defRPr>
            </a:lvl9pPr>
          </a:lstStyle>
          <a:p/>
        </p:txBody>
      </p:sp>
      <p:sp>
        <p:nvSpPr>
          <p:cNvPr id="35" name="Google Shape;35;p5"/>
          <p:cNvSpPr txBox="1"/>
          <p:nvPr>
            <p:ph idx="10" type="dt"/>
          </p:nvPr>
        </p:nvSpPr>
        <p:spPr>
          <a:xfrm>
            <a:off x="7983232" y="5037663"/>
            <a:ext cx="897467"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2692397" y="5037663"/>
            <a:ext cx="5214635"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8956900" y="5037663"/>
            <a:ext cx="55116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38" name="Google Shape;38;p5"/>
          <p:cNvCxnSpPr/>
          <p:nvPr/>
        </p:nvCxnSpPr>
        <p:spPr>
          <a:xfrm>
            <a:off x="2692399" y="3522131"/>
            <a:ext cx="681566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9" name="Shape 39"/>
        <p:cNvGrpSpPr/>
        <p:nvPr/>
      </p:nvGrpSpPr>
      <p:grpSpPr>
        <a:xfrm>
          <a:off x="0" y="0"/>
          <a:ext cx="0" cy="0"/>
          <a:chOff x="0" y="0"/>
          <a:chExt cx="0" cy="0"/>
        </a:xfrm>
      </p:grpSpPr>
      <p:sp>
        <p:nvSpPr>
          <p:cNvPr id="40" name="Google Shape;40;p6"/>
          <p:cNvSpPr txBox="1"/>
          <p:nvPr>
            <p:ph type="title"/>
          </p:nvPr>
        </p:nvSpPr>
        <p:spPr>
          <a:xfrm>
            <a:off x="2015069" y="1752606"/>
            <a:ext cx="8158688" cy="1822514"/>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4400"/>
              <a:buFont typeface="Garamond"/>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 type="body"/>
          </p:nvPr>
        </p:nvSpPr>
        <p:spPr>
          <a:xfrm>
            <a:off x="2015067" y="3846051"/>
            <a:ext cx="8158690" cy="954547"/>
          </a:xfrm>
          <a:prstGeom prst="rect">
            <a:avLst/>
          </a:prstGeom>
          <a:noFill/>
          <a:ln>
            <a:noFill/>
          </a:ln>
        </p:spPr>
        <p:txBody>
          <a:bodyPr anchorCtr="0" anchor="t" bIns="45700" lIns="91425" spcFirstLastPara="1" rIns="91425" wrap="square" tIns="45700">
            <a:normAutofit/>
          </a:bodyPr>
          <a:lstStyle>
            <a:lvl1pPr indent="-228600" lvl="0" marL="457200" algn="ctr">
              <a:spcBef>
                <a:spcPts val="480"/>
              </a:spcBef>
              <a:spcAft>
                <a:spcPts val="0"/>
              </a:spcAft>
              <a:buSzPts val="2760"/>
              <a:buNone/>
              <a:defRPr sz="2400">
                <a:solidFill>
                  <a:schemeClr val="dk1"/>
                </a:solidFill>
              </a:defRPr>
            </a:lvl1pPr>
            <a:lvl2pPr indent="-228600" lvl="1" marL="914400" algn="l">
              <a:spcBef>
                <a:spcPts val="600"/>
              </a:spcBef>
              <a:spcAft>
                <a:spcPts val="0"/>
              </a:spcAft>
              <a:buSzPts val="2070"/>
              <a:buNone/>
              <a:defRPr sz="1800">
                <a:solidFill>
                  <a:srgbClr val="888888"/>
                </a:solidFill>
              </a:defRPr>
            </a:lvl2pPr>
            <a:lvl3pPr indent="-228600" lvl="2" marL="1371600" algn="l">
              <a:spcBef>
                <a:spcPts val="600"/>
              </a:spcBef>
              <a:spcAft>
                <a:spcPts val="0"/>
              </a:spcAft>
              <a:buSzPts val="1840"/>
              <a:buNone/>
              <a:defRPr sz="1600">
                <a:solidFill>
                  <a:srgbClr val="888888"/>
                </a:solidFill>
              </a:defRPr>
            </a:lvl3pPr>
            <a:lvl4pPr indent="-228600" lvl="3" marL="1828800" algn="l">
              <a:spcBef>
                <a:spcPts val="600"/>
              </a:spcBef>
              <a:spcAft>
                <a:spcPts val="0"/>
              </a:spcAft>
              <a:buSzPts val="1610"/>
              <a:buNone/>
              <a:defRPr sz="1400">
                <a:solidFill>
                  <a:srgbClr val="888888"/>
                </a:solidFill>
              </a:defRPr>
            </a:lvl4pPr>
            <a:lvl5pPr indent="-228600" lvl="4" marL="2286000" algn="l">
              <a:spcBef>
                <a:spcPts val="600"/>
              </a:spcBef>
              <a:spcAft>
                <a:spcPts val="0"/>
              </a:spcAft>
              <a:buSzPts val="1610"/>
              <a:buNone/>
              <a:defRPr sz="1400">
                <a:solidFill>
                  <a:srgbClr val="888888"/>
                </a:solidFill>
              </a:defRPr>
            </a:lvl5pPr>
            <a:lvl6pPr indent="-228600" lvl="5" marL="2743200" algn="l">
              <a:spcBef>
                <a:spcPts val="600"/>
              </a:spcBef>
              <a:spcAft>
                <a:spcPts val="0"/>
              </a:spcAft>
              <a:buSzPts val="1610"/>
              <a:buNone/>
              <a:defRPr sz="1400">
                <a:solidFill>
                  <a:srgbClr val="888888"/>
                </a:solidFill>
              </a:defRPr>
            </a:lvl6pPr>
            <a:lvl7pPr indent="-228600" lvl="6" marL="3200400" algn="l">
              <a:spcBef>
                <a:spcPts val="600"/>
              </a:spcBef>
              <a:spcAft>
                <a:spcPts val="0"/>
              </a:spcAft>
              <a:buSzPts val="1610"/>
              <a:buNone/>
              <a:defRPr sz="1400">
                <a:solidFill>
                  <a:srgbClr val="888888"/>
                </a:solidFill>
              </a:defRPr>
            </a:lvl7pPr>
            <a:lvl8pPr indent="-228600" lvl="7" marL="3657600" algn="l">
              <a:spcBef>
                <a:spcPts val="600"/>
              </a:spcBef>
              <a:spcAft>
                <a:spcPts val="0"/>
              </a:spcAft>
              <a:buSzPts val="1610"/>
              <a:buNone/>
              <a:defRPr sz="1400">
                <a:solidFill>
                  <a:srgbClr val="888888"/>
                </a:solidFill>
              </a:defRPr>
            </a:lvl8pPr>
            <a:lvl9pPr indent="-228600" lvl="8" marL="4114800" algn="l">
              <a:spcBef>
                <a:spcPts val="600"/>
              </a:spcBef>
              <a:spcAft>
                <a:spcPts val="600"/>
              </a:spcAft>
              <a:buSzPts val="1610"/>
              <a:buNone/>
              <a:defRPr sz="1400">
                <a:solidFill>
                  <a:srgbClr val="888888"/>
                </a:solidFill>
              </a:defRPr>
            </a:lvl9pPr>
          </a:lstStyle>
          <a:p/>
        </p:txBody>
      </p:sp>
      <p:sp>
        <p:nvSpPr>
          <p:cNvPr id="42" name="Google Shape;42;p6"/>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5" name="Google Shape;45;p6"/>
          <p:cNvCxnSpPr/>
          <p:nvPr/>
        </p:nvCxnSpPr>
        <p:spPr>
          <a:xfrm>
            <a:off x="2012723" y="3710585"/>
            <a:ext cx="8163380"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7"/>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44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 type="body"/>
          </p:nvPr>
        </p:nvSpPr>
        <p:spPr>
          <a:xfrm>
            <a:off x="1295400"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49" name="Google Shape;49;p7"/>
          <p:cNvSpPr txBox="1"/>
          <p:nvPr>
            <p:ph idx="2" type="body"/>
          </p:nvPr>
        </p:nvSpPr>
        <p:spPr>
          <a:xfrm>
            <a:off x="1295400"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0" name="Google Shape;50;p7"/>
          <p:cNvSpPr txBox="1"/>
          <p:nvPr>
            <p:ph idx="3" type="body"/>
          </p:nvPr>
        </p:nvSpPr>
        <p:spPr>
          <a:xfrm>
            <a:off x="6180671" y="2658533"/>
            <a:ext cx="4718304" cy="576262"/>
          </a:xfrm>
          <a:prstGeom prst="rect">
            <a:avLst/>
          </a:prstGeom>
          <a:noFill/>
          <a:ln>
            <a:noFill/>
          </a:ln>
        </p:spPr>
        <p:txBody>
          <a:bodyPr anchorCtr="0" anchor="b" bIns="45700" lIns="91425" spcFirstLastPara="1" rIns="91425" wrap="square" tIns="45700">
            <a:noAutofit/>
          </a:bodyPr>
          <a:lstStyle>
            <a:lvl1pPr indent="-228600" lvl="0" marL="457200" algn="l">
              <a:spcBef>
                <a:spcPts val="560"/>
              </a:spcBef>
              <a:spcAft>
                <a:spcPts val="0"/>
              </a:spcAft>
              <a:buSzPts val="3220"/>
              <a:buNone/>
              <a:defRPr b="0" sz="2800">
                <a:solidFill>
                  <a:schemeClr val="accent1"/>
                </a:solidFill>
              </a:defRPr>
            </a:lvl1pPr>
            <a:lvl2pPr indent="-228600" lvl="1" marL="914400" algn="l">
              <a:spcBef>
                <a:spcPts val="600"/>
              </a:spcBef>
              <a:spcAft>
                <a:spcPts val="0"/>
              </a:spcAft>
              <a:buSzPts val="2300"/>
              <a:buNone/>
              <a:defRPr b="1" sz="2000"/>
            </a:lvl2pPr>
            <a:lvl3pPr indent="-228600" lvl="2" marL="1371600" algn="l">
              <a:spcBef>
                <a:spcPts val="600"/>
              </a:spcBef>
              <a:spcAft>
                <a:spcPts val="0"/>
              </a:spcAft>
              <a:buSzPts val="2070"/>
              <a:buNone/>
              <a:defRPr b="1" sz="1800"/>
            </a:lvl3pPr>
            <a:lvl4pPr indent="-228600" lvl="3" marL="1828800" algn="l">
              <a:spcBef>
                <a:spcPts val="600"/>
              </a:spcBef>
              <a:spcAft>
                <a:spcPts val="0"/>
              </a:spcAft>
              <a:buSzPts val="1840"/>
              <a:buNone/>
              <a:defRPr b="1" sz="1600"/>
            </a:lvl4pPr>
            <a:lvl5pPr indent="-228600" lvl="4" marL="2286000" algn="l">
              <a:spcBef>
                <a:spcPts val="600"/>
              </a:spcBef>
              <a:spcAft>
                <a:spcPts val="0"/>
              </a:spcAft>
              <a:buSzPts val="1840"/>
              <a:buNone/>
              <a:defRPr b="1" sz="1600"/>
            </a:lvl5pPr>
            <a:lvl6pPr indent="-228600" lvl="5" marL="2743200" algn="l">
              <a:spcBef>
                <a:spcPts val="600"/>
              </a:spcBef>
              <a:spcAft>
                <a:spcPts val="0"/>
              </a:spcAft>
              <a:buSzPts val="1840"/>
              <a:buNone/>
              <a:defRPr b="1" sz="1600"/>
            </a:lvl6pPr>
            <a:lvl7pPr indent="-228600" lvl="6" marL="3200400" algn="l">
              <a:spcBef>
                <a:spcPts val="600"/>
              </a:spcBef>
              <a:spcAft>
                <a:spcPts val="0"/>
              </a:spcAft>
              <a:buSzPts val="1840"/>
              <a:buNone/>
              <a:defRPr b="1" sz="1600"/>
            </a:lvl7pPr>
            <a:lvl8pPr indent="-228600" lvl="7" marL="3657600" algn="l">
              <a:spcBef>
                <a:spcPts val="600"/>
              </a:spcBef>
              <a:spcAft>
                <a:spcPts val="0"/>
              </a:spcAft>
              <a:buSzPts val="1840"/>
              <a:buNone/>
              <a:defRPr b="1" sz="1600"/>
            </a:lvl8pPr>
            <a:lvl9pPr indent="-228600" lvl="8" marL="4114800" algn="l">
              <a:spcBef>
                <a:spcPts val="600"/>
              </a:spcBef>
              <a:spcAft>
                <a:spcPts val="600"/>
              </a:spcAft>
              <a:buSzPts val="1840"/>
              <a:buNone/>
              <a:defRPr b="1" sz="1600"/>
            </a:lvl9pPr>
          </a:lstStyle>
          <a:p/>
        </p:txBody>
      </p:sp>
      <p:sp>
        <p:nvSpPr>
          <p:cNvPr id="51" name="Google Shape;51;p7"/>
          <p:cNvSpPr txBox="1"/>
          <p:nvPr>
            <p:ph idx="4" type="body"/>
          </p:nvPr>
        </p:nvSpPr>
        <p:spPr>
          <a:xfrm>
            <a:off x="6180671" y="3243262"/>
            <a:ext cx="4718304" cy="2632605"/>
          </a:xfrm>
          <a:prstGeom prst="rect">
            <a:avLst/>
          </a:prstGeom>
          <a:noFill/>
          <a:ln>
            <a:noFill/>
          </a:ln>
        </p:spPr>
        <p:txBody>
          <a:bodyPr anchorCtr="0" anchor="t"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52" name="Google Shape;52;p7"/>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7"/>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5" name="Google Shape;55;p7"/>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8"/>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8"/>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8"/>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1" name="Google Shape;61;p8"/>
          <p:cNvCxnSpPr/>
          <p:nvPr/>
        </p:nvCxnSpPr>
        <p:spPr>
          <a:xfrm>
            <a:off x="1396169" y="2421466"/>
            <a:ext cx="94072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2" name="Shape 62"/>
        <p:cNvGrpSpPr/>
        <p:nvPr/>
      </p:nvGrpSpPr>
      <p:grpSpPr>
        <a:xfrm>
          <a:off x="0" y="0"/>
          <a:ext cx="0" cy="0"/>
          <a:chOff x="0" y="0"/>
          <a:chExt cx="0" cy="0"/>
        </a:xfrm>
      </p:grpSpPr>
      <p:sp>
        <p:nvSpPr>
          <p:cNvPr id="63" name="Google Shape;63;p9"/>
          <p:cNvSpPr txBox="1"/>
          <p:nvPr>
            <p:ph type="title"/>
          </p:nvPr>
        </p:nvSpPr>
        <p:spPr>
          <a:xfrm>
            <a:off x="1293811" y="1388534"/>
            <a:ext cx="3718455"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400"/>
              <a:buFont typeface="Garamond"/>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 type="body"/>
          </p:nvPr>
        </p:nvSpPr>
        <p:spPr>
          <a:xfrm>
            <a:off x="5418668" y="982131"/>
            <a:ext cx="5469466" cy="4893735"/>
          </a:xfrm>
          <a:prstGeom prst="rect">
            <a:avLst/>
          </a:prstGeom>
          <a:noFill/>
          <a:ln>
            <a:noFill/>
          </a:ln>
        </p:spPr>
        <p:txBody>
          <a:bodyPr anchorCtr="0" anchor="ctr" bIns="45700" lIns="91425" spcFirstLastPara="1" rIns="91425" wrap="square" tIns="45700">
            <a:normAutofit/>
          </a:bodyPr>
          <a:lstStyle>
            <a:lvl1pPr indent="-360045" lvl="0" marL="457200" algn="l">
              <a:spcBef>
                <a:spcPts val="360"/>
              </a:spcBef>
              <a:spcAft>
                <a:spcPts val="0"/>
              </a:spcAft>
              <a:buSzPts val="2070"/>
              <a:buChar char="•"/>
              <a:defRPr/>
            </a:lvl1pPr>
            <a:lvl2pPr indent="-360044" lvl="1" marL="914400" algn="l">
              <a:spcBef>
                <a:spcPts val="600"/>
              </a:spcBef>
              <a:spcAft>
                <a:spcPts val="0"/>
              </a:spcAft>
              <a:buSzPts val="2070"/>
              <a:buChar char="•"/>
              <a:defRPr/>
            </a:lvl2pPr>
            <a:lvl3pPr indent="-360044" lvl="2" marL="1371600" algn="l">
              <a:spcBef>
                <a:spcPts val="600"/>
              </a:spcBef>
              <a:spcAft>
                <a:spcPts val="0"/>
              </a:spcAft>
              <a:buSzPts val="2070"/>
              <a:buChar char="•"/>
              <a:defRPr/>
            </a:lvl3pPr>
            <a:lvl4pPr indent="-360044" lvl="3" marL="1828800" algn="l">
              <a:spcBef>
                <a:spcPts val="600"/>
              </a:spcBef>
              <a:spcAft>
                <a:spcPts val="0"/>
              </a:spcAft>
              <a:buSzPts val="2070"/>
              <a:buChar char="•"/>
              <a:defRPr/>
            </a:lvl4pPr>
            <a:lvl5pPr indent="-360045" lvl="4" marL="2286000" algn="l">
              <a:spcBef>
                <a:spcPts val="600"/>
              </a:spcBef>
              <a:spcAft>
                <a:spcPts val="0"/>
              </a:spcAft>
              <a:buSzPts val="2070"/>
              <a:buChar char="•"/>
              <a:defRPr/>
            </a:lvl5pPr>
            <a:lvl6pPr indent="-360045" lvl="5" marL="2743200" algn="l">
              <a:spcBef>
                <a:spcPts val="600"/>
              </a:spcBef>
              <a:spcAft>
                <a:spcPts val="0"/>
              </a:spcAft>
              <a:buSzPts val="2070"/>
              <a:buChar char="•"/>
              <a:defRPr/>
            </a:lvl6pPr>
            <a:lvl7pPr indent="-360045" lvl="6" marL="3200400" algn="l">
              <a:spcBef>
                <a:spcPts val="600"/>
              </a:spcBef>
              <a:spcAft>
                <a:spcPts val="0"/>
              </a:spcAft>
              <a:buSzPts val="2070"/>
              <a:buChar char="•"/>
              <a:defRPr/>
            </a:lvl7pPr>
            <a:lvl8pPr indent="-360045" lvl="7" marL="3657600" algn="l">
              <a:spcBef>
                <a:spcPts val="600"/>
              </a:spcBef>
              <a:spcAft>
                <a:spcPts val="0"/>
              </a:spcAft>
              <a:buSzPts val="2070"/>
              <a:buChar char="•"/>
              <a:defRPr/>
            </a:lvl8pPr>
            <a:lvl9pPr indent="-360045" lvl="8" marL="4114800" algn="l">
              <a:spcBef>
                <a:spcPts val="600"/>
              </a:spcBef>
              <a:spcAft>
                <a:spcPts val="600"/>
              </a:spcAft>
              <a:buSzPts val="2070"/>
              <a:buChar char="•"/>
              <a:defRPr/>
            </a:lvl9pPr>
          </a:lstStyle>
          <a:p/>
        </p:txBody>
      </p:sp>
      <p:sp>
        <p:nvSpPr>
          <p:cNvPr id="65" name="Google Shape;65;p9"/>
          <p:cNvSpPr txBox="1"/>
          <p:nvPr>
            <p:ph idx="2" type="body"/>
          </p:nvPr>
        </p:nvSpPr>
        <p:spPr>
          <a:xfrm>
            <a:off x="1293811" y="3031065"/>
            <a:ext cx="3718455" cy="2438404"/>
          </a:xfrm>
          <a:prstGeom prst="rect">
            <a:avLst/>
          </a:prstGeom>
          <a:noFill/>
          <a:ln>
            <a:noFill/>
          </a:ln>
        </p:spPr>
        <p:txBody>
          <a:bodyPr anchorCtr="0" anchor="t" bIns="45700" lIns="91425" spcFirstLastPara="1" rIns="91425" wrap="square" tIns="45700">
            <a:normAutofit/>
          </a:bodyPr>
          <a:lstStyle>
            <a:lvl1pPr indent="-228600" lvl="0" marL="457200" algn="ctr">
              <a:spcBef>
                <a:spcPts val="320"/>
              </a:spcBef>
              <a:spcAft>
                <a:spcPts val="0"/>
              </a:spcAft>
              <a:buSzPts val="1840"/>
              <a:buNone/>
              <a:defRPr sz="16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66" name="Google Shape;66;p9"/>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9"/>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9"/>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69" name="Google Shape;69;p9"/>
          <p:cNvCxnSpPr/>
          <p:nvPr/>
        </p:nvCxnSpPr>
        <p:spPr>
          <a:xfrm>
            <a:off x="1396169" y="2912533"/>
            <a:ext cx="3514498" cy="0"/>
          </a:xfrm>
          <a:prstGeom prst="straightConnector1">
            <a:avLst/>
          </a:prstGeom>
          <a:noFill/>
          <a:ln cap="flat" cmpd="sng" w="15875">
            <a:solidFill>
              <a:schemeClr val="accent1"/>
            </a:solidFill>
            <a:prstDash val="solid"/>
            <a:round/>
            <a:headEnd len="sm" w="sm" type="none"/>
            <a:tailEnd len="sm" w="sm" type="none"/>
          </a:ln>
        </p:spPr>
      </p:cxnSp>
    </p:spTree>
  </p:cSld>
  <p:clrMapOvr>
    <a:masterClrMapping/>
  </p:clrMapOvr>
  <p:transition spd="slow">
    <p:push/>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0" name="Shape 70"/>
        <p:cNvGrpSpPr/>
        <p:nvPr/>
      </p:nvGrpSpPr>
      <p:grpSpPr>
        <a:xfrm>
          <a:off x="0" y="0"/>
          <a:ext cx="0" cy="0"/>
          <a:chOff x="0" y="0"/>
          <a:chExt cx="0" cy="0"/>
        </a:xfrm>
      </p:grpSpPr>
      <p:sp>
        <p:nvSpPr>
          <p:cNvPr id="71" name="Google Shape;71;p10"/>
          <p:cNvSpPr txBox="1"/>
          <p:nvPr>
            <p:ph type="title"/>
          </p:nvPr>
        </p:nvSpPr>
        <p:spPr>
          <a:xfrm>
            <a:off x="1295399" y="1883832"/>
            <a:ext cx="6241816" cy="1371600"/>
          </a:xfrm>
          <a:prstGeom prst="rect">
            <a:avLst/>
          </a:prstGeom>
          <a:noFill/>
          <a:ln>
            <a:noFill/>
          </a:ln>
        </p:spPr>
        <p:txBody>
          <a:bodyPr anchorCtr="0" anchor="b" bIns="45700" lIns="91425" spcFirstLastPara="1" rIns="91425" wrap="square" tIns="45700">
            <a:normAutofit/>
          </a:bodyPr>
          <a:lstStyle>
            <a:lvl1pPr lvl="0" algn="ctr">
              <a:spcBef>
                <a:spcPts val="0"/>
              </a:spcBef>
              <a:spcAft>
                <a:spcPts val="0"/>
              </a:spcAft>
              <a:buClr>
                <a:srgbClr val="262626"/>
              </a:buClr>
              <a:buSzPts val="2800"/>
              <a:buFont typeface="Garamond"/>
              <a:buNone/>
              <a:defRPr b="0" sz="2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p:nvPr>
            <p:ph idx="2" type="pic"/>
          </p:nvPr>
        </p:nvSpPr>
        <p:spPr>
          <a:xfrm>
            <a:off x="8094831" y="1041400"/>
            <a:ext cx="3063347" cy="4775200"/>
          </a:xfrm>
          <a:prstGeom prst="roundRect">
            <a:avLst>
              <a:gd fmla="val 0" name="adj"/>
            </a:avLst>
          </a:prstGeom>
          <a:noFill/>
          <a:ln cap="flat" cmpd="thickThin" w="57150">
            <a:solidFill>
              <a:srgbClr val="7F7F7F"/>
            </a:solidFill>
            <a:prstDash val="solid"/>
            <a:miter lim="800000"/>
            <a:headEnd len="sm" w="sm" type="none"/>
            <a:tailEnd len="sm" w="sm" type="none"/>
          </a:ln>
        </p:spPr>
      </p:sp>
      <p:sp>
        <p:nvSpPr>
          <p:cNvPr id="73" name="Google Shape;73;p10"/>
          <p:cNvSpPr txBox="1"/>
          <p:nvPr>
            <p:ph idx="1" type="body"/>
          </p:nvPr>
        </p:nvSpPr>
        <p:spPr>
          <a:xfrm>
            <a:off x="1295399" y="3255432"/>
            <a:ext cx="6241816" cy="1828800"/>
          </a:xfrm>
          <a:prstGeom prst="rect">
            <a:avLst/>
          </a:prstGeom>
          <a:noFill/>
          <a:ln>
            <a:noFill/>
          </a:ln>
        </p:spPr>
        <p:txBody>
          <a:bodyPr anchorCtr="0" anchor="t" bIns="45700" lIns="91425" spcFirstLastPara="1" rIns="91425" wrap="square" tIns="45700">
            <a:normAutofit/>
          </a:bodyPr>
          <a:lstStyle>
            <a:lvl1pPr indent="-228600" lvl="0" marL="457200" algn="ctr">
              <a:spcBef>
                <a:spcPts val="360"/>
              </a:spcBef>
              <a:spcAft>
                <a:spcPts val="0"/>
              </a:spcAft>
              <a:buSzPts val="2070"/>
              <a:buNone/>
              <a:defRPr sz="1800"/>
            </a:lvl1pPr>
            <a:lvl2pPr indent="-228600" lvl="1" marL="914400" algn="l">
              <a:spcBef>
                <a:spcPts val="600"/>
              </a:spcBef>
              <a:spcAft>
                <a:spcPts val="0"/>
              </a:spcAft>
              <a:buSzPts val="1380"/>
              <a:buNone/>
              <a:defRPr sz="1200"/>
            </a:lvl2pPr>
            <a:lvl3pPr indent="-228600" lvl="2" marL="1371600" algn="l">
              <a:spcBef>
                <a:spcPts val="600"/>
              </a:spcBef>
              <a:spcAft>
                <a:spcPts val="0"/>
              </a:spcAft>
              <a:buSzPts val="1150"/>
              <a:buNone/>
              <a:defRPr sz="1000"/>
            </a:lvl3pPr>
            <a:lvl4pPr indent="-228600" lvl="3" marL="1828800" algn="l">
              <a:spcBef>
                <a:spcPts val="600"/>
              </a:spcBef>
              <a:spcAft>
                <a:spcPts val="0"/>
              </a:spcAft>
              <a:buSzPts val="1035"/>
              <a:buNone/>
              <a:defRPr sz="900"/>
            </a:lvl4pPr>
            <a:lvl5pPr indent="-228600" lvl="4" marL="2286000" algn="l">
              <a:spcBef>
                <a:spcPts val="600"/>
              </a:spcBef>
              <a:spcAft>
                <a:spcPts val="0"/>
              </a:spcAft>
              <a:buSzPts val="1035"/>
              <a:buNone/>
              <a:defRPr sz="900"/>
            </a:lvl5pPr>
            <a:lvl6pPr indent="-228600" lvl="5" marL="2743200" algn="l">
              <a:spcBef>
                <a:spcPts val="600"/>
              </a:spcBef>
              <a:spcAft>
                <a:spcPts val="0"/>
              </a:spcAft>
              <a:buSzPts val="1035"/>
              <a:buNone/>
              <a:defRPr sz="900"/>
            </a:lvl6pPr>
            <a:lvl7pPr indent="-228600" lvl="6" marL="3200400" algn="l">
              <a:spcBef>
                <a:spcPts val="600"/>
              </a:spcBef>
              <a:spcAft>
                <a:spcPts val="0"/>
              </a:spcAft>
              <a:buSzPts val="1035"/>
              <a:buNone/>
              <a:defRPr sz="900"/>
            </a:lvl7pPr>
            <a:lvl8pPr indent="-228600" lvl="7" marL="3657600" algn="l">
              <a:spcBef>
                <a:spcPts val="600"/>
              </a:spcBef>
              <a:spcAft>
                <a:spcPts val="0"/>
              </a:spcAft>
              <a:buSzPts val="1035"/>
              <a:buNone/>
              <a:defRPr sz="900"/>
            </a:lvl8pPr>
            <a:lvl9pPr indent="-228600" lvl="8" marL="4114800" algn="l">
              <a:spcBef>
                <a:spcPts val="600"/>
              </a:spcBef>
              <a:spcAft>
                <a:spcPts val="600"/>
              </a:spcAft>
              <a:buSzPts val="1035"/>
              <a:buNone/>
              <a:defRPr sz="900"/>
            </a:lvl9pPr>
          </a:lstStyle>
          <a:p/>
        </p:txBody>
      </p:sp>
      <p:sp>
        <p:nvSpPr>
          <p:cNvPr id="74" name="Google Shape;74;p10"/>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push/>
  </p:transition>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pic>
        <p:nvPicPr>
          <p:cNvPr descr="HD-PanelContent-GrommetsCombined.png" id="6" name="Google Shape;6;p1"/>
          <p:cNvPicPr preferRelativeResize="0"/>
          <p:nvPr/>
        </p:nvPicPr>
        <p:blipFill rotWithShape="1">
          <a:blip r:embed="rId2">
            <a:alphaModFix/>
          </a:blip>
          <a:srcRect b="0" l="0" r="0" t="0"/>
          <a:stretch/>
        </p:blipFill>
        <p:spPr>
          <a:xfrm>
            <a:off x="0" y="0"/>
            <a:ext cx="12188825" cy="6856214"/>
          </a:xfrm>
          <a:prstGeom prst="rect">
            <a:avLst/>
          </a:prstGeom>
          <a:noFill/>
          <a:ln>
            <a:noFill/>
          </a:ln>
        </p:spPr>
      </p:pic>
      <p:sp>
        <p:nvSpPr>
          <p:cNvPr id="7" name="Google Shape;7;p1"/>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rgbClr val="262626"/>
              </a:buClr>
              <a:buSzPts val="4400"/>
              <a:buFont typeface="Garamond"/>
              <a:buNone/>
              <a:defRPr b="0" i="0" sz="4400" u="none" cap="none" strike="noStrike">
                <a:solidFill>
                  <a:srgbClr val="262626"/>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8" name="Google Shape;8;p1"/>
          <p:cNvSpPr txBox="1"/>
          <p:nvPr>
            <p:ph idx="1" type="body"/>
          </p:nvPr>
        </p:nvSpPr>
        <p:spPr>
          <a:xfrm>
            <a:off x="1295401" y="2556932"/>
            <a:ext cx="9601196" cy="3318936"/>
          </a:xfrm>
          <a:prstGeom prst="rect">
            <a:avLst/>
          </a:prstGeom>
          <a:noFill/>
          <a:ln>
            <a:noFill/>
          </a:ln>
        </p:spPr>
        <p:txBody>
          <a:bodyPr anchorCtr="0" anchor="t" bIns="45700" lIns="91425" spcFirstLastPara="1" rIns="91425" wrap="square" tIns="45700">
            <a:normAutofit/>
          </a:bodyPr>
          <a:lstStyle>
            <a:lvl1pPr indent="-403860" lvl="0" marL="457200" marR="0" rtl="0" algn="l">
              <a:spcBef>
                <a:spcPts val="480"/>
              </a:spcBef>
              <a:spcAft>
                <a:spcPts val="0"/>
              </a:spcAft>
              <a:buClr>
                <a:schemeClr val="accent1"/>
              </a:buClr>
              <a:buSzPts val="2760"/>
              <a:buFont typeface="Arial"/>
              <a:buChar char="•"/>
              <a:defRPr b="0" i="0" sz="2400" u="none" cap="none" strike="noStrike">
                <a:solidFill>
                  <a:srgbClr val="262626"/>
                </a:solidFill>
                <a:latin typeface="Garamond"/>
                <a:ea typeface="Garamond"/>
                <a:cs typeface="Garamond"/>
                <a:sym typeface="Garamond"/>
              </a:defRPr>
            </a:lvl1pPr>
            <a:lvl2pPr indent="-374650" lvl="1" marL="914400" marR="0" rtl="0" algn="l">
              <a:spcBef>
                <a:spcPts val="600"/>
              </a:spcBef>
              <a:spcAft>
                <a:spcPts val="0"/>
              </a:spcAft>
              <a:buClr>
                <a:schemeClr val="accent1"/>
              </a:buClr>
              <a:buSzPts val="2300"/>
              <a:buFont typeface="Arial"/>
              <a:buChar char="•"/>
              <a:defRPr b="0" i="0" sz="2000" u="none" cap="none" strike="noStrike">
                <a:solidFill>
                  <a:srgbClr val="262626"/>
                </a:solidFill>
                <a:latin typeface="Garamond"/>
                <a:ea typeface="Garamond"/>
                <a:cs typeface="Garamond"/>
                <a:sym typeface="Garamond"/>
              </a:defRPr>
            </a:lvl2pPr>
            <a:lvl3pPr indent="-360044" lvl="2" marL="1371600" marR="0" rtl="0" algn="l">
              <a:spcBef>
                <a:spcPts val="600"/>
              </a:spcBef>
              <a:spcAft>
                <a:spcPts val="0"/>
              </a:spcAft>
              <a:buClr>
                <a:schemeClr val="accent1"/>
              </a:buClr>
              <a:buSzPts val="2070"/>
              <a:buFont typeface="Arial"/>
              <a:buChar char="•"/>
              <a:defRPr b="0" i="0" sz="1800" u="none" cap="none" strike="noStrike">
                <a:solidFill>
                  <a:srgbClr val="262626"/>
                </a:solidFill>
                <a:latin typeface="Garamond"/>
                <a:ea typeface="Garamond"/>
                <a:cs typeface="Garamond"/>
                <a:sym typeface="Garamond"/>
              </a:defRPr>
            </a:lvl3pPr>
            <a:lvl4pPr indent="-345439" lvl="3" marL="1828800" marR="0" rtl="0" algn="l">
              <a:spcBef>
                <a:spcPts val="600"/>
              </a:spcBef>
              <a:spcAft>
                <a:spcPts val="0"/>
              </a:spcAft>
              <a:buClr>
                <a:schemeClr val="accent1"/>
              </a:buClr>
              <a:buSzPts val="1840"/>
              <a:buFont typeface="Arial"/>
              <a:buChar char="•"/>
              <a:defRPr b="0" i="0" sz="1600" u="none" cap="none" strike="noStrike">
                <a:solidFill>
                  <a:srgbClr val="262626"/>
                </a:solidFill>
                <a:latin typeface="Garamond"/>
                <a:ea typeface="Garamond"/>
                <a:cs typeface="Garamond"/>
                <a:sym typeface="Garamond"/>
              </a:defRPr>
            </a:lvl4pPr>
            <a:lvl5pPr indent="-330835" lvl="4" marL="22860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5pPr>
            <a:lvl6pPr indent="-330835" lvl="5" marL="27432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6pPr>
            <a:lvl7pPr indent="-330835" lvl="6" marL="32004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7pPr>
            <a:lvl8pPr indent="-330834" lvl="7" marL="3657600" marR="0" rtl="0" algn="l">
              <a:spcBef>
                <a:spcPts val="600"/>
              </a:spcBef>
              <a:spcAft>
                <a:spcPts val="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8pPr>
            <a:lvl9pPr indent="-330834" lvl="8" marL="4114800" marR="0" rtl="0" algn="l">
              <a:spcBef>
                <a:spcPts val="600"/>
              </a:spcBef>
              <a:spcAft>
                <a:spcPts val="600"/>
              </a:spcAft>
              <a:buClr>
                <a:schemeClr val="accent1"/>
              </a:buClr>
              <a:buSzPts val="1610"/>
              <a:buFont typeface="Arial"/>
              <a:buChar char="•"/>
              <a:defRPr b="0" i="0" sz="1400" u="none" cap="none" strike="noStrike">
                <a:solidFill>
                  <a:srgbClr val="262626"/>
                </a:solidFill>
                <a:latin typeface="Garamond"/>
                <a:ea typeface="Garamond"/>
                <a:cs typeface="Garamond"/>
                <a:sym typeface="Garamond"/>
              </a:defRPr>
            </a:lvl9pPr>
          </a:lstStyle>
          <a:p/>
        </p:txBody>
      </p:sp>
      <p:sp>
        <p:nvSpPr>
          <p:cNvPr id="9" name="Google Shape;9;p1"/>
          <p:cNvSpPr txBox="1"/>
          <p:nvPr>
            <p:ph idx="10" type="dt"/>
          </p:nvPr>
        </p:nvSpPr>
        <p:spPr>
          <a:xfrm>
            <a:off x="8677501" y="5969000"/>
            <a:ext cx="1600200" cy="2794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0" name="Google Shape;10;p1"/>
          <p:cNvSpPr txBox="1"/>
          <p:nvPr>
            <p:ph idx="11" type="ftr"/>
          </p:nvPr>
        </p:nvSpPr>
        <p:spPr>
          <a:xfrm>
            <a:off x="1295401" y="5969000"/>
            <a:ext cx="7305900" cy="2794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Garamond"/>
                <a:ea typeface="Garamond"/>
                <a:cs typeface="Garamond"/>
                <a:sym typeface="Garamond"/>
              </a:defRPr>
            </a:lvl1pPr>
            <a:lvl2pPr lvl="1"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2pPr>
            <a:lvl3pPr lvl="2"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3pPr>
            <a:lvl4pPr lvl="3"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4pPr>
            <a:lvl5pPr lvl="4"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5pPr>
            <a:lvl6pPr lvl="5"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6pPr>
            <a:lvl7pPr lvl="6"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7pPr>
            <a:lvl8pPr lvl="7"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8pPr>
            <a:lvl9pPr lvl="8" marR="0" rtl="0" algn="l">
              <a:spcBef>
                <a:spcPts val="0"/>
              </a:spcBef>
              <a:spcAft>
                <a:spcPts val="0"/>
              </a:spcAft>
              <a:buSzPts val="1400"/>
              <a:buNone/>
              <a:defRPr b="0" i="0" sz="1800" u="none" cap="none" strike="noStrike">
                <a:solidFill>
                  <a:schemeClr val="dk1"/>
                </a:solidFill>
                <a:latin typeface="Garamond"/>
                <a:ea typeface="Garamond"/>
                <a:cs typeface="Garamond"/>
                <a:sym typeface="Garamond"/>
              </a:defRPr>
            </a:lvl9pPr>
          </a:lstStyle>
          <a:p/>
        </p:txBody>
      </p:sp>
      <p:sp>
        <p:nvSpPr>
          <p:cNvPr id="11" name="Google Shape;11;p1"/>
          <p:cNvSpPr txBox="1"/>
          <p:nvPr>
            <p:ph idx="12" type="sldNum"/>
          </p:nvPr>
        </p:nvSpPr>
        <p:spPr>
          <a:xfrm>
            <a:off x="10353901" y="5969000"/>
            <a:ext cx="542697" cy="2794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00" u="none" cap="none" strike="noStrike">
                <a:solidFill>
                  <a:schemeClr val="dk1"/>
                </a:solidFill>
                <a:latin typeface="Garamond"/>
                <a:ea typeface="Garamond"/>
                <a:cs typeface="Garamond"/>
                <a:sym typeface="Garamond"/>
              </a:defRPr>
            </a:lvl1pPr>
            <a:lvl2pPr indent="0" lvl="1" marL="0" marR="0" rtl="0" algn="r">
              <a:spcBef>
                <a:spcPts val="0"/>
              </a:spcBef>
              <a:buNone/>
              <a:defRPr b="0" i="0" sz="1000" u="none" cap="none" strike="noStrike">
                <a:solidFill>
                  <a:schemeClr val="dk1"/>
                </a:solidFill>
                <a:latin typeface="Garamond"/>
                <a:ea typeface="Garamond"/>
                <a:cs typeface="Garamond"/>
                <a:sym typeface="Garamond"/>
              </a:defRPr>
            </a:lvl2pPr>
            <a:lvl3pPr indent="0" lvl="2" marL="0" marR="0" rtl="0" algn="r">
              <a:spcBef>
                <a:spcPts val="0"/>
              </a:spcBef>
              <a:buNone/>
              <a:defRPr b="0" i="0" sz="1000" u="none" cap="none" strike="noStrike">
                <a:solidFill>
                  <a:schemeClr val="dk1"/>
                </a:solidFill>
                <a:latin typeface="Garamond"/>
                <a:ea typeface="Garamond"/>
                <a:cs typeface="Garamond"/>
                <a:sym typeface="Garamond"/>
              </a:defRPr>
            </a:lvl3pPr>
            <a:lvl4pPr indent="0" lvl="3" marL="0" marR="0" rtl="0" algn="r">
              <a:spcBef>
                <a:spcPts val="0"/>
              </a:spcBef>
              <a:buNone/>
              <a:defRPr b="0" i="0" sz="1000" u="none" cap="none" strike="noStrike">
                <a:solidFill>
                  <a:schemeClr val="dk1"/>
                </a:solidFill>
                <a:latin typeface="Garamond"/>
                <a:ea typeface="Garamond"/>
                <a:cs typeface="Garamond"/>
                <a:sym typeface="Garamond"/>
              </a:defRPr>
            </a:lvl4pPr>
            <a:lvl5pPr indent="0" lvl="4" marL="0" marR="0" rtl="0" algn="r">
              <a:spcBef>
                <a:spcPts val="0"/>
              </a:spcBef>
              <a:buNone/>
              <a:defRPr b="0" i="0" sz="1000" u="none" cap="none" strike="noStrike">
                <a:solidFill>
                  <a:schemeClr val="dk1"/>
                </a:solidFill>
                <a:latin typeface="Garamond"/>
                <a:ea typeface="Garamond"/>
                <a:cs typeface="Garamond"/>
                <a:sym typeface="Garamond"/>
              </a:defRPr>
            </a:lvl5pPr>
            <a:lvl6pPr indent="0" lvl="5" marL="0" marR="0" rtl="0" algn="r">
              <a:spcBef>
                <a:spcPts val="0"/>
              </a:spcBef>
              <a:buNone/>
              <a:defRPr b="0" i="0" sz="1000" u="none" cap="none" strike="noStrike">
                <a:solidFill>
                  <a:schemeClr val="dk1"/>
                </a:solidFill>
                <a:latin typeface="Garamond"/>
                <a:ea typeface="Garamond"/>
                <a:cs typeface="Garamond"/>
                <a:sym typeface="Garamond"/>
              </a:defRPr>
            </a:lvl6pPr>
            <a:lvl7pPr indent="0" lvl="6" marL="0" marR="0" rtl="0" algn="r">
              <a:spcBef>
                <a:spcPts val="0"/>
              </a:spcBef>
              <a:buNone/>
              <a:defRPr b="0" i="0" sz="1000" u="none" cap="none" strike="noStrike">
                <a:solidFill>
                  <a:schemeClr val="dk1"/>
                </a:solidFill>
                <a:latin typeface="Garamond"/>
                <a:ea typeface="Garamond"/>
                <a:cs typeface="Garamond"/>
                <a:sym typeface="Garamond"/>
              </a:defRPr>
            </a:lvl7pPr>
            <a:lvl8pPr indent="0" lvl="7" marL="0" marR="0" rtl="0" algn="r">
              <a:spcBef>
                <a:spcPts val="0"/>
              </a:spcBef>
              <a:buNone/>
              <a:defRPr b="0" i="0" sz="1000" u="none" cap="none" strike="noStrike">
                <a:solidFill>
                  <a:schemeClr val="dk1"/>
                </a:solidFill>
                <a:latin typeface="Garamond"/>
                <a:ea typeface="Garamond"/>
                <a:cs typeface="Garamond"/>
                <a:sym typeface="Garamond"/>
              </a:defRPr>
            </a:lvl8pPr>
            <a:lvl9pPr indent="0" lvl="8" marL="0" marR="0" rtl="0" algn="r">
              <a:spcBef>
                <a:spcPts val="0"/>
              </a:spcBef>
              <a:buNone/>
              <a:defRPr b="0" i="0" sz="1000" u="none" cap="none" strike="noStrike">
                <a:solidFill>
                  <a:schemeClr val="dk1"/>
                </a:solidFill>
                <a:latin typeface="Garamond"/>
                <a:ea typeface="Garamond"/>
                <a:cs typeface="Garamond"/>
                <a:sym typeface="Garamon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Lst>
  <p:transition spd="slow">
    <p:push/>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mailto:veronica.hardy@acboe.net" TargetMode="External"/><Relationship Id="rId4" Type="http://schemas.openxmlformats.org/officeDocument/2006/relationships/hyperlink" Target="mailto:jeannie.coker@acboe.ne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idx="4294967295" type="title"/>
          </p:nvPr>
        </p:nvSpPr>
        <p:spPr>
          <a:xfrm>
            <a:off x="1537252" y="731838"/>
            <a:ext cx="9263270" cy="2550156"/>
          </a:xfrm>
          <a:prstGeom prst="rect">
            <a:avLst/>
          </a:prstGeom>
          <a:noFill/>
          <a:ln cap="flat" cmpd="sng" w="57150">
            <a:solidFill>
              <a:schemeClr val="dk1"/>
            </a:solidFill>
            <a:prstDash val="dash"/>
            <a:round/>
            <a:headEnd len="sm" w="sm" type="none"/>
            <a:tailEnd len="sm" w="sm" type="none"/>
          </a:ln>
        </p:spPr>
        <p:txBody>
          <a:bodyPr anchorCtr="0" anchor="t" bIns="45700" lIns="91425" spcFirstLastPara="1" rIns="91425" wrap="square" tIns="45700">
            <a:normAutofit fontScale="90000"/>
          </a:bodyPr>
          <a:lstStyle/>
          <a:p>
            <a:pPr indent="0" lvl="0" marL="0" marR="0" rtl="0" algn="ctr">
              <a:spcBef>
                <a:spcPts val="0"/>
              </a:spcBef>
              <a:spcAft>
                <a:spcPts val="0"/>
              </a:spcAft>
              <a:buClr>
                <a:srgbClr val="FF0000"/>
              </a:buClr>
              <a:buSzPct val="100000"/>
              <a:buFont typeface="Arial"/>
              <a:buNone/>
            </a:pPr>
            <a:r>
              <a:rPr b="0" i="0" lang="en-US" sz="5300" u="none" cap="none" strike="noStrike">
                <a:solidFill>
                  <a:srgbClr val="FF0000"/>
                </a:solidFill>
                <a:latin typeface="Arial"/>
                <a:ea typeface="Arial"/>
                <a:cs typeface="Arial"/>
                <a:sym typeface="Arial"/>
              </a:rPr>
              <a:t>Mission</a:t>
            </a:r>
            <a:r>
              <a:rPr b="0" i="0" lang="en-US" sz="6000" u="none" cap="none" strike="noStrike">
                <a:solidFill>
                  <a:srgbClr val="FF0000"/>
                </a:solidFill>
                <a:latin typeface="Schoolbell"/>
                <a:ea typeface="Schoolbell"/>
                <a:cs typeface="Schoolbell"/>
                <a:sym typeface="Schoolbell"/>
              </a:rPr>
              <a:t>: </a:t>
            </a:r>
            <a:r>
              <a:rPr b="0" i="0" lang="en-US" sz="5300" u="none" cap="none" strike="noStrike">
                <a:solidFill>
                  <a:srgbClr val="FF0000"/>
                </a:solidFill>
                <a:latin typeface="Arial"/>
                <a:ea typeface="Arial"/>
                <a:cs typeface="Arial"/>
                <a:sym typeface="Arial"/>
              </a:rPr>
              <a:t>To take the “</a:t>
            </a:r>
            <a:r>
              <a:rPr b="0" i="0" lang="en-US" sz="4000" u="none" cap="none" strike="noStrike">
                <a:solidFill>
                  <a:srgbClr val="FF0000"/>
                </a:solidFill>
                <a:latin typeface="Arial"/>
                <a:ea typeface="Arial"/>
                <a:cs typeface="Arial"/>
                <a:sym typeface="Arial"/>
              </a:rPr>
              <a:t>Mystery</a:t>
            </a:r>
            <a:r>
              <a:rPr b="0" i="0" lang="en-US" sz="5300" u="none" cap="none" strike="noStrike">
                <a:solidFill>
                  <a:srgbClr val="FF0000"/>
                </a:solidFill>
                <a:latin typeface="Arial"/>
                <a:ea typeface="Arial"/>
                <a:cs typeface="Arial"/>
                <a:sym typeface="Arial"/>
              </a:rPr>
              <a:t>” out of 1st Grade Curriculum!</a:t>
            </a:r>
            <a:endParaRPr b="0" i="0" sz="6000" u="none" cap="none" strike="noStrike">
              <a:solidFill>
                <a:srgbClr val="FF0000"/>
              </a:solidFill>
              <a:latin typeface="Arial"/>
              <a:ea typeface="Arial"/>
              <a:cs typeface="Arial"/>
              <a:sym typeface="Arial"/>
            </a:endParaRPr>
          </a:p>
        </p:txBody>
      </p:sp>
      <p:pic>
        <p:nvPicPr>
          <p:cNvPr id="144" name="Google Shape;144;p19"/>
          <p:cNvPicPr preferRelativeResize="0"/>
          <p:nvPr/>
        </p:nvPicPr>
        <p:blipFill rotWithShape="1">
          <a:blip r:embed="rId3">
            <a:alphaModFix/>
          </a:blip>
          <a:srcRect b="0" l="0" r="0" t="0"/>
          <a:stretch/>
        </p:blipFill>
        <p:spPr>
          <a:xfrm>
            <a:off x="5751443" y="3281994"/>
            <a:ext cx="3387178" cy="3251691"/>
          </a:xfrm>
          <a:prstGeom prst="rect">
            <a:avLst/>
          </a:prstGeom>
          <a:noFill/>
          <a:ln>
            <a:noFill/>
          </a:ln>
        </p:spPr>
      </p:pic>
      <p:pic>
        <p:nvPicPr>
          <p:cNvPr id="145" name="Google Shape;145;p19"/>
          <p:cNvPicPr preferRelativeResize="0"/>
          <p:nvPr/>
        </p:nvPicPr>
        <p:blipFill rotWithShape="1">
          <a:blip r:embed="rId4">
            <a:alphaModFix/>
          </a:blip>
          <a:srcRect b="0" l="0" r="0" t="0"/>
          <a:stretch/>
        </p:blipFill>
        <p:spPr>
          <a:xfrm>
            <a:off x="10575235" y="5112026"/>
            <a:ext cx="834887" cy="834887"/>
          </a:xfrm>
          <a:prstGeom prst="rect">
            <a:avLst/>
          </a:prstGeom>
          <a:noFill/>
          <a:ln>
            <a:noFill/>
          </a:ln>
        </p:spPr>
      </p:pic>
      <p:sp>
        <p:nvSpPr>
          <p:cNvPr id="146" name="Google Shape;146;p19"/>
          <p:cNvSpPr txBox="1"/>
          <p:nvPr/>
        </p:nvSpPr>
        <p:spPr>
          <a:xfrm>
            <a:off x="1189147" y="4299796"/>
            <a:ext cx="4532109" cy="5231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2800" u="none" cap="none" strike="noStrike">
                <a:solidFill>
                  <a:srgbClr val="FF0000"/>
                </a:solidFill>
                <a:latin typeface="Comic Sans MS"/>
                <a:ea typeface="Comic Sans MS"/>
                <a:cs typeface="Comic Sans MS"/>
                <a:sym typeface="Comic Sans MS"/>
              </a:rPr>
              <a:t>Prattville Primary School</a:t>
            </a:r>
            <a:endParaRPr/>
          </a:p>
          <a:p>
            <a:pPr indent="0" lvl="0" marL="0" marR="0" rtl="0" algn="ctr">
              <a:spcBef>
                <a:spcPts val="0"/>
              </a:spcBef>
              <a:spcAft>
                <a:spcPts val="0"/>
              </a:spcAft>
              <a:buNone/>
            </a:pPr>
            <a:r>
              <a:t/>
            </a:r>
            <a:endParaRPr b="0" i="0" sz="2800" u="none" cap="none" strike="noStrike">
              <a:solidFill>
                <a:srgbClr val="FF0000"/>
              </a:solidFill>
              <a:latin typeface="Comic Sans MS"/>
              <a:ea typeface="Comic Sans MS"/>
              <a:cs typeface="Comic Sans MS"/>
              <a:sym typeface="Comic Sans MS"/>
            </a:endParaRPr>
          </a:p>
          <a:p>
            <a:pPr indent="0" lvl="0" marL="0" marR="0" rtl="0" algn="ctr">
              <a:spcBef>
                <a:spcPts val="0"/>
              </a:spcBef>
              <a:spcAft>
                <a:spcPts val="0"/>
              </a:spcAft>
              <a:buNone/>
            </a:pPr>
            <a:r>
              <a:rPr b="0" i="0" lang="en-US" sz="2800" u="none" cap="none" strike="noStrike">
                <a:solidFill>
                  <a:srgbClr val="FF0000"/>
                </a:solidFill>
                <a:latin typeface="Comic Sans MS"/>
                <a:ea typeface="Comic Sans MS"/>
                <a:cs typeface="Comic Sans MS"/>
                <a:sym typeface="Comic Sans MS"/>
              </a:rPr>
              <a:t>Mrs. Dupree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1"/>
                                        <p:tgtEl>
                                          <p:spTgt spid="145"/>
                                        </p:tgtEl>
                                      </p:cBhvr>
                                    </p:animEffect>
                                  </p:childTnLst>
                                </p:cTn>
                              </p:par>
                              <p:par>
                                <p:cTn fill="hold" nodeType="withEffect" presetClass="entr" presetID="10" presetSubtype="0">
                                  <p:stCondLst>
                                    <p:cond delay="2000"/>
                                  </p:stCondLst>
                                  <p:childTnLst>
                                    <p:set>
                                      <p:cBhvr>
                                        <p:cTn dur="1" fill="hold">
                                          <p:stCondLst>
                                            <p:cond delay="0"/>
                                          </p:stCondLst>
                                        </p:cTn>
                                        <p:tgtEl>
                                          <p:spTgt spid="143"/>
                                        </p:tgtEl>
                                        <p:attrNameLst>
                                          <p:attrName>style.visibility</p:attrName>
                                        </p:attrNameLst>
                                      </p:cBhvr>
                                      <p:to>
                                        <p:strVal val="visible"/>
                                      </p:to>
                                    </p:set>
                                    <p:animEffect filter="fade" transition="in">
                                      <p:cBhvr>
                                        <p:cTn dur="5000"/>
                                        <p:tgtEl>
                                          <p:spTgt spid="143"/>
                                        </p:tgtEl>
                                      </p:cBhvr>
                                    </p:animEffect>
                                  </p:childTnLst>
                                </p:cTn>
                              </p:par>
                              <p:par>
                                <p:cTn fill="hold" nodeType="withEffect" presetClass="entr" presetID="10" presetSubtype="0">
                                  <p:stCondLst>
                                    <p:cond delay="9000"/>
                                  </p:stCondLst>
                                  <p:childTnLst>
                                    <p:set>
                                      <p:cBhvr>
                                        <p:cTn dur="1" fill="hold">
                                          <p:stCondLst>
                                            <p:cond delay="0"/>
                                          </p:stCondLst>
                                        </p:cTn>
                                        <p:tgtEl>
                                          <p:spTgt spid="146"/>
                                        </p:tgtEl>
                                        <p:attrNameLst>
                                          <p:attrName>style.visibility</p:attrName>
                                        </p:attrNameLst>
                                      </p:cBhvr>
                                      <p:to>
                                        <p:strVal val="visible"/>
                                      </p:to>
                                    </p:set>
                                    <p:animEffect filter="fade" transition="in">
                                      <p:cBhvr>
                                        <p:cTn dur="12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8"/>
          <p:cNvSpPr txBox="1"/>
          <p:nvPr>
            <p:ph idx="4294967295" type="title"/>
          </p:nvPr>
        </p:nvSpPr>
        <p:spPr>
          <a:xfrm>
            <a:off x="0" y="622508"/>
            <a:ext cx="9601200" cy="649701"/>
          </a:xfrm>
          <a:prstGeom prst="rect">
            <a:avLst/>
          </a:prstGeom>
          <a:noFill/>
          <a:ln>
            <a:noFill/>
          </a:ln>
        </p:spPr>
        <p:txBody>
          <a:bodyPr anchorCtr="0" anchor="t" bIns="45700" lIns="91425" spcFirstLastPara="1" rIns="91425" wrap="square" tIns="45700">
            <a:normAutofit fontScale="90000"/>
          </a:bodyPr>
          <a:lstStyle/>
          <a:p>
            <a:pPr indent="0" lvl="0" marL="0" marR="0" rtl="0" algn="ctr">
              <a:spcBef>
                <a:spcPts val="0"/>
              </a:spcBef>
              <a:spcAft>
                <a:spcPts val="0"/>
              </a:spcAft>
              <a:buClr>
                <a:srgbClr val="FF0000"/>
              </a:buClr>
              <a:buSzPct val="100000"/>
              <a:buFont typeface="Schoolbell"/>
              <a:buNone/>
            </a:pPr>
            <a:r>
              <a:rPr lang="en-US" sz="4400" cap="none">
                <a:solidFill>
                  <a:srgbClr val="FF0000"/>
                </a:solidFill>
                <a:latin typeface="Schoolbell"/>
                <a:ea typeface="Schoolbell"/>
                <a:cs typeface="Schoolbell"/>
                <a:sym typeface="Schoolbell"/>
              </a:rPr>
              <a:t>                    </a:t>
            </a:r>
            <a:r>
              <a:rPr lang="en-US" sz="4900" cap="none">
                <a:solidFill>
                  <a:srgbClr val="FF0000"/>
                </a:solidFill>
                <a:latin typeface="Arial"/>
                <a:ea typeface="Arial"/>
                <a:cs typeface="Arial"/>
                <a:sym typeface="Arial"/>
              </a:rPr>
              <a:t>Accelerated Reader</a:t>
            </a:r>
            <a:endParaRPr sz="4400" cap="none">
              <a:solidFill>
                <a:srgbClr val="FF0000"/>
              </a:solidFill>
              <a:latin typeface="Arial"/>
              <a:ea typeface="Arial"/>
              <a:cs typeface="Arial"/>
              <a:sym typeface="Arial"/>
            </a:endParaRPr>
          </a:p>
        </p:txBody>
      </p:sp>
      <p:sp>
        <p:nvSpPr>
          <p:cNvPr id="209" name="Google Shape;209;p28"/>
          <p:cNvSpPr txBox="1"/>
          <p:nvPr>
            <p:ph idx="4294967295" type="body"/>
          </p:nvPr>
        </p:nvSpPr>
        <p:spPr>
          <a:xfrm>
            <a:off x="622851" y="1391478"/>
            <a:ext cx="10482470" cy="5360849"/>
          </a:xfrm>
          <a:prstGeom prst="rect">
            <a:avLst/>
          </a:prstGeom>
          <a:noFill/>
          <a:ln>
            <a:noFill/>
          </a:ln>
        </p:spPr>
        <p:txBody>
          <a:bodyPr anchorCtr="0" anchor="t" bIns="45700" lIns="91425" spcFirstLastPara="1" rIns="91425" wrap="square" tIns="45700">
            <a:normAutofit/>
          </a:bodyPr>
          <a:lstStyle/>
          <a:p>
            <a:pPr indent="-285750" lvl="0" marL="285750" marR="0" rtl="0" algn="l">
              <a:spcBef>
                <a:spcPts val="0"/>
              </a:spcBef>
              <a:spcAft>
                <a:spcPts val="0"/>
              </a:spcAft>
              <a:buClr>
                <a:schemeClr val="accent1"/>
              </a:buClr>
              <a:buSzPts val="2530"/>
              <a:buFont typeface="Arial"/>
              <a:buChar char="•"/>
            </a:pPr>
            <a:r>
              <a:rPr lang="en-US" sz="2200" cap="none">
                <a:solidFill>
                  <a:srgbClr val="262626"/>
                </a:solidFill>
                <a:latin typeface="Comic Sans MS"/>
                <a:ea typeface="Comic Sans MS"/>
                <a:cs typeface="Comic Sans MS"/>
                <a:sym typeface="Comic Sans MS"/>
              </a:rPr>
              <a:t>AR is an amazing program for reading comprehension! The children have the opportunity to select their own books and read on their own reading level (levels are determined by the STAR reading test). As the children show success on AR tests, higher reading levels will be added. </a:t>
            </a:r>
            <a:endParaRPr/>
          </a:p>
          <a:p>
            <a:pPr indent="-285750" lvl="0" marL="285750" marR="0" rtl="0" algn="l">
              <a:spcBef>
                <a:spcPts val="1040"/>
              </a:spcBef>
              <a:spcAft>
                <a:spcPts val="0"/>
              </a:spcAft>
              <a:buClr>
                <a:schemeClr val="accent1"/>
              </a:buClr>
              <a:buSzPts val="2530"/>
              <a:buFont typeface="Arial"/>
              <a:buChar char="•"/>
            </a:pPr>
            <a:r>
              <a:rPr lang="en-US" sz="2200" cap="none">
                <a:solidFill>
                  <a:schemeClr val="dk1"/>
                </a:solidFill>
                <a:latin typeface="Comic Sans MS"/>
                <a:ea typeface="Comic Sans MS"/>
                <a:cs typeface="Comic Sans MS"/>
                <a:sym typeface="Comic Sans MS"/>
              </a:rPr>
              <a:t>AR will start during the 2nd 9-weeks. But please practice reading with your child nightly!</a:t>
            </a:r>
            <a:endParaRPr/>
          </a:p>
          <a:p>
            <a:pPr indent="-285750" lvl="0" marL="285750" marR="0" rtl="0" algn="l">
              <a:spcBef>
                <a:spcPts val="1040"/>
              </a:spcBef>
              <a:spcAft>
                <a:spcPts val="0"/>
              </a:spcAft>
              <a:buClr>
                <a:schemeClr val="accent1"/>
              </a:buClr>
              <a:buSzPts val="2530"/>
              <a:buFont typeface="Arial"/>
              <a:buChar char="•"/>
            </a:pPr>
            <a:r>
              <a:rPr lang="en-US" sz="2200" cap="none">
                <a:solidFill>
                  <a:srgbClr val="262626"/>
                </a:solidFill>
                <a:latin typeface="Comic Sans MS"/>
                <a:ea typeface="Comic Sans MS"/>
                <a:cs typeface="Comic Sans MS"/>
                <a:sym typeface="Comic Sans MS"/>
              </a:rPr>
              <a:t>Students who meet the AR Challenge will be rewarded each nine weeks. </a:t>
            </a:r>
            <a:endParaRPr/>
          </a:p>
          <a:p>
            <a:pPr indent="-285750" lvl="0" marL="285750" marR="0" rtl="0" algn="l">
              <a:spcBef>
                <a:spcPts val="1080"/>
              </a:spcBef>
              <a:spcAft>
                <a:spcPts val="0"/>
              </a:spcAft>
              <a:buClr>
                <a:schemeClr val="accent1"/>
              </a:buClr>
              <a:buSzPts val="2530"/>
              <a:buFont typeface="Arial"/>
              <a:buChar char="•"/>
            </a:pPr>
            <a:r>
              <a:rPr lang="en-US" sz="2200" cap="none">
                <a:solidFill>
                  <a:srgbClr val="262626"/>
                </a:solidFill>
                <a:latin typeface="Comic Sans MS"/>
                <a:ea typeface="Comic Sans MS"/>
                <a:cs typeface="Comic Sans MS"/>
                <a:sym typeface="Comic Sans MS"/>
              </a:rPr>
              <a:t>Each Nine Weeks will each have different goals. The  requirements will be sent home at the beginning of each nine weeks</a:t>
            </a:r>
            <a:r>
              <a:rPr lang="en-US" sz="2400" cap="none">
                <a:solidFill>
                  <a:srgbClr val="262626"/>
                </a:solidFill>
                <a:latin typeface="Comic Sans MS"/>
                <a:ea typeface="Comic Sans MS"/>
                <a:cs typeface="Comic Sans MS"/>
                <a:sym typeface="Comic Sans MS"/>
              </a:rPr>
              <a:t>.</a:t>
            </a:r>
            <a:endParaRPr/>
          </a:p>
          <a:p>
            <a:pPr indent="-110490" lvl="0" marL="285750" marR="0" rtl="0" algn="l">
              <a:spcBef>
                <a:spcPts val="1080"/>
              </a:spcBef>
              <a:spcAft>
                <a:spcPts val="0"/>
              </a:spcAft>
              <a:buClr>
                <a:schemeClr val="accent1"/>
              </a:buClr>
              <a:buSzPts val="2760"/>
              <a:buFont typeface="Arial"/>
              <a:buNone/>
            </a:pPr>
            <a:r>
              <a:t/>
            </a:r>
            <a:endParaRPr sz="2400" cap="none">
              <a:solidFill>
                <a:srgbClr val="262626"/>
              </a:solidFill>
              <a:latin typeface="Comic Sans MS"/>
              <a:ea typeface="Comic Sans MS"/>
              <a:cs typeface="Comic Sans MS"/>
              <a:sym typeface="Comic Sans MS"/>
            </a:endParaRPr>
          </a:p>
          <a:p>
            <a:pPr indent="0" lvl="0" marL="0" marR="0" rtl="0" algn="l">
              <a:spcBef>
                <a:spcPts val="1100"/>
              </a:spcBef>
              <a:spcAft>
                <a:spcPts val="0"/>
              </a:spcAft>
              <a:buClr>
                <a:schemeClr val="accent1"/>
              </a:buClr>
              <a:buSzPts val="2875"/>
              <a:buFont typeface="Arial"/>
              <a:buNone/>
            </a:pPr>
            <a:r>
              <a:t/>
            </a:r>
            <a:endParaRPr sz="2500" cap="none">
              <a:solidFill>
                <a:srgbClr val="262626"/>
              </a:solidFill>
              <a:latin typeface="Comic Sans MS"/>
              <a:ea typeface="Comic Sans MS"/>
              <a:cs typeface="Comic Sans MS"/>
              <a:sym typeface="Comic Sans MS"/>
            </a:endParaRPr>
          </a:p>
          <a:p>
            <a:pPr indent="-103187" lvl="0" marL="285750" marR="0" rtl="0" algn="l">
              <a:spcBef>
                <a:spcPts val="1100"/>
              </a:spcBef>
              <a:spcAft>
                <a:spcPts val="0"/>
              </a:spcAft>
              <a:buClr>
                <a:schemeClr val="accent1"/>
              </a:buClr>
              <a:buSzPts val="2875"/>
              <a:buFont typeface="Arial"/>
              <a:buNone/>
            </a:pPr>
            <a:r>
              <a:t/>
            </a:r>
            <a:endParaRPr sz="2500" cap="none">
              <a:solidFill>
                <a:srgbClr val="262626"/>
              </a:solidFill>
              <a:latin typeface="Comic Sans MS"/>
              <a:ea typeface="Comic Sans MS"/>
              <a:cs typeface="Comic Sans MS"/>
              <a:sym typeface="Comic Sans MS"/>
            </a:endParaRPr>
          </a:p>
          <a:p>
            <a:pPr indent="-110490" lvl="0" marL="285750" marR="0" rtl="0" algn="l">
              <a:spcBef>
                <a:spcPts val="1080"/>
              </a:spcBef>
              <a:spcAft>
                <a:spcPts val="0"/>
              </a:spcAft>
              <a:buClr>
                <a:schemeClr val="accent1"/>
              </a:buClr>
              <a:buSzPts val="2760"/>
              <a:buFont typeface="Arial"/>
              <a:buNone/>
            </a:pPr>
            <a:r>
              <a:t/>
            </a:r>
            <a:endParaRPr sz="2400" cap="none">
              <a:solidFill>
                <a:srgbClr val="262626"/>
              </a:solidFill>
              <a:latin typeface="Comic Sans MS"/>
              <a:ea typeface="Comic Sans MS"/>
              <a:cs typeface="Comic Sans MS"/>
              <a:sym typeface="Comic Sans MS"/>
            </a:endParaRPr>
          </a:p>
          <a:p>
            <a:pPr indent="-110490" lvl="0" marL="285750" marR="0" rtl="0" algn="l">
              <a:spcBef>
                <a:spcPts val="1080"/>
              </a:spcBef>
              <a:spcAft>
                <a:spcPts val="0"/>
              </a:spcAft>
              <a:buClr>
                <a:schemeClr val="accent1"/>
              </a:buClr>
              <a:buSzPts val="2760"/>
              <a:buFont typeface="Arial"/>
              <a:buNone/>
            </a:pPr>
            <a:r>
              <a:t/>
            </a:r>
            <a:endParaRPr sz="2400" cap="none">
              <a:solidFill>
                <a:srgbClr val="262626"/>
              </a:solidFill>
              <a:latin typeface="Comic Sans MS"/>
              <a:ea typeface="Comic Sans MS"/>
              <a:cs typeface="Comic Sans MS"/>
              <a:sym typeface="Comic Sans MS"/>
            </a:endParaRPr>
          </a:p>
          <a:p>
            <a:pPr indent="-110490" lvl="0" marL="285750" marR="0" rtl="0" algn="l">
              <a:spcBef>
                <a:spcPts val="1080"/>
              </a:spcBef>
              <a:spcAft>
                <a:spcPts val="0"/>
              </a:spcAft>
              <a:buClr>
                <a:schemeClr val="accent1"/>
              </a:buClr>
              <a:buSzPts val="2760"/>
              <a:buFont typeface="Arial"/>
              <a:buNone/>
            </a:pPr>
            <a:r>
              <a:t/>
            </a:r>
            <a:endParaRPr sz="2400" cap="none">
              <a:solidFill>
                <a:srgbClr val="262626"/>
              </a:solidFill>
              <a:latin typeface="Garamond"/>
              <a:ea typeface="Garamond"/>
              <a:cs typeface="Garamond"/>
              <a:sym typeface="Garamond"/>
            </a:endParaRPr>
          </a:p>
        </p:txBody>
      </p:sp>
      <p:pic>
        <p:nvPicPr>
          <p:cNvPr id="210" name="Google Shape;210;p28"/>
          <p:cNvPicPr preferRelativeResize="0"/>
          <p:nvPr/>
        </p:nvPicPr>
        <p:blipFill rotWithShape="1">
          <a:blip r:embed="rId3">
            <a:alphaModFix/>
          </a:blip>
          <a:srcRect b="0" l="0" r="0" t="0"/>
          <a:stretch/>
        </p:blipFill>
        <p:spPr>
          <a:xfrm>
            <a:off x="10508873" y="3680792"/>
            <a:ext cx="1563953" cy="2925762"/>
          </a:xfrm>
          <a:prstGeom prst="rect">
            <a:avLst/>
          </a:prstGeom>
          <a:noFill/>
          <a:ln>
            <a:noFill/>
          </a:ln>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29"/>
          <p:cNvSpPr txBox="1"/>
          <p:nvPr>
            <p:ph idx="4294967295" type="title"/>
          </p:nvPr>
        </p:nvSpPr>
        <p:spPr>
          <a:xfrm>
            <a:off x="755374" y="662609"/>
            <a:ext cx="10628243" cy="828959"/>
          </a:xfrm>
          <a:prstGeom prst="rect">
            <a:avLst/>
          </a:prstGeom>
          <a:noFill/>
          <a:ln>
            <a:noFill/>
          </a:ln>
        </p:spPr>
        <p:txBody>
          <a:bodyPr anchorCtr="0" anchor="t" bIns="45700" lIns="91425" spcFirstLastPara="1" rIns="91425" wrap="square" tIns="45700">
            <a:normAutofit fontScale="90000"/>
          </a:bodyPr>
          <a:lstStyle/>
          <a:p>
            <a:pPr indent="0" lvl="0" marL="0" marR="0" rtl="0" algn="ctr">
              <a:spcBef>
                <a:spcPts val="0"/>
              </a:spcBef>
              <a:spcAft>
                <a:spcPts val="0"/>
              </a:spcAft>
              <a:buClr>
                <a:srgbClr val="FF0000"/>
              </a:buClr>
              <a:buSzPct val="100000"/>
              <a:buFont typeface="Schoolbell"/>
              <a:buNone/>
            </a:pPr>
            <a:br>
              <a:rPr lang="en-US" sz="4400" cap="none">
                <a:solidFill>
                  <a:srgbClr val="FF0000"/>
                </a:solidFill>
                <a:latin typeface="Schoolbell"/>
                <a:ea typeface="Schoolbell"/>
                <a:cs typeface="Schoolbell"/>
                <a:sym typeface="Schoolbell"/>
              </a:rPr>
            </a:br>
            <a:endParaRPr sz="4400" cap="none">
              <a:solidFill>
                <a:srgbClr val="FF0000"/>
              </a:solidFill>
              <a:latin typeface="Schoolbell"/>
              <a:ea typeface="Schoolbell"/>
              <a:cs typeface="Schoolbell"/>
              <a:sym typeface="Schoolbell"/>
            </a:endParaRPr>
          </a:p>
        </p:txBody>
      </p:sp>
      <p:sp>
        <p:nvSpPr>
          <p:cNvPr id="216" name="Google Shape;216;p29"/>
          <p:cNvSpPr txBox="1"/>
          <p:nvPr>
            <p:ph idx="4294967295" type="body"/>
          </p:nvPr>
        </p:nvSpPr>
        <p:spPr>
          <a:xfrm>
            <a:off x="631104" y="1352366"/>
            <a:ext cx="10855084" cy="55072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accent1"/>
              </a:buClr>
              <a:buSzPts val="2760"/>
              <a:buFont typeface="Arial"/>
              <a:buNone/>
            </a:pPr>
            <a:r>
              <a:t/>
            </a:r>
            <a:endParaRPr sz="2400" cap="none">
              <a:solidFill>
                <a:srgbClr val="262626"/>
              </a:solidFill>
              <a:latin typeface="Garamond"/>
              <a:ea typeface="Garamond"/>
              <a:cs typeface="Garamond"/>
              <a:sym typeface="Garamond"/>
            </a:endParaRPr>
          </a:p>
          <a:p>
            <a:pPr indent="0" lvl="0" marL="0" marR="0" rtl="0" algn="l">
              <a:spcBef>
                <a:spcPts val="1080"/>
              </a:spcBef>
              <a:spcAft>
                <a:spcPts val="0"/>
              </a:spcAft>
              <a:buClr>
                <a:schemeClr val="accent1"/>
              </a:buClr>
              <a:buSzPts val="2760"/>
              <a:buFont typeface="Arial"/>
              <a:buNone/>
            </a:pPr>
            <a:r>
              <a:t/>
            </a:r>
            <a:endParaRPr sz="2400" cap="none">
              <a:solidFill>
                <a:srgbClr val="262626"/>
              </a:solidFill>
              <a:latin typeface="Garamond"/>
              <a:ea typeface="Garamond"/>
              <a:cs typeface="Garamond"/>
              <a:sym typeface="Garamond"/>
            </a:endParaRPr>
          </a:p>
          <a:p>
            <a:pPr indent="0" lvl="0" marL="0" marR="0" rtl="0" algn="l">
              <a:spcBef>
                <a:spcPts val="1040"/>
              </a:spcBef>
              <a:spcAft>
                <a:spcPts val="0"/>
              </a:spcAft>
              <a:buClr>
                <a:schemeClr val="accent1"/>
              </a:buClr>
              <a:buSzPts val="2530"/>
              <a:buFont typeface="Arial"/>
              <a:buNone/>
            </a:pPr>
            <a:r>
              <a:rPr b="1" lang="en-US" sz="2200" cap="none">
                <a:solidFill>
                  <a:srgbClr val="262626"/>
                </a:solidFill>
                <a:latin typeface="Comic Sans MS"/>
                <a:ea typeface="Comic Sans MS"/>
                <a:cs typeface="Comic Sans MS"/>
                <a:sym typeface="Comic Sans MS"/>
              </a:rPr>
              <a:t>Attendance- </a:t>
            </a:r>
            <a:r>
              <a:rPr lang="en-US" sz="2200" cap="none">
                <a:solidFill>
                  <a:srgbClr val="262626"/>
                </a:solidFill>
                <a:latin typeface="Comic Sans MS"/>
                <a:ea typeface="Comic Sans MS"/>
                <a:cs typeface="Comic Sans MS"/>
                <a:sym typeface="Comic Sans MS"/>
              </a:rPr>
              <a:t>Make sure you send an excuse when your child has been absent. Excuses must be turned in within three days after the student returns. Parents must send a doctor’s note or a handwritten note (e-mails and texts will not be accepted).</a:t>
            </a:r>
            <a:endParaRPr b="1" sz="2200" cap="none">
              <a:solidFill>
                <a:srgbClr val="262626"/>
              </a:solidFill>
              <a:latin typeface="Comic Sans MS"/>
              <a:ea typeface="Comic Sans MS"/>
              <a:cs typeface="Comic Sans MS"/>
              <a:sym typeface="Comic Sans MS"/>
            </a:endParaRPr>
          </a:p>
          <a:p>
            <a:pPr indent="0" lvl="0" marL="0" marR="0" rtl="0" algn="l">
              <a:spcBef>
                <a:spcPts val="1040"/>
              </a:spcBef>
              <a:spcAft>
                <a:spcPts val="0"/>
              </a:spcAft>
              <a:buClr>
                <a:schemeClr val="accent1"/>
              </a:buClr>
              <a:buSzPts val="2530"/>
              <a:buFont typeface="Arial"/>
              <a:buNone/>
            </a:pPr>
            <a:r>
              <a:rPr b="1" lang="en-US" sz="2200" cap="none">
                <a:solidFill>
                  <a:srgbClr val="262626"/>
                </a:solidFill>
                <a:latin typeface="Comic Sans MS"/>
                <a:ea typeface="Comic Sans MS"/>
                <a:cs typeface="Comic Sans MS"/>
                <a:sym typeface="Comic Sans MS"/>
              </a:rPr>
              <a:t>Snack Cart: </a:t>
            </a:r>
            <a:r>
              <a:rPr lang="en-US" sz="2200" cap="none">
                <a:solidFill>
                  <a:srgbClr val="262626"/>
                </a:solidFill>
                <a:latin typeface="Comic Sans MS"/>
                <a:ea typeface="Comic Sans MS"/>
                <a:cs typeface="Comic Sans MS"/>
                <a:sym typeface="Comic Sans MS"/>
              </a:rPr>
              <a:t>Snacks, juice, and water are available for purchase each morning (before 8:05) for  $0. 75 each. Please send the exact cash amount. </a:t>
            </a:r>
            <a:endParaRPr/>
          </a:p>
          <a:p>
            <a:pPr indent="0" lvl="0" marL="0" marR="0" rtl="0" algn="l">
              <a:spcBef>
                <a:spcPts val="1040"/>
              </a:spcBef>
              <a:spcAft>
                <a:spcPts val="0"/>
              </a:spcAft>
              <a:buClr>
                <a:schemeClr val="accent1"/>
              </a:buClr>
              <a:buSzPts val="2530"/>
              <a:buFont typeface="Arial"/>
              <a:buNone/>
            </a:pPr>
            <a:r>
              <a:rPr b="1" lang="en-US" sz="2200" cap="none">
                <a:solidFill>
                  <a:srgbClr val="262626"/>
                </a:solidFill>
                <a:latin typeface="Comic Sans MS"/>
                <a:ea typeface="Comic Sans MS"/>
                <a:cs typeface="Comic Sans MS"/>
                <a:sym typeface="Comic Sans MS"/>
              </a:rPr>
              <a:t>Special Snacks</a:t>
            </a:r>
            <a:r>
              <a:rPr lang="en-US" sz="2200" cap="none">
                <a:solidFill>
                  <a:srgbClr val="262626"/>
                </a:solidFill>
                <a:latin typeface="Comic Sans MS"/>
                <a:ea typeface="Comic Sans MS"/>
                <a:cs typeface="Comic Sans MS"/>
                <a:sym typeface="Comic Sans MS"/>
              </a:rPr>
              <a:t>: PPS sells a special snack item for $1.00 on certain Fridays. </a:t>
            </a:r>
            <a:endParaRPr b="1" sz="2200" cap="none">
              <a:solidFill>
                <a:srgbClr val="262626"/>
              </a:solidFill>
              <a:latin typeface="Comic Sans MS"/>
              <a:ea typeface="Comic Sans MS"/>
              <a:cs typeface="Comic Sans MS"/>
              <a:sym typeface="Comic Sans MS"/>
            </a:endParaRPr>
          </a:p>
          <a:p>
            <a:pPr indent="0" lvl="0" marL="0" marR="0" rtl="0" algn="l">
              <a:spcBef>
                <a:spcPts val="1000"/>
              </a:spcBef>
              <a:spcAft>
                <a:spcPts val="0"/>
              </a:spcAft>
              <a:buClr>
                <a:schemeClr val="accent1"/>
              </a:buClr>
              <a:buSzPts val="2300"/>
              <a:buFont typeface="Arial"/>
              <a:buNone/>
            </a:pPr>
            <a:r>
              <a:rPr i="1" lang="en-US" sz="2000" cap="none">
                <a:solidFill>
                  <a:srgbClr val="262626"/>
                </a:solidFill>
                <a:latin typeface="Comic Sans MS"/>
                <a:ea typeface="Comic Sans MS"/>
                <a:cs typeface="Comic Sans MS"/>
                <a:sym typeface="Comic Sans MS"/>
              </a:rPr>
              <a:t>    </a:t>
            </a:r>
            <a:endParaRPr b="1" sz="2000" cap="none">
              <a:solidFill>
                <a:srgbClr val="262626"/>
              </a:solidFill>
              <a:latin typeface="Comic Sans MS"/>
              <a:ea typeface="Comic Sans MS"/>
              <a:cs typeface="Comic Sans MS"/>
              <a:sym typeface="Comic Sans MS"/>
            </a:endParaRPr>
          </a:p>
        </p:txBody>
      </p:sp>
      <p:sp>
        <p:nvSpPr>
          <p:cNvPr id="217" name="Google Shape;217;p29"/>
          <p:cNvSpPr txBox="1"/>
          <p:nvPr/>
        </p:nvSpPr>
        <p:spPr>
          <a:xfrm>
            <a:off x="914399" y="710670"/>
            <a:ext cx="1036320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000">
                <a:solidFill>
                  <a:srgbClr val="FF0000"/>
                </a:solidFill>
                <a:latin typeface="Arial"/>
                <a:ea typeface="Arial"/>
                <a:cs typeface="Arial"/>
                <a:sym typeface="Arial"/>
              </a:rPr>
              <a:t>A Few Announcements So You Won’t Be “Clueless” </a:t>
            </a:r>
            <a:endParaRPr/>
          </a:p>
        </p:txBody>
      </p:sp>
      <p:pic>
        <p:nvPicPr>
          <p:cNvPr id="218" name="Google Shape;218;p29"/>
          <p:cNvPicPr preferRelativeResize="0"/>
          <p:nvPr/>
        </p:nvPicPr>
        <p:blipFill rotWithShape="1">
          <a:blip r:embed="rId3">
            <a:alphaModFix/>
          </a:blip>
          <a:srcRect b="0" l="0" r="0" t="0"/>
          <a:stretch/>
        </p:blipFill>
        <p:spPr>
          <a:xfrm>
            <a:off x="10626603" y="4534888"/>
            <a:ext cx="1514028" cy="2091200"/>
          </a:xfrm>
          <a:prstGeom prst="rect">
            <a:avLst/>
          </a:prstGeom>
          <a:noFill/>
          <a:ln>
            <a:noFill/>
          </a:ln>
        </p:spPr>
      </p:pic>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idx="4294967295" type="title"/>
          </p:nvPr>
        </p:nvSpPr>
        <p:spPr>
          <a:xfrm>
            <a:off x="2534478" y="589724"/>
            <a:ext cx="7123043" cy="78850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FF0000"/>
              </a:buClr>
              <a:buSzPts val="4400"/>
              <a:buFont typeface="Arial"/>
              <a:buNone/>
            </a:pPr>
            <a:r>
              <a:rPr lang="en-US" sz="4400" cap="none">
                <a:solidFill>
                  <a:srgbClr val="FF0000"/>
                </a:solidFill>
                <a:latin typeface="Arial"/>
                <a:ea typeface="Arial"/>
                <a:cs typeface="Arial"/>
                <a:sym typeface="Arial"/>
              </a:rPr>
              <a:t>Leader In Me </a:t>
            </a:r>
            <a:endParaRPr/>
          </a:p>
        </p:txBody>
      </p:sp>
      <p:sp>
        <p:nvSpPr>
          <p:cNvPr id="224" name="Google Shape;224;p30"/>
          <p:cNvSpPr txBox="1"/>
          <p:nvPr>
            <p:ph idx="4294967295" type="body"/>
          </p:nvPr>
        </p:nvSpPr>
        <p:spPr>
          <a:xfrm>
            <a:off x="596349" y="1378226"/>
            <a:ext cx="10402956" cy="5300867"/>
          </a:xfrm>
          <a:prstGeom prst="rect">
            <a:avLst/>
          </a:prstGeom>
          <a:noFill/>
          <a:ln>
            <a:noFill/>
          </a:ln>
        </p:spPr>
        <p:txBody>
          <a:bodyPr anchorCtr="0" anchor="t" bIns="45700" lIns="91425" spcFirstLastPara="1" rIns="91425" wrap="square" tIns="45700">
            <a:normAutofit fontScale="25000" lnSpcReduction="20000"/>
          </a:bodyPr>
          <a:lstStyle/>
          <a:p>
            <a:pPr indent="0" lvl="0" marL="0" marR="0" rtl="0" algn="ctr">
              <a:lnSpc>
                <a:spcPct val="120000"/>
              </a:lnSpc>
              <a:spcBef>
                <a:spcPts val="0"/>
              </a:spcBef>
              <a:spcAft>
                <a:spcPts val="0"/>
              </a:spcAft>
              <a:buClr>
                <a:schemeClr val="accent1"/>
              </a:buClr>
              <a:buSzPct val="115000"/>
              <a:buFont typeface="Arial"/>
              <a:buNone/>
            </a:pPr>
            <a:r>
              <a:rPr lang="en-US" sz="8800" cap="none">
                <a:solidFill>
                  <a:srgbClr val="262626"/>
                </a:solidFill>
                <a:latin typeface="Comic Sans MS"/>
                <a:ea typeface="Comic Sans MS"/>
                <a:cs typeface="Comic Sans MS"/>
                <a:sym typeface="Comic Sans MS"/>
              </a:rPr>
              <a:t>PPS is committed to developing and cultivating student leaders. We will focus on teaching the 7 Habits throughout the year. </a:t>
            </a:r>
            <a:endParaRPr/>
          </a:p>
          <a:p>
            <a:pPr indent="-285750" lvl="0" marL="285750" marR="0" rtl="0" algn="l">
              <a:lnSpc>
                <a:spcPct val="120000"/>
              </a:lnSpc>
              <a:spcBef>
                <a:spcPts val="1040"/>
              </a:spcBef>
              <a:spcAft>
                <a:spcPts val="0"/>
              </a:spcAft>
              <a:buClr>
                <a:schemeClr val="accent1"/>
              </a:buClr>
              <a:buSzPct val="115000"/>
              <a:buFont typeface="Arial"/>
              <a:buChar char="•"/>
            </a:pPr>
            <a:r>
              <a:rPr lang="en-US" sz="8800" cap="none">
                <a:solidFill>
                  <a:srgbClr val="262626"/>
                </a:solidFill>
                <a:latin typeface="Comic Sans MS"/>
                <a:ea typeface="Comic Sans MS"/>
                <a:cs typeface="Comic Sans MS"/>
                <a:sym typeface="Comic Sans MS"/>
              </a:rPr>
              <a:t>Habit #1 Be Proactive</a:t>
            </a:r>
            <a:endParaRPr/>
          </a:p>
          <a:p>
            <a:pPr indent="-285750" lvl="0" marL="285750" marR="0" rtl="0" algn="l">
              <a:spcBef>
                <a:spcPts val="1040"/>
              </a:spcBef>
              <a:spcAft>
                <a:spcPts val="0"/>
              </a:spcAft>
              <a:buClr>
                <a:schemeClr val="accent1"/>
              </a:buClr>
              <a:buSzPct val="115000"/>
              <a:buFont typeface="Arial"/>
              <a:buChar char="•"/>
            </a:pPr>
            <a:r>
              <a:rPr lang="en-US" sz="8800" cap="none">
                <a:solidFill>
                  <a:srgbClr val="262626"/>
                </a:solidFill>
                <a:latin typeface="Comic Sans MS"/>
                <a:ea typeface="Comic Sans MS"/>
                <a:cs typeface="Comic Sans MS"/>
                <a:sym typeface="Comic Sans MS"/>
              </a:rPr>
              <a:t>Habit #2 Begin With The End In Mind</a:t>
            </a:r>
            <a:endParaRPr/>
          </a:p>
          <a:p>
            <a:pPr indent="-285750" lvl="0" marL="285750" marR="0" rtl="0" algn="l">
              <a:spcBef>
                <a:spcPts val="1040"/>
              </a:spcBef>
              <a:spcAft>
                <a:spcPts val="0"/>
              </a:spcAft>
              <a:buClr>
                <a:schemeClr val="accent1"/>
              </a:buClr>
              <a:buSzPct val="115000"/>
              <a:buFont typeface="Arial"/>
              <a:buChar char="•"/>
            </a:pPr>
            <a:r>
              <a:rPr lang="en-US" sz="8800" cap="none">
                <a:solidFill>
                  <a:srgbClr val="262626"/>
                </a:solidFill>
                <a:latin typeface="Comic Sans MS"/>
                <a:ea typeface="Comic Sans MS"/>
                <a:cs typeface="Comic Sans MS"/>
                <a:sym typeface="Comic Sans MS"/>
              </a:rPr>
              <a:t>Habit #3 Put First Things First</a:t>
            </a:r>
            <a:endParaRPr/>
          </a:p>
          <a:p>
            <a:pPr indent="-285750" lvl="0" marL="285750" marR="0" rtl="0" algn="l">
              <a:spcBef>
                <a:spcPts val="1040"/>
              </a:spcBef>
              <a:spcAft>
                <a:spcPts val="0"/>
              </a:spcAft>
              <a:buClr>
                <a:schemeClr val="accent1"/>
              </a:buClr>
              <a:buSzPct val="115000"/>
              <a:buFont typeface="Arial"/>
              <a:buChar char="•"/>
            </a:pPr>
            <a:r>
              <a:rPr lang="en-US" sz="8800" cap="none">
                <a:solidFill>
                  <a:srgbClr val="262626"/>
                </a:solidFill>
                <a:latin typeface="Comic Sans MS"/>
                <a:ea typeface="Comic Sans MS"/>
                <a:cs typeface="Comic Sans MS"/>
                <a:sym typeface="Comic Sans MS"/>
              </a:rPr>
              <a:t>Habit #4 Think Win Win</a:t>
            </a:r>
            <a:endParaRPr/>
          </a:p>
          <a:p>
            <a:pPr indent="-285750" lvl="0" marL="285750" marR="0" rtl="0" algn="l">
              <a:spcBef>
                <a:spcPts val="1040"/>
              </a:spcBef>
              <a:spcAft>
                <a:spcPts val="0"/>
              </a:spcAft>
              <a:buClr>
                <a:schemeClr val="accent1"/>
              </a:buClr>
              <a:buSzPct val="115000"/>
              <a:buFont typeface="Arial"/>
              <a:buChar char="•"/>
            </a:pPr>
            <a:r>
              <a:rPr lang="en-US" sz="8800" cap="none">
                <a:solidFill>
                  <a:srgbClr val="262626"/>
                </a:solidFill>
                <a:latin typeface="Comic Sans MS"/>
                <a:ea typeface="Comic Sans MS"/>
                <a:cs typeface="Comic Sans MS"/>
                <a:sym typeface="Comic Sans MS"/>
              </a:rPr>
              <a:t>Habit #5 Seek First To Understand, Then To Be Understood</a:t>
            </a:r>
            <a:endParaRPr/>
          </a:p>
          <a:p>
            <a:pPr indent="-285750" lvl="0" marL="285750" marR="0" rtl="0" algn="l">
              <a:spcBef>
                <a:spcPts val="1040"/>
              </a:spcBef>
              <a:spcAft>
                <a:spcPts val="0"/>
              </a:spcAft>
              <a:buClr>
                <a:schemeClr val="accent1"/>
              </a:buClr>
              <a:buSzPct val="115000"/>
              <a:buFont typeface="Arial"/>
              <a:buChar char="•"/>
            </a:pPr>
            <a:r>
              <a:rPr lang="en-US" sz="8800" cap="none">
                <a:solidFill>
                  <a:srgbClr val="262626"/>
                </a:solidFill>
                <a:latin typeface="Comic Sans MS"/>
                <a:ea typeface="Comic Sans MS"/>
                <a:cs typeface="Comic Sans MS"/>
                <a:sym typeface="Comic Sans MS"/>
              </a:rPr>
              <a:t>Habit #6 Synergize</a:t>
            </a:r>
            <a:endParaRPr/>
          </a:p>
          <a:p>
            <a:pPr indent="-285750" lvl="0" marL="285750" marR="0" rtl="0" algn="l">
              <a:spcBef>
                <a:spcPts val="1040"/>
              </a:spcBef>
              <a:spcAft>
                <a:spcPts val="0"/>
              </a:spcAft>
              <a:buClr>
                <a:schemeClr val="accent1"/>
              </a:buClr>
              <a:buSzPct val="115000"/>
              <a:buFont typeface="Arial"/>
              <a:buChar char="•"/>
            </a:pPr>
            <a:r>
              <a:rPr lang="en-US" sz="8800" cap="none">
                <a:solidFill>
                  <a:srgbClr val="262626"/>
                </a:solidFill>
                <a:latin typeface="Comic Sans MS"/>
                <a:ea typeface="Comic Sans MS"/>
                <a:cs typeface="Comic Sans MS"/>
                <a:sym typeface="Comic Sans MS"/>
              </a:rPr>
              <a:t>Habit #7 Sharpen The Saw</a:t>
            </a:r>
            <a:endParaRPr/>
          </a:p>
          <a:p>
            <a:pPr indent="-212725" lvl="0" marL="285750" marR="0" rtl="0" algn="l">
              <a:spcBef>
                <a:spcPts val="800"/>
              </a:spcBef>
              <a:spcAft>
                <a:spcPts val="0"/>
              </a:spcAft>
              <a:buClr>
                <a:schemeClr val="accent1"/>
              </a:buClr>
              <a:buSzPct val="115000"/>
              <a:buFont typeface="Arial"/>
              <a:buNone/>
            </a:pPr>
            <a:r>
              <a:t/>
            </a:r>
            <a:endParaRPr sz="4000" cap="none">
              <a:solidFill>
                <a:srgbClr val="262626"/>
              </a:solidFill>
              <a:latin typeface="Comic Sans MS"/>
              <a:ea typeface="Comic Sans MS"/>
              <a:cs typeface="Comic Sans MS"/>
              <a:sym typeface="Comic Sans MS"/>
            </a:endParaRPr>
          </a:p>
          <a:p>
            <a:pPr indent="-241934" lvl="0" marL="285750" marR="0" rtl="0" algn="l">
              <a:spcBef>
                <a:spcPts val="720"/>
              </a:spcBef>
              <a:spcAft>
                <a:spcPts val="0"/>
              </a:spcAft>
              <a:buClr>
                <a:schemeClr val="accent1"/>
              </a:buClr>
              <a:buSzPct val="115000"/>
              <a:buFont typeface="Arial"/>
              <a:buNone/>
            </a:pPr>
            <a:r>
              <a:t/>
            </a:r>
            <a:endParaRPr sz="2400" cap="none">
              <a:solidFill>
                <a:srgbClr val="262626"/>
              </a:solidFill>
              <a:latin typeface="Comic Sans MS"/>
              <a:ea typeface="Comic Sans MS"/>
              <a:cs typeface="Comic Sans MS"/>
              <a:sym typeface="Comic Sans MS"/>
            </a:endParaRPr>
          </a:p>
        </p:txBody>
      </p:sp>
      <p:pic>
        <p:nvPicPr>
          <p:cNvPr id="225" name="Google Shape;225;p30"/>
          <p:cNvPicPr preferRelativeResize="0"/>
          <p:nvPr/>
        </p:nvPicPr>
        <p:blipFill rotWithShape="1">
          <a:blip r:embed="rId3">
            <a:alphaModFix/>
          </a:blip>
          <a:srcRect b="0" l="0" r="0" t="0"/>
          <a:stretch/>
        </p:blipFill>
        <p:spPr>
          <a:xfrm>
            <a:off x="10588486" y="3177209"/>
            <a:ext cx="1444487" cy="3313043"/>
          </a:xfrm>
          <a:prstGeom prst="rect">
            <a:avLst/>
          </a:prstGeom>
          <a:noFill/>
          <a:ln>
            <a:noFill/>
          </a:ln>
        </p:spPr>
      </p:pic>
    </p:spTree>
  </p:cSld>
  <p:clrMapOvr>
    <a:masterClrMapping/>
  </p:clrMapOvr>
  <p:transition spd="slow">
    <p:push/>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1"/>
          <p:cNvSpPr txBox="1"/>
          <p:nvPr/>
        </p:nvSpPr>
        <p:spPr>
          <a:xfrm>
            <a:off x="4850295" y="609600"/>
            <a:ext cx="2491409"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400">
                <a:solidFill>
                  <a:srgbClr val="FF0000"/>
                </a:solidFill>
                <a:latin typeface="Arial"/>
                <a:ea typeface="Arial"/>
                <a:cs typeface="Arial"/>
                <a:sym typeface="Arial"/>
              </a:rPr>
              <a:t>Resources</a:t>
            </a:r>
            <a:endParaRPr sz="4400">
              <a:solidFill>
                <a:schemeClr val="dk1"/>
              </a:solidFill>
              <a:latin typeface="Garamond"/>
              <a:ea typeface="Garamond"/>
              <a:cs typeface="Garamond"/>
              <a:sym typeface="Garamond"/>
            </a:endParaRPr>
          </a:p>
        </p:txBody>
      </p:sp>
      <p:sp>
        <p:nvSpPr>
          <p:cNvPr id="231" name="Google Shape;231;p31"/>
          <p:cNvSpPr txBox="1"/>
          <p:nvPr/>
        </p:nvSpPr>
        <p:spPr>
          <a:xfrm>
            <a:off x="715617" y="1447086"/>
            <a:ext cx="10959547" cy="480131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accent5"/>
              </a:buClr>
              <a:buSzPts val="1800"/>
              <a:buFont typeface="Arial"/>
              <a:buChar char="•"/>
            </a:pPr>
            <a:r>
              <a:rPr b="1" lang="en-US" sz="1800">
                <a:solidFill>
                  <a:schemeClr val="dk1"/>
                </a:solidFill>
                <a:latin typeface="Comic Sans MS"/>
                <a:ea typeface="Comic Sans MS"/>
                <a:cs typeface="Comic Sans MS"/>
                <a:sym typeface="Comic Sans MS"/>
              </a:rPr>
              <a:t>School Counselor:</a:t>
            </a:r>
            <a:r>
              <a:rPr lang="en-US" sz="1800">
                <a:solidFill>
                  <a:schemeClr val="dk1"/>
                </a:solidFill>
                <a:latin typeface="Comic Sans MS"/>
                <a:ea typeface="Comic Sans MS"/>
                <a:cs typeface="Comic Sans MS"/>
                <a:sym typeface="Comic Sans MS"/>
              </a:rPr>
              <a:t> Mrs. Hardy provides a school counseling program that supports students, parents, and the community. If your child is having trouble adjusting to school, family changes, fears, grief, or difficulties with friendships, you can reach out to Mrs. Hardy. </a:t>
            </a:r>
            <a:r>
              <a:rPr lang="en-US" sz="1800" u="sng">
                <a:solidFill>
                  <a:schemeClr val="hlink"/>
                </a:solidFill>
                <a:latin typeface="Comic Sans MS"/>
                <a:ea typeface="Comic Sans MS"/>
                <a:cs typeface="Comic Sans MS"/>
                <a:sym typeface="Comic Sans MS"/>
                <a:hlinkClick r:id="rId3"/>
              </a:rPr>
              <a:t>veronica.hardy@acboe.net</a:t>
            </a:r>
            <a:endParaRPr sz="1800">
              <a:solidFill>
                <a:schemeClr val="dk1"/>
              </a:solidFill>
              <a:latin typeface="Comic Sans MS"/>
              <a:ea typeface="Comic Sans MS"/>
              <a:cs typeface="Comic Sans MS"/>
              <a:sym typeface="Comic Sans MS"/>
            </a:endParaRPr>
          </a:p>
          <a:p>
            <a:pPr indent="0" lvl="0" marL="0" marR="0" rtl="0" algn="ctr">
              <a:spcBef>
                <a:spcPts val="0"/>
              </a:spcBef>
              <a:spcAft>
                <a:spcPts val="0"/>
              </a:spcAft>
              <a:buNone/>
            </a:pPr>
            <a:r>
              <a:t/>
            </a:r>
            <a:endParaRPr sz="1800">
              <a:solidFill>
                <a:schemeClr val="dk1"/>
              </a:solidFill>
              <a:latin typeface="Comic Sans MS"/>
              <a:ea typeface="Comic Sans MS"/>
              <a:cs typeface="Comic Sans MS"/>
              <a:sym typeface="Comic Sans MS"/>
            </a:endParaRPr>
          </a:p>
          <a:p>
            <a:pPr indent="-285750" lvl="0" marL="285750" marR="0" rtl="0" algn="l">
              <a:spcBef>
                <a:spcPts val="0"/>
              </a:spcBef>
              <a:spcAft>
                <a:spcPts val="0"/>
              </a:spcAft>
              <a:buClr>
                <a:schemeClr val="accent5"/>
              </a:buClr>
              <a:buSzPts val="1800"/>
              <a:buFont typeface="Arial"/>
              <a:buChar char="•"/>
            </a:pPr>
            <a:r>
              <a:rPr b="1" lang="en-US" sz="1800">
                <a:solidFill>
                  <a:schemeClr val="dk1"/>
                </a:solidFill>
                <a:latin typeface="Comic Sans MS"/>
                <a:ea typeface="Comic Sans MS"/>
                <a:cs typeface="Comic Sans MS"/>
                <a:sym typeface="Comic Sans MS"/>
              </a:rPr>
              <a:t>School Nurse</a:t>
            </a:r>
            <a:r>
              <a:rPr lang="en-US" sz="1800">
                <a:solidFill>
                  <a:schemeClr val="dk1"/>
                </a:solidFill>
                <a:latin typeface="Comic Sans MS"/>
                <a:ea typeface="Comic Sans MS"/>
                <a:cs typeface="Comic Sans MS"/>
                <a:sym typeface="Comic Sans MS"/>
              </a:rPr>
              <a:t>: Mrs. Coker takes such good care of our students! If you have any questions or health concerns, please feel free to contact her. </a:t>
            </a:r>
            <a:r>
              <a:rPr lang="en-US" sz="1800" u="sng">
                <a:solidFill>
                  <a:schemeClr val="hlink"/>
                </a:solidFill>
                <a:latin typeface="Comic Sans MS"/>
                <a:ea typeface="Comic Sans MS"/>
                <a:cs typeface="Comic Sans MS"/>
                <a:sym typeface="Comic Sans MS"/>
                <a:hlinkClick r:id="rId4"/>
              </a:rPr>
              <a:t>jeannie.coker@acboe.net</a:t>
            </a:r>
            <a:endParaRPr sz="1800" u="sng">
              <a:solidFill>
                <a:schemeClr val="accent1"/>
              </a:solidFill>
              <a:latin typeface="Comic Sans MS"/>
              <a:ea typeface="Comic Sans MS"/>
              <a:cs typeface="Comic Sans MS"/>
              <a:sym typeface="Comic Sans MS"/>
            </a:endParaRPr>
          </a:p>
          <a:p>
            <a:pPr indent="-171450" lvl="0" marL="285750" marR="0" rtl="0" algn="l">
              <a:spcBef>
                <a:spcPts val="0"/>
              </a:spcBef>
              <a:spcAft>
                <a:spcPts val="0"/>
              </a:spcAft>
              <a:buClr>
                <a:schemeClr val="accent5"/>
              </a:buClr>
              <a:buSzPts val="1800"/>
              <a:buFont typeface="Arial"/>
              <a:buNone/>
            </a:pPr>
            <a:r>
              <a:t/>
            </a:r>
            <a:endParaRPr sz="1800" u="sng">
              <a:solidFill>
                <a:schemeClr val="accent1"/>
              </a:solidFill>
              <a:latin typeface="Comic Sans MS"/>
              <a:ea typeface="Comic Sans MS"/>
              <a:cs typeface="Comic Sans MS"/>
              <a:sym typeface="Comic Sans MS"/>
            </a:endParaRPr>
          </a:p>
          <a:p>
            <a:pPr indent="-285750" lvl="0" marL="285750" marR="0" rtl="0" algn="l">
              <a:spcBef>
                <a:spcPts val="0"/>
              </a:spcBef>
              <a:spcAft>
                <a:spcPts val="0"/>
              </a:spcAft>
              <a:buClr>
                <a:schemeClr val="accent5"/>
              </a:buClr>
              <a:buSzPts val="1800"/>
              <a:buFont typeface="Arial"/>
              <a:buChar char="•"/>
            </a:pPr>
            <a:r>
              <a:rPr b="1" lang="en-US" sz="1800">
                <a:solidFill>
                  <a:schemeClr val="dk1"/>
                </a:solidFill>
                <a:latin typeface="Comic Sans MS"/>
                <a:ea typeface="Comic Sans MS"/>
                <a:cs typeface="Comic Sans MS"/>
                <a:sym typeface="Comic Sans MS"/>
              </a:rPr>
              <a:t>Parent Resource Center: </a:t>
            </a:r>
            <a:r>
              <a:rPr lang="en-US" sz="1800">
                <a:solidFill>
                  <a:schemeClr val="dk1"/>
                </a:solidFill>
                <a:latin typeface="Comic Sans MS"/>
                <a:ea typeface="Comic Sans MS"/>
                <a:cs typeface="Comic Sans MS"/>
                <a:sym typeface="Comic Sans MS"/>
              </a:rPr>
              <a:t>We have an amazing Parent Resource Room! We have learning activities, games, books, and so many things you can use to help your child at home. Let me know if you are interested and would like to check something out! </a:t>
            </a:r>
            <a:endParaRPr/>
          </a:p>
          <a:p>
            <a:pPr indent="-171450" lvl="0" marL="285750" marR="0" rtl="0" algn="l">
              <a:spcBef>
                <a:spcPts val="0"/>
              </a:spcBef>
              <a:spcAft>
                <a:spcPts val="0"/>
              </a:spcAft>
              <a:buClr>
                <a:schemeClr val="accent5"/>
              </a:buClr>
              <a:buSzPts val="1800"/>
              <a:buFont typeface="Arial"/>
              <a:buNone/>
            </a:pPr>
            <a:r>
              <a:t/>
            </a:r>
            <a:endParaRPr b="1" sz="1800">
              <a:solidFill>
                <a:schemeClr val="dk1"/>
              </a:solidFill>
              <a:latin typeface="Comic Sans MS"/>
              <a:ea typeface="Comic Sans MS"/>
              <a:cs typeface="Comic Sans MS"/>
              <a:sym typeface="Comic Sans MS"/>
            </a:endParaRPr>
          </a:p>
          <a:p>
            <a:pPr indent="-285750" lvl="0" marL="285750" marR="0" rtl="0" algn="l">
              <a:spcBef>
                <a:spcPts val="0"/>
              </a:spcBef>
              <a:spcAft>
                <a:spcPts val="0"/>
              </a:spcAft>
              <a:buClr>
                <a:schemeClr val="accent5"/>
              </a:buClr>
              <a:buSzPts val="1800"/>
              <a:buFont typeface="Arial"/>
              <a:buChar char="•"/>
            </a:pPr>
            <a:r>
              <a:rPr b="1" lang="en-US" sz="1800">
                <a:solidFill>
                  <a:schemeClr val="dk1"/>
                </a:solidFill>
                <a:latin typeface="Comic Sans MS"/>
                <a:ea typeface="Comic Sans MS"/>
                <a:cs typeface="Comic Sans MS"/>
                <a:sym typeface="Comic Sans MS"/>
              </a:rPr>
              <a:t>Literacy Act at Home Resource Packet: </a:t>
            </a:r>
            <a:r>
              <a:rPr lang="en-US" sz="1800">
                <a:solidFill>
                  <a:schemeClr val="dk1"/>
                </a:solidFill>
                <a:latin typeface="Comic Sans MS"/>
                <a:ea typeface="Comic Sans MS"/>
                <a:cs typeface="Comic Sans MS"/>
                <a:sym typeface="Comic Sans MS"/>
              </a:rPr>
              <a:t>If your child is struggling with reading/language arts skills, check out the Literacy Act Package link on our PPS homepage. The link connects you to a wonderful resource of activities and suggestions for parents to help their child at home. </a:t>
            </a:r>
            <a:endParaRPr b="1" sz="1800">
              <a:solidFill>
                <a:schemeClr val="dk1"/>
              </a:solidFill>
              <a:latin typeface="Comic Sans MS"/>
              <a:ea typeface="Comic Sans MS"/>
              <a:cs typeface="Comic Sans MS"/>
              <a:sym typeface="Comic Sans MS"/>
            </a:endParaRPr>
          </a:p>
          <a:p>
            <a:pPr indent="-171450" lvl="0" marL="285750" marR="0" rtl="0" algn="l">
              <a:spcBef>
                <a:spcPts val="0"/>
              </a:spcBef>
              <a:spcAft>
                <a:spcPts val="0"/>
              </a:spcAft>
              <a:buClr>
                <a:schemeClr val="accent5"/>
              </a:buClr>
              <a:buSzPts val="1800"/>
              <a:buFont typeface="Arial"/>
              <a:buNone/>
            </a:pPr>
            <a:r>
              <a:t/>
            </a:r>
            <a:endParaRPr sz="1800" u="sng">
              <a:solidFill>
                <a:schemeClr val="accent1"/>
              </a:solidFill>
              <a:latin typeface="Comic Sans MS"/>
              <a:ea typeface="Comic Sans MS"/>
              <a:cs typeface="Comic Sans MS"/>
              <a:sym typeface="Comic Sans MS"/>
            </a:endParaRPr>
          </a:p>
          <a:p>
            <a:pPr indent="-171450" lvl="0" marL="285750" marR="0" rtl="0" algn="l">
              <a:spcBef>
                <a:spcPts val="0"/>
              </a:spcBef>
              <a:spcAft>
                <a:spcPts val="0"/>
              </a:spcAft>
              <a:buClr>
                <a:schemeClr val="accent5"/>
              </a:buClr>
              <a:buSzPts val="1800"/>
              <a:buFont typeface="Arial"/>
              <a:buNone/>
            </a:pPr>
            <a:r>
              <a:t/>
            </a:r>
            <a:endParaRPr sz="1800" u="sng">
              <a:solidFill>
                <a:schemeClr val="accent1"/>
              </a:solidFill>
              <a:latin typeface="Comic Sans MS"/>
              <a:ea typeface="Comic Sans MS"/>
              <a:cs typeface="Comic Sans MS"/>
              <a:sym typeface="Comic Sans MS"/>
            </a:endParaRPr>
          </a:p>
        </p:txBody>
      </p:sp>
    </p:spTree>
  </p:cSld>
  <p:clrMapOvr>
    <a:masterClrMapping/>
  </p:clrMapOvr>
  <p:transition spd="slow">
    <p:push/>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2"/>
          <p:cNvSpPr txBox="1"/>
          <p:nvPr>
            <p:ph type="title"/>
          </p:nvPr>
        </p:nvSpPr>
        <p:spPr>
          <a:xfrm>
            <a:off x="1295402" y="982132"/>
            <a:ext cx="9601196" cy="1303867"/>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FF0000"/>
              </a:buClr>
              <a:buSzPts val="4400"/>
              <a:buFont typeface="Arial"/>
              <a:buNone/>
            </a:pPr>
            <a:r>
              <a:rPr lang="en-US">
                <a:solidFill>
                  <a:srgbClr val="FF0000"/>
                </a:solidFill>
                <a:latin typeface="Arial"/>
                <a:ea typeface="Arial"/>
                <a:cs typeface="Arial"/>
                <a:sym typeface="Arial"/>
              </a:rPr>
              <a:t>Together We Can “Solve” Anything</a:t>
            </a:r>
            <a:endParaRPr/>
          </a:p>
        </p:txBody>
      </p:sp>
      <p:pic>
        <p:nvPicPr>
          <p:cNvPr id="237" name="Google Shape;237;p32"/>
          <p:cNvPicPr preferRelativeResize="0"/>
          <p:nvPr>
            <p:ph idx="1" type="body"/>
          </p:nvPr>
        </p:nvPicPr>
        <p:blipFill rotWithShape="1">
          <a:blip r:embed="rId3">
            <a:alphaModFix/>
          </a:blip>
          <a:srcRect b="0" l="0" r="0" t="0"/>
          <a:stretch/>
        </p:blipFill>
        <p:spPr>
          <a:xfrm>
            <a:off x="8440492" y="3062807"/>
            <a:ext cx="3447851" cy="3309937"/>
          </a:xfrm>
          <a:prstGeom prst="rect">
            <a:avLst/>
          </a:prstGeom>
          <a:noFill/>
          <a:ln>
            <a:noFill/>
          </a:ln>
        </p:spPr>
      </p:pic>
      <p:sp>
        <p:nvSpPr>
          <p:cNvPr id="238" name="Google Shape;238;p32"/>
          <p:cNvSpPr txBox="1"/>
          <p:nvPr>
            <p:ph idx="2" type="body"/>
          </p:nvPr>
        </p:nvSpPr>
        <p:spPr>
          <a:xfrm>
            <a:off x="6181344" y="2560320"/>
            <a:ext cx="4718304" cy="3310128"/>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2760"/>
              <a:buNone/>
            </a:pPr>
            <a:r>
              <a:t/>
            </a:r>
            <a:endParaRPr>
              <a:latin typeface="Comic Sans MS"/>
              <a:ea typeface="Comic Sans MS"/>
              <a:cs typeface="Comic Sans MS"/>
              <a:sym typeface="Comic Sans MS"/>
            </a:endParaRPr>
          </a:p>
          <a:p>
            <a:pPr indent="0" lvl="0" marL="0" rtl="0" algn="l">
              <a:spcBef>
                <a:spcPts val="1080"/>
              </a:spcBef>
              <a:spcAft>
                <a:spcPts val="0"/>
              </a:spcAft>
              <a:buSzPts val="2760"/>
              <a:buNone/>
            </a:pPr>
            <a:r>
              <a:t/>
            </a:r>
            <a:endParaRPr>
              <a:latin typeface="Comic Sans MS"/>
              <a:ea typeface="Comic Sans MS"/>
              <a:cs typeface="Comic Sans MS"/>
              <a:sym typeface="Comic Sans MS"/>
            </a:endParaRPr>
          </a:p>
          <a:p>
            <a:pPr indent="0" lvl="0" marL="0" rtl="0" algn="l">
              <a:spcBef>
                <a:spcPts val="1080"/>
              </a:spcBef>
              <a:spcAft>
                <a:spcPts val="0"/>
              </a:spcAft>
              <a:buSzPts val="2760"/>
              <a:buNone/>
            </a:pPr>
            <a:r>
              <a:t/>
            </a:r>
            <a:endParaRPr>
              <a:latin typeface="Comic Sans MS"/>
              <a:ea typeface="Comic Sans MS"/>
              <a:cs typeface="Comic Sans MS"/>
              <a:sym typeface="Comic Sans MS"/>
            </a:endParaRPr>
          </a:p>
        </p:txBody>
      </p:sp>
      <p:sp>
        <p:nvSpPr>
          <p:cNvPr id="239" name="Google Shape;239;p32"/>
          <p:cNvSpPr txBox="1"/>
          <p:nvPr/>
        </p:nvSpPr>
        <p:spPr>
          <a:xfrm>
            <a:off x="1085535" y="2560320"/>
            <a:ext cx="7354957" cy="32316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200">
                <a:solidFill>
                  <a:schemeClr val="dk1"/>
                </a:solidFill>
                <a:latin typeface="Arial"/>
                <a:ea typeface="Arial"/>
                <a:cs typeface="Arial"/>
                <a:sym typeface="Arial"/>
              </a:rPr>
              <a:t>“Together may we give our children the roots to grow and the wings to fly.” </a:t>
            </a:r>
            <a:endParaRPr/>
          </a:p>
          <a:p>
            <a:pPr indent="0" lvl="0" marL="0" marR="0" rtl="0" algn="ctr">
              <a:spcBef>
                <a:spcPts val="0"/>
              </a:spcBef>
              <a:spcAft>
                <a:spcPts val="0"/>
              </a:spcAft>
              <a:buNone/>
            </a:pPr>
            <a:r>
              <a:t/>
            </a:r>
            <a:endParaRPr sz="2800">
              <a:solidFill>
                <a:schemeClr val="dk1"/>
              </a:solidFill>
              <a:latin typeface="Arial"/>
              <a:ea typeface="Arial"/>
              <a:cs typeface="Arial"/>
              <a:sym typeface="Arial"/>
            </a:endParaRPr>
          </a:p>
          <a:p>
            <a:pPr indent="0" lvl="0" marL="0" marR="0" rtl="0" algn="ctr">
              <a:spcBef>
                <a:spcPts val="0"/>
              </a:spcBef>
              <a:spcAft>
                <a:spcPts val="0"/>
              </a:spcAft>
              <a:buNone/>
            </a:pPr>
            <a:r>
              <a:rPr lang="en-US" sz="2800">
                <a:solidFill>
                  <a:schemeClr val="dk1"/>
                </a:solidFill>
                <a:latin typeface="Arial"/>
                <a:ea typeface="Arial"/>
                <a:cs typeface="Arial"/>
                <a:sym typeface="Arial"/>
              </a:rPr>
              <a:t>I look forward to working together to make 1st grade an awesome year for your child. I hope it’s  a year full of academic growth, personal accomplishments, fun memories, and time to develop a deeper love of learning. </a:t>
            </a:r>
            <a:endParaRPr/>
          </a:p>
        </p:txBody>
      </p:sp>
    </p:spTree>
  </p:cSld>
  <p:clrMapOvr>
    <a:masterClrMapping/>
  </p:clrMapOvr>
  <p:transition spd="slow">
    <p:push/>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0"/>
          <p:cNvSpPr txBox="1"/>
          <p:nvPr>
            <p:ph idx="4294967295" type="title"/>
          </p:nvPr>
        </p:nvSpPr>
        <p:spPr>
          <a:xfrm>
            <a:off x="1497496" y="584302"/>
            <a:ext cx="9329530" cy="86681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FF0000"/>
              </a:buClr>
              <a:buSzPts val="4400"/>
              <a:buFont typeface="Arial"/>
              <a:buNone/>
            </a:pPr>
            <a:r>
              <a:rPr b="0" i="0" lang="en-US" sz="4400" u="none" cap="none" strike="noStrike">
                <a:solidFill>
                  <a:srgbClr val="FF0000"/>
                </a:solidFill>
                <a:latin typeface="Arial"/>
                <a:ea typeface="Arial"/>
                <a:cs typeface="Arial"/>
                <a:sym typeface="Arial"/>
              </a:rPr>
              <a:t>Open Court Reading </a:t>
            </a:r>
            <a:endParaRPr/>
          </a:p>
        </p:txBody>
      </p:sp>
      <p:sp>
        <p:nvSpPr>
          <p:cNvPr id="152" name="Google Shape;152;p20"/>
          <p:cNvSpPr txBox="1"/>
          <p:nvPr>
            <p:ph idx="4294967295" type="body"/>
          </p:nvPr>
        </p:nvSpPr>
        <p:spPr>
          <a:xfrm>
            <a:off x="894522" y="1336059"/>
            <a:ext cx="10402956" cy="4937639"/>
          </a:xfrm>
          <a:prstGeom prst="rect">
            <a:avLst/>
          </a:prstGeom>
          <a:noFill/>
          <a:ln>
            <a:noFill/>
          </a:ln>
        </p:spPr>
        <p:txBody>
          <a:bodyPr anchorCtr="0" anchor="t" bIns="45700" lIns="91425" spcFirstLastPara="1" rIns="91425" wrap="square" tIns="45700">
            <a:noAutofit/>
          </a:bodyPr>
          <a:lstStyle/>
          <a:p>
            <a:pPr indent="0" lvl="0" marL="0" marR="0" rtl="0" algn="ctr">
              <a:lnSpc>
                <a:spcPct val="200000"/>
              </a:lnSpc>
              <a:spcBef>
                <a:spcPts val="0"/>
              </a:spcBef>
              <a:spcAft>
                <a:spcPts val="0"/>
              </a:spcAft>
              <a:buClr>
                <a:schemeClr val="accent1"/>
              </a:buClr>
              <a:buSzPts val="2760"/>
              <a:buFont typeface="Arial"/>
              <a:buNone/>
            </a:pPr>
            <a:r>
              <a:rPr b="0" i="0" lang="en-US" sz="2400" u="none" cap="none" strike="noStrike">
                <a:solidFill>
                  <a:schemeClr val="dk1"/>
                </a:solidFill>
                <a:latin typeface="Comic Sans MS"/>
                <a:ea typeface="Comic Sans MS"/>
                <a:cs typeface="Comic Sans MS"/>
                <a:sym typeface="Comic Sans MS"/>
              </a:rPr>
              <a:t>There are three “bands” of Open Court that are taught daily. </a:t>
            </a:r>
            <a:endParaRPr/>
          </a:p>
          <a:p>
            <a:pPr indent="0" lvl="0" marL="0" marR="0" rtl="0" algn="l">
              <a:spcBef>
                <a:spcPts val="1080"/>
              </a:spcBef>
              <a:spcAft>
                <a:spcPts val="0"/>
              </a:spcAft>
              <a:buClr>
                <a:schemeClr val="accent1"/>
              </a:buClr>
              <a:buSzPts val="2760"/>
              <a:buFont typeface="Arial"/>
              <a:buNone/>
            </a:pPr>
            <a:r>
              <a:t/>
            </a:r>
            <a:endParaRPr b="0" i="0" sz="2400" u="none" cap="none" strike="noStrike">
              <a:solidFill>
                <a:schemeClr val="dk1"/>
              </a:solidFill>
              <a:latin typeface="Comic Sans MS"/>
              <a:ea typeface="Comic Sans MS"/>
              <a:cs typeface="Comic Sans MS"/>
              <a:sym typeface="Comic Sans MS"/>
            </a:endParaRPr>
          </a:p>
        </p:txBody>
      </p:sp>
      <p:pic>
        <p:nvPicPr>
          <p:cNvPr id="153" name="Google Shape;153;p20"/>
          <p:cNvPicPr preferRelativeResize="0"/>
          <p:nvPr/>
        </p:nvPicPr>
        <p:blipFill rotWithShape="1">
          <a:blip r:embed="rId3">
            <a:alphaModFix/>
          </a:blip>
          <a:srcRect b="0" l="0" r="0" t="0"/>
          <a:stretch/>
        </p:blipFill>
        <p:spPr>
          <a:xfrm>
            <a:off x="10453674" y="4516281"/>
            <a:ext cx="1637950" cy="2022161"/>
          </a:xfrm>
          <a:prstGeom prst="rect">
            <a:avLst/>
          </a:prstGeom>
          <a:noFill/>
          <a:ln>
            <a:noFill/>
          </a:ln>
        </p:spPr>
      </p:pic>
      <p:graphicFrame>
        <p:nvGraphicFramePr>
          <p:cNvPr id="154" name="Google Shape;154;p20"/>
          <p:cNvGraphicFramePr/>
          <p:nvPr/>
        </p:nvGraphicFramePr>
        <p:xfrm>
          <a:off x="1113184" y="2340646"/>
          <a:ext cx="3000000" cy="3000000"/>
        </p:xfrm>
        <a:graphic>
          <a:graphicData uri="http://schemas.openxmlformats.org/drawingml/2006/table">
            <a:tbl>
              <a:tblPr bandRow="1" firstRow="1">
                <a:noFill/>
                <a:tableStyleId>{DA954E1C-B1D7-48E0-9438-CF0CC3BB7EBA}</a:tableStyleId>
              </a:tblPr>
              <a:tblGrid>
                <a:gridCol w="3003900"/>
                <a:gridCol w="3834225"/>
                <a:gridCol w="2875725"/>
              </a:tblGrid>
              <a:tr h="2280450">
                <a:tc>
                  <a:txBody>
                    <a:bodyPr/>
                    <a:lstStyle/>
                    <a:p>
                      <a:pPr indent="0" lvl="0" marL="0" marR="0" rtl="0" algn="ctr">
                        <a:spcBef>
                          <a:spcPts val="0"/>
                        </a:spcBef>
                        <a:spcAft>
                          <a:spcPts val="0"/>
                        </a:spcAft>
                        <a:buNone/>
                      </a:pPr>
                      <a:r>
                        <a:rPr b="0" lang="en-US" sz="2200" u="sng" cap="none" strike="noStrike">
                          <a:solidFill>
                            <a:srgbClr val="FF0000"/>
                          </a:solidFill>
                          <a:latin typeface="Hind"/>
                          <a:ea typeface="Hind"/>
                          <a:cs typeface="Hind"/>
                          <a:sym typeface="Hind"/>
                        </a:rPr>
                        <a:t>Foundational Skills</a:t>
                      </a:r>
                      <a:endParaRPr/>
                    </a:p>
                    <a:p>
                      <a:pPr indent="0" lvl="0" marL="0" marR="0" rtl="0" algn="l">
                        <a:spcBef>
                          <a:spcPts val="0"/>
                        </a:spcBef>
                        <a:spcAft>
                          <a:spcPts val="0"/>
                        </a:spcAft>
                        <a:buNone/>
                      </a:pPr>
                      <a:r>
                        <a:t/>
                      </a:r>
                      <a:endParaRPr b="0" sz="2400" u="none" cap="none" strike="noStrike"/>
                    </a:p>
                    <a:p>
                      <a:pPr indent="-285750" lvl="0" marL="285750" marR="0" rtl="0" algn="l">
                        <a:spcBef>
                          <a:spcPts val="0"/>
                        </a:spcBef>
                        <a:spcAft>
                          <a:spcPts val="0"/>
                        </a:spcAft>
                        <a:buClr>
                          <a:srgbClr val="FF0000"/>
                        </a:buClr>
                        <a:buSzPts val="2400"/>
                        <a:buFont typeface="Arial"/>
                        <a:buChar char="•"/>
                      </a:pPr>
                      <a:r>
                        <a:rPr b="0" lang="en-US" sz="2400" u="none" cap="none" strike="noStrike">
                          <a:solidFill>
                            <a:schemeClr val="dk1"/>
                          </a:solidFill>
                          <a:latin typeface="Comic Sans MS"/>
                          <a:ea typeface="Comic Sans MS"/>
                          <a:cs typeface="Comic Sans MS"/>
                          <a:sym typeface="Comic Sans MS"/>
                        </a:rPr>
                        <a:t>Phonics</a:t>
                      </a:r>
                      <a:endParaRPr/>
                    </a:p>
                    <a:p>
                      <a:pPr indent="-285750" lvl="0" marL="285750" marR="0" rtl="0" algn="l">
                        <a:spcBef>
                          <a:spcPts val="0"/>
                        </a:spcBef>
                        <a:spcAft>
                          <a:spcPts val="0"/>
                        </a:spcAft>
                        <a:buClr>
                          <a:srgbClr val="FF0000"/>
                        </a:buClr>
                        <a:buSzPts val="2400"/>
                        <a:buFont typeface="Arial"/>
                        <a:buChar char="•"/>
                      </a:pPr>
                      <a:r>
                        <a:rPr b="0" lang="en-US" sz="2400" u="none" cap="none" strike="noStrike">
                          <a:solidFill>
                            <a:schemeClr val="dk1"/>
                          </a:solidFill>
                          <a:latin typeface="Comic Sans MS"/>
                          <a:ea typeface="Comic Sans MS"/>
                          <a:cs typeface="Comic Sans MS"/>
                          <a:sym typeface="Comic Sans MS"/>
                        </a:rPr>
                        <a:t>Phonemic Awareness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200" u="sng" cap="none" strike="noStrike">
                          <a:solidFill>
                            <a:srgbClr val="FF0000"/>
                          </a:solidFill>
                          <a:latin typeface="Hind"/>
                          <a:ea typeface="Hind"/>
                          <a:cs typeface="Hind"/>
                          <a:sym typeface="Hind"/>
                        </a:rPr>
                        <a:t>Reading &amp; Responding</a:t>
                      </a:r>
                      <a:endParaRPr/>
                    </a:p>
                    <a:p>
                      <a:pPr indent="0" lvl="0" marL="0" marR="0" rtl="0" algn="l">
                        <a:spcBef>
                          <a:spcPts val="0"/>
                        </a:spcBef>
                        <a:spcAft>
                          <a:spcPts val="0"/>
                        </a:spcAft>
                        <a:buNone/>
                      </a:pPr>
                      <a:r>
                        <a:t/>
                      </a:r>
                      <a:endParaRPr b="0" sz="2400" u="none" cap="none" strike="noStrike"/>
                    </a:p>
                    <a:p>
                      <a:pPr indent="-285750" lvl="0" marL="285750" marR="0" rtl="0" algn="l">
                        <a:spcBef>
                          <a:spcPts val="0"/>
                        </a:spcBef>
                        <a:spcAft>
                          <a:spcPts val="0"/>
                        </a:spcAft>
                        <a:buClr>
                          <a:srgbClr val="FF0000"/>
                        </a:buClr>
                        <a:buSzPts val="2400"/>
                        <a:buFont typeface="Arial"/>
                        <a:buChar char="•"/>
                      </a:pPr>
                      <a:r>
                        <a:rPr b="0" lang="en-US" sz="2400" u="none" cap="none" strike="noStrike">
                          <a:solidFill>
                            <a:schemeClr val="dk1"/>
                          </a:solidFill>
                          <a:latin typeface="Comic Sans MS"/>
                          <a:ea typeface="Comic Sans MS"/>
                          <a:cs typeface="Comic Sans MS"/>
                          <a:sym typeface="Comic Sans MS"/>
                        </a:rPr>
                        <a:t>Comprehension</a:t>
                      </a:r>
                      <a:endParaRPr/>
                    </a:p>
                    <a:p>
                      <a:pPr indent="-285750" lvl="0" marL="285750" marR="0" rtl="0" algn="l">
                        <a:spcBef>
                          <a:spcPts val="0"/>
                        </a:spcBef>
                        <a:spcAft>
                          <a:spcPts val="0"/>
                        </a:spcAft>
                        <a:buClr>
                          <a:srgbClr val="FF0000"/>
                        </a:buClr>
                        <a:buSzPts val="2400"/>
                        <a:buFont typeface="Arial"/>
                        <a:buChar char="•"/>
                      </a:pPr>
                      <a:r>
                        <a:rPr b="0" lang="en-US" sz="2400" u="none" cap="none" strike="noStrike">
                          <a:solidFill>
                            <a:schemeClr val="dk1"/>
                          </a:solidFill>
                          <a:latin typeface="Comic Sans MS"/>
                          <a:ea typeface="Comic Sans MS"/>
                          <a:cs typeface="Comic Sans MS"/>
                          <a:sym typeface="Comic Sans MS"/>
                        </a:rPr>
                        <a:t>Vocabulary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200" u="sng" cap="none" strike="noStrike">
                          <a:solidFill>
                            <a:srgbClr val="FF0000"/>
                          </a:solidFill>
                          <a:latin typeface="Hind"/>
                          <a:ea typeface="Hind"/>
                          <a:cs typeface="Hind"/>
                          <a:sym typeface="Hind"/>
                        </a:rPr>
                        <a:t>Language Arts</a:t>
                      </a:r>
                      <a:endParaRPr/>
                    </a:p>
                    <a:p>
                      <a:pPr indent="0" lvl="0" marL="0" marR="0" rtl="0" algn="l">
                        <a:spcBef>
                          <a:spcPts val="0"/>
                        </a:spcBef>
                        <a:spcAft>
                          <a:spcPts val="0"/>
                        </a:spcAft>
                        <a:buNone/>
                      </a:pPr>
                      <a:r>
                        <a:t/>
                      </a:r>
                      <a:endParaRPr b="0" sz="1800" u="none" cap="none" strike="noStrike"/>
                    </a:p>
                    <a:p>
                      <a:pPr indent="-285750" lvl="0" marL="285750" marR="0" rtl="0" algn="l">
                        <a:spcBef>
                          <a:spcPts val="0"/>
                        </a:spcBef>
                        <a:spcAft>
                          <a:spcPts val="0"/>
                        </a:spcAft>
                        <a:buClr>
                          <a:srgbClr val="FF0000"/>
                        </a:buClr>
                        <a:buSzPts val="2400"/>
                        <a:buFont typeface="Arial"/>
                        <a:buChar char="•"/>
                      </a:pPr>
                      <a:r>
                        <a:rPr b="0" lang="en-US" sz="2400" u="none" cap="none" strike="noStrike">
                          <a:solidFill>
                            <a:schemeClr val="dk1"/>
                          </a:solidFill>
                          <a:latin typeface="Comic Sans MS"/>
                          <a:ea typeface="Comic Sans MS"/>
                          <a:cs typeface="Comic Sans MS"/>
                          <a:sym typeface="Comic Sans MS"/>
                        </a:rPr>
                        <a:t>Spelling</a:t>
                      </a:r>
                      <a:endParaRPr/>
                    </a:p>
                    <a:p>
                      <a:pPr indent="-285750" lvl="0" marL="285750" marR="0" rtl="0" algn="l">
                        <a:spcBef>
                          <a:spcPts val="0"/>
                        </a:spcBef>
                        <a:spcAft>
                          <a:spcPts val="0"/>
                        </a:spcAft>
                        <a:buClr>
                          <a:srgbClr val="FF0000"/>
                        </a:buClr>
                        <a:buSzPts val="2400"/>
                        <a:buFont typeface="Arial"/>
                        <a:buChar char="•"/>
                      </a:pPr>
                      <a:r>
                        <a:rPr b="0" lang="en-US" sz="2400" u="none" cap="none" strike="noStrike">
                          <a:solidFill>
                            <a:schemeClr val="dk1"/>
                          </a:solidFill>
                          <a:latin typeface="Comic Sans MS"/>
                          <a:ea typeface="Comic Sans MS"/>
                          <a:cs typeface="Comic Sans MS"/>
                          <a:sym typeface="Comic Sans MS"/>
                        </a:rPr>
                        <a:t>Grammar</a:t>
                      </a:r>
                      <a:endParaRPr/>
                    </a:p>
                    <a:p>
                      <a:pPr indent="-285750" lvl="0" marL="285750" marR="0" rtl="0" algn="l">
                        <a:spcBef>
                          <a:spcPts val="0"/>
                        </a:spcBef>
                        <a:spcAft>
                          <a:spcPts val="0"/>
                        </a:spcAft>
                        <a:buClr>
                          <a:srgbClr val="FF0000"/>
                        </a:buClr>
                        <a:buSzPts val="2400"/>
                        <a:buFont typeface="Arial"/>
                        <a:buChar char="•"/>
                      </a:pPr>
                      <a:r>
                        <a:rPr b="0" lang="en-US" sz="2400" u="none" cap="none" strike="noStrike">
                          <a:solidFill>
                            <a:schemeClr val="dk1"/>
                          </a:solidFill>
                          <a:latin typeface="Comic Sans MS"/>
                          <a:ea typeface="Comic Sans MS"/>
                          <a:cs typeface="Comic Sans MS"/>
                          <a:sym typeface="Comic Sans MS"/>
                        </a:rPr>
                        <a:t>Writing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bl>
          </a:graphicData>
        </a:graphic>
      </p:graphicFrame>
    </p:spTree>
  </p:cSld>
  <p:clrMapOvr>
    <a:masterClrMapping/>
  </p:clrMapOvr>
  <p:transition spd="slow">
    <p:push/>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1"/>
          <p:cNvSpPr txBox="1"/>
          <p:nvPr>
            <p:ph idx="4294967295" type="title"/>
          </p:nvPr>
        </p:nvSpPr>
        <p:spPr>
          <a:xfrm>
            <a:off x="2252870" y="542567"/>
            <a:ext cx="7308573" cy="75537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4400"/>
              <a:buFont typeface="Arial"/>
              <a:buNone/>
            </a:pPr>
            <a:r>
              <a:rPr lang="en-US" sz="4400" cap="none">
                <a:solidFill>
                  <a:srgbClr val="FF0000"/>
                </a:solidFill>
                <a:latin typeface="Arial"/>
                <a:ea typeface="Arial"/>
                <a:cs typeface="Arial"/>
                <a:sym typeface="Arial"/>
              </a:rPr>
              <a:t>Reading Grades</a:t>
            </a:r>
            <a:endParaRPr/>
          </a:p>
        </p:txBody>
      </p:sp>
      <p:graphicFrame>
        <p:nvGraphicFramePr>
          <p:cNvPr id="160" name="Google Shape;160;p21"/>
          <p:cNvGraphicFramePr/>
          <p:nvPr/>
        </p:nvGraphicFramePr>
        <p:xfrm>
          <a:off x="874643" y="1297941"/>
          <a:ext cx="3000000" cy="3000000"/>
        </p:xfrm>
        <a:graphic>
          <a:graphicData uri="http://schemas.openxmlformats.org/drawingml/2006/table">
            <a:tbl>
              <a:tblPr bandRow="1" firstRow="1">
                <a:noFill/>
                <a:tableStyleId>{DA954E1C-B1D7-48E0-9438-CF0CC3BB7EBA}</a:tableStyleId>
              </a:tblPr>
              <a:tblGrid>
                <a:gridCol w="4744275"/>
                <a:gridCol w="1749275"/>
                <a:gridCol w="3379300"/>
              </a:tblGrid>
              <a:tr h="445125">
                <a:tc>
                  <a:txBody>
                    <a:bodyPr/>
                    <a:lstStyle/>
                    <a:p>
                      <a:pPr indent="0" lvl="0" marL="0" marR="0" rtl="0" algn="ctr">
                        <a:spcBef>
                          <a:spcPts val="0"/>
                        </a:spcBef>
                        <a:spcAft>
                          <a:spcPts val="0"/>
                        </a:spcAft>
                        <a:buNone/>
                      </a:pPr>
                      <a:r>
                        <a:rPr b="0" lang="en-US" sz="2400" u="none" cap="none" strike="noStrike">
                          <a:solidFill>
                            <a:schemeClr val="lt1"/>
                          </a:solidFill>
                          <a:latin typeface="Hind"/>
                          <a:ea typeface="Hind"/>
                          <a:cs typeface="Hind"/>
                          <a:sym typeface="Hind"/>
                        </a:rPr>
                        <a:t>Activity</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u="none" cap="none" strike="noStrike">
                          <a:solidFill>
                            <a:schemeClr val="lt1"/>
                          </a:solidFill>
                          <a:latin typeface="Hind"/>
                          <a:ea typeface="Hind"/>
                          <a:cs typeface="Hind"/>
                          <a:sym typeface="Hind"/>
                        </a:rPr>
                        <a:t>Category</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u="none" cap="none" strike="noStrike">
                          <a:solidFill>
                            <a:schemeClr val="lt1"/>
                          </a:solidFill>
                          <a:latin typeface="Hind"/>
                          <a:ea typeface="Hind"/>
                          <a:cs typeface="Hind"/>
                          <a:sym typeface="Hind"/>
                        </a:rPr>
                        <a:t>Frequency</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r>
              <a:tr h="1038625">
                <a:tc>
                  <a:txBody>
                    <a:bodyPr/>
                    <a:lstStyle/>
                    <a:p>
                      <a:pPr indent="0" lvl="0" marL="0" marR="0" rtl="0" algn="l">
                        <a:spcBef>
                          <a:spcPts val="0"/>
                        </a:spcBef>
                        <a:spcAft>
                          <a:spcPts val="0"/>
                        </a:spcAft>
                        <a:buNone/>
                      </a:pPr>
                      <a:r>
                        <a:rPr b="0" lang="en-US" sz="2400" u="sng" cap="none" strike="noStrike">
                          <a:solidFill>
                            <a:schemeClr val="dk1"/>
                          </a:solidFill>
                          <a:latin typeface="Comic Sans MS"/>
                          <a:ea typeface="Comic Sans MS"/>
                          <a:cs typeface="Comic Sans MS"/>
                          <a:sym typeface="Comic Sans MS"/>
                        </a:rPr>
                        <a:t>Sound Blending Assessment</a:t>
                      </a:r>
                      <a:r>
                        <a:rPr b="0" lang="en-US" sz="2400" u="none" cap="none" strike="noStrike">
                          <a:solidFill>
                            <a:schemeClr val="dk1"/>
                          </a:solidFill>
                          <a:latin typeface="Comic Sans MS"/>
                          <a:ea typeface="Comic Sans MS"/>
                          <a:cs typeface="Comic Sans MS"/>
                          <a:sym typeface="Comic Sans MS"/>
                        </a:rPr>
                        <a:t>:</a:t>
                      </a:r>
                      <a:endParaRPr/>
                    </a:p>
                    <a:p>
                      <a:pPr indent="0" lvl="0" marL="0" marR="0" rtl="0" algn="l">
                        <a:spcBef>
                          <a:spcPts val="0"/>
                        </a:spcBef>
                        <a:spcAft>
                          <a:spcPts val="0"/>
                        </a:spcAft>
                        <a:buNone/>
                      </a:pPr>
                      <a:r>
                        <a:rPr b="1" lang="en-US" sz="2400">
                          <a:solidFill>
                            <a:srgbClr val="000000"/>
                          </a:solidFill>
                        </a:rPr>
                        <a:t>Multiple Choice Format (starts with pictures and teacher reading progresses to student reading independently) </a:t>
                      </a:r>
                      <a:endParaRPr/>
                    </a:p>
                    <a:p>
                      <a:pPr indent="0" lvl="0" marL="0" marR="0" rtl="0" algn="l">
                        <a:spcBef>
                          <a:spcPts val="0"/>
                        </a:spcBef>
                        <a:spcAft>
                          <a:spcPts val="0"/>
                        </a:spcAft>
                        <a:buNone/>
                      </a:pPr>
                      <a:r>
                        <a:t/>
                      </a:r>
                      <a:endParaRPr b="1" sz="2400">
                        <a:solidFill>
                          <a:srgbClr val="000000"/>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dk1"/>
                          </a:solidFill>
                          <a:latin typeface="Comic Sans MS"/>
                          <a:ea typeface="Comic Sans MS"/>
                          <a:cs typeface="Comic Sans MS"/>
                          <a:sym typeface="Comic Sans MS"/>
                        </a:rPr>
                        <a:t>Major</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lnSpc>
                          <a:spcPct val="100000"/>
                        </a:lnSpc>
                        <a:spcBef>
                          <a:spcPts val="0"/>
                        </a:spcBef>
                        <a:spcAft>
                          <a:spcPts val="0"/>
                        </a:spcAft>
                        <a:buClr>
                          <a:schemeClr val="dk1"/>
                        </a:buClr>
                        <a:buSzPts val="2400"/>
                        <a:buFont typeface="Comic Sans MS"/>
                        <a:buNone/>
                      </a:pPr>
                      <a:r>
                        <a:rPr b="0" lang="en-US" sz="2400">
                          <a:solidFill>
                            <a:schemeClr val="dk1"/>
                          </a:solidFill>
                          <a:latin typeface="Comic Sans MS"/>
                          <a:ea typeface="Comic Sans MS"/>
                          <a:cs typeface="Comic Sans MS"/>
                          <a:sym typeface="Comic Sans MS"/>
                        </a:rPr>
                        <a:t>Weekly</a:t>
                      </a:r>
                      <a:endParaRPr b="0" sz="2400">
                        <a:solidFill>
                          <a:schemeClr val="dk1"/>
                        </a:solidFill>
                        <a:latin typeface="Comic Sans MS"/>
                        <a:ea typeface="Comic Sans MS"/>
                        <a:cs typeface="Comic Sans MS"/>
                        <a:sym typeface="Comic Sans MS"/>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r>
              <a:tr h="1157325">
                <a:tc>
                  <a:txBody>
                    <a:bodyPr/>
                    <a:lstStyle/>
                    <a:p>
                      <a:pPr indent="0" lvl="0" marL="0" marR="0" rtl="0" algn="l">
                        <a:spcBef>
                          <a:spcPts val="0"/>
                        </a:spcBef>
                        <a:spcAft>
                          <a:spcPts val="0"/>
                        </a:spcAft>
                        <a:buNone/>
                      </a:pPr>
                      <a:r>
                        <a:rPr b="1" lang="en-US" sz="2400" u="sng">
                          <a:solidFill>
                            <a:srgbClr val="000000"/>
                          </a:solidFill>
                        </a:rPr>
                        <a:t>High Frequency Words Assessments:</a:t>
                      </a:r>
                      <a:endParaRPr/>
                    </a:p>
                    <a:p>
                      <a:pPr indent="0" lvl="0" marL="0" marR="0" rtl="0" algn="l">
                        <a:spcBef>
                          <a:spcPts val="0"/>
                        </a:spcBef>
                        <a:spcAft>
                          <a:spcPts val="0"/>
                        </a:spcAft>
                        <a:buNone/>
                      </a:pPr>
                      <a:r>
                        <a:rPr b="1" lang="en-US" sz="2400">
                          <a:solidFill>
                            <a:srgbClr val="000000"/>
                          </a:solidFill>
                        </a:rPr>
                        <a:t>Multiple Choice Format where students choose the correct word. </a:t>
                      </a:r>
                      <a:endParaRPr/>
                    </a:p>
                    <a:p>
                      <a:pPr indent="0" lvl="0" marL="0" marR="0" rtl="0" algn="l">
                        <a:spcBef>
                          <a:spcPts val="0"/>
                        </a:spcBef>
                        <a:spcAft>
                          <a:spcPts val="0"/>
                        </a:spcAft>
                        <a:buNone/>
                      </a:pPr>
                      <a:r>
                        <a:t/>
                      </a:r>
                      <a:endParaRPr b="1" sz="2400">
                        <a:solidFill>
                          <a:srgbClr val="000000"/>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dk1"/>
                          </a:solidFill>
                          <a:latin typeface="Comic Sans MS"/>
                          <a:ea typeface="Comic Sans MS"/>
                          <a:cs typeface="Comic Sans MS"/>
                          <a:sym typeface="Comic Sans MS"/>
                        </a:rPr>
                        <a:t>Minor</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dk1"/>
                          </a:solidFill>
                          <a:latin typeface="Comic Sans MS"/>
                          <a:ea typeface="Comic Sans MS"/>
                          <a:cs typeface="Comic Sans MS"/>
                          <a:sym typeface="Comic Sans MS"/>
                        </a:rPr>
                        <a:t>Weekly</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r>
              <a:tr h="801225">
                <a:tc>
                  <a:txBody>
                    <a:bodyPr/>
                    <a:lstStyle/>
                    <a:p>
                      <a:pPr indent="0" lvl="0" marL="0" marR="0" rtl="0" algn="l">
                        <a:spcBef>
                          <a:spcPts val="0"/>
                        </a:spcBef>
                        <a:spcAft>
                          <a:spcPts val="0"/>
                        </a:spcAft>
                        <a:buNone/>
                      </a:pPr>
                      <a:r>
                        <a:rPr b="1" lang="en-US" sz="1800" u="sng">
                          <a:solidFill>
                            <a:srgbClr val="000000"/>
                          </a:solidFill>
                        </a:rPr>
                        <a:t>Comprehension/Vocabulary Assessments:</a:t>
                      </a:r>
                      <a:endParaRPr/>
                    </a:p>
                    <a:p>
                      <a:pPr indent="0" lvl="0" marL="0" marR="0" rtl="0" algn="l">
                        <a:spcBef>
                          <a:spcPts val="0"/>
                        </a:spcBef>
                        <a:spcAft>
                          <a:spcPts val="0"/>
                        </a:spcAft>
                        <a:buNone/>
                      </a:pPr>
                      <a:r>
                        <a:rPr b="1" lang="en-US" sz="1800">
                          <a:solidFill>
                            <a:srgbClr val="000000"/>
                          </a:solidFill>
                        </a:rPr>
                        <a:t>Multiple Choice Format (starts with pictures)</a:t>
                      </a:r>
                      <a:endParaRPr/>
                    </a:p>
                    <a:p>
                      <a:pPr indent="0" lvl="0" marL="0" marR="0" rtl="0" algn="l">
                        <a:spcBef>
                          <a:spcPts val="0"/>
                        </a:spcBef>
                        <a:spcAft>
                          <a:spcPts val="0"/>
                        </a:spcAft>
                        <a:buNone/>
                      </a:pPr>
                      <a:r>
                        <a:t/>
                      </a:r>
                      <a:endParaRPr b="1" sz="1800">
                        <a:solidFill>
                          <a:srgbClr val="000000"/>
                        </a:solidFill>
                      </a:endParaRPr>
                    </a:p>
                    <a:p>
                      <a:pPr indent="0" lvl="0" marL="0" marR="0" rtl="0" algn="l">
                        <a:spcBef>
                          <a:spcPts val="0"/>
                        </a:spcBef>
                        <a:spcAft>
                          <a:spcPts val="0"/>
                        </a:spcAft>
                        <a:buNone/>
                      </a:pPr>
                      <a:r>
                        <a:t/>
                      </a:r>
                      <a:endParaRPr b="1" sz="1800">
                        <a:solidFill>
                          <a:srgbClr val="000000"/>
                        </a:solidFill>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dk1"/>
                          </a:solidFill>
                          <a:latin typeface="Comic Sans MS"/>
                          <a:ea typeface="Comic Sans MS"/>
                          <a:cs typeface="Comic Sans MS"/>
                          <a:sym typeface="Comic Sans MS"/>
                        </a:rPr>
                        <a:t>Minor</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dk1"/>
                          </a:solidFill>
                          <a:latin typeface="Comic Sans MS"/>
                          <a:ea typeface="Comic Sans MS"/>
                          <a:cs typeface="Comic Sans MS"/>
                          <a:sym typeface="Comic Sans MS"/>
                        </a:rPr>
                        <a:t>Weekly </a:t>
                      </a:r>
                      <a:endParaRPr/>
                    </a:p>
                  </a:txBody>
                  <a:tcPr marT="45725" marB="45725" marR="91450" marL="91450">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DFCE9F"/>
                    </a:solidFill>
                  </a:tcPr>
                </a:tc>
              </a:tr>
            </a:tbl>
          </a:graphicData>
        </a:graphic>
      </p:graphicFrame>
      <p:pic>
        <p:nvPicPr>
          <p:cNvPr id="161" name="Google Shape;161;p21"/>
          <p:cNvPicPr preferRelativeResize="0"/>
          <p:nvPr/>
        </p:nvPicPr>
        <p:blipFill rotWithShape="1">
          <a:blip r:embed="rId3">
            <a:alphaModFix/>
          </a:blip>
          <a:srcRect b="0" l="0" r="0" t="0"/>
          <a:stretch/>
        </p:blipFill>
        <p:spPr>
          <a:xfrm>
            <a:off x="10703004" y="3513926"/>
            <a:ext cx="1639195" cy="2979391"/>
          </a:xfrm>
          <a:prstGeom prst="rect">
            <a:avLst/>
          </a:prstGeom>
          <a:noFill/>
          <a:ln>
            <a:noFill/>
          </a:ln>
        </p:spPr>
      </p:pic>
    </p:spTree>
  </p:cSld>
  <p:clrMapOvr>
    <a:masterClrMapping/>
  </p:clrMapOvr>
  <p:transition spd="slow">
    <p:push/>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2"/>
          <p:cNvSpPr txBox="1"/>
          <p:nvPr>
            <p:ph idx="4294967295" type="title"/>
          </p:nvPr>
        </p:nvSpPr>
        <p:spPr>
          <a:xfrm>
            <a:off x="1392238" y="414903"/>
            <a:ext cx="9076979" cy="13033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4400"/>
              <a:buFont typeface="Arial"/>
              <a:buNone/>
            </a:pPr>
            <a:r>
              <a:rPr lang="en-US" sz="4400" cap="none">
                <a:solidFill>
                  <a:srgbClr val="FF0000"/>
                </a:solidFill>
                <a:latin typeface="Arial"/>
                <a:ea typeface="Arial"/>
                <a:cs typeface="Arial"/>
                <a:sym typeface="Arial"/>
              </a:rPr>
              <a:t>Grammar and Spelling Grades</a:t>
            </a:r>
            <a:endParaRPr sz="4400" cap="none">
              <a:solidFill>
                <a:srgbClr val="262626"/>
              </a:solidFill>
              <a:latin typeface="Arial"/>
              <a:ea typeface="Arial"/>
              <a:cs typeface="Arial"/>
              <a:sym typeface="Arial"/>
            </a:endParaRPr>
          </a:p>
        </p:txBody>
      </p:sp>
      <p:graphicFrame>
        <p:nvGraphicFramePr>
          <p:cNvPr id="167" name="Google Shape;167;p22"/>
          <p:cNvGraphicFramePr/>
          <p:nvPr/>
        </p:nvGraphicFramePr>
        <p:xfrm>
          <a:off x="1210116" y="1583524"/>
          <a:ext cx="3000000" cy="3000000"/>
        </p:xfrm>
        <a:graphic>
          <a:graphicData uri="http://schemas.openxmlformats.org/drawingml/2006/table">
            <a:tbl>
              <a:tblPr bandRow="1" firstRow="1">
                <a:noFill/>
                <a:tableStyleId>{DA954E1C-B1D7-48E0-9438-CF0CC3BB7EBA}</a:tableStyleId>
              </a:tblPr>
              <a:tblGrid>
                <a:gridCol w="3812450"/>
                <a:gridCol w="2027575"/>
                <a:gridCol w="3601175"/>
              </a:tblGrid>
              <a:tr h="484175">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Activity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Category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Frequency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871500">
                <a:tc>
                  <a:txBody>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Grammar Assessment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lnSpc>
                          <a:spcPct val="100000"/>
                        </a:lnSpc>
                        <a:spcBef>
                          <a:spcPts val="0"/>
                        </a:spcBef>
                        <a:spcAft>
                          <a:spcPts val="0"/>
                        </a:spcAft>
                        <a:buClr>
                          <a:schemeClr val="dk1"/>
                        </a:buClr>
                        <a:buSzPts val="2400"/>
                        <a:buFont typeface="Comic Sans MS"/>
                        <a:buNone/>
                      </a:pPr>
                      <a:r>
                        <a:rPr lang="en-US" sz="2400">
                          <a:solidFill>
                            <a:schemeClr val="dk1"/>
                          </a:solidFill>
                          <a:latin typeface="Comic Sans MS"/>
                          <a:ea typeface="Comic Sans MS"/>
                          <a:cs typeface="Comic Sans MS"/>
                          <a:sym typeface="Comic Sans MS"/>
                        </a:rPr>
                        <a:t>Major</a:t>
                      </a:r>
                      <a:endParaRPr sz="1800">
                        <a:solidFill>
                          <a:schemeClr val="dk1"/>
                        </a:solidFill>
                        <a:latin typeface="Comic Sans MS"/>
                        <a:ea typeface="Comic Sans MS"/>
                        <a:cs typeface="Comic Sans MS"/>
                        <a:sym typeface="Comic Sans M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Every other week </a:t>
                      </a:r>
                      <a:endParaRPr/>
                    </a:p>
                    <a:p>
                      <a:pPr indent="0" lvl="0" marL="0" marR="0" rtl="0" algn="ctr">
                        <a:spcBef>
                          <a:spcPts val="0"/>
                        </a:spcBef>
                        <a:spcAft>
                          <a:spcPts val="0"/>
                        </a:spcAft>
                        <a:buNone/>
                      </a:pPr>
                      <a:r>
                        <a:rPr lang="en-US" sz="1600">
                          <a:solidFill>
                            <a:schemeClr val="dk1"/>
                          </a:solidFill>
                          <a:latin typeface="Comic Sans MS"/>
                          <a:ea typeface="Comic Sans MS"/>
                          <a:cs typeface="Comic Sans MS"/>
                          <a:sym typeface="Comic Sans MS"/>
                        </a:rPr>
                        <a:t>(2 lessons combined for one grade)</a:t>
                      </a:r>
                      <a:endParaRPr/>
                    </a:p>
                    <a:p>
                      <a:pPr indent="0" lvl="0" marL="0" marR="0" rtl="0" algn="ctr">
                        <a:spcBef>
                          <a:spcPts val="0"/>
                        </a:spcBef>
                        <a:spcAft>
                          <a:spcPts val="0"/>
                        </a:spcAft>
                        <a:buNone/>
                      </a:pPr>
                      <a:r>
                        <a:t/>
                      </a:r>
                      <a:endParaRPr sz="2400">
                        <a:solidFill>
                          <a:schemeClr val="dk1"/>
                        </a:solidFill>
                        <a:latin typeface="Comic Sans MS"/>
                        <a:ea typeface="Comic Sans MS"/>
                        <a:cs typeface="Comic Sans MS"/>
                        <a:sym typeface="Comic Sans M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871500">
                <a:tc>
                  <a:txBody>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Spelling Assessment</a:t>
                      </a:r>
                      <a:endParaRPr/>
                    </a:p>
                    <a:p>
                      <a:pPr indent="0" lvl="0" marL="0" marR="0" rtl="0" algn="l">
                        <a:spcBef>
                          <a:spcPts val="0"/>
                        </a:spcBef>
                        <a:spcAft>
                          <a:spcPts val="0"/>
                        </a:spcAft>
                        <a:buNone/>
                      </a:pPr>
                      <a:r>
                        <a:rPr lang="en-US" sz="1600">
                          <a:solidFill>
                            <a:schemeClr val="dk1"/>
                          </a:solidFill>
                          <a:latin typeface="Comic Sans MS"/>
                          <a:ea typeface="Comic Sans MS"/>
                          <a:cs typeface="Comic Sans MS"/>
                          <a:sym typeface="Comic Sans MS"/>
                        </a:rPr>
                        <a:t>** Will start 2nd 9-weeks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Major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Weekly </a:t>
                      </a:r>
                      <a:r>
                        <a:rPr lang="en-US" sz="2000">
                          <a:solidFill>
                            <a:schemeClr val="dk1"/>
                          </a:solidFill>
                          <a:latin typeface="Comic Sans MS"/>
                          <a:ea typeface="Comic Sans MS"/>
                          <a:cs typeface="Comic Sans MS"/>
                          <a:sym typeface="Comic Sans MS"/>
                        </a:rPr>
                        <a:t>(one per story)</a:t>
                      </a:r>
                      <a:endParaRPr sz="2400">
                        <a:solidFill>
                          <a:schemeClr val="dk1"/>
                        </a:solidFill>
                        <a:latin typeface="Comic Sans MS"/>
                        <a:ea typeface="Comic Sans MS"/>
                        <a:cs typeface="Comic Sans MS"/>
                        <a:sym typeface="Comic Sans M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522900">
                <a:tc>
                  <a:txBody>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Writing Assessment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Major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Every other week</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1258825">
                <a:tc>
                  <a:txBody>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Skill practice pages, phonics dictation, writing process pages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Minor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Varies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bl>
          </a:graphicData>
        </a:graphic>
      </p:graphicFrame>
      <p:pic>
        <p:nvPicPr>
          <p:cNvPr id="168" name="Google Shape;168;p22"/>
          <p:cNvPicPr preferRelativeResize="0"/>
          <p:nvPr/>
        </p:nvPicPr>
        <p:blipFill rotWithShape="1">
          <a:blip r:embed="rId3">
            <a:alphaModFix/>
          </a:blip>
          <a:srcRect b="0" l="0" r="0" t="0"/>
          <a:stretch/>
        </p:blipFill>
        <p:spPr>
          <a:xfrm>
            <a:off x="10376452" y="2898475"/>
            <a:ext cx="1815548" cy="3544622"/>
          </a:xfrm>
          <a:prstGeom prst="rect">
            <a:avLst/>
          </a:prstGeom>
          <a:noFill/>
          <a:ln>
            <a:noFill/>
          </a:ln>
        </p:spPr>
      </p:pic>
    </p:spTree>
  </p:cSld>
  <p:clrMapOvr>
    <a:masterClrMapping/>
  </p:clrMapOvr>
  <p:transition spd="slow">
    <p:push/>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3"/>
          <p:cNvSpPr txBox="1"/>
          <p:nvPr>
            <p:ph idx="4294967295" type="title"/>
          </p:nvPr>
        </p:nvSpPr>
        <p:spPr>
          <a:xfrm>
            <a:off x="1338469" y="344100"/>
            <a:ext cx="9733341" cy="1303338"/>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FF0000"/>
              </a:buClr>
              <a:buSzPts val="4400"/>
              <a:buFont typeface="Arial"/>
              <a:buNone/>
            </a:pPr>
            <a:r>
              <a:rPr lang="en-US" sz="4400" cap="none">
                <a:solidFill>
                  <a:srgbClr val="FF0000"/>
                </a:solidFill>
                <a:latin typeface="Arial"/>
                <a:ea typeface="Arial"/>
                <a:cs typeface="Arial"/>
                <a:sym typeface="Arial"/>
              </a:rPr>
              <a:t>Spelling Test Scoring Guide &amp; Handwriting</a:t>
            </a:r>
            <a:endParaRPr sz="4400" cap="none">
              <a:solidFill>
                <a:srgbClr val="262626"/>
              </a:solidFill>
              <a:latin typeface="Arial"/>
              <a:ea typeface="Arial"/>
              <a:cs typeface="Arial"/>
              <a:sym typeface="Arial"/>
            </a:endParaRPr>
          </a:p>
        </p:txBody>
      </p:sp>
      <p:pic>
        <p:nvPicPr>
          <p:cNvPr id="174" name="Google Shape;174;p23"/>
          <p:cNvPicPr preferRelativeResize="0"/>
          <p:nvPr/>
        </p:nvPicPr>
        <p:blipFill rotWithShape="1">
          <a:blip r:embed="rId3">
            <a:alphaModFix/>
          </a:blip>
          <a:srcRect b="0" l="0" r="0" t="0"/>
          <a:stretch/>
        </p:blipFill>
        <p:spPr>
          <a:xfrm>
            <a:off x="10376452" y="2898475"/>
            <a:ext cx="1815548" cy="3544622"/>
          </a:xfrm>
          <a:prstGeom prst="rect">
            <a:avLst/>
          </a:prstGeom>
          <a:noFill/>
          <a:ln>
            <a:noFill/>
          </a:ln>
        </p:spPr>
      </p:pic>
      <p:sp>
        <p:nvSpPr>
          <p:cNvPr id="175" name="Google Shape;175;p23"/>
          <p:cNvSpPr txBox="1"/>
          <p:nvPr/>
        </p:nvSpPr>
        <p:spPr>
          <a:xfrm>
            <a:off x="702365" y="1647438"/>
            <a:ext cx="9932124" cy="473975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u="none" cap="none" strike="noStrike">
                <a:solidFill>
                  <a:schemeClr val="dk1"/>
                </a:solidFill>
                <a:latin typeface="Comic Sans MS"/>
                <a:ea typeface="Comic Sans MS"/>
                <a:cs typeface="Comic Sans MS"/>
                <a:sym typeface="Comic Sans MS"/>
              </a:rPr>
              <a:t>Spelling Test Scoring Guide (Beginning 2ND NINE WEEKS)</a:t>
            </a:r>
            <a:endParaRPr/>
          </a:p>
          <a:p>
            <a:pPr indent="-342900" lvl="0" marL="342900" marR="0" rtl="0" algn="l">
              <a:spcBef>
                <a:spcPts val="0"/>
              </a:spcBef>
              <a:spcAft>
                <a:spcPts val="0"/>
              </a:spcAft>
              <a:buClr>
                <a:srgbClr val="FF0000"/>
              </a:buClr>
              <a:buSzPts val="2200"/>
              <a:buFont typeface="Arial"/>
              <a:buChar char="•"/>
            </a:pPr>
            <a:r>
              <a:rPr lang="en-US" sz="2200">
                <a:solidFill>
                  <a:schemeClr val="dk1"/>
                </a:solidFill>
                <a:latin typeface="Comic Sans MS"/>
                <a:ea typeface="Comic Sans MS"/>
                <a:cs typeface="Comic Sans MS"/>
                <a:sym typeface="Comic Sans MS"/>
              </a:rPr>
              <a:t>Words will be called out for students to spell,</a:t>
            </a:r>
            <a:endParaRPr/>
          </a:p>
          <a:p>
            <a:pPr indent="-285750" lvl="0" marL="285750" marR="0" rtl="0" algn="l">
              <a:spcBef>
                <a:spcPts val="0"/>
              </a:spcBef>
              <a:spcAft>
                <a:spcPts val="0"/>
              </a:spcAft>
              <a:buClr>
                <a:srgbClr val="FF0000"/>
              </a:buClr>
              <a:buSzPts val="2200"/>
              <a:buFont typeface="Arial"/>
              <a:buChar char="•"/>
            </a:pPr>
            <a:r>
              <a:rPr lang="en-US" sz="2200">
                <a:solidFill>
                  <a:schemeClr val="dk1"/>
                </a:solidFill>
                <a:latin typeface="Comic Sans MS"/>
                <a:ea typeface="Comic Sans MS"/>
                <a:cs typeface="Comic Sans MS"/>
                <a:sym typeface="Comic Sans MS"/>
              </a:rPr>
              <a:t>1 point will be deducted for each letter that is reversed.</a:t>
            </a:r>
            <a:endParaRPr/>
          </a:p>
          <a:p>
            <a:pPr indent="-285750" lvl="0" marL="285750" marR="0" rtl="0" algn="l">
              <a:spcBef>
                <a:spcPts val="0"/>
              </a:spcBef>
              <a:spcAft>
                <a:spcPts val="0"/>
              </a:spcAft>
              <a:buClr>
                <a:srgbClr val="FF0000"/>
              </a:buClr>
              <a:buSzPts val="2200"/>
              <a:buFont typeface="Arial"/>
              <a:buChar char="•"/>
            </a:pPr>
            <a:r>
              <a:rPr lang="en-US" sz="2200">
                <a:solidFill>
                  <a:schemeClr val="dk1"/>
                </a:solidFill>
                <a:latin typeface="Comic Sans MS"/>
                <a:ea typeface="Comic Sans MS"/>
                <a:cs typeface="Comic Sans MS"/>
                <a:sym typeface="Comic Sans MS"/>
              </a:rPr>
              <a:t>1 point will be deducted for each letter that is capitalized in the word, unless it is a proper noun.</a:t>
            </a:r>
            <a:endParaRPr/>
          </a:p>
          <a:p>
            <a:pPr indent="-146050" lvl="0" marL="285750" marR="0" rtl="0" algn="l">
              <a:spcBef>
                <a:spcPts val="0"/>
              </a:spcBef>
              <a:spcAft>
                <a:spcPts val="0"/>
              </a:spcAft>
              <a:buClr>
                <a:srgbClr val="FF0000"/>
              </a:buClr>
              <a:buSzPts val="2200"/>
              <a:buFont typeface="Arial"/>
              <a:buNone/>
            </a:pPr>
            <a:r>
              <a:t/>
            </a:r>
            <a:endParaRPr sz="2200">
              <a:solidFill>
                <a:schemeClr val="dk1"/>
              </a:solidFill>
              <a:latin typeface="Comic Sans MS"/>
              <a:ea typeface="Comic Sans MS"/>
              <a:cs typeface="Comic Sans MS"/>
              <a:sym typeface="Comic Sans MS"/>
            </a:endParaRPr>
          </a:p>
          <a:p>
            <a:pPr indent="0" lvl="0" marL="0" marR="0" rtl="0" algn="l">
              <a:lnSpc>
                <a:spcPct val="100000"/>
              </a:lnSpc>
              <a:spcBef>
                <a:spcPts val="0"/>
              </a:spcBef>
              <a:spcAft>
                <a:spcPts val="0"/>
              </a:spcAft>
              <a:buClr>
                <a:schemeClr val="dk1"/>
              </a:buClr>
              <a:buSzPts val="2200"/>
              <a:buFont typeface="Comic Sans MS"/>
              <a:buNone/>
            </a:pPr>
            <a:r>
              <a:rPr lang="en-US" sz="2200">
                <a:solidFill>
                  <a:schemeClr val="dk1"/>
                </a:solidFill>
                <a:latin typeface="Comic Sans MS"/>
                <a:ea typeface="Comic Sans MS"/>
                <a:cs typeface="Comic Sans MS"/>
                <a:sym typeface="Comic Sans MS"/>
              </a:rPr>
              <a:t>Handwriting- Graded on letter formation and use of lines on the Spelling Test</a:t>
            </a:r>
            <a:endParaRPr/>
          </a:p>
          <a:p>
            <a:pPr indent="0" lvl="0" marL="0" marR="0" rtl="0" algn="l">
              <a:lnSpc>
                <a:spcPct val="100000"/>
              </a:lnSpc>
              <a:spcBef>
                <a:spcPts val="0"/>
              </a:spcBef>
              <a:spcAft>
                <a:spcPts val="0"/>
              </a:spcAft>
              <a:buClr>
                <a:schemeClr val="dk1"/>
              </a:buClr>
              <a:buSzPts val="2000"/>
              <a:buFont typeface="Comic Sans MS"/>
              <a:buNone/>
            </a:pPr>
            <a:r>
              <a:rPr lang="en-US" sz="2000">
                <a:solidFill>
                  <a:schemeClr val="dk1"/>
                </a:solidFill>
                <a:latin typeface="Comic Sans MS"/>
                <a:ea typeface="Comic Sans MS"/>
                <a:cs typeface="Comic Sans MS"/>
                <a:sym typeface="Comic Sans MS"/>
              </a:rPr>
              <a:t>S (Satisfactory)</a:t>
            </a:r>
            <a:endParaRPr/>
          </a:p>
          <a:p>
            <a:pPr indent="0" lvl="0" marL="0" marR="0" rtl="0" algn="l">
              <a:lnSpc>
                <a:spcPct val="100000"/>
              </a:lnSpc>
              <a:spcBef>
                <a:spcPts val="0"/>
              </a:spcBef>
              <a:spcAft>
                <a:spcPts val="0"/>
              </a:spcAft>
              <a:buClr>
                <a:schemeClr val="dk1"/>
              </a:buClr>
              <a:buSzPts val="2000"/>
              <a:buFont typeface="Comic Sans MS"/>
              <a:buNone/>
            </a:pPr>
            <a:r>
              <a:rPr lang="en-US" sz="2000">
                <a:solidFill>
                  <a:schemeClr val="dk1"/>
                </a:solidFill>
                <a:latin typeface="Comic Sans MS"/>
                <a:ea typeface="Comic Sans MS"/>
                <a:cs typeface="Comic Sans MS"/>
                <a:sym typeface="Comic Sans MS"/>
              </a:rPr>
              <a:t>N (Needs Improvement)</a:t>
            </a:r>
            <a:endParaRPr/>
          </a:p>
          <a:p>
            <a:pPr indent="0" lvl="0" marL="0" marR="0" rtl="0" algn="l">
              <a:lnSpc>
                <a:spcPct val="100000"/>
              </a:lnSpc>
              <a:spcBef>
                <a:spcPts val="0"/>
              </a:spcBef>
              <a:spcAft>
                <a:spcPts val="0"/>
              </a:spcAft>
              <a:buClr>
                <a:schemeClr val="dk1"/>
              </a:buClr>
              <a:buSzPts val="2000"/>
              <a:buFont typeface="Comic Sans MS"/>
              <a:buNone/>
            </a:pPr>
            <a:r>
              <a:rPr lang="en-US" sz="2000">
                <a:solidFill>
                  <a:schemeClr val="dk1"/>
                </a:solidFill>
                <a:latin typeface="Comic Sans MS"/>
                <a:ea typeface="Comic Sans MS"/>
                <a:cs typeface="Comic Sans MS"/>
                <a:sym typeface="Comic Sans MS"/>
              </a:rPr>
              <a:t>U (Unsatisfactory)</a:t>
            </a:r>
            <a:endParaRPr/>
          </a:p>
          <a:p>
            <a:pPr indent="0" lvl="0" marL="0" marR="0" rtl="0" algn="l">
              <a:spcBef>
                <a:spcPts val="0"/>
              </a:spcBef>
              <a:spcAft>
                <a:spcPts val="0"/>
              </a:spcAft>
              <a:buNone/>
            </a:pPr>
            <a:r>
              <a:t/>
            </a:r>
            <a:endParaRPr sz="2200">
              <a:solidFill>
                <a:schemeClr val="dk1"/>
              </a:solidFill>
              <a:latin typeface="Comic Sans MS"/>
              <a:ea typeface="Comic Sans MS"/>
              <a:cs typeface="Comic Sans MS"/>
              <a:sym typeface="Comic Sans MS"/>
            </a:endParaRPr>
          </a:p>
        </p:txBody>
      </p:sp>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4"/>
          <p:cNvSpPr txBox="1"/>
          <p:nvPr>
            <p:ph idx="4294967295" type="title"/>
          </p:nvPr>
        </p:nvSpPr>
        <p:spPr>
          <a:xfrm>
            <a:off x="0" y="56077"/>
            <a:ext cx="9601200" cy="1189628"/>
          </a:xfrm>
          <a:prstGeom prst="rect">
            <a:avLst/>
          </a:prstGeom>
          <a:noFill/>
          <a:ln>
            <a:noFill/>
          </a:ln>
        </p:spPr>
        <p:txBody>
          <a:bodyPr anchorCtr="0" anchor="t" bIns="45700" lIns="91425" spcFirstLastPara="1" rIns="91425" wrap="square" tIns="45700">
            <a:normAutofit fontScale="90000"/>
          </a:bodyPr>
          <a:lstStyle/>
          <a:p>
            <a:pPr indent="0" lvl="0" marL="0" marR="0" rtl="0" algn="ctr">
              <a:spcBef>
                <a:spcPts val="0"/>
              </a:spcBef>
              <a:spcAft>
                <a:spcPts val="0"/>
              </a:spcAft>
              <a:buClr>
                <a:srgbClr val="262626"/>
              </a:buClr>
              <a:buSzPct val="100000"/>
              <a:buFont typeface="Comic Sans MS"/>
              <a:buNone/>
            </a:pPr>
            <a:br>
              <a:rPr lang="en-US" sz="4400" cap="none">
                <a:solidFill>
                  <a:srgbClr val="262626"/>
                </a:solidFill>
                <a:latin typeface="Comic Sans MS"/>
                <a:ea typeface="Comic Sans MS"/>
                <a:cs typeface="Comic Sans MS"/>
                <a:sym typeface="Comic Sans MS"/>
              </a:rPr>
            </a:br>
            <a:r>
              <a:rPr lang="en-US" sz="4400" cap="none">
                <a:solidFill>
                  <a:srgbClr val="262626"/>
                </a:solidFill>
                <a:latin typeface="Comic Sans MS"/>
                <a:ea typeface="Comic Sans MS"/>
                <a:cs typeface="Comic Sans MS"/>
                <a:sym typeface="Comic Sans MS"/>
              </a:rPr>
              <a:t>                     </a:t>
            </a:r>
            <a:r>
              <a:rPr lang="en-US" sz="4900" cap="none">
                <a:solidFill>
                  <a:srgbClr val="FF0000"/>
                </a:solidFill>
                <a:latin typeface="Arial"/>
                <a:ea typeface="Arial"/>
                <a:cs typeface="Arial"/>
                <a:sym typeface="Arial"/>
              </a:rPr>
              <a:t>Math Grades</a:t>
            </a:r>
            <a:endParaRPr sz="4900" cap="none">
              <a:solidFill>
                <a:srgbClr val="262626"/>
              </a:solidFill>
              <a:latin typeface="Arial"/>
              <a:ea typeface="Arial"/>
              <a:cs typeface="Arial"/>
              <a:sym typeface="Arial"/>
            </a:endParaRPr>
          </a:p>
        </p:txBody>
      </p:sp>
      <p:pic>
        <p:nvPicPr>
          <p:cNvPr id="181" name="Google Shape;181;p24"/>
          <p:cNvPicPr preferRelativeResize="0"/>
          <p:nvPr>
            <p:ph idx="4294967295" type="body"/>
          </p:nvPr>
        </p:nvPicPr>
        <p:blipFill rotWithShape="1">
          <a:blip r:embed="rId3">
            <a:alphaModFix/>
          </a:blip>
          <a:srcRect b="0" l="0" r="0" t="0"/>
          <a:stretch/>
        </p:blipFill>
        <p:spPr>
          <a:xfrm>
            <a:off x="139150" y="3103225"/>
            <a:ext cx="2844524" cy="3504537"/>
          </a:xfrm>
          <a:prstGeom prst="rect">
            <a:avLst/>
          </a:prstGeom>
          <a:noFill/>
          <a:ln>
            <a:noFill/>
          </a:ln>
        </p:spPr>
      </p:pic>
      <p:graphicFrame>
        <p:nvGraphicFramePr>
          <p:cNvPr id="182" name="Google Shape;182;p24"/>
          <p:cNvGraphicFramePr/>
          <p:nvPr/>
        </p:nvGraphicFramePr>
        <p:xfrm>
          <a:off x="2199861" y="1577008"/>
          <a:ext cx="3000000" cy="3000000"/>
        </p:xfrm>
        <a:graphic>
          <a:graphicData uri="http://schemas.openxmlformats.org/drawingml/2006/table">
            <a:tbl>
              <a:tblPr bandRow="1" firstRow="1">
                <a:noFill/>
                <a:tableStyleId>{DA954E1C-B1D7-48E0-9438-CF0CC3BB7EBA}</a:tableStyleId>
              </a:tblPr>
              <a:tblGrid>
                <a:gridCol w="3776875"/>
                <a:gridCol w="2067350"/>
                <a:gridCol w="2940225"/>
              </a:tblGrid>
              <a:tr h="668850">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Activity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Category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Frequency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893275">
                <a:tc>
                  <a:txBody>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Math Skill Pages and Activities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Minor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Varies</a:t>
                      </a:r>
                      <a:endParaRPr/>
                    </a:p>
                    <a:p>
                      <a:pPr indent="0" lvl="0" marL="0" marR="0" rtl="0" algn="ctr">
                        <a:spcBef>
                          <a:spcPts val="0"/>
                        </a:spcBef>
                        <a:spcAft>
                          <a:spcPts val="0"/>
                        </a:spcAft>
                        <a:buNone/>
                      </a:pPr>
                      <a:r>
                        <a:rPr lang="en-US" sz="2000">
                          <a:solidFill>
                            <a:schemeClr val="dk1"/>
                          </a:solidFill>
                          <a:latin typeface="Comic Sans MS"/>
                          <a:ea typeface="Comic Sans MS"/>
                          <a:cs typeface="Comic Sans MS"/>
                          <a:sym typeface="Comic Sans MS"/>
                        </a:rPr>
                        <a:t>(usually 2 per Topic)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794775">
                <a:tc>
                  <a:txBody>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Topic Test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Major</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End of a Topic</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bl>
          </a:graphicData>
        </a:graphic>
      </p:graphicFrame>
    </p:spTree>
  </p:cSld>
  <p:clrMapOvr>
    <a:masterClrMapping/>
  </p:clrMapOvr>
  <p:transition spd="slow">
    <p:push/>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25"/>
          <p:cNvSpPr txBox="1"/>
          <p:nvPr>
            <p:ph type="title"/>
          </p:nvPr>
        </p:nvSpPr>
        <p:spPr>
          <a:xfrm>
            <a:off x="1616766" y="421013"/>
            <a:ext cx="9925877" cy="1303867"/>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FF0000"/>
              </a:buClr>
              <a:buSzPts val="4400"/>
              <a:buFont typeface="Schoolbell"/>
              <a:buNone/>
            </a:pPr>
            <a:r>
              <a:rPr lang="en-US">
                <a:solidFill>
                  <a:srgbClr val="FF0000"/>
                </a:solidFill>
                <a:latin typeface="Schoolbell"/>
                <a:ea typeface="Schoolbell"/>
                <a:cs typeface="Schoolbell"/>
                <a:sym typeface="Schoolbell"/>
              </a:rPr>
              <a:t>     </a:t>
            </a:r>
            <a:r>
              <a:rPr lang="en-US">
                <a:solidFill>
                  <a:srgbClr val="FF0000"/>
                </a:solidFill>
                <a:latin typeface="Arial"/>
                <a:ea typeface="Arial"/>
                <a:cs typeface="Arial"/>
                <a:sym typeface="Arial"/>
              </a:rPr>
              <a:t>Science and Social Studies Grades</a:t>
            </a:r>
            <a:endParaRPr>
              <a:latin typeface="Arial"/>
              <a:ea typeface="Arial"/>
              <a:cs typeface="Arial"/>
              <a:sym typeface="Arial"/>
            </a:endParaRPr>
          </a:p>
        </p:txBody>
      </p:sp>
      <p:graphicFrame>
        <p:nvGraphicFramePr>
          <p:cNvPr id="188" name="Google Shape;188;p25"/>
          <p:cNvGraphicFramePr/>
          <p:nvPr/>
        </p:nvGraphicFramePr>
        <p:xfrm>
          <a:off x="649359" y="1552601"/>
          <a:ext cx="3000000" cy="3000000"/>
        </p:xfrm>
        <a:graphic>
          <a:graphicData uri="http://schemas.openxmlformats.org/drawingml/2006/table">
            <a:tbl>
              <a:tblPr bandRow="1" firstRow="1">
                <a:noFill/>
                <a:tableStyleId>{DA954E1C-B1D7-48E0-9438-CF0CC3BB7EBA}</a:tableStyleId>
              </a:tblPr>
              <a:tblGrid>
                <a:gridCol w="3538325"/>
                <a:gridCol w="3962400"/>
                <a:gridCol w="3061250"/>
              </a:tblGrid>
              <a:tr h="588550">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Activity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Weight</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b="0" lang="en-US" sz="2400">
                          <a:solidFill>
                            <a:schemeClr val="lt1"/>
                          </a:solidFill>
                          <a:latin typeface="Hind"/>
                          <a:ea typeface="Hind"/>
                          <a:cs typeface="Hind"/>
                          <a:sym typeface="Hind"/>
                        </a:rPr>
                        <a:t>Frequency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1092650">
                <a:tc>
                  <a:txBody>
                    <a:bodyPr/>
                    <a:lstStyle/>
                    <a:p>
                      <a:pPr indent="0" lvl="0" marL="0" marR="0" rtl="0" algn="l">
                        <a:spcBef>
                          <a:spcPts val="0"/>
                        </a:spcBef>
                        <a:spcAft>
                          <a:spcPts val="0"/>
                        </a:spcAft>
                        <a:buNone/>
                      </a:pPr>
                      <a:r>
                        <a:rPr lang="en-US" sz="2400">
                          <a:solidFill>
                            <a:schemeClr val="dk1"/>
                          </a:solidFill>
                          <a:latin typeface="Comic Sans MS"/>
                          <a:ea typeface="Comic Sans MS"/>
                          <a:cs typeface="Comic Sans MS"/>
                          <a:sym typeface="Comic Sans MS"/>
                        </a:rPr>
                        <a:t>Science and Social Studies Pages, Projects, and Activities</a:t>
                      </a:r>
                      <a:endParaRPr sz="1800">
                        <a:solidFill>
                          <a:schemeClr val="dk1"/>
                        </a:solidFill>
                        <a:latin typeface="Comic Sans MS"/>
                        <a:ea typeface="Comic Sans MS"/>
                        <a:cs typeface="Comic Sans MS"/>
                        <a:sym typeface="Comic Sans MS"/>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lnSpc>
                          <a:spcPct val="100000"/>
                        </a:lnSpc>
                        <a:spcBef>
                          <a:spcPts val="0"/>
                        </a:spcBef>
                        <a:spcAft>
                          <a:spcPts val="0"/>
                        </a:spcAft>
                        <a:buClr>
                          <a:schemeClr val="dk1"/>
                        </a:buClr>
                        <a:buSzPts val="1800"/>
                        <a:buFont typeface="Comic Sans MS"/>
                        <a:buNone/>
                      </a:pPr>
                      <a:r>
                        <a:rPr lang="en-US" sz="1800">
                          <a:solidFill>
                            <a:schemeClr val="dk1"/>
                          </a:solidFill>
                          <a:latin typeface="Comic Sans MS"/>
                          <a:ea typeface="Comic Sans MS"/>
                          <a:cs typeface="Comic Sans MS"/>
                          <a:sym typeface="Comic Sans MS"/>
                        </a:rPr>
                        <a:t>S (Satisfactory)</a:t>
                      </a:r>
                      <a:endParaRPr/>
                    </a:p>
                    <a:p>
                      <a:pPr indent="0" lvl="0" marL="0" marR="0" rtl="0" algn="ctr">
                        <a:lnSpc>
                          <a:spcPct val="100000"/>
                        </a:lnSpc>
                        <a:spcBef>
                          <a:spcPts val="0"/>
                        </a:spcBef>
                        <a:spcAft>
                          <a:spcPts val="0"/>
                        </a:spcAft>
                        <a:buClr>
                          <a:schemeClr val="dk1"/>
                        </a:buClr>
                        <a:buSzPts val="1800"/>
                        <a:buFont typeface="Comic Sans MS"/>
                        <a:buNone/>
                      </a:pPr>
                      <a:r>
                        <a:rPr lang="en-US" sz="1800">
                          <a:solidFill>
                            <a:schemeClr val="dk1"/>
                          </a:solidFill>
                          <a:latin typeface="Comic Sans MS"/>
                          <a:ea typeface="Comic Sans MS"/>
                          <a:cs typeface="Comic Sans MS"/>
                          <a:sym typeface="Comic Sans MS"/>
                        </a:rPr>
                        <a:t> N (Needs Improvement)</a:t>
                      </a:r>
                      <a:endParaRPr/>
                    </a:p>
                    <a:p>
                      <a:pPr indent="0" lvl="0" marL="0" marR="0" rtl="0" algn="ctr">
                        <a:lnSpc>
                          <a:spcPct val="100000"/>
                        </a:lnSpc>
                        <a:spcBef>
                          <a:spcPts val="0"/>
                        </a:spcBef>
                        <a:spcAft>
                          <a:spcPts val="0"/>
                        </a:spcAft>
                        <a:buClr>
                          <a:schemeClr val="dk1"/>
                        </a:buClr>
                        <a:buSzPts val="1800"/>
                        <a:buFont typeface="Comic Sans MS"/>
                        <a:buNone/>
                      </a:pPr>
                      <a:r>
                        <a:rPr lang="en-US" sz="1800">
                          <a:solidFill>
                            <a:schemeClr val="dk1"/>
                          </a:solidFill>
                          <a:latin typeface="Comic Sans MS"/>
                          <a:ea typeface="Comic Sans MS"/>
                          <a:cs typeface="Comic Sans MS"/>
                          <a:sym typeface="Comic Sans MS"/>
                        </a:rPr>
                        <a:t> U (Unsatisfactory)</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spcBef>
                          <a:spcPts val="0"/>
                        </a:spcBef>
                        <a:spcAft>
                          <a:spcPts val="0"/>
                        </a:spcAft>
                        <a:buNone/>
                      </a:pPr>
                      <a:r>
                        <a:rPr lang="en-US" sz="2400">
                          <a:solidFill>
                            <a:schemeClr val="dk1"/>
                          </a:solidFill>
                          <a:latin typeface="Comic Sans MS"/>
                          <a:ea typeface="Comic Sans MS"/>
                          <a:cs typeface="Comic Sans MS"/>
                          <a:sym typeface="Comic Sans MS"/>
                        </a:rPr>
                        <a:t>9 per Grading Period</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r h="1058075">
                <a:tc>
                  <a:txBody>
                    <a:bodyPr/>
                    <a:lstStyle/>
                    <a:p>
                      <a:pPr indent="0" lvl="0" marL="0" marR="0" rtl="0" algn="l">
                        <a:spcBef>
                          <a:spcPts val="0"/>
                        </a:spcBef>
                        <a:spcAft>
                          <a:spcPts val="0"/>
                        </a:spcAft>
                        <a:buNone/>
                      </a:pPr>
                      <a:r>
                        <a:t/>
                      </a:r>
                      <a:endParaRPr sz="1800">
                        <a:solidFill>
                          <a:schemeClr val="dk1"/>
                        </a:solidFill>
                        <a:latin typeface="Garamond"/>
                        <a:ea typeface="Garamond"/>
                        <a:cs typeface="Garamond"/>
                        <a:sym typeface="Garamond"/>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lnSpc>
                          <a:spcPct val="100000"/>
                        </a:lnSpc>
                        <a:spcBef>
                          <a:spcPts val="0"/>
                        </a:spcBef>
                        <a:spcAft>
                          <a:spcPts val="0"/>
                        </a:spcAft>
                        <a:buClr>
                          <a:schemeClr val="dk1"/>
                        </a:buClr>
                        <a:buSzPts val="1800"/>
                        <a:buFont typeface="Garamond"/>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c>
                  <a:txBody>
                    <a:bodyPr/>
                    <a:lstStyle/>
                    <a:p>
                      <a:pPr indent="0" lvl="0" marL="0" marR="0" rtl="0" algn="ctr">
                        <a:lnSpc>
                          <a:spcPct val="100000"/>
                        </a:lnSpc>
                        <a:spcBef>
                          <a:spcPts val="0"/>
                        </a:spcBef>
                        <a:spcAft>
                          <a:spcPts val="0"/>
                        </a:spcAft>
                        <a:buClr>
                          <a:schemeClr val="dk1"/>
                        </a:buClr>
                        <a:buSzPts val="1800"/>
                        <a:buFont typeface="Garamond"/>
                        <a:buNone/>
                      </a:pPr>
                      <a:r>
                        <a:t/>
                      </a:r>
                      <a:endParaRPr sz="1800"/>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FCE9F"/>
                    </a:solidFill>
                  </a:tcPr>
                </a:tc>
              </a:tr>
            </a:tbl>
          </a:graphicData>
        </a:graphic>
      </p:graphicFrame>
      <p:pic>
        <p:nvPicPr>
          <p:cNvPr id="189" name="Google Shape;189;p25"/>
          <p:cNvPicPr preferRelativeResize="0"/>
          <p:nvPr/>
        </p:nvPicPr>
        <p:blipFill rotWithShape="1">
          <a:blip r:embed="rId3">
            <a:alphaModFix/>
          </a:blip>
          <a:srcRect b="0" l="0" r="0" t="0"/>
          <a:stretch/>
        </p:blipFill>
        <p:spPr>
          <a:xfrm>
            <a:off x="7010399" y="4209800"/>
            <a:ext cx="3105453" cy="2336775"/>
          </a:xfrm>
          <a:prstGeom prst="rect">
            <a:avLst/>
          </a:prstGeom>
          <a:noFill/>
          <a:ln>
            <a:noFill/>
          </a:ln>
        </p:spPr>
      </p:pic>
    </p:spTree>
  </p:cSld>
  <p:clrMapOvr>
    <a:masterClrMapping/>
  </p:clrMapOvr>
  <p:transition spd="slow">
    <p:push/>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6"/>
          <p:cNvSpPr txBox="1"/>
          <p:nvPr>
            <p:ph idx="4294967295" type="title"/>
          </p:nvPr>
        </p:nvSpPr>
        <p:spPr>
          <a:xfrm>
            <a:off x="0" y="284025"/>
            <a:ext cx="9601200" cy="1609725"/>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FF0000"/>
              </a:buClr>
              <a:buSzPts val="4400"/>
              <a:buFont typeface="Schoolbell"/>
              <a:buNone/>
            </a:pPr>
            <a:r>
              <a:rPr lang="en-US" sz="4400" cap="none">
                <a:solidFill>
                  <a:srgbClr val="FF0000"/>
                </a:solidFill>
                <a:latin typeface="Schoolbell"/>
                <a:ea typeface="Schoolbell"/>
                <a:cs typeface="Schoolbell"/>
                <a:sym typeface="Schoolbell"/>
              </a:rPr>
              <a:t>             </a:t>
            </a:r>
            <a:r>
              <a:rPr lang="en-US" sz="4400" cap="none">
                <a:solidFill>
                  <a:srgbClr val="FF0000"/>
                </a:solidFill>
                <a:latin typeface="Arial"/>
                <a:ea typeface="Arial"/>
                <a:cs typeface="Arial"/>
                <a:sym typeface="Arial"/>
              </a:rPr>
              <a:t>Retention Policy</a:t>
            </a:r>
            <a:endParaRPr/>
          </a:p>
        </p:txBody>
      </p:sp>
      <p:sp>
        <p:nvSpPr>
          <p:cNvPr id="195" name="Google Shape;195;p26"/>
          <p:cNvSpPr txBox="1"/>
          <p:nvPr>
            <p:ph idx="4294967295" type="body"/>
          </p:nvPr>
        </p:nvSpPr>
        <p:spPr>
          <a:xfrm>
            <a:off x="1351722" y="1615454"/>
            <a:ext cx="9063038" cy="4030662"/>
          </a:xfrm>
          <a:prstGeom prst="rect">
            <a:avLst/>
          </a:prstGeom>
          <a:noFill/>
          <a:ln>
            <a:noFill/>
          </a:ln>
        </p:spPr>
        <p:txBody>
          <a:bodyPr anchorCtr="0" anchor="t" bIns="45700" lIns="91425" spcFirstLastPara="1" rIns="91425" wrap="square" tIns="45700">
            <a:normAutofit/>
          </a:bodyPr>
          <a:lstStyle/>
          <a:p>
            <a:pPr indent="0" lvl="0" marL="0" marR="0" rtl="0" algn="l">
              <a:spcBef>
                <a:spcPts val="0"/>
              </a:spcBef>
              <a:spcAft>
                <a:spcPts val="0"/>
              </a:spcAft>
              <a:buClr>
                <a:schemeClr val="accent1"/>
              </a:buClr>
              <a:buSzPts val="2760"/>
              <a:buFont typeface="Arial"/>
              <a:buNone/>
            </a:pPr>
            <a:r>
              <a:rPr b="0" i="0" lang="en-US" sz="2400" u="none" cap="none" strike="noStrike">
                <a:solidFill>
                  <a:srgbClr val="262626"/>
                </a:solidFill>
                <a:latin typeface="Arial"/>
                <a:ea typeface="Arial"/>
                <a:cs typeface="Arial"/>
                <a:sym typeface="Arial"/>
              </a:rPr>
              <a:t>Autauga County Retention Policy                         </a:t>
            </a:r>
            <a:endParaRPr/>
          </a:p>
          <a:p>
            <a:pPr indent="0" lvl="0" marL="0" marR="0" rtl="0" algn="l">
              <a:spcBef>
                <a:spcPts val="1080"/>
              </a:spcBef>
              <a:spcAft>
                <a:spcPts val="0"/>
              </a:spcAft>
              <a:buClr>
                <a:schemeClr val="accent1"/>
              </a:buClr>
              <a:buSzPts val="2760"/>
              <a:buFont typeface="Arial"/>
              <a:buNone/>
            </a:pPr>
            <a:r>
              <a:rPr b="0" i="0" lang="en-US" sz="2400" u="none" cap="none" strike="noStrike">
                <a:solidFill>
                  <a:srgbClr val="262626"/>
                </a:solidFill>
                <a:latin typeface="Comic Sans MS"/>
                <a:ea typeface="Comic Sans MS"/>
                <a:cs typeface="Comic Sans MS"/>
                <a:sym typeface="Comic Sans MS"/>
              </a:rPr>
              <a:t>Grades 1-2</a:t>
            </a:r>
            <a:endParaRPr/>
          </a:p>
          <a:p>
            <a:pPr indent="0" lvl="0" marL="0" marR="0" rtl="0" algn="l">
              <a:spcBef>
                <a:spcPts val="1080"/>
              </a:spcBef>
              <a:spcAft>
                <a:spcPts val="0"/>
              </a:spcAft>
              <a:buClr>
                <a:schemeClr val="accent1"/>
              </a:buClr>
              <a:buSzPts val="2760"/>
              <a:buFont typeface="Arial"/>
              <a:buNone/>
            </a:pPr>
            <a:r>
              <a:rPr b="0" i="1" lang="en-US" sz="2400" u="none" cap="none" strike="noStrike">
                <a:solidFill>
                  <a:srgbClr val="262626"/>
                </a:solidFill>
                <a:latin typeface="Century Gothic"/>
                <a:ea typeface="Century Gothic"/>
                <a:cs typeface="Century Gothic"/>
                <a:sym typeface="Century Gothic"/>
              </a:rPr>
              <a:t>Regular education students in grades one (1) through two (2)will be retained if they do not pass </a:t>
            </a:r>
            <a:r>
              <a:rPr b="1" i="1" lang="en-US" sz="2400" u="sng" cap="none" strike="noStrike">
                <a:solidFill>
                  <a:srgbClr val="262626"/>
                </a:solidFill>
                <a:latin typeface="Century Gothic"/>
                <a:ea typeface="Century Gothic"/>
                <a:cs typeface="Century Gothic"/>
                <a:sym typeface="Century Gothic"/>
              </a:rPr>
              <a:t>both</a:t>
            </a:r>
            <a:r>
              <a:rPr b="0" i="1" lang="en-US" sz="2400" u="none" cap="none" strike="noStrike">
                <a:solidFill>
                  <a:srgbClr val="262626"/>
                </a:solidFill>
                <a:latin typeface="Century Gothic"/>
                <a:ea typeface="Century Gothic"/>
                <a:cs typeface="Century Gothic"/>
                <a:sym typeface="Century Gothic"/>
              </a:rPr>
              <a:t> Reading and Mathematics in a given school year. A yearly numerical average of 60% or above constitutes a passing grade.</a:t>
            </a:r>
            <a:endParaRPr/>
          </a:p>
          <a:p>
            <a:pPr indent="0" lvl="0" marL="0" marR="0" rtl="0" algn="l">
              <a:spcBef>
                <a:spcPts val="1000"/>
              </a:spcBef>
              <a:spcAft>
                <a:spcPts val="0"/>
              </a:spcAft>
              <a:buClr>
                <a:schemeClr val="accent1"/>
              </a:buClr>
              <a:buSzPts val="2300"/>
              <a:buFont typeface="Arial"/>
              <a:buNone/>
            </a:pPr>
            <a:r>
              <a:t/>
            </a:r>
            <a:endParaRPr b="0" i="0" sz="2000" u="none" cap="none" strike="noStrike">
              <a:solidFill>
                <a:srgbClr val="262626"/>
              </a:solidFill>
              <a:latin typeface="Comic Sans MS"/>
              <a:ea typeface="Comic Sans MS"/>
              <a:cs typeface="Comic Sans MS"/>
              <a:sym typeface="Comic Sans MS"/>
            </a:endParaRPr>
          </a:p>
          <a:p>
            <a:pPr indent="0" lvl="0" marL="0" marR="0" rtl="0" algn="l">
              <a:spcBef>
                <a:spcPts val="1000"/>
              </a:spcBef>
              <a:spcAft>
                <a:spcPts val="0"/>
              </a:spcAft>
              <a:buClr>
                <a:schemeClr val="accent1"/>
              </a:buClr>
              <a:buSzPts val="2300"/>
              <a:buFont typeface="Arial"/>
              <a:buNone/>
            </a:pPr>
            <a:r>
              <a:rPr b="0" i="0" lang="en-US" sz="2000" u="none" cap="none" strike="noStrike">
                <a:solidFill>
                  <a:srgbClr val="262626"/>
                </a:solidFill>
                <a:latin typeface="Comic Sans MS"/>
                <a:ea typeface="Comic Sans MS"/>
                <a:cs typeface="Comic Sans MS"/>
                <a:sym typeface="Comic Sans MS"/>
              </a:rPr>
              <a:t>Letters will be sent home (starting the end of the first semester) to notify parents of their child’s potential or definite retention.</a:t>
            </a:r>
            <a:endParaRPr/>
          </a:p>
        </p:txBody>
      </p:sp>
      <p:pic>
        <p:nvPicPr>
          <p:cNvPr id="196" name="Google Shape;196;p26"/>
          <p:cNvPicPr preferRelativeResize="0"/>
          <p:nvPr/>
        </p:nvPicPr>
        <p:blipFill rotWithShape="1">
          <a:blip r:embed="rId3">
            <a:alphaModFix/>
          </a:blip>
          <a:srcRect b="0" l="0" r="0" t="0"/>
          <a:stretch/>
        </p:blipFill>
        <p:spPr>
          <a:xfrm>
            <a:off x="9824177" y="2597426"/>
            <a:ext cx="2100641" cy="3584712"/>
          </a:xfrm>
          <a:prstGeom prst="rect">
            <a:avLst/>
          </a:prstGeom>
          <a:noFill/>
          <a:ln>
            <a:noFill/>
          </a:ln>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27"/>
          <p:cNvSpPr txBox="1"/>
          <p:nvPr>
            <p:ph idx="4294967295" type="title"/>
          </p:nvPr>
        </p:nvSpPr>
        <p:spPr>
          <a:xfrm>
            <a:off x="1643270" y="463826"/>
            <a:ext cx="9329530" cy="866812"/>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Clr>
                <a:srgbClr val="FF0000"/>
              </a:buClr>
              <a:buSzPts val="4400"/>
              <a:buFont typeface="Arial"/>
              <a:buNone/>
            </a:pPr>
            <a:r>
              <a:rPr lang="en-US" sz="4400" cap="none">
                <a:solidFill>
                  <a:srgbClr val="FF0000"/>
                </a:solidFill>
                <a:latin typeface="Arial"/>
                <a:ea typeface="Arial"/>
                <a:cs typeface="Arial"/>
                <a:sym typeface="Arial"/>
              </a:rPr>
              <a:t>What Can Parents Do At Home?</a:t>
            </a:r>
            <a:endParaRPr/>
          </a:p>
        </p:txBody>
      </p:sp>
      <p:sp>
        <p:nvSpPr>
          <p:cNvPr id="202" name="Google Shape;202;p27"/>
          <p:cNvSpPr txBox="1"/>
          <p:nvPr>
            <p:ph idx="4294967295" type="body"/>
          </p:nvPr>
        </p:nvSpPr>
        <p:spPr>
          <a:xfrm>
            <a:off x="543340" y="1184864"/>
            <a:ext cx="10429460" cy="520931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accent1"/>
              </a:buClr>
              <a:buSzPts val="2530"/>
              <a:buFont typeface="Arial"/>
              <a:buChar char="•"/>
            </a:pPr>
            <a:r>
              <a:rPr b="1" i="0" lang="en-US" sz="2200" u="none" cap="none" strike="noStrike">
                <a:solidFill>
                  <a:schemeClr val="dk1"/>
                </a:solidFill>
                <a:latin typeface="Comic Sans MS"/>
                <a:ea typeface="Comic Sans MS"/>
                <a:cs typeface="Comic Sans MS"/>
                <a:sym typeface="Comic Sans MS"/>
              </a:rPr>
              <a:t>Newsletter</a:t>
            </a:r>
            <a:r>
              <a:rPr b="0" i="0" lang="en-US" sz="2200" u="none" cap="none" strike="noStrike">
                <a:solidFill>
                  <a:schemeClr val="dk1"/>
                </a:solidFill>
                <a:latin typeface="Comic Sans MS"/>
                <a:ea typeface="Comic Sans MS"/>
                <a:cs typeface="Comic Sans MS"/>
                <a:sym typeface="Comic Sans MS"/>
              </a:rPr>
              <a:t>: Stay informed with our class newsletter. It is sent home every Monday, and it’s also on my webpage. The newsletter gives you an idea of the curriculum/topics we will cover and other important information. </a:t>
            </a:r>
            <a:endParaRPr/>
          </a:p>
          <a:p>
            <a:pPr indent="-285750" lvl="0" marL="285750" marR="0" rtl="0" algn="l">
              <a:spcBef>
                <a:spcPts val="1040"/>
              </a:spcBef>
              <a:spcAft>
                <a:spcPts val="0"/>
              </a:spcAft>
              <a:buClr>
                <a:schemeClr val="accent1"/>
              </a:buClr>
              <a:buSzPts val="2530"/>
              <a:buFont typeface="Arial"/>
              <a:buChar char="•"/>
            </a:pPr>
            <a:r>
              <a:rPr b="1" i="0" lang="en-US" sz="2200" u="none" cap="none" strike="noStrike">
                <a:solidFill>
                  <a:schemeClr val="dk1"/>
                </a:solidFill>
                <a:latin typeface="Comic Sans MS"/>
                <a:ea typeface="Comic Sans MS"/>
                <a:cs typeface="Comic Sans MS"/>
                <a:sym typeface="Comic Sans MS"/>
              </a:rPr>
              <a:t>Graded Papers</a:t>
            </a:r>
            <a:r>
              <a:rPr b="0" i="0" lang="en-US" sz="2200" u="none" cap="none" strike="noStrike">
                <a:solidFill>
                  <a:schemeClr val="dk1"/>
                </a:solidFill>
                <a:latin typeface="Comic Sans MS"/>
                <a:ea typeface="Comic Sans MS"/>
                <a:cs typeface="Comic Sans MS"/>
                <a:sym typeface="Comic Sans MS"/>
              </a:rPr>
              <a:t>: The Graded Paper Folder will be sent home every Tuesday. Please take time to look over your child’s work, sign by the current date, and return the folder the next day. Please send graded papers back,also.</a:t>
            </a:r>
            <a:endParaRPr/>
          </a:p>
          <a:p>
            <a:pPr indent="-285750" lvl="0" marL="285750" marR="0" rtl="0" algn="l">
              <a:spcBef>
                <a:spcPts val="1040"/>
              </a:spcBef>
              <a:spcAft>
                <a:spcPts val="0"/>
              </a:spcAft>
              <a:buClr>
                <a:schemeClr val="accent1"/>
              </a:buClr>
              <a:buSzPts val="2530"/>
              <a:buFont typeface="Arial"/>
              <a:buChar char="•"/>
            </a:pPr>
            <a:r>
              <a:rPr b="1" i="0" lang="en-US" sz="2200" u="none" cap="none" strike="noStrike">
                <a:solidFill>
                  <a:schemeClr val="dk1"/>
                </a:solidFill>
                <a:latin typeface="Comic Sans MS"/>
                <a:ea typeface="Comic Sans MS"/>
                <a:cs typeface="Comic Sans MS"/>
                <a:sym typeface="Comic Sans MS"/>
              </a:rPr>
              <a:t>PowerSchool</a:t>
            </a:r>
            <a:r>
              <a:rPr b="0" i="0" lang="en-US" sz="2200" u="none" cap="none" strike="noStrike">
                <a:solidFill>
                  <a:schemeClr val="dk1"/>
                </a:solidFill>
                <a:latin typeface="Comic Sans MS"/>
                <a:ea typeface="Comic Sans MS"/>
                <a:cs typeface="Comic Sans MS"/>
                <a:sym typeface="Comic Sans MS"/>
              </a:rPr>
              <a:t>: Grades are put in PowerSchool on a weekly basis. You will receive information on logging in to the Parent Portal. I encourage you to log in occasionally so you are aware of your child’s average in each subject.</a:t>
            </a:r>
            <a:endParaRPr/>
          </a:p>
          <a:p>
            <a:pPr indent="-285750" lvl="0" marL="285750" marR="0" rtl="0" algn="l">
              <a:spcBef>
                <a:spcPts val="1040"/>
              </a:spcBef>
              <a:spcAft>
                <a:spcPts val="0"/>
              </a:spcAft>
              <a:buClr>
                <a:schemeClr val="accent1"/>
              </a:buClr>
              <a:buSzPts val="2530"/>
              <a:buFont typeface="Arial"/>
              <a:buChar char="•"/>
            </a:pPr>
            <a:r>
              <a:rPr b="1" i="0" lang="en-US" sz="2200" u="none" cap="none" strike="noStrike">
                <a:solidFill>
                  <a:schemeClr val="dk1"/>
                </a:solidFill>
                <a:latin typeface="Comic Sans MS"/>
                <a:ea typeface="Comic Sans MS"/>
                <a:cs typeface="Comic Sans MS"/>
                <a:sym typeface="Comic Sans MS"/>
              </a:rPr>
              <a:t>Lexia and My Path</a:t>
            </a:r>
            <a:r>
              <a:rPr b="0" i="0" lang="en-US" sz="2200" u="none" cap="none" strike="noStrike">
                <a:solidFill>
                  <a:schemeClr val="dk1"/>
                </a:solidFill>
                <a:latin typeface="Comic Sans MS"/>
                <a:ea typeface="Comic Sans MS"/>
                <a:cs typeface="Comic Sans MS"/>
                <a:sym typeface="Comic Sans MS"/>
              </a:rPr>
              <a:t>: These are online programs (Reading and Math) that are both designed to meet the needs of individual students. The children work  at their own pace to accomplish goals and pass levels. They can access both of these programs (and others) using their Clever badge. </a:t>
            </a:r>
            <a:endParaRPr/>
          </a:p>
          <a:p>
            <a:pPr indent="-110490" lvl="0" marL="285750" marR="0" rtl="0" algn="l">
              <a:spcBef>
                <a:spcPts val="1080"/>
              </a:spcBef>
              <a:spcAft>
                <a:spcPts val="0"/>
              </a:spcAft>
              <a:buClr>
                <a:schemeClr val="accent1"/>
              </a:buClr>
              <a:buSzPts val="2760"/>
              <a:buFont typeface="Arial"/>
              <a:buNone/>
            </a:pPr>
            <a:r>
              <a:t/>
            </a:r>
            <a:endParaRPr sz="2400" cap="none">
              <a:solidFill>
                <a:schemeClr val="dk1"/>
              </a:solidFill>
              <a:latin typeface="Comic Sans MS"/>
              <a:ea typeface="Comic Sans MS"/>
              <a:cs typeface="Comic Sans MS"/>
              <a:sym typeface="Comic Sans MS"/>
            </a:endParaRPr>
          </a:p>
        </p:txBody>
      </p:sp>
      <p:pic>
        <p:nvPicPr>
          <p:cNvPr id="203" name="Google Shape;203;p27"/>
          <p:cNvPicPr preferRelativeResize="0"/>
          <p:nvPr/>
        </p:nvPicPr>
        <p:blipFill rotWithShape="1">
          <a:blip r:embed="rId3">
            <a:alphaModFix/>
          </a:blip>
          <a:srcRect b="0" l="0" r="0" t="0"/>
          <a:stretch/>
        </p:blipFill>
        <p:spPr>
          <a:xfrm>
            <a:off x="10609350" y="4694685"/>
            <a:ext cx="1582650" cy="1953889"/>
          </a:xfrm>
          <a:prstGeom prst="rect">
            <a:avLst/>
          </a:prstGeom>
          <a:noFill/>
          <a:ln>
            <a:noFill/>
          </a:ln>
        </p:spPr>
      </p:pic>
    </p:spTree>
  </p:cSld>
  <p:clrMapOvr>
    <a:masterClrMapping/>
  </p:clrMapOvr>
  <p:transition spd="slow">
    <p:push/>
  </p:transition>
</p:sld>
</file>

<file path=ppt/theme/theme1.xml><?xml version="1.0" encoding="utf-8"?>
<a:theme xmlns:a="http://schemas.openxmlformats.org/drawingml/2006/main" xmlns:r="http://schemas.openxmlformats.org/officeDocument/2006/relationships" name="Organic">
  <a:themeElements>
    <a:clrScheme name="Organic">
      <a:dk1>
        <a:srgbClr val="000000"/>
      </a:dk1>
      <a:lt1>
        <a:srgbClr val="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