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4756A-86DD-416B-BF24-64D8021E0B3C}" v="4" dt="2024-07-09T00:33:22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1770" y="-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ison Hill" userId="8e4f741f1980d337" providerId="LiveId" clId="{2FA4756A-86DD-416B-BF24-64D8021E0B3C}"/>
    <pc:docChg chg="undo redo custSel modSld">
      <pc:chgData name="Madison Hill" userId="8e4f741f1980d337" providerId="LiveId" clId="{2FA4756A-86DD-416B-BF24-64D8021E0B3C}" dt="2024-07-09T00:36:15.319" v="1049" actId="20577"/>
      <pc:docMkLst>
        <pc:docMk/>
      </pc:docMkLst>
      <pc:sldChg chg="addSp delSp modSp mod">
        <pc:chgData name="Madison Hill" userId="8e4f741f1980d337" providerId="LiveId" clId="{2FA4756A-86DD-416B-BF24-64D8021E0B3C}" dt="2024-07-09T00:36:15.319" v="1049" actId="20577"/>
        <pc:sldMkLst>
          <pc:docMk/>
          <pc:sldMk cId="1472907881" sldId="262"/>
        </pc:sldMkLst>
        <pc:spChg chg="mod">
          <ac:chgData name="Madison Hill" userId="8e4f741f1980d337" providerId="LiveId" clId="{2FA4756A-86DD-416B-BF24-64D8021E0B3C}" dt="2024-07-09T00:28:55.014" v="997" actId="208"/>
          <ac:spMkLst>
            <pc:docMk/>
            <pc:sldMk cId="1472907881" sldId="262"/>
            <ac:spMk id="2" creationId="{5079EBD4-765C-5053-A91F-2A32973FF1ED}"/>
          </ac:spMkLst>
        </pc:spChg>
        <pc:spChg chg="mod">
          <ac:chgData name="Madison Hill" userId="8e4f741f1980d337" providerId="LiveId" clId="{2FA4756A-86DD-416B-BF24-64D8021E0B3C}" dt="2024-07-09T00:13:46.213" v="556" actId="20577"/>
          <ac:spMkLst>
            <pc:docMk/>
            <pc:sldMk cId="1472907881" sldId="262"/>
            <ac:spMk id="7" creationId="{00000000-0000-0000-0000-000000000000}"/>
          </ac:spMkLst>
        </pc:spChg>
        <pc:spChg chg="mod">
          <ac:chgData name="Madison Hill" userId="8e4f741f1980d337" providerId="LiveId" clId="{2FA4756A-86DD-416B-BF24-64D8021E0B3C}" dt="2024-07-09T00:04:41.521" v="409" actId="1035"/>
          <ac:spMkLst>
            <pc:docMk/>
            <pc:sldMk cId="1472907881" sldId="262"/>
            <ac:spMk id="9" creationId="{00000000-0000-0000-0000-000000000000}"/>
          </ac:spMkLst>
        </pc:spChg>
        <pc:spChg chg="mod">
          <ac:chgData name="Madison Hill" userId="8e4f741f1980d337" providerId="LiveId" clId="{2FA4756A-86DD-416B-BF24-64D8021E0B3C}" dt="2024-07-09T00:27:10.762" v="993" actId="20577"/>
          <ac:spMkLst>
            <pc:docMk/>
            <pc:sldMk cId="1472907881" sldId="262"/>
            <ac:spMk id="10" creationId="{00000000-0000-0000-0000-000000000000}"/>
          </ac:spMkLst>
        </pc:spChg>
        <pc:spChg chg="mod">
          <ac:chgData name="Madison Hill" userId="8e4f741f1980d337" providerId="LiveId" clId="{2FA4756A-86DD-416B-BF24-64D8021E0B3C}" dt="2024-07-09T00:24:44.421" v="940" actId="255"/>
          <ac:spMkLst>
            <pc:docMk/>
            <pc:sldMk cId="1472907881" sldId="262"/>
            <ac:spMk id="11" creationId="{00000000-0000-0000-0000-000000000000}"/>
          </ac:spMkLst>
        </pc:spChg>
        <pc:spChg chg="mod">
          <ac:chgData name="Madison Hill" userId="8e4f741f1980d337" providerId="LiveId" clId="{2FA4756A-86DD-416B-BF24-64D8021E0B3C}" dt="2024-07-09T00:36:15.319" v="1049" actId="20577"/>
          <ac:spMkLst>
            <pc:docMk/>
            <pc:sldMk cId="1472907881" sldId="262"/>
            <ac:spMk id="12" creationId="{325AB4FC-642B-BCD3-6FC7-E7ED00C6AA7C}"/>
          </ac:spMkLst>
        </pc:spChg>
        <pc:picChg chg="mod">
          <ac:chgData name="Madison Hill" userId="8e4f741f1980d337" providerId="LiveId" clId="{2FA4756A-86DD-416B-BF24-64D8021E0B3C}" dt="2024-07-09T00:22:02.927" v="847" actId="1076"/>
          <ac:picMkLst>
            <pc:docMk/>
            <pc:sldMk cId="1472907881" sldId="262"/>
            <ac:picMk id="3" creationId="{00000000-0000-0000-0000-000000000000}"/>
          </ac:picMkLst>
        </pc:picChg>
        <pc:picChg chg="add del mod">
          <ac:chgData name="Madison Hill" userId="8e4f741f1980d337" providerId="LiveId" clId="{2FA4756A-86DD-416B-BF24-64D8021E0B3C}" dt="2024-07-09T00:33:56.292" v="1021" actId="478"/>
          <ac:picMkLst>
            <pc:docMk/>
            <pc:sldMk cId="1472907881" sldId="262"/>
            <ac:picMk id="4" creationId="{75D2AC84-7748-CC22-6992-DA5338C1D492}"/>
          </ac:picMkLst>
        </pc:picChg>
        <pc:picChg chg="mod">
          <ac:chgData name="Madison Hill" userId="8e4f741f1980d337" providerId="LiveId" clId="{2FA4756A-86DD-416B-BF24-64D8021E0B3C}" dt="2024-07-09T00:27:23.641" v="994" actId="1076"/>
          <ac:picMkLst>
            <pc:docMk/>
            <pc:sldMk cId="1472907881" sldId="262"/>
            <ac:picMk id="5" creationId="{4276A00B-FE9A-D708-0A83-1C3B5122301B}"/>
          </ac:picMkLst>
        </pc:picChg>
        <pc:picChg chg="add mod">
          <ac:chgData name="Madison Hill" userId="8e4f741f1980d337" providerId="LiveId" clId="{2FA4756A-86DD-416B-BF24-64D8021E0B3C}" dt="2024-07-09T00:35:14.074" v="1039" actId="1076"/>
          <ac:picMkLst>
            <pc:docMk/>
            <pc:sldMk cId="1472907881" sldId="262"/>
            <ac:picMk id="6" creationId="{074F164F-69D7-7F37-FE01-065D253D4D21}"/>
          </ac:picMkLst>
        </pc:picChg>
        <pc:picChg chg="mod">
          <ac:chgData name="Madison Hill" userId="8e4f741f1980d337" providerId="LiveId" clId="{2FA4756A-86DD-416B-BF24-64D8021E0B3C}" dt="2024-07-09T00:34:33.178" v="1032" actId="14100"/>
          <ac:picMkLst>
            <pc:docMk/>
            <pc:sldMk cId="1472907881" sldId="262"/>
            <ac:picMk id="13" creationId="{989E4FE6-7743-A269-2C40-DBAF8A0F6B8E}"/>
          </ac:picMkLst>
        </pc:picChg>
        <pc:picChg chg="mod ord">
          <ac:chgData name="Madison Hill" userId="8e4f741f1980d337" providerId="LiveId" clId="{2FA4756A-86DD-416B-BF24-64D8021E0B3C}" dt="2024-07-09T00:35:39.742" v="1041" actId="1076"/>
          <ac:picMkLst>
            <pc:docMk/>
            <pc:sldMk cId="1472907881" sldId="262"/>
            <ac:picMk id="14" creationId="{755AD1E0-97CA-56C6-6319-F63896FBA796}"/>
          </ac:picMkLst>
        </pc:picChg>
        <pc:picChg chg="mod">
          <ac:chgData name="Madison Hill" userId="8e4f741f1980d337" providerId="LiveId" clId="{2FA4756A-86DD-416B-BF24-64D8021E0B3C}" dt="2024-07-09T00:20:52.277" v="840" actId="1076"/>
          <ac:picMkLst>
            <pc:docMk/>
            <pc:sldMk cId="1472907881" sldId="262"/>
            <ac:picMk id="16" creationId="{2B791F78-FE70-28C3-F068-B9AE125DDC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7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0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1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3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6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A2A1-1C43-44FF-B476-88C4DA20DE2A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A2A1-1C43-44FF-B476-88C4DA20DE2A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80FF-C12F-408D-95EF-03291584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4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" y="-177800"/>
            <a:ext cx="7621289" cy="1005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6080" y="3575822"/>
            <a:ext cx="4528821" cy="285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Dreaming Outloud Pro" panose="020B0604020202020204" pitchFamily="66" charset="0"/>
                <a:cs typeface="Dreaming Outloud Pro" panose="020B0604020202020204" pitchFamily="66" charset="0"/>
              </a:rPr>
              <a:t>Dear Third Grader,</a:t>
            </a:r>
          </a:p>
          <a:p>
            <a:r>
              <a:rPr lang="en-US" sz="1250" dirty="0">
                <a:latin typeface="Amasis MT Pro" panose="02040504050005020304" pitchFamily="18" charset="0"/>
                <a:cs typeface="Dreaming Outloud Pro" panose="03050502040302030504" pitchFamily="66" charset="0"/>
              </a:rPr>
              <a:t>My name is Mrs. Chandler and I am </a:t>
            </a:r>
            <a:r>
              <a:rPr lang="en-US" sz="1250" b="1" dirty="0">
                <a:latin typeface="Amasis MT Pro" panose="02040504050005020304" pitchFamily="18" charset="0"/>
                <a:cs typeface="Dreaming Outloud Pro" panose="03050502040302030504" pitchFamily="66" charset="0"/>
              </a:rPr>
              <a:t>thrilled </a:t>
            </a:r>
            <a:r>
              <a:rPr lang="en-US" sz="1250" dirty="0">
                <a:latin typeface="Amasis MT Pro" panose="02040504050005020304" pitchFamily="18" charset="0"/>
                <a:cs typeface="Dreaming Outloud Pro" panose="03050502040302030504" pitchFamily="66" charset="0"/>
              </a:rPr>
              <a:t>to be your teacher this year! I am a graduate of Holtville High School. I attended Auburn University at Montgomery where I received a Master’s degree in Elementary Education. I’m currently working towards an Education Specialist degree. I am a newlywed! My husband and I were married in March over spring break. This will be my third year teaching 3</a:t>
            </a:r>
            <a:r>
              <a:rPr lang="en-US" sz="1250" baseline="30000" dirty="0">
                <a:latin typeface="Amasis MT Pro" panose="02040504050005020304" pitchFamily="18" charset="0"/>
                <a:cs typeface="Dreaming Outloud Pro" panose="03050502040302030504" pitchFamily="66" charset="0"/>
              </a:rPr>
              <a:t>rd</a:t>
            </a:r>
            <a:r>
              <a:rPr lang="en-US" sz="1250" dirty="0">
                <a:latin typeface="Amasis MT Pro" panose="02040504050005020304" pitchFamily="18" charset="0"/>
                <a:cs typeface="Dreaming Outloud Pro" panose="03050502040302030504" pitchFamily="66" charset="0"/>
              </a:rPr>
              <a:t> grade, and my first year at PLES. I truly can’t wait for all the adventures we will have together! I would love to meet you at the </a:t>
            </a:r>
            <a:r>
              <a:rPr lang="en-US" sz="1250" b="1" dirty="0">
                <a:latin typeface="Amasis MT Pro" panose="02040504050005020304" pitchFamily="18" charset="0"/>
                <a:cs typeface="Dreaming Outloud Pro" panose="03050502040302030504" pitchFamily="66" charset="0"/>
              </a:rPr>
              <a:t>Back to School Event on Monday, August 5</a:t>
            </a:r>
            <a:r>
              <a:rPr lang="en-US" sz="1250" b="1" baseline="30000" dirty="0">
                <a:latin typeface="Amasis MT Pro" panose="02040504050005020304" pitchFamily="18" charset="0"/>
                <a:cs typeface="Dreaming Outloud Pro" panose="03050502040302030504" pitchFamily="66" charset="0"/>
              </a:rPr>
              <a:t>th</a:t>
            </a:r>
            <a:r>
              <a:rPr lang="en-US" sz="1250" b="1" dirty="0">
                <a:latin typeface="Amasis MT Pro" panose="02040504050005020304" pitchFamily="18" charset="0"/>
                <a:cs typeface="Dreaming Outloud Pro" panose="03050502040302030504" pitchFamily="66" charset="0"/>
              </a:rPr>
              <a:t> from 2-6 PM. </a:t>
            </a:r>
            <a:r>
              <a:rPr lang="en-US" sz="1250" dirty="0">
                <a:latin typeface="Amasis MT Pro" panose="02040504050005020304" pitchFamily="18" charset="0"/>
                <a:cs typeface="Dreaming Outloud Pro" panose="03050502040302030504" pitchFamily="66" charset="0"/>
              </a:rPr>
              <a:t>You may bring your supplies when you drop by. We will be decorating our classroom with your family photos. If you are able, please bring a photo or drawing with you on the </a:t>
            </a:r>
            <a:r>
              <a:rPr lang="en-US" sz="1250" b="1" dirty="0">
                <a:latin typeface="Amasis MT Pro" panose="02040504050005020304" pitchFamily="18" charset="0"/>
                <a:cs typeface="Dreaming Outloud Pro" panose="03050502040302030504" pitchFamily="66" charset="0"/>
              </a:rPr>
              <a:t>first day of school, August 7</a:t>
            </a:r>
            <a:r>
              <a:rPr lang="en-US" sz="1250" b="1" baseline="30000" dirty="0">
                <a:latin typeface="Amasis MT Pro" panose="02040504050005020304" pitchFamily="18" charset="0"/>
                <a:cs typeface="Dreaming Outloud Pro" panose="03050502040302030504" pitchFamily="66" charset="0"/>
              </a:rPr>
              <a:t>th</a:t>
            </a:r>
            <a:r>
              <a:rPr lang="en-US" sz="1250" b="1" dirty="0">
                <a:latin typeface="Amasis MT Pro" panose="02040504050005020304" pitchFamily="18" charset="0"/>
                <a:cs typeface="Dreaming Outloud Pro" panose="03050502040302030504" pitchFamily="66" charset="0"/>
              </a:rPr>
              <a:t>.</a:t>
            </a:r>
            <a:r>
              <a:rPr lang="en-US" sz="1250" dirty="0">
                <a:latin typeface="Amasis MT Pro" panose="02040504050005020304" pitchFamily="18" charset="0"/>
                <a:cs typeface="Dreaming Outloud Pro" panose="03050502040302030504" pitchFamily="66" charset="0"/>
              </a:rPr>
              <a:t> See you soon!</a:t>
            </a:r>
            <a:r>
              <a:rPr lang="en-US" sz="1100" dirty="0">
                <a:latin typeface="Amasis MT Pro" panose="02040504050005020304" pitchFamily="18" charset="0"/>
                <a:cs typeface="Dreaming Outloud Pro" panose="03050502040302030504" pitchFamily="66" charset="0"/>
              </a:rPr>
              <a:t>                             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8096" y="7269751"/>
            <a:ext cx="3731081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>
                <a:latin typeface="Baguet Script" panose="00000500000000000000" pitchFamily="2" charset="0"/>
              </a:rPr>
              <a:t>Colors: </a:t>
            </a:r>
            <a:r>
              <a:rPr lang="en-US" sz="1450" dirty="0">
                <a:latin typeface="Amasis MT Pro" panose="02040504050005020304" pitchFamily="18" charset="0"/>
              </a:rPr>
              <a:t>Lavender &amp; Ice Blue</a:t>
            </a:r>
            <a:endParaRPr lang="en-US" sz="1450" dirty="0">
              <a:latin typeface="Baguet Script" panose="00000500000000000000" pitchFamily="2" charset="0"/>
            </a:endParaRPr>
          </a:p>
          <a:p>
            <a:r>
              <a:rPr lang="en-US" sz="1450" dirty="0">
                <a:latin typeface="Baguet Script" panose="00000500000000000000" pitchFamily="2" charset="0"/>
              </a:rPr>
              <a:t>Season: </a:t>
            </a:r>
            <a:r>
              <a:rPr lang="en-US" sz="1450" dirty="0">
                <a:latin typeface="Amasis MT Pro" panose="02040504050005020304" pitchFamily="18" charset="0"/>
              </a:rPr>
              <a:t>Fall     </a:t>
            </a:r>
          </a:p>
          <a:p>
            <a:r>
              <a:rPr lang="en-US" sz="1450" dirty="0">
                <a:latin typeface="Baguet Script" panose="00000500000000000000" pitchFamily="2" charset="0"/>
              </a:rPr>
              <a:t>Snacks: </a:t>
            </a:r>
            <a:r>
              <a:rPr lang="en-US" sz="1450" dirty="0">
                <a:latin typeface="Amasis MT Pro" panose="02040504050005020304" pitchFamily="18" charset="0"/>
              </a:rPr>
              <a:t>Reese’s, Popcorn, Nerds </a:t>
            </a:r>
          </a:p>
          <a:p>
            <a:r>
              <a:rPr lang="en-US" sz="1450" dirty="0">
                <a:latin typeface="Amasis MT Pro" panose="02040504050005020304" pitchFamily="18" charset="0"/>
              </a:rPr>
              <a:t>Gummy Clusters, Cheez-its</a:t>
            </a:r>
          </a:p>
          <a:p>
            <a:r>
              <a:rPr lang="en-US" sz="1450" dirty="0">
                <a:latin typeface="Baguet Script" panose="00000500000000000000" pitchFamily="2" charset="0"/>
              </a:rPr>
              <a:t>Drinks: </a:t>
            </a:r>
            <a:r>
              <a:rPr lang="en-US" sz="1450" dirty="0">
                <a:latin typeface="Amasis MT Pro" panose="02040504050005020304" pitchFamily="18" charset="0"/>
              </a:rPr>
              <a:t>Sweet Tea, Iced Coffee </a:t>
            </a:r>
          </a:p>
          <a:p>
            <a:r>
              <a:rPr lang="en-US" sz="1450" dirty="0">
                <a:latin typeface="Baguet Script" panose="00000500000000000000" pitchFamily="2" charset="0"/>
              </a:rPr>
              <a:t>Children’s Book</a:t>
            </a:r>
            <a:r>
              <a:rPr lang="en-US" sz="1450" dirty="0">
                <a:latin typeface="Amasis MT Pro" panose="02040504050005020304" pitchFamily="18" charset="0"/>
              </a:rPr>
              <a:t>: Frindle</a:t>
            </a:r>
          </a:p>
          <a:p>
            <a:r>
              <a:rPr lang="en-US" sz="1450" dirty="0">
                <a:latin typeface="Baguet Script" panose="00000500000000000000" pitchFamily="2" charset="0"/>
              </a:rPr>
              <a:t>Hobbies: </a:t>
            </a:r>
            <a:r>
              <a:rPr lang="en-US" sz="1450" dirty="0">
                <a:latin typeface="Amasis MT Pro" panose="02040504050005020304" pitchFamily="18" charset="0"/>
              </a:rPr>
              <a:t>Reading, Crafts, Shopping</a:t>
            </a:r>
            <a:endParaRPr lang="en-US" sz="1450" dirty="0">
              <a:latin typeface="Baguet Script" panose="00000500000000000000" pitchFamily="2" charset="0"/>
            </a:endParaRPr>
          </a:p>
          <a:p>
            <a:r>
              <a:rPr lang="en-US" sz="1450" dirty="0">
                <a:latin typeface="Baguet Script" panose="00000500000000000000" pitchFamily="2" charset="0"/>
              </a:rPr>
              <a:t>Place: </a:t>
            </a:r>
            <a:r>
              <a:rPr lang="en-US" sz="1450" dirty="0">
                <a:latin typeface="Amasis MT Pro" panose="02040504050005020304" pitchFamily="18" charset="0"/>
              </a:rPr>
              <a:t>Walt Disney World</a:t>
            </a:r>
            <a:endParaRPr lang="en-US" sz="1450" dirty="0">
              <a:latin typeface="Baguet Script" panose="00000500000000000000" pitchFamily="2" charset="0"/>
            </a:endParaRPr>
          </a:p>
          <a:p>
            <a:r>
              <a:rPr lang="en-US" sz="1450" dirty="0">
                <a:latin typeface="Baguet Script" panose="00000500000000000000" pitchFamily="2" charset="0"/>
              </a:rPr>
              <a:t>Pet: </a:t>
            </a:r>
            <a:r>
              <a:rPr lang="en-US" sz="1450" dirty="0">
                <a:latin typeface="Amasis MT Pro" panose="02040504050005020304" pitchFamily="18" charset="0"/>
              </a:rPr>
              <a:t>Cooper, a Golden Retriever</a:t>
            </a:r>
            <a:endParaRPr lang="en-US" sz="1450" dirty="0">
              <a:latin typeface="Baguet Scrip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99" y="6651912"/>
            <a:ext cx="2552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masis MT Pro Black" panose="02040A04050005020304" pitchFamily="18" charset="0"/>
              </a:rPr>
              <a:t>Primary Communication:</a:t>
            </a:r>
          </a:p>
          <a:p>
            <a:pPr algn="ctr"/>
            <a:r>
              <a:rPr lang="en-US" sz="1400" dirty="0">
                <a:latin typeface="Amasis MT Pro" panose="02040504050005020304" pitchFamily="18" charset="0"/>
              </a:rPr>
              <a:t>ParentSquare</a:t>
            </a:r>
          </a:p>
          <a:p>
            <a:pPr algn="ctr">
              <a:lnSpc>
                <a:spcPct val="150000"/>
              </a:lnSpc>
            </a:pPr>
            <a:r>
              <a:rPr lang="en-US" sz="1200" b="1" u="sng" dirty="0">
                <a:latin typeface="Amasis MT Pro Black" panose="02040A04050005020304" pitchFamily="18" charset="0"/>
              </a:rPr>
              <a:t>Email:</a:t>
            </a:r>
            <a:endParaRPr lang="en-US" b="1" u="sng" dirty="0">
              <a:latin typeface="Amasis MT Pro Black" panose="02040A04050005020304" pitchFamily="18" charset="0"/>
            </a:endParaRPr>
          </a:p>
          <a:p>
            <a:pPr algn="ctr"/>
            <a:r>
              <a:rPr lang="en-US" sz="1300" dirty="0">
                <a:latin typeface="Amasis MT Pro" panose="02040504050005020304" pitchFamily="18" charset="0"/>
              </a:rPr>
              <a:t>Madison.Chandler@acboe.net</a:t>
            </a:r>
            <a:endParaRPr lang="en-US" sz="1300" dirty="0">
              <a:latin typeface="Arial Nova" panose="020B0604020202020204" pitchFamily="34" charset="0"/>
            </a:endParaRPr>
          </a:p>
          <a:p>
            <a:pPr algn="ctr"/>
            <a:r>
              <a:rPr lang="en-US" dirty="0">
                <a:latin typeface="Amasis MT Pro Black" panose="02040A04050005020304" pitchFamily="18" charset="0"/>
              </a:rPr>
              <a:t>  </a:t>
            </a:r>
            <a:r>
              <a:rPr lang="en-US" sz="1200" b="1" u="sng" dirty="0">
                <a:latin typeface="Amasis MT Pro Black" panose="02040A04050005020304" pitchFamily="18" charset="0"/>
              </a:rPr>
              <a:t>PLES Phone:</a:t>
            </a:r>
          </a:p>
          <a:p>
            <a:pPr algn="ctr"/>
            <a:r>
              <a:rPr lang="en-US" sz="1200" dirty="0">
                <a:latin typeface="Amasis MT Pro" panose="02040504050005020304" pitchFamily="18" charset="0"/>
                <a:cs typeface="Aharoni" panose="020B0604020202020204" pitchFamily="2" charset="-79"/>
              </a:rPr>
              <a:t> </a:t>
            </a:r>
            <a:r>
              <a:rPr lang="en-US" sz="1300" dirty="0">
                <a:latin typeface="Amasis MT Pro" panose="02040504050005020304" pitchFamily="18" charset="0"/>
                <a:cs typeface="Aharoni" panose="020B0604020202020204" pitchFamily="2" charset="-79"/>
              </a:rPr>
              <a:t>(334) 358-2658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343" y="509784"/>
            <a:ext cx="6364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Baguet Script" panose="00000500000000000000" pitchFamily="2" charset="0"/>
              </a:rPr>
              <a:t>Mrs. Chandler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6A00B-FE9A-D708-0A83-1C3B51223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965" y="7765847"/>
            <a:ext cx="654411" cy="5786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5AB4FC-642B-BCD3-6FC7-E7ED00C6AA7C}"/>
              </a:ext>
            </a:extLst>
          </p:cNvPr>
          <p:cNvSpPr txBox="1"/>
          <p:nvPr/>
        </p:nvSpPr>
        <p:spPr>
          <a:xfrm>
            <a:off x="976343" y="8366760"/>
            <a:ext cx="2139889" cy="97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aguet Script" panose="00000500000000000000" pitchFamily="2" charset="0"/>
              </a:rPr>
              <a:t>Visit</a:t>
            </a:r>
            <a:r>
              <a:rPr lang="en-US" sz="1400" b="1" dirty="0">
                <a:latin typeface="Baguet Script" panose="00000500000000000000" pitchFamily="2" charset="0"/>
              </a:rPr>
              <a:t> </a:t>
            </a:r>
            <a:r>
              <a:rPr lang="en-US" sz="1400" dirty="0">
                <a:latin typeface="Baguet Script" panose="00000500000000000000" pitchFamily="2" charset="0"/>
              </a:rPr>
              <a:t>my teacher page on the PLES website for information throughout the school year!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9ACC05-E866-3A6A-297E-FFCFCAC20A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1" t="5305" r="25037" b="51257"/>
          <a:stretch/>
        </p:blipFill>
        <p:spPr>
          <a:xfrm>
            <a:off x="414379" y="2905081"/>
            <a:ext cx="2358937" cy="29244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79EBD4-765C-5053-A91F-2A32973FF1ED}"/>
              </a:ext>
            </a:extLst>
          </p:cNvPr>
          <p:cNvSpPr txBox="1"/>
          <p:nvPr/>
        </p:nvSpPr>
        <p:spPr>
          <a:xfrm>
            <a:off x="6231524" y="6467246"/>
            <a:ext cx="130810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Amasis MT Pro" panose="02040504050005020304" pitchFamily="18" charset="0"/>
              </a:rPr>
              <a:t>Room 525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E4FE6-7743-A269-2C40-DBAF8A0F6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671" y="7800885"/>
            <a:ext cx="865225" cy="12889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791F78-FE70-28C3-F068-B9AE125DDC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88" t="19999" r="33598" b="33334"/>
          <a:stretch/>
        </p:blipFill>
        <p:spPr>
          <a:xfrm>
            <a:off x="5235266" y="8887277"/>
            <a:ext cx="261905" cy="214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F164F-69D7-7F37-FE01-065D253D4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41719">
            <a:off x="6876318" y="7482076"/>
            <a:ext cx="611691" cy="8161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5AD1E0-97CA-56C6-6319-F63896FBA7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02" t="11817" r="6427" b="6495"/>
          <a:stretch/>
        </p:blipFill>
        <p:spPr>
          <a:xfrm>
            <a:off x="6325714" y="6800703"/>
            <a:ext cx="966493" cy="81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07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</TotalTime>
  <Words>263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Amasis MT Pro</vt:lpstr>
      <vt:lpstr>Amasis MT Pro Black</vt:lpstr>
      <vt:lpstr>Arial</vt:lpstr>
      <vt:lpstr>Arial Nova</vt:lpstr>
      <vt:lpstr>Baguet Script</vt:lpstr>
      <vt:lpstr>Calibri</vt:lpstr>
      <vt:lpstr>Calibri Light</vt:lpstr>
      <vt:lpstr>Dreaming Outloud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Thompson</dc:creator>
  <cp:lastModifiedBy>Madison Hill</cp:lastModifiedBy>
  <cp:revision>7</cp:revision>
  <dcterms:created xsi:type="dcterms:W3CDTF">2017-08-10T02:40:35Z</dcterms:created>
  <dcterms:modified xsi:type="dcterms:W3CDTF">2024-07-09T00:36:25Z</dcterms:modified>
</cp:coreProperties>
</file>