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90" r:id="rId3"/>
    <p:sldId id="297" r:id="rId4"/>
    <p:sldId id="298" r:id="rId5"/>
    <p:sldId id="291" r:id="rId6"/>
    <p:sldId id="262" r:id="rId7"/>
    <p:sldId id="279" r:id="rId8"/>
    <p:sldId id="258" r:id="rId9"/>
    <p:sldId id="274" r:id="rId10"/>
    <p:sldId id="292" r:id="rId11"/>
    <p:sldId id="272" r:id="rId12"/>
    <p:sldId id="259" r:id="rId13"/>
    <p:sldId id="277" r:id="rId14"/>
    <p:sldId id="278" r:id="rId15"/>
    <p:sldId id="299" r:id="rId16"/>
    <p:sldId id="257" r:id="rId17"/>
    <p:sldId id="293" r:id="rId18"/>
    <p:sldId id="284" r:id="rId19"/>
    <p:sldId id="288" r:id="rId20"/>
    <p:sldId id="281" r:id="rId21"/>
    <p:sldId id="269" r:id="rId22"/>
    <p:sldId id="285" r:id="rId23"/>
    <p:sldId id="286" r:id="rId24"/>
    <p:sldId id="294" r:id="rId25"/>
    <p:sldId id="295" r:id="rId26"/>
    <p:sldId id="268" r:id="rId27"/>
    <p:sldId id="296" r:id="rId28"/>
    <p:sldId id="282" r:id="rId29"/>
  </p:sldIdLst>
  <p:sldSz cx="9144000" cy="6858000" type="screen4x3"/>
  <p:notesSz cx="7053263" cy="93091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A35077-760F-CAD5-8402-7E3DBB7834D0}" v="1" dt="2024-02-20T23:55:35.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varScale="1">
        <p:scale>
          <a:sx n="68" d="100"/>
          <a:sy n="68" d="100"/>
        </p:scale>
        <p:origin x="1428" y="72"/>
      </p:cViewPr>
      <p:guideLst>
        <p:guide orient="horz" pos="2160"/>
        <p:guide pos="2880"/>
      </p:guideLst>
    </p:cSldViewPr>
  </p:slideViewPr>
  <p:outlineViewPr>
    <p:cViewPr>
      <p:scale>
        <a:sx n="33" d="100"/>
        <a:sy n="33" d="100"/>
      </p:scale>
      <p:origin x="0" y="232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5.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736B3-F922-4D0B-A05D-CAB969A1F4C2}" type="doc">
      <dgm:prSet loTypeId="urn:microsoft.com/office/officeart/2005/8/layout/orgChart1" loCatId="hierarchy" qsTypeId="urn:microsoft.com/office/officeart/2005/8/quickstyle/3d2#1" qsCatId="3D" csTypeId="urn:microsoft.com/office/officeart/2005/8/colors/accent1_2" csCatId="accent1" phldr="1"/>
      <dgm:spPr/>
      <dgm:t>
        <a:bodyPr/>
        <a:lstStyle/>
        <a:p>
          <a:endParaRPr lang="en-US"/>
        </a:p>
      </dgm:t>
    </dgm:pt>
    <dgm:pt modelId="{E7A8D4F4-8AB2-4CE2-88BE-DDB10C7B4F44}" type="pres">
      <dgm:prSet presAssocID="{689736B3-F922-4D0B-A05D-CAB969A1F4C2}" presName="hierChild1" presStyleCnt="0">
        <dgm:presLayoutVars>
          <dgm:orgChart val="1"/>
          <dgm:chPref val="1"/>
          <dgm:dir/>
          <dgm:animOne val="branch"/>
          <dgm:animLvl val="lvl"/>
          <dgm:resizeHandles/>
        </dgm:presLayoutVars>
      </dgm:prSet>
      <dgm:spPr/>
    </dgm:pt>
  </dgm:ptLst>
  <dgm:cxnLst>
    <dgm:cxn modelId="{01344276-C0E2-4264-A8C3-024029D0A287}" type="presOf" srcId="{689736B3-F922-4D0B-A05D-CAB969A1F4C2}" destId="{E7A8D4F4-8AB2-4CE2-88BE-DDB10C7B4F44}"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9736B3-F922-4D0B-A05D-CAB969A1F4C2}" type="doc">
      <dgm:prSet loTypeId="urn:microsoft.com/office/officeart/2005/8/layout/orgChart1" loCatId="hierarchy" qsTypeId="urn:microsoft.com/office/officeart/2005/8/quickstyle/3d2#2" qsCatId="3D" csTypeId="urn:microsoft.com/office/officeart/2005/8/colors/accent1_2" csCatId="accent1" phldr="1"/>
      <dgm:spPr/>
    </dgm:pt>
    <dgm:pt modelId="{37F04E4A-863F-4F2C-84B1-4ACD6739F72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Physical Education (PE)</a:t>
          </a:r>
        </a:p>
      </dgm:t>
    </dgm:pt>
    <dgm:pt modelId="{55C17847-8E11-406E-B791-E69B99E6AEC9}" type="sibTrans" cxnId="{1695D2B2-281F-4E1C-B5FE-3FA379E09093}">
      <dgm:prSet/>
      <dgm:spPr/>
      <dgm:t>
        <a:bodyPr/>
        <a:lstStyle/>
        <a:p>
          <a:endParaRPr lang="en-US"/>
        </a:p>
      </dgm:t>
    </dgm:pt>
    <dgm:pt modelId="{6D22BFA4-1BDA-45AD-9125-3D5B520817F7}" type="parTrans" cxnId="{1695D2B2-281F-4E1C-B5FE-3FA379E09093}">
      <dgm:prSet/>
      <dgm:spPr/>
      <dgm:t>
        <a:bodyPr/>
        <a:lstStyle/>
        <a:p>
          <a:endParaRPr lang="en-US"/>
        </a:p>
      </dgm:t>
    </dgm:pt>
    <dgm:pt modelId="{D1A22EF1-3BF1-4FE2-A88E-27C7B50BB70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 Varsity Athletics</a:t>
          </a:r>
        </a:p>
      </dgm:t>
    </dgm:pt>
    <dgm:pt modelId="{6FAF8834-9D54-4F17-ABF2-1219D1E3E2F9}" type="sibTrans" cxnId="{7EB7AFEA-D335-475D-A5DC-2165A731A6D2}">
      <dgm:prSet/>
      <dgm:spPr/>
      <dgm:t>
        <a:bodyPr/>
        <a:lstStyle/>
        <a:p>
          <a:endParaRPr lang="en-US"/>
        </a:p>
      </dgm:t>
    </dgm:pt>
    <dgm:pt modelId="{3AC4754F-176E-4457-B143-A819C5CFB490}" type="parTrans" cxnId="{7EB7AFEA-D335-475D-A5DC-2165A731A6D2}">
      <dgm:prSet/>
      <dgm:spPr/>
      <dgm:t>
        <a:bodyPr/>
        <a:lstStyle/>
        <a:p>
          <a:endParaRPr lang="en-US"/>
        </a:p>
      </dgm:t>
    </dgm:pt>
    <dgm:pt modelId="{0F15E6E6-CC6A-40DD-A424-4D6090CD3D7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AF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ROTC</a:t>
          </a:r>
        </a:p>
      </dgm:t>
    </dgm:pt>
    <dgm:pt modelId="{01A84EFC-3346-414E-8F25-0F64186D200D}" type="sibTrans" cxnId="{8E7101C9-C826-437B-B806-DA641A20C347}">
      <dgm:prSet/>
      <dgm:spPr/>
      <dgm:t>
        <a:bodyPr/>
        <a:lstStyle/>
        <a:p>
          <a:endParaRPr lang="en-US"/>
        </a:p>
      </dgm:t>
    </dgm:pt>
    <dgm:pt modelId="{B7AECB07-3960-4B03-AAA9-CD3F2E42C2A3}" type="parTrans" cxnId="{8E7101C9-C826-437B-B806-DA641A20C347}">
      <dgm:prSet/>
      <dgm:spPr/>
      <dgm:t>
        <a:bodyPr/>
        <a:lstStyle/>
        <a:p>
          <a:endParaRPr lang="en-US"/>
        </a:p>
      </dgm:t>
    </dgm:pt>
    <dgm:pt modelId="{0D4D9B17-55F1-4F36-A34F-0CDCCE29CAD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Beginning Kinesiology</a:t>
          </a:r>
        </a:p>
      </dgm:t>
    </dgm:pt>
    <dgm:pt modelId="{061D8F38-75ED-4DE6-8CA3-569708A85BC1}" type="parTrans" cxnId="{BAC44B5C-D94A-4BDE-BCDB-A51B2DBEE783}">
      <dgm:prSet/>
      <dgm:spPr/>
      <dgm:t>
        <a:bodyPr/>
        <a:lstStyle/>
        <a:p>
          <a:endParaRPr lang="en-US"/>
        </a:p>
      </dgm:t>
    </dgm:pt>
    <dgm:pt modelId="{E7CF0079-9D47-447E-9EC6-AE0F40788C39}" type="sibTrans" cxnId="{BAC44B5C-D94A-4BDE-BCDB-A51B2DBEE783}">
      <dgm:prSet/>
      <dgm:spPr/>
      <dgm:t>
        <a:bodyPr/>
        <a:lstStyle/>
        <a:p>
          <a:endParaRPr lang="en-US"/>
        </a:p>
      </dgm:t>
    </dgm:pt>
    <dgm:pt modelId="{E7A8D4F4-8AB2-4CE2-88BE-DDB10C7B4F44}" type="pres">
      <dgm:prSet presAssocID="{689736B3-F922-4D0B-A05D-CAB969A1F4C2}" presName="hierChild1" presStyleCnt="0">
        <dgm:presLayoutVars>
          <dgm:orgChart val="1"/>
          <dgm:chPref val="1"/>
          <dgm:dir/>
          <dgm:animOne val="branch"/>
          <dgm:animLvl val="lvl"/>
          <dgm:resizeHandles/>
        </dgm:presLayoutVars>
      </dgm:prSet>
      <dgm:spPr/>
    </dgm:pt>
    <dgm:pt modelId="{8DC16052-F560-42A0-963D-E91515258A8B}" type="pres">
      <dgm:prSet presAssocID="{37F04E4A-863F-4F2C-84B1-4ACD6739F72F}" presName="hierRoot1" presStyleCnt="0">
        <dgm:presLayoutVars>
          <dgm:hierBranch val="init"/>
        </dgm:presLayoutVars>
      </dgm:prSet>
      <dgm:spPr/>
    </dgm:pt>
    <dgm:pt modelId="{94302BA4-D513-4245-9DC2-F23EC2A76799}" type="pres">
      <dgm:prSet presAssocID="{37F04E4A-863F-4F2C-84B1-4ACD6739F72F}" presName="rootComposite1" presStyleCnt="0"/>
      <dgm:spPr/>
    </dgm:pt>
    <dgm:pt modelId="{CCF51E8F-71E0-4CAA-919E-80E6FF484CC1}" type="pres">
      <dgm:prSet presAssocID="{37F04E4A-863F-4F2C-84B1-4ACD6739F72F}" presName="rootText1" presStyleLbl="node0" presStyleIdx="0" presStyleCnt="1">
        <dgm:presLayoutVars>
          <dgm:chPref val="3"/>
        </dgm:presLayoutVars>
      </dgm:prSet>
      <dgm:spPr/>
    </dgm:pt>
    <dgm:pt modelId="{66A03F62-3659-4570-A2FA-4CDD148058E2}" type="pres">
      <dgm:prSet presAssocID="{37F04E4A-863F-4F2C-84B1-4ACD6739F72F}" presName="rootConnector1" presStyleLbl="node1" presStyleIdx="0" presStyleCnt="0"/>
      <dgm:spPr/>
    </dgm:pt>
    <dgm:pt modelId="{B639C950-0412-447D-9408-1AF6B467AB94}" type="pres">
      <dgm:prSet presAssocID="{37F04E4A-863F-4F2C-84B1-4ACD6739F72F}" presName="hierChild2" presStyleCnt="0"/>
      <dgm:spPr/>
    </dgm:pt>
    <dgm:pt modelId="{CCB8690F-7EE9-4935-90C2-915E0DCC970D}" type="pres">
      <dgm:prSet presAssocID="{061D8F38-75ED-4DE6-8CA3-569708A85BC1}" presName="Name37" presStyleLbl="parChTrans1D2" presStyleIdx="0" presStyleCnt="3"/>
      <dgm:spPr/>
    </dgm:pt>
    <dgm:pt modelId="{D67C1F64-90CF-4239-9510-5DAC4A932E59}" type="pres">
      <dgm:prSet presAssocID="{0D4D9B17-55F1-4F36-A34F-0CDCCE29CADB}" presName="hierRoot2" presStyleCnt="0">
        <dgm:presLayoutVars>
          <dgm:hierBranch val="init"/>
        </dgm:presLayoutVars>
      </dgm:prSet>
      <dgm:spPr/>
    </dgm:pt>
    <dgm:pt modelId="{291FF7CF-2A1A-485C-96C3-F0EAE29CBAE8}" type="pres">
      <dgm:prSet presAssocID="{0D4D9B17-55F1-4F36-A34F-0CDCCE29CADB}" presName="rootComposite" presStyleCnt="0"/>
      <dgm:spPr/>
    </dgm:pt>
    <dgm:pt modelId="{861F4FC8-2A85-45B0-81E8-03DB1410FAFE}" type="pres">
      <dgm:prSet presAssocID="{0D4D9B17-55F1-4F36-A34F-0CDCCE29CADB}" presName="rootText" presStyleLbl="node2" presStyleIdx="0" presStyleCnt="3">
        <dgm:presLayoutVars>
          <dgm:chPref val="3"/>
        </dgm:presLayoutVars>
      </dgm:prSet>
      <dgm:spPr/>
    </dgm:pt>
    <dgm:pt modelId="{ED272E65-717C-4375-8E9A-22F2CF30DB69}" type="pres">
      <dgm:prSet presAssocID="{0D4D9B17-55F1-4F36-A34F-0CDCCE29CADB}" presName="rootConnector" presStyleLbl="node2" presStyleIdx="0" presStyleCnt="3"/>
      <dgm:spPr/>
    </dgm:pt>
    <dgm:pt modelId="{5F92B27B-D461-4947-BF86-2AF05B2D8C5E}" type="pres">
      <dgm:prSet presAssocID="{0D4D9B17-55F1-4F36-A34F-0CDCCE29CADB}" presName="hierChild4" presStyleCnt="0"/>
      <dgm:spPr/>
    </dgm:pt>
    <dgm:pt modelId="{6C1D33D1-7914-49E0-B16D-CD201908BF03}" type="pres">
      <dgm:prSet presAssocID="{0D4D9B17-55F1-4F36-A34F-0CDCCE29CADB}" presName="hierChild5" presStyleCnt="0"/>
      <dgm:spPr/>
    </dgm:pt>
    <dgm:pt modelId="{4222A8C2-DB5B-4B71-A9A3-BAA84935BFD3}" type="pres">
      <dgm:prSet presAssocID="{B7AECB07-3960-4B03-AAA9-CD3F2E42C2A3}" presName="Name37" presStyleLbl="parChTrans1D2" presStyleIdx="1" presStyleCnt="3"/>
      <dgm:spPr/>
    </dgm:pt>
    <dgm:pt modelId="{83D76BDC-552D-4A13-89A6-E80BDD62100D}" type="pres">
      <dgm:prSet presAssocID="{0F15E6E6-CC6A-40DD-A424-4D6090CD3D71}" presName="hierRoot2" presStyleCnt="0">
        <dgm:presLayoutVars>
          <dgm:hierBranch/>
        </dgm:presLayoutVars>
      </dgm:prSet>
      <dgm:spPr/>
    </dgm:pt>
    <dgm:pt modelId="{60CDC564-1658-4B14-A4F6-28674521F0CE}" type="pres">
      <dgm:prSet presAssocID="{0F15E6E6-CC6A-40DD-A424-4D6090CD3D71}" presName="rootComposite" presStyleCnt="0"/>
      <dgm:spPr/>
    </dgm:pt>
    <dgm:pt modelId="{770298AA-BFB2-4DA4-82C9-9CF20A2B1694}" type="pres">
      <dgm:prSet presAssocID="{0F15E6E6-CC6A-40DD-A424-4D6090CD3D71}" presName="rootText" presStyleLbl="node2" presStyleIdx="1" presStyleCnt="3">
        <dgm:presLayoutVars>
          <dgm:chPref val="3"/>
        </dgm:presLayoutVars>
      </dgm:prSet>
      <dgm:spPr/>
    </dgm:pt>
    <dgm:pt modelId="{BF435132-4BCC-4592-AEF8-FD5DDE091863}" type="pres">
      <dgm:prSet presAssocID="{0F15E6E6-CC6A-40DD-A424-4D6090CD3D71}" presName="rootConnector" presStyleLbl="node2" presStyleIdx="1" presStyleCnt="3"/>
      <dgm:spPr/>
    </dgm:pt>
    <dgm:pt modelId="{E253C54C-E3A9-40D0-BC72-AF78A0B5E9CE}" type="pres">
      <dgm:prSet presAssocID="{0F15E6E6-CC6A-40DD-A424-4D6090CD3D71}" presName="hierChild4" presStyleCnt="0"/>
      <dgm:spPr/>
    </dgm:pt>
    <dgm:pt modelId="{CBB6782D-5E43-402D-B030-0963997166D5}" type="pres">
      <dgm:prSet presAssocID="{0F15E6E6-CC6A-40DD-A424-4D6090CD3D71}" presName="hierChild5" presStyleCnt="0"/>
      <dgm:spPr/>
    </dgm:pt>
    <dgm:pt modelId="{3A7BBA18-4C9A-45D0-9DE4-62BC6D1E23E4}" type="pres">
      <dgm:prSet presAssocID="{3AC4754F-176E-4457-B143-A819C5CFB490}" presName="Name37" presStyleLbl="parChTrans1D2" presStyleIdx="2" presStyleCnt="3"/>
      <dgm:spPr/>
    </dgm:pt>
    <dgm:pt modelId="{56358E21-5F83-4629-8F4D-D21C47246FB0}" type="pres">
      <dgm:prSet presAssocID="{D1A22EF1-3BF1-4FE2-A88E-27C7B50BB704}" presName="hierRoot2" presStyleCnt="0">
        <dgm:presLayoutVars>
          <dgm:hierBranch/>
        </dgm:presLayoutVars>
      </dgm:prSet>
      <dgm:spPr/>
    </dgm:pt>
    <dgm:pt modelId="{98A6051E-BD03-4536-9C1E-5E31572A0827}" type="pres">
      <dgm:prSet presAssocID="{D1A22EF1-3BF1-4FE2-A88E-27C7B50BB704}" presName="rootComposite" presStyleCnt="0"/>
      <dgm:spPr/>
    </dgm:pt>
    <dgm:pt modelId="{7D00B31A-875A-4E62-9B7E-6728001023BF}" type="pres">
      <dgm:prSet presAssocID="{D1A22EF1-3BF1-4FE2-A88E-27C7B50BB704}" presName="rootText" presStyleLbl="node2" presStyleIdx="2" presStyleCnt="3">
        <dgm:presLayoutVars>
          <dgm:chPref val="3"/>
        </dgm:presLayoutVars>
      </dgm:prSet>
      <dgm:spPr/>
    </dgm:pt>
    <dgm:pt modelId="{5A58857C-B984-4C6C-B234-683299BD3A76}" type="pres">
      <dgm:prSet presAssocID="{D1A22EF1-3BF1-4FE2-A88E-27C7B50BB704}" presName="rootConnector" presStyleLbl="node2" presStyleIdx="2" presStyleCnt="3"/>
      <dgm:spPr/>
    </dgm:pt>
    <dgm:pt modelId="{FAC44D8D-A593-4167-AB4A-4E5A0F71FDE6}" type="pres">
      <dgm:prSet presAssocID="{D1A22EF1-3BF1-4FE2-A88E-27C7B50BB704}" presName="hierChild4" presStyleCnt="0"/>
      <dgm:spPr/>
    </dgm:pt>
    <dgm:pt modelId="{A2A43734-C359-4F97-AE3B-EA04068061DC}" type="pres">
      <dgm:prSet presAssocID="{D1A22EF1-3BF1-4FE2-A88E-27C7B50BB704}" presName="hierChild5" presStyleCnt="0"/>
      <dgm:spPr/>
    </dgm:pt>
    <dgm:pt modelId="{688D2B84-18AB-4D6D-8807-00460DEA9405}" type="pres">
      <dgm:prSet presAssocID="{37F04E4A-863F-4F2C-84B1-4ACD6739F72F}" presName="hierChild3" presStyleCnt="0"/>
      <dgm:spPr/>
    </dgm:pt>
  </dgm:ptLst>
  <dgm:cxnLst>
    <dgm:cxn modelId="{5B784F10-7405-4328-AC20-69C0C4297DF9}" type="presOf" srcId="{689736B3-F922-4D0B-A05D-CAB969A1F4C2}" destId="{E7A8D4F4-8AB2-4CE2-88BE-DDB10C7B4F44}" srcOrd="0" destOrd="0" presId="urn:microsoft.com/office/officeart/2005/8/layout/orgChart1"/>
    <dgm:cxn modelId="{394AFF12-DCEB-4EBB-9A0F-AFDF16DD16EB}" type="presOf" srcId="{3AC4754F-176E-4457-B143-A819C5CFB490}" destId="{3A7BBA18-4C9A-45D0-9DE4-62BC6D1E23E4}" srcOrd="0" destOrd="0" presId="urn:microsoft.com/office/officeart/2005/8/layout/orgChart1"/>
    <dgm:cxn modelId="{AF73BF17-2301-4B27-BC58-B504F36FDCDA}" type="presOf" srcId="{0D4D9B17-55F1-4F36-A34F-0CDCCE29CADB}" destId="{ED272E65-717C-4375-8E9A-22F2CF30DB69}" srcOrd="1" destOrd="0" presId="urn:microsoft.com/office/officeart/2005/8/layout/orgChart1"/>
    <dgm:cxn modelId="{3CABDE34-C372-4D52-8CCC-0BD4E63D43A7}" type="presOf" srcId="{0F15E6E6-CC6A-40DD-A424-4D6090CD3D71}" destId="{770298AA-BFB2-4DA4-82C9-9CF20A2B1694}" srcOrd="0" destOrd="0" presId="urn:microsoft.com/office/officeart/2005/8/layout/orgChart1"/>
    <dgm:cxn modelId="{BAC44B5C-D94A-4BDE-BCDB-A51B2DBEE783}" srcId="{37F04E4A-863F-4F2C-84B1-4ACD6739F72F}" destId="{0D4D9B17-55F1-4F36-A34F-0CDCCE29CADB}" srcOrd="0" destOrd="0" parTransId="{061D8F38-75ED-4DE6-8CA3-569708A85BC1}" sibTransId="{E7CF0079-9D47-447E-9EC6-AE0F40788C39}"/>
    <dgm:cxn modelId="{4AA31544-4E7F-4835-8A34-60D4ECFADFF2}" type="presOf" srcId="{061D8F38-75ED-4DE6-8CA3-569708A85BC1}" destId="{CCB8690F-7EE9-4935-90C2-915E0DCC970D}" srcOrd="0" destOrd="0" presId="urn:microsoft.com/office/officeart/2005/8/layout/orgChart1"/>
    <dgm:cxn modelId="{AA16AF69-6EEE-4C8C-BF7F-F44E472DDE7A}" type="presOf" srcId="{37F04E4A-863F-4F2C-84B1-4ACD6739F72F}" destId="{CCF51E8F-71E0-4CAA-919E-80E6FF484CC1}" srcOrd="0" destOrd="0" presId="urn:microsoft.com/office/officeart/2005/8/layout/orgChart1"/>
    <dgm:cxn modelId="{2C2EC456-D5D6-45C7-919C-0EFE2DD24744}" type="presOf" srcId="{37F04E4A-863F-4F2C-84B1-4ACD6739F72F}" destId="{66A03F62-3659-4570-A2FA-4CDD148058E2}" srcOrd="1" destOrd="0" presId="urn:microsoft.com/office/officeart/2005/8/layout/orgChart1"/>
    <dgm:cxn modelId="{3C6A2858-CFC0-4C66-8CC1-5B17976AC342}" type="presOf" srcId="{0F15E6E6-CC6A-40DD-A424-4D6090CD3D71}" destId="{BF435132-4BCC-4592-AEF8-FD5DDE091863}" srcOrd="1" destOrd="0" presId="urn:microsoft.com/office/officeart/2005/8/layout/orgChart1"/>
    <dgm:cxn modelId="{AB83FCAB-1489-43D2-B2A9-DC9DEBA20BFB}" type="presOf" srcId="{D1A22EF1-3BF1-4FE2-A88E-27C7B50BB704}" destId="{5A58857C-B984-4C6C-B234-683299BD3A76}" srcOrd="1" destOrd="0" presId="urn:microsoft.com/office/officeart/2005/8/layout/orgChart1"/>
    <dgm:cxn modelId="{1695D2B2-281F-4E1C-B5FE-3FA379E09093}" srcId="{689736B3-F922-4D0B-A05D-CAB969A1F4C2}" destId="{37F04E4A-863F-4F2C-84B1-4ACD6739F72F}" srcOrd="0" destOrd="0" parTransId="{6D22BFA4-1BDA-45AD-9125-3D5B520817F7}" sibTransId="{55C17847-8E11-406E-B791-E69B99E6AEC9}"/>
    <dgm:cxn modelId="{15E9D4B2-A532-4FF4-836B-71F67AF6FD3F}" type="presOf" srcId="{0D4D9B17-55F1-4F36-A34F-0CDCCE29CADB}" destId="{861F4FC8-2A85-45B0-81E8-03DB1410FAFE}" srcOrd="0" destOrd="0" presId="urn:microsoft.com/office/officeart/2005/8/layout/orgChart1"/>
    <dgm:cxn modelId="{8E7101C9-C826-437B-B806-DA641A20C347}" srcId="{37F04E4A-863F-4F2C-84B1-4ACD6739F72F}" destId="{0F15E6E6-CC6A-40DD-A424-4D6090CD3D71}" srcOrd="1" destOrd="0" parTransId="{B7AECB07-3960-4B03-AAA9-CD3F2E42C2A3}" sibTransId="{01A84EFC-3346-414E-8F25-0F64186D200D}"/>
    <dgm:cxn modelId="{7EB7AFEA-D335-475D-A5DC-2165A731A6D2}" srcId="{37F04E4A-863F-4F2C-84B1-4ACD6739F72F}" destId="{D1A22EF1-3BF1-4FE2-A88E-27C7B50BB704}" srcOrd="2" destOrd="0" parTransId="{3AC4754F-176E-4457-B143-A819C5CFB490}" sibTransId="{6FAF8834-9D54-4F17-ABF2-1219D1E3E2F9}"/>
    <dgm:cxn modelId="{CCC720F2-8C41-4EC2-9F6E-CC8F1B80F927}" type="presOf" srcId="{D1A22EF1-3BF1-4FE2-A88E-27C7B50BB704}" destId="{7D00B31A-875A-4E62-9B7E-6728001023BF}" srcOrd="0" destOrd="0" presId="urn:microsoft.com/office/officeart/2005/8/layout/orgChart1"/>
    <dgm:cxn modelId="{9487A6F2-FDCE-4E35-B1C7-E39285D8F3A5}" type="presOf" srcId="{B7AECB07-3960-4B03-AAA9-CD3F2E42C2A3}" destId="{4222A8C2-DB5B-4B71-A9A3-BAA84935BFD3}" srcOrd="0" destOrd="0" presId="urn:microsoft.com/office/officeart/2005/8/layout/orgChart1"/>
    <dgm:cxn modelId="{696EAAB5-C87B-44C5-9471-5EDE8639A452}" type="presParOf" srcId="{E7A8D4F4-8AB2-4CE2-88BE-DDB10C7B4F44}" destId="{8DC16052-F560-42A0-963D-E91515258A8B}" srcOrd="0" destOrd="0" presId="urn:microsoft.com/office/officeart/2005/8/layout/orgChart1"/>
    <dgm:cxn modelId="{67B4BAC5-0057-4869-9319-AF1368841A00}" type="presParOf" srcId="{8DC16052-F560-42A0-963D-E91515258A8B}" destId="{94302BA4-D513-4245-9DC2-F23EC2A76799}" srcOrd="0" destOrd="0" presId="urn:microsoft.com/office/officeart/2005/8/layout/orgChart1"/>
    <dgm:cxn modelId="{E0A0B5AF-8A5A-4DFF-AE25-DA86FBC241D3}" type="presParOf" srcId="{94302BA4-D513-4245-9DC2-F23EC2A76799}" destId="{CCF51E8F-71E0-4CAA-919E-80E6FF484CC1}" srcOrd="0" destOrd="0" presId="urn:microsoft.com/office/officeart/2005/8/layout/orgChart1"/>
    <dgm:cxn modelId="{F42B5809-31CD-4BDA-8343-DCEAC33EAEE8}" type="presParOf" srcId="{94302BA4-D513-4245-9DC2-F23EC2A76799}" destId="{66A03F62-3659-4570-A2FA-4CDD148058E2}" srcOrd="1" destOrd="0" presId="urn:microsoft.com/office/officeart/2005/8/layout/orgChart1"/>
    <dgm:cxn modelId="{DFEF96BF-4C7D-4AC8-88C3-563730634645}" type="presParOf" srcId="{8DC16052-F560-42A0-963D-E91515258A8B}" destId="{B639C950-0412-447D-9408-1AF6B467AB94}" srcOrd="1" destOrd="0" presId="urn:microsoft.com/office/officeart/2005/8/layout/orgChart1"/>
    <dgm:cxn modelId="{40DADD39-4324-4B56-B050-D5C497BFB4DA}" type="presParOf" srcId="{B639C950-0412-447D-9408-1AF6B467AB94}" destId="{CCB8690F-7EE9-4935-90C2-915E0DCC970D}" srcOrd="0" destOrd="0" presId="urn:microsoft.com/office/officeart/2005/8/layout/orgChart1"/>
    <dgm:cxn modelId="{0E39ED0F-FB4B-419C-843C-F9BD9CEC65C9}" type="presParOf" srcId="{B639C950-0412-447D-9408-1AF6B467AB94}" destId="{D67C1F64-90CF-4239-9510-5DAC4A932E59}" srcOrd="1" destOrd="0" presId="urn:microsoft.com/office/officeart/2005/8/layout/orgChart1"/>
    <dgm:cxn modelId="{1C5E3C1D-79BF-4F29-9216-37802A31DBA8}" type="presParOf" srcId="{D67C1F64-90CF-4239-9510-5DAC4A932E59}" destId="{291FF7CF-2A1A-485C-96C3-F0EAE29CBAE8}" srcOrd="0" destOrd="0" presId="urn:microsoft.com/office/officeart/2005/8/layout/orgChart1"/>
    <dgm:cxn modelId="{937D115B-6E58-4AF3-BADB-B7E791B6F149}" type="presParOf" srcId="{291FF7CF-2A1A-485C-96C3-F0EAE29CBAE8}" destId="{861F4FC8-2A85-45B0-81E8-03DB1410FAFE}" srcOrd="0" destOrd="0" presId="urn:microsoft.com/office/officeart/2005/8/layout/orgChart1"/>
    <dgm:cxn modelId="{FEA35B0A-8083-4007-8C6B-8867B3E08057}" type="presParOf" srcId="{291FF7CF-2A1A-485C-96C3-F0EAE29CBAE8}" destId="{ED272E65-717C-4375-8E9A-22F2CF30DB69}" srcOrd="1" destOrd="0" presId="urn:microsoft.com/office/officeart/2005/8/layout/orgChart1"/>
    <dgm:cxn modelId="{60965B9C-6957-409A-BF1E-FF6DB8D09E00}" type="presParOf" srcId="{D67C1F64-90CF-4239-9510-5DAC4A932E59}" destId="{5F92B27B-D461-4947-BF86-2AF05B2D8C5E}" srcOrd="1" destOrd="0" presId="urn:microsoft.com/office/officeart/2005/8/layout/orgChart1"/>
    <dgm:cxn modelId="{DE256AD6-DBF9-4DDF-8E0D-63C6A7CE1C8A}" type="presParOf" srcId="{D67C1F64-90CF-4239-9510-5DAC4A932E59}" destId="{6C1D33D1-7914-49E0-B16D-CD201908BF03}" srcOrd="2" destOrd="0" presId="urn:microsoft.com/office/officeart/2005/8/layout/orgChart1"/>
    <dgm:cxn modelId="{CED33FF6-60C4-451B-A825-921ABC7785FE}" type="presParOf" srcId="{B639C950-0412-447D-9408-1AF6B467AB94}" destId="{4222A8C2-DB5B-4B71-A9A3-BAA84935BFD3}" srcOrd="2" destOrd="0" presId="urn:microsoft.com/office/officeart/2005/8/layout/orgChart1"/>
    <dgm:cxn modelId="{FCFEC876-C191-4BF7-B558-CBFFFFA87C69}" type="presParOf" srcId="{B639C950-0412-447D-9408-1AF6B467AB94}" destId="{83D76BDC-552D-4A13-89A6-E80BDD62100D}" srcOrd="3" destOrd="0" presId="urn:microsoft.com/office/officeart/2005/8/layout/orgChart1"/>
    <dgm:cxn modelId="{BBB03838-700A-4801-AE27-197E66B77705}" type="presParOf" srcId="{83D76BDC-552D-4A13-89A6-E80BDD62100D}" destId="{60CDC564-1658-4B14-A4F6-28674521F0CE}" srcOrd="0" destOrd="0" presId="urn:microsoft.com/office/officeart/2005/8/layout/orgChart1"/>
    <dgm:cxn modelId="{9255909A-33AB-40BA-86A5-6FCFCE0065AD}" type="presParOf" srcId="{60CDC564-1658-4B14-A4F6-28674521F0CE}" destId="{770298AA-BFB2-4DA4-82C9-9CF20A2B1694}" srcOrd="0" destOrd="0" presId="urn:microsoft.com/office/officeart/2005/8/layout/orgChart1"/>
    <dgm:cxn modelId="{FBE0CDBC-658B-4DF0-AD5D-606B5E71EB00}" type="presParOf" srcId="{60CDC564-1658-4B14-A4F6-28674521F0CE}" destId="{BF435132-4BCC-4592-AEF8-FD5DDE091863}" srcOrd="1" destOrd="0" presId="urn:microsoft.com/office/officeart/2005/8/layout/orgChart1"/>
    <dgm:cxn modelId="{43F208A5-6104-4725-BAE9-EA2A3F5C93AD}" type="presParOf" srcId="{83D76BDC-552D-4A13-89A6-E80BDD62100D}" destId="{E253C54C-E3A9-40D0-BC72-AF78A0B5E9CE}" srcOrd="1" destOrd="0" presId="urn:microsoft.com/office/officeart/2005/8/layout/orgChart1"/>
    <dgm:cxn modelId="{09152BEA-5943-467E-8C83-59CEF36205A1}" type="presParOf" srcId="{83D76BDC-552D-4A13-89A6-E80BDD62100D}" destId="{CBB6782D-5E43-402D-B030-0963997166D5}" srcOrd="2" destOrd="0" presId="urn:microsoft.com/office/officeart/2005/8/layout/orgChart1"/>
    <dgm:cxn modelId="{B44E1D32-6A43-4496-9B81-572392EDA1E4}" type="presParOf" srcId="{B639C950-0412-447D-9408-1AF6B467AB94}" destId="{3A7BBA18-4C9A-45D0-9DE4-62BC6D1E23E4}" srcOrd="4" destOrd="0" presId="urn:microsoft.com/office/officeart/2005/8/layout/orgChart1"/>
    <dgm:cxn modelId="{3E7BF8EE-E625-4664-8248-AAF75A5ED73B}" type="presParOf" srcId="{B639C950-0412-447D-9408-1AF6B467AB94}" destId="{56358E21-5F83-4629-8F4D-D21C47246FB0}" srcOrd="5" destOrd="0" presId="urn:microsoft.com/office/officeart/2005/8/layout/orgChart1"/>
    <dgm:cxn modelId="{C5FEF618-BA18-40FF-8441-596550C13111}" type="presParOf" srcId="{56358E21-5F83-4629-8F4D-D21C47246FB0}" destId="{98A6051E-BD03-4536-9C1E-5E31572A0827}" srcOrd="0" destOrd="0" presId="urn:microsoft.com/office/officeart/2005/8/layout/orgChart1"/>
    <dgm:cxn modelId="{C7AFF59A-4073-446B-BE5D-59E912D2929E}" type="presParOf" srcId="{98A6051E-BD03-4536-9C1E-5E31572A0827}" destId="{7D00B31A-875A-4E62-9B7E-6728001023BF}" srcOrd="0" destOrd="0" presId="urn:microsoft.com/office/officeart/2005/8/layout/orgChart1"/>
    <dgm:cxn modelId="{F2573056-40F8-4D56-921D-5DD2629C7243}" type="presParOf" srcId="{98A6051E-BD03-4536-9C1E-5E31572A0827}" destId="{5A58857C-B984-4C6C-B234-683299BD3A76}" srcOrd="1" destOrd="0" presId="urn:microsoft.com/office/officeart/2005/8/layout/orgChart1"/>
    <dgm:cxn modelId="{8EE13E6C-D380-4E19-B297-7B7FF91FE24B}" type="presParOf" srcId="{56358E21-5F83-4629-8F4D-D21C47246FB0}" destId="{FAC44D8D-A593-4167-AB4A-4E5A0F71FDE6}" srcOrd="1" destOrd="0" presId="urn:microsoft.com/office/officeart/2005/8/layout/orgChart1"/>
    <dgm:cxn modelId="{B4958AE8-587F-451E-A475-806FE2B2F035}" type="presParOf" srcId="{56358E21-5F83-4629-8F4D-D21C47246FB0}" destId="{A2A43734-C359-4F97-AE3B-EA04068061DC}" srcOrd="2" destOrd="0" presId="urn:microsoft.com/office/officeart/2005/8/layout/orgChart1"/>
    <dgm:cxn modelId="{D337DFA9-DEFE-469D-A442-CCF33541565A}" type="presParOf" srcId="{8DC16052-F560-42A0-963D-E91515258A8B}" destId="{688D2B84-18AB-4D6D-8807-00460DEA9405}"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9736B3-F922-4D0B-A05D-CAB969A1F4C2}" type="doc">
      <dgm:prSet loTypeId="urn:microsoft.com/office/officeart/2005/8/layout/orgChart1" loCatId="hierarchy" qsTypeId="urn:microsoft.com/office/officeart/2005/8/quickstyle/3d2#2" qsCatId="3D" csTypeId="urn:microsoft.com/office/officeart/2005/8/colors/accent1_2" csCatId="accent1" phldr="1"/>
      <dgm:spPr/>
    </dgm:pt>
    <dgm:pt modelId="{37F04E4A-863F-4F2C-84B1-4ACD6739F72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Career Preparedness</a:t>
          </a:r>
        </a:p>
      </dgm:t>
    </dgm:pt>
    <dgm:pt modelId="{55C17847-8E11-406E-B791-E69B99E6AEC9}" type="sibTrans" cxnId="{1695D2B2-281F-4E1C-B5FE-3FA379E09093}">
      <dgm:prSet/>
      <dgm:spPr/>
      <dgm:t>
        <a:bodyPr/>
        <a:lstStyle/>
        <a:p>
          <a:endParaRPr lang="en-US"/>
        </a:p>
      </dgm:t>
    </dgm:pt>
    <dgm:pt modelId="{6D22BFA4-1BDA-45AD-9125-3D5B520817F7}" type="parTrans" cxnId="{1695D2B2-281F-4E1C-B5FE-3FA379E09093}">
      <dgm:prSet/>
      <dgm:spPr/>
      <dgm:t>
        <a:bodyPr/>
        <a:lstStyle/>
        <a:p>
          <a:endParaRPr lang="en-US"/>
        </a:p>
      </dgm:t>
    </dgm:pt>
    <dgm:pt modelId="{D1A22EF1-3BF1-4FE2-A88E-27C7B50BB70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Technology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Skills</a:t>
          </a:r>
        </a:p>
      </dgm:t>
    </dgm:pt>
    <dgm:pt modelId="{6FAF8834-9D54-4F17-ABF2-1219D1E3E2F9}" type="sibTrans" cxnId="{7EB7AFEA-D335-475D-A5DC-2165A731A6D2}">
      <dgm:prSet/>
      <dgm:spPr/>
      <dgm:t>
        <a:bodyPr/>
        <a:lstStyle/>
        <a:p>
          <a:endParaRPr lang="en-US"/>
        </a:p>
      </dgm:t>
    </dgm:pt>
    <dgm:pt modelId="{3AC4754F-176E-4457-B143-A819C5CFB490}" type="parTrans" cxnId="{7EB7AFEA-D335-475D-A5DC-2165A731A6D2}">
      <dgm:prSet/>
      <dgm:spPr/>
      <dgm:t>
        <a:bodyPr/>
        <a:lstStyle/>
        <a:p>
          <a:endParaRPr lang="en-US"/>
        </a:p>
      </dgm:t>
    </dgm:pt>
    <dgm:pt modelId="{0F15E6E6-CC6A-40DD-A424-4D6090CD3D7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Financial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Literacy</a:t>
          </a:r>
        </a:p>
      </dgm:t>
    </dgm:pt>
    <dgm:pt modelId="{01A84EFC-3346-414E-8F25-0F64186D200D}" type="sibTrans" cxnId="{8E7101C9-C826-437B-B806-DA641A20C347}">
      <dgm:prSet/>
      <dgm:spPr/>
      <dgm:t>
        <a:bodyPr/>
        <a:lstStyle/>
        <a:p>
          <a:endParaRPr lang="en-US"/>
        </a:p>
      </dgm:t>
    </dgm:pt>
    <dgm:pt modelId="{B7AECB07-3960-4B03-AAA9-CD3F2E42C2A3}" type="parTrans" cxnId="{8E7101C9-C826-437B-B806-DA641A20C347}">
      <dgm:prSet/>
      <dgm:spPr/>
      <dgm:t>
        <a:bodyPr/>
        <a:lstStyle/>
        <a:p>
          <a:endParaRPr lang="en-US"/>
        </a:p>
      </dgm:t>
    </dgm:pt>
    <dgm:pt modelId="{77623707-B8E6-4283-8A33-A0B3A03FEB7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College and Career Readiness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effectLst/>
            <a:latin typeface="Verdana" pitchFamily="34" charset="0"/>
          </a:endParaRPr>
        </a:p>
      </dgm:t>
    </dgm:pt>
    <dgm:pt modelId="{B2C84F73-887C-4481-9934-3317C1A2F7BF}" type="sibTrans" cxnId="{CE9E00AB-C082-4EDF-ABB8-2A41E10F40A9}">
      <dgm:prSet/>
      <dgm:spPr/>
      <dgm:t>
        <a:bodyPr/>
        <a:lstStyle/>
        <a:p>
          <a:endParaRPr lang="en-US"/>
        </a:p>
      </dgm:t>
    </dgm:pt>
    <dgm:pt modelId="{2204CAE6-37C2-497E-8DF9-3F7BB797E7A4}" type="parTrans" cxnId="{CE9E00AB-C082-4EDF-ABB8-2A41E10F40A9}">
      <dgm:prSet/>
      <dgm:spPr/>
      <dgm:t>
        <a:bodyPr/>
        <a:lstStyle/>
        <a:p>
          <a:endParaRPr lang="en-US"/>
        </a:p>
      </dgm:t>
    </dgm:pt>
    <dgm:pt modelId="{E7A8D4F4-8AB2-4CE2-88BE-DDB10C7B4F44}" type="pres">
      <dgm:prSet presAssocID="{689736B3-F922-4D0B-A05D-CAB969A1F4C2}" presName="hierChild1" presStyleCnt="0">
        <dgm:presLayoutVars>
          <dgm:orgChart val="1"/>
          <dgm:chPref val="1"/>
          <dgm:dir/>
          <dgm:animOne val="branch"/>
          <dgm:animLvl val="lvl"/>
          <dgm:resizeHandles/>
        </dgm:presLayoutVars>
      </dgm:prSet>
      <dgm:spPr/>
    </dgm:pt>
    <dgm:pt modelId="{8DC16052-F560-42A0-963D-E91515258A8B}" type="pres">
      <dgm:prSet presAssocID="{37F04E4A-863F-4F2C-84B1-4ACD6739F72F}" presName="hierRoot1" presStyleCnt="0">
        <dgm:presLayoutVars>
          <dgm:hierBranch val="init"/>
        </dgm:presLayoutVars>
      </dgm:prSet>
      <dgm:spPr/>
    </dgm:pt>
    <dgm:pt modelId="{94302BA4-D513-4245-9DC2-F23EC2A76799}" type="pres">
      <dgm:prSet presAssocID="{37F04E4A-863F-4F2C-84B1-4ACD6739F72F}" presName="rootComposite1" presStyleCnt="0"/>
      <dgm:spPr/>
    </dgm:pt>
    <dgm:pt modelId="{CCF51E8F-71E0-4CAA-919E-80E6FF484CC1}" type="pres">
      <dgm:prSet presAssocID="{37F04E4A-863F-4F2C-84B1-4ACD6739F72F}" presName="rootText1" presStyleLbl="node0" presStyleIdx="0" presStyleCnt="1">
        <dgm:presLayoutVars>
          <dgm:chPref val="3"/>
        </dgm:presLayoutVars>
      </dgm:prSet>
      <dgm:spPr/>
    </dgm:pt>
    <dgm:pt modelId="{66A03F62-3659-4570-A2FA-4CDD148058E2}" type="pres">
      <dgm:prSet presAssocID="{37F04E4A-863F-4F2C-84B1-4ACD6739F72F}" presName="rootConnector1" presStyleLbl="node1" presStyleIdx="0" presStyleCnt="0"/>
      <dgm:spPr/>
    </dgm:pt>
    <dgm:pt modelId="{B639C950-0412-447D-9408-1AF6B467AB94}" type="pres">
      <dgm:prSet presAssocID="{37F04E4A-863F-4F2C-84B1-4ACD6739F72F}" presName="hierChild2" presStyleCnt="0"/>
      <dgm:spPr/>
    </dgm:pt>
    <dgm:pt modelId="{92BB5C8D-93A6-4BBB-AF39-609187537871}" type="pres">
      <dgm:prSet presAssocID="{2204CAE6-37C2-497E-8DF9-3F7BB797E7A4}" presName="Name37" presStyleLbl="parChTrans1D2" presStyleIdx="0" presStyleCnt="3"/>
      <dgm:spPr/>
    </dgm:pt>
    <dgm:pt modelId="{C79BA1C5-551D-46D4-86CC-A97AE0865535}" type="pres">
      <dgm:prSet presAssocID="{77623707-B8E6-4283-8A33-A0B3A03FEB79}" presName="hierRoot2" presStyleCnt="0">
        <dgm:presLayoutVars>
          <dgm:hierBranch/>
        </dgm:presLayoutVars>
      </dgm:prSet>
      <dgm:spPr/>
    </dgm:pt>
    <dgm:pt modelId="{E42E93F5-BB14-4CE4-B21B-9AA97ED1C7BF}" type="pres">
      <dgm:prSet presAssocID="{77623707-B8E6-4283-8A33-A0B3A03FEB79}" presName="rootComposite" presStyleCnt="0"/>
      <dgm:spPr/>
    </dgm:pt>
    <dgm:pt modelId="{3502DA9C-4CBC-4605-AE6C-50F919B71373}" type="pres">
      <dgm:prSet presAssocID="{77623707-B8E6-4283-8A33-A0B3A03FEB79}" presName="rootText" presStyleLbl="node2" presStyleIdx="0" presStyleCnt="3">
        <dgm:presLayoutVars>
          <dgm:chPref val="3"/>
        </dgm:presLayoutVars>
      </dgm:prSet>
      <dgm:spPr/>
    </dgm:pt>
    <dgm:pt modelId="{FF298B61-9BCD-496B-BB20-9D9481D6CA64}" type="pres">
      <dgm:prSet presAssocID="{77623707-B8E6-4283-8A33-A0B3A03FEB79}" presName="rootConnector" presStyleLbl="node2" presStyleIdx="0" presStyleCnt="3"/>
      <dgm:spPr/>
    </dgm:pt>
    <dgm:pt modelId="{88EE903E-40B2-4354-BB3E-2A6B168EC593}" type="pres">
      <dgm:prSet presAssocID="{77623707-B8E6-4283-8A33-A0B3A03FEB79}" presName="hierChild4" presStyleCnt="0"/>
      <dgm:spPr/>
    </dgm:pt>
    <dgm:pt modelId="{C8FD0D29-640D-42B8-93B4-7FA561876F52}" type="pres">
      <dgm:prSet presAssocID="{77623707-B8E6-4283-8A33-A0B3A03FEB79}" presName="hierChild5" presStyleCnt="0"/>
      <dgm:spPr/>
    </dgm:pt>
    <dgm:pt modelId="{4222A8C2-DB5B-4B71-A9A3-BAA84935BFD3}" type="pres">
      <dgm:prSet presAssocID="{B7AECB07-3960-4B03-AAA9-CD3F2E42C2A3}" presName="Name37" presStyleLbl="parChTrans1D2" presStyleIdx="1" presStyleCnt="3"/>
      <dgm:spPr/>
    </dgm:pt>
    <dgm:pt modelId="{83D76BDC-552D-4A13-89A6-E80BDD62100D}" type="pres">
      <dgm:prSet presAssocID="{0F15E6E6-CC6A-40DD-A424-4D6090CD3D71}" presName="hierRoot2" presStyleCnt="0">
        <dgm:presLayoutVars>
          <dgm:hierBranch/>
        </dgm:presLayoutVars>
      </dgm:prSet>
      <dgm:spPr/>
    </dgm:pt>
    <dgm:pt modelId="{60CDC564-1658-4B14-A4F6-28674521F0CE}" type="pres">
      <dgm:prSet presAssocID="{0F15E6E6-CC6A-40DD-A424-4D6090CD3D71}" presName="rootComposite" presStyleCnt="0"/>
      <dgm:spPr/>
    </dgm:pt>
    <dgm:pt modelId="{770298AA-BFB2-4DA4-82C9-9CF20A2B1694}" type="pres">
      <dgm:prSet presAssocID="{0F15E6E6-CC6A-40DD-A424-4D6090CD3D71}" presName="rootText" presStyleLbl="node2" presStyleIdx="1" presStyleCnt="3">
        <dgm:presLayoutVars>
          <dgm:chPref val="3"/>
        </dgm:presLayoutVars>
      </dgm:prSet>
      <dgm:spPr/>
    </dgm:pt>
    <dgm:pt modelId="{BF435132-4BCC-4592-AEF8-FD5DDE091863}" type="pres">
      <dgm:prSet presAssocID="{0F15E6E6-CC6A-40DD-A424-4D6090CD3D71}" presName="rootConnector" presStyleLbl="node2" presStyleIdx="1" presStyleCnt="3"/>
      <dgm:spPr/>
    </dgm:pt>
    <dgm:pt modelId="{E253C54C-E3A9-40D0-BC72-AF78A0B5E9CE}" type="pres">
      <dgm:prSet presAssocID="{0F15E6E6-CC6A-40DD-A424-4D6090CD3D71}" presName="hierChild4" presStyleCnt="0"/>
      <dgm:spPr/>
    </dgm:pt>
    <dgm:pt modelId="{CBB6782D-5E43-402D-B030-0963997166D5}" type="pres">
      <dgm:prSet presAssocID="{0F15E6E6-CC6A-40DD-A424-4D6090CD3D71}" presName="hierChild5" presStyleCnt="0"/>
      <dgm:spPr/>
    </dgm:pt>
    <dgm:pt modelId="{3A7BBA18-4C9A-45D0-9DE4-62BC6D1E23E4}" type="pres">
      <dgm:prSet presAssocID="{3AC4754F-176E-4457-B143-A819C5CFB490}" presName="Name37" presStyleLbl="parChTrans1D2" presStyleIdx="2" presStyleCnt="3"/>
      <dgm:spPr/>
    </dgm:pt>
    <dgm:pt modelId="{56358E21-5F83-4629-8F4D-D21C47246FB0}" type="pres">
      <dgm:prSet presAssocID="{D1A22EF1-3BF1-4FE2-A88E-27C7B50BB704}" presName="hierRoot2" presStyleCnt="0">
        <dgm:presLayoutVars>
          <dgm:hierBranch/>
        </dgm:presLayoutVars>
      </dgm:prSet>
      <dgm:spPr/>
    </dgm:pt>
    <dgm:pt modelId="{98A6051E-BD03-4536-9C1E-5E31572A0827}" type="pres">
      <dgm:prSet presAssocID="{D1A22EF1-3BF1-4FE2-A88E-27C7B50BB704}" presName="rootComposite" presStyleCnt="0"/>
      <dgm:spPr/>
    </dgm:pt>
    <dgm:pt modelId="{7D00B31A-875A-4E62-9B7E-6728001023BF}" type="pres">
      <dgm:prSet presAssocID="{D1A22EF1-3BF1-4FE2-A88E-27C7B50BB704}" presName="rootText" presStyleLbl="node2" presStyleIdx="2" presStyleCnt="3">
        <dgm:presLayoutVars>
          <dgm:chPref val="3"/>
        </dgm:presLayoutVars>
      </dgm:prSet>
      <dgm:spPr/>
    </dgm:pt>
    <dgm:pt modelId="{5A58857C-B984-4C6C-B234-683299BD3A76}" type="pres">
      <dgm:prSet presAssocID="{D1A22EF1-3BF1-4FE2-A88E-27C7B50BB704}" presName="rootConnector" presStyleLbl="node2" presStyleIdx="2" presStyleCnt="3"/>
      <dgm:spPr/>
    </dgm:pt>
    <dgm:pt modelId="{FAC44D8D-A593-4167-AB4A-4E5A0F71FDE6}" type="pres">
      <dgm:prSet presAssocID="{D1A22EF1-3BF1-4FE2-A88E-27C7B50BB704}" presName="hierChild4" presStyleCnt="0"/>
      <dgm:spPr/>
    </dgm:pt>
    <dgm:pt modelId="{A2A43734-C359-4F97-AE3B-EA04068061DC}" type="pres">
      <dgm:prSet presAssocID="{D1A22EF1-3BF1-4FE2-A88E-27C7B50BB704}" presName="hierChild5" presStyleCnt="0"/>
      <dgm:spPr/>
    </dgm:pt>
    <dgm:pt modelId="{688D2B84-18AB-4D6D-8807-00460DEA9405}" type="pres">
      <dgm:prSet presAssocID="{37F04E4A-863F-4F2C-84B1-4ACD6739F72F}" presName="hierChild3" presStyleCnt="0"/>
      <dgm:spPr/>
    </dgm:pt>
  </dgm:ptLst>
  <dgm:cxnLst>
    <dgm:cxn modelId="{5B784F10-7405-4328-AC20-69C0C4297DF9}" type="presOf" srcId="{689736B3-F922-4D0B-A05D-CAB969A1F4C2}" destId="{E7A8D4F4-8AB2-4CE2-88BE-DDB10C7B4F44}" srcOrd="0" destOrd="0" presId="urn:microsoft.com/office/officeart/2005/8/layout/orgChart1"/>
    <dgm:cxn modelId="{12FB0829-7694-4B7D-9962-35C584EA7BF2}" type="presOf" srcId="{0F15E6E6-CC6A-40DD-A424-4D6090CD3D71}" destId="{BF435132-4BCC-4592-AEF8-FD5DDE091863}" srcOrd="1" destOrd="0" presId="urn:microsoft.com/office/officeart/2005/8/layout/orgChart1"/>
    <dgm:cxn modelId="{E9E24135-6A9E-401E-B07F-83486C5CF318}" type="presOf" srcId="{0F15E6E6-CC6A-40DD-A424-4D6090CD3D71}" destId="{770298AA-BFB2-4DA4-82C9-9CF20A2B1694}" srcOrd="0" destOrd="0" presId="urn:microsoft.com/office/officeart/2005/8/layout/orgChart1"/>
    <dgm:cxn modelId="{AA16AF69-6EEE-4C8C-BF7F-F44E472DDE7A}" type="presOf" srcId="{37F04E4A-863F-4F2C-84B1-4ACD6739F72F}" destId="{CCF51E8F-71E0-4CAA-919E-80E6FF484CC1}" srcOrd="0" destOrd="0" presId="urn:microsoft.com/office/officeart/2005/8/layout/orgChart1"/>
    <dgm:cxn modelId="{2C2EC456-D5D6-45C7-919C-0EFE2DD24744}" type="presOf" srcId="{37F04E4A-863F-4F2C-84B1-4ACD6739F72F}" destId="{66A03F62-3659-4570-A2FA-4CDD148058E2}" srcOrd="1" destOrd="0" presId="urn:microsoft.com/office/officeart/2005/8/layout/orgChart1"/>
    <dgm:cxn modelId="{584B6B7B-801A-4DC7-A33C-D4E67C8FB834}" type="presOf" srcId="{2204CAE6-37C2-497E-8DF9-3F7BB797E7A4}" destId="{92BB5C8D-93A6-4BBB-AF39-609187537871}" srcOrd="0" destOrd="0" presId="urn:microsoft.com/office/officeart/2005/8/layout/orgChart1"/>
    <dgm:cxn modelId="{CE9E00AB-C082-4EDF-ABB8-2A41E10F40A9}" srcId="{37F04E4A-863F-4F2C-84B1-4ACD6739F72F}" destId="{77623707-B8E6-4283-8A33-A0B3A03FEB79}" srcOrd="0" destOrd="0" parTransId="{2204CAE6-37C2-497E-8DF9-3F7BB797E7A4}" sibTransId="{B2C84F73-887C-4481-9934-3317C1A2F7BF}"/>
    <dgm:cxn modelId="{89C663AD-27BD-4580-8E78-545CBFCDFF32}" type="presOf" srcId="{D1A22EF1-3BF1-4FE2-A88E-27C7B50BB704}" destId="{7D00B31A-875A-4E62-9B7E-6728001023BF}" srcOrd="0" destOrd="0" presId="urn:microsoft.com/office/officeart/2005/8/layout/orgChart1"/>
    <dgm:cxn modelId="{1695D2B2-281F-4E1C-B5FE-3FA379E09093}" srcId="{689736B3-F922-4D0B-A05D-CAB969A1F4C2}" destId="{37F04E4A-863F-4F2C-84B1-4ACD6739F72F}" srcOrd="0" destOrd="0" parTransId="{6D22BFA4-1BDA-45AD-9125-3D5B520817F7}" sibTransId="{55C17847-8E11-406E-B791-E69B99E6AEC9}"/>
    <dgm:cxn modelId="{FC2F89B7-0A24-4814-8FD3-EC9867A7167E}" type="presOf" srcId="{B7AECB07-3960-4B03-AAA9-CD3F2E42C2A3}" destId="{4222A8C2-DB5B-4B71-A9A3-BAA84935BFD3}" srcOrd="0" destOrd="0" presId="urn:microsoft.com/office/officeart/2005/8/layout/orgChart1"/>
    <dgm:cxn modelId="{939F1CC3-7535-409E-96E7-C02B35D43CC9}" type="presOf" srcId="{77623707-B8E6-4283-8A33-A0B3A03FEB79}" destId="{FF298B61-9BCD-496B-BB20-9D9481D6CA64}" srcOrd="1" destOrd="0" presId="urn:microsoft.com/office/officeart/2005/8/layout/orgChart1"/>
    <dgm:cxn modelId="{8E7101C9-C826-437B-B806-DA641A20C347}" srcId="{37F04E4A-863F-4F2C-84B1-4ACD6739F72F}" destId="{0F15E6E6-CC6A-40DD-A424-4D6090CD3D71}" srcOrd="1" destOrd="0" parTransId="{B7AECB07-3960-4B03-AAA9-CD3F2E42C2A3}" sibTransId="{01A84EFC-3346-414E-8F25-0F64186D200D}"/>
    <dgm:cxn modelId="{97EDE1D2-8947-4112-90F8-2679EF025555}" type="presOf" srcId="{D1A22EF1-3BF1-4FE2-A88E-27C7B50BB704}" destId="{5A58857C-B984-4C6C-B234-683299BD3A76}" srcOrd="1" destOrd="0" presId="urn:microsoft.com/office/officeart/2005/8/layout/orgChart1"/>
    <dgm:cxn modelId="{7EB7AFEA-D335-475D-A5DC-2165A731A6D2}" srcId="{37F04E4A-863F-4F2C-84B1-4ACD6739F72F}" destId="{D1A22EF1-3BF1-4FE2-A88E-27C7B50BB704}" srcOrd="2" destOrd="0" parTransId="{3AC4754F-176E-4457-B143-A819C5CFB490}" sibTransId="{6FAF8834-9D54-4F17-ABF2-1219D1E3E2F9}"/>
    <dgm:cxn modelId="{CBA9F1F6-35A9-464C-A93A-2B1CCDBBA1B9}" type="presOf" srcId="{77623707-B8E6-4283-8A33-A0B3A03FEB79}" destId="{3502DA9C-4CBC-4605-AE6C-50F919B71373}" srcOrd="0" destOrd="0" presId="urn:microsoft.com/office/officeart/2005/8/layout/orgChart1"/>
    <dgm:cxn modelId="{0A8607FC-0B8F-4BDE-83EA-95228FE6F3A4}" type="presOf" srcId="{3AC4754F-176E-4457-B143-A819C5CFB490}" destId="{3A7BBA18-4C9A-45D0-9DE4-62BC6D1E23E4}" srcOrd="0" destOrd="0" presId="urn:microsoft.com/office/officeart/2005/8/layout/orgChart1"/>
    <dgm:cxn modelId="{696EAAB5-C87B-44C5-9471-5EDE8639A452}" type="presParOf" srcId="{E7A8D4F4-8AB2-4CE2-88BE-DDB10C7B4F44}" destId="{8DC16052-F560-42A0-963D-E91515258A8B}" srcOrd="0" destOrd="0" presId="urn:microsoft.com/office/officeart/2005/8/layout/orgChart1"/>
    <dgm:cxn modelId="{67B4BAC5-0057-4869-9319-AF1368841A00}" type="presParOf" srcId="{8DC16052-F560-42A0-963D-E91515258A8B}" destId="{94302BA4-D513-4245-9DC2-F23EC2A76799}" srcOrd="0" destOrd="0" presId="urn:microsoft.com/office/officeart/2005/8/layout/orgChart1"/>
    <dgm:cxn modelId="{E0A0B5AF-8A5A-4DFF-AE25-DA86FBC241D3}" type="presParOf" srcId="{94302BA4-D513-4245-9DC2-F23EC2A76799}" destId="{CCF51E8F-71E0-4CAA-919E-80E6FF484CC1}" srcOrd="0" destOrd="0" presId="urn:microsoft.com/office/officeart/2005/8/layout/orgChart1"/>
    <dgm:cxn modelId="{F42B5809-31CD-4BDA-8343-DCEAC33EAEE8}" type="presParOf" srcId="{94302BA4-D513-4245-9DC2-F23EC2A76799}" destId="{66A03F62-3659-4570-A2FA-4CDD148058E2}" srcOrd="1" destOrd="0" presId="urn:microsoft.com/office/officeart/2005/8/layout/orgChart1"/>
    <dgm:cxn modelId="{DFEF96BF-4C7D-4AC8-88C3-563730634645}" type="presParOf" srcId="{8DC16052-F560-42A0-963D-E91515258A8B}" destId="{B639C950-0412-447D-9408-1AF6B467AB94}" srcOrd="1" destOrd="0" presId="urn:microsoft.com/office/officeart/2005/8/layout/orgChart1"/>
    <dgm:cxn modelId="{2E811A2C-F8E6-4989-B034-0F1F40BAD7E7}" type="presParOf" srcId="{B639C950-0412-447D-9408-1AF6B467AB94}" destId="{92BB5C8D-93A6-4BBB-AF39-609187537871}" srcOrd="0" destOrd="0" presId="urn:microsoft.com/office/officeart/2005/8/layout/orgChart1"/>
    <dgm:cxn modelId="{52B50CCC-C6A1-458C-8718-CEBBE76E8EB5}" type="presParOf" srcId="{B639C950-0412-447D-9408-1AF6B467AB94}" destId="{C79BA1C5-551D-46D4-86CC-A97AE0865535}" srcOrd="1" destOrd="0" presId="urn:microsoft.com/office/officeart/2005/8/layout/orgChart1"/>
    <dgm:cxn modelId="{D538E8AF-DF7F-47E8-AEA1-1B9FDE972255}" type="presParOf" srcId="{C79BA1C5-551D-46D4-86CC-A97AE0865535}" destId="{E42E93F5-BB14-4CE4-B21B-9AA97ED1C7BF}" srcOrd="0" destOrd="0" presId="urn:microsoft.com/office/officeart/2005/8/layout/orgChart1"/>
    <dgm:cxn modelId="{BBC85D2C-2621-4AF9-AB3E-1CEF629A0DFC}" type="presParOf" srcId="{E42E93F5-BB14-4CE4-B21B-9AA97ED1C7BF}" destId="{3502DA9C-4CBC-4605-AE6C-50F919B71373}" srcOrd="0" destOrd="0" presId="urn:microsoft.com/office/officeart/2005/8/layout/orgChart1"/>
    <dgm:cxn modelId="{2ABCB4FF-7DE1-494F-9509-8ECF7ADE39D7}" type="presParOf" srcId="{E42E93F5-BB14-4CE4-B21B-9AA97ED1C7BF}" destId="{FF298B61-9BCD-496B-BB20-9D9481D6CA64}" srcOrd="1" destOrd="0" presId="urn:microsoft.com/office/officeart/2005/8/layout/orgChart1"/>
    <dgm:cxn modelId="{A5CB7385-EDEE-4F8E-A2F9-4B37E089241B}" type="presParOf" srcId="{C79BA1C5-551D-46D4-86CC-A97AE0865535}" destId="{88EE903E-40B2-4354-BB3E-2A6B168EC593}" srcOrd="1" destOrd="0" presId="urn:microsoft.com/office/officeart/2005/8/layout/orgChart1"/>
    <dgm:cxn modelId="{2E553C21-2585-41EE-9BB9-7D07EAB5BAE6}" type="presParOf" srcId="{C79BA1C5-551D-46D4-86CC-A97AE0865535}" destId="{C8FD0D29-640D-42B8-93B4-7FA561876F52}" srcOrd="2" destOrd="0" presId="urn:microsoft.com/office/officeart/2005/8/layout/orgChart1"/>
    <dgm:cxn modelId="{747F4D6B-FF15-4E86-8698-D427C6A13224}" type="presParOf" srcId="{B639C950-0412-447D-9408-1AF6B467AB94}" destId="{4222A8C2-DB5B-4B71-A9A3-BAA84935BFD3}" srcOrd="2" destOrd="0" presId="urn:microsoft.com/office/officeart/2005/8/layout/orgChart1"/>
    <dgm:cxn modelId="{46D65DF8-BE68-46F7-BBAB-4E26082DBA26}" type="presParOf" srcId="{B639C950-0412-447D-9408-1AF6B467AB94}" destId="{83D76BDC-552D-4A13-89A6-E80BDD62100D}" srcOrd="3" destOrd="0" presId="urn:microsoft.com/office/officeart/2005/8/layout/orgChart1"/>
    <dgm:cxn modelId="{30EF3E8C-D4C4-4EE3-8D7D-0AA82B25A561}" type="presParOf" srcId="{83D76BDC-552D-4A13-89A6-E80BDD62100D}" destId="{60CDC564-1658-4B14-A4F6-28674521F0CE}" srcOrd="0" destOrd="0" presId="urn:microsoft.com/office/officeart/2005/8/layout/orgChart1"/>
    <dgm:cxn modelId="{5DE734A5-F2F6-4EA6-B833-9B531623732D}" type="presParOf" srcId="{60CDC564-1658-4B14-A4F6-28674521F0CE}" destId="{770298AA-BFB2-4DA4-82C9-9CF20A2B1694}" srcOrd="0" destOrd="0" presId="urn:microsoft.com/office/officeart/2005/8/layout/orgChart1"/>
    <dgm:cxn modelId="{C70EEC73-7CE7-48AD-A712-D100175EBC14}" type="presParOf" srcId="{60CDC564-1658-4B14-A4F6-28674521F0CE}" destId="{BF435132-4BCC-4592-AEF8-FD5DDE091863}" srcOrd="1" destOrd="0" presId="urn:microsoft.com/office/officeart/2005/8/layout/orgChart1"/>
    <dgm:cxn modelId="{7034FBD1-C1E6-4DBD-908B-6557AA531987}" type="presParOf" srcId="{83D76BDC-552D-4A13-89A6-E80BDD62100D}" destId="{E253C54C-E3A9-40D0-BC72-AF78A0B5E9CE}" srcOrd="1" destOrd="0" presId="urn:microsoft.com/office/officeart/2005/8/layout/orgChart1"/>
    <dgm:cxn modelId="{992AFAE7-28FB-496E-B099-DF04410C0478}" type="presParOf" srcId="{83D76BDC-552D-4A13-89A6-E80BDD62100D}" destId="{CBB6782D-5E43-402D-B030-0963997166D5}" srcOrd="2" destOrd="0" presId="urn:microsoft.com/office/officeart/2005/8/layout/orgChart1"/>
    <dgm:cxn modelId="{C2C7BA7C-F5D0-405F-AB5E-4A014B07B648}" type="presParOf" srcId="{B639C950-0412-447D-9408-1AF6B467AB94}" destId="{3A7BBA18-4C9A-45D0-9DE4-62BC6D1E23E4}" srcOrd="4" destOrd="0" presId="urn:microsoft.com/office/officeart/2005/8/layout/orgChart1"/>
    <dgm:cxn modelId="{4F016D01-89C4-4D36-97B7-E6F17F22ACA3}" type="presParOf" srcId="{B639C950-0412-447D-9408-1AF6B467AB94}" destId="{56358E21-5F83-4629-8F4D-D21C47246FB0}" srcOrd="5" destOrd="0" presId="urn:microsoft.com/office/officeart/2005/8/layout/orgChart1"/>
    <dgm:cxn modelId="{624F05DE-F727-4D05-BFEC-BF16C16C712D}" type="presParOf" srcId="{56358E21-5F83-4629-8F4D-D21C47246FB0}" destId="{98A6051E-BD03-4536-9C1E-5E31572A0827}" srcOrd="0" destOrd="0" presId="urn:microsoft.com/office/officeart/2005/8/layout/orgChart1"/>
    <dgm:cxn modelId="{A8CBF6E8-B505-472D-A5DC-1239D210830E}" type="presParOf" srcId="{98A6051E-BD03-4536-9C1E-5E31572A0827}" destId="{7D00B31A-875A-4E62-9B7E-6728001023BF}" srcOrd="0" destOrd="0" presId="urn:microsoft.com/office/officeart/2005/8/layout/orgChart1"/>
    <dgm:cxn modelId="{E234906D-43D5-4581-8254-E897881240AF}" type="presParOf" srcId="{98A6051E-BD03-4536-9C1E-5E31572A0827}" destId="{5A58857C-B984-4C6C-B234-683299BD3A76}" srcOrd="1" destOrd="0" presId="urn:microsoft.com/office/officeart/2005/8/layout/orgChart1"/>
    <dgm:cxn modelId="{2DA68232-40E0-4629-99C5-6F5F42EE72C1}" type="presParOf" srcId="{56358E21-5F83-4629-8F4D-D21C47246FB0}" destId="{FAC44D8D-A593-4167-AB4A-4E5A0F71FDE6}" srcOrd="1" destOrd="0" presId="urn:microsoft.com/office/officeart/2005/8/layout/orgChart1"/>
    <dgm:cxn modelId="{4762BE65-5D47-416B-BD86-CE142A16AABC}" type="presParOf" srcId="{56358E21-5F83-4629-8F4D-D21C47246FB0}" destId="{A2A43734-C359-4F97-AE3B-EA04068061DC}" srcOrd="2" destOrd="0" presId="urn:microsoft.com/office/officeart/2005/8/layout/orgChart1"/>
    <dgm:cxn modelId="{D337DFA9-DEFE-469D-A442-CCF33541565A}" type="presParOf" srcId="{8DC16052-F560-42A0-963D-E91515258A8B}" destId="{688D2B84-18AB-4D6D-8807-00460DEA94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9736B3-F922-4D0B-A05D-CAB969A1F4C2}" type="doc">
      <dgm:prSet loTypeId="urn:microsoft.com/office/officeart/2005/8/layout/orgChart1" loCatId="hierarchy" qsTypeId="urn:microsoft.com/office/officeart/2005/8/quickstyle/3d2#3" qsCatId="3D" csTypeId="urn:microsoft.com/office/officeart/2005/8/colors/accent1_2" csCatId="accent1" phldr="1"/>
      <dgm:spPr/>
    </dgm:pt>
    <dgm:pt modelId="{37F04E4A-863F-4F2C-84B1-4ACD6739F72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3 Units</a:t>
          </a:r>
        </a:p>
      </dgm:t>
    </dgm:pt>
    <dgm:pt modelId="{55C17847-8E11-406E-B791-E69B99E6AEC9}" type="sibTrans" cxnId="{1695D2B2-281F-4E1C-B5FE-3FA379E09093}">
      <dgm:prSet/>
      <dgm:spPr/>
      <dgm:t>
        <a:bodyPr/>
        <a:lstStyle/>
        <a:p>
          <a:endParaRPr lang="en-US"/>
        </a:p>
      </dgm:t>
    </dgm:pt>
    <dgm:pt modelId="{6D22BFA4-1BDA-45AD-9125-3D5B520817F7}" type="parTrans" cxnId="{1695D2B2-281F-4E1C-B5FE-3FA379E09093}">
      <dgm:prSet/>
      <dgm:spPr/>
      <dgm:t>
        <a:bodyPr/>
        <a:lstStyle/>
        <a:p>
          <a:endParaRPr lang="en-US"/>
        </a:p>
      </dgm:t>
    </dgm:pt>
    <dgm:pt modelId="{D1A22EF1-3BF1-4FE2-A88E-27C7B50BB70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 Foreign Language</a:t>
          </a:r>
        </a:p>
      </dgm:t>
    </dgm:pt>
    <dgm:pt modelId="{6FAF8834-9D54-4F17-ABF2-1219D1E3E2F9}" type="sibTrans" cxnId="{7EB7AFEA-D335-475D-A5DC-2165A731A6D2}">
      <dgm:prSet/>
      <dgm:spPr/>
      <dgm:t>
        <a:bodyPr/>
        <a:lstStyle/>
        <a:p>
          <a:endParaRPr lang="en-US"/>
        </a:p>
      </dgm:t>
    </dgm:pt>
    <dgm:pt modelId="{3AC4754F-176E-4457-B143-A819C5CFB490}" type="parTrans" cxnId="{7EB7AFEA-D335-475D-A5DC-2165A731A6D2}">
      <dgm:prSet/>
      <dgm:spPr/>
      <dgm:t>
        <a:bodyPr/>
        <a:lstStyle/>
        <a:p>
          <a:endParaRPr lang="en-US"/>
        </a:p>
      </dgm:t>
    </dgm:pt>
    <dgm:pt modelId="{0F15E6E6-CC6A-40DD-A424-4D6090CD3D71}">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Art Education</a:t>
          </a:r>
        </a:p>
      </dgm:t>
    </dgm:pt>
    <dgm:pt modelId="{01A84EFC-3346-414E-8F25-0F64186D200D}" type="sibTrans" cxnId="{8E7101C9-C826-437B-B806-DA641A20C347}">
      <dgm:prSet/>
      <dgm:spPr/>
      <dgm:t>
        <a:bodyPr/>
        <a:lstStyle/>
        <a:p>
          <a:endParaRPr lang="en-US"/>
        </a:p>
      </dgm:t>
    </dgm:pt>
    <dgm:pt modelId="{B7AECB07-3960-4B03-AAA9-CD3F2E42C2A3}" type="parTrans" cxnId="{8E7101C9-C826-437B-B806-DA641A20C347}">
      <dgm:prSet/>
      <dgm:spPr/>
      <dgm:t>
        <a:bodyPr/>
        <a:lstStyle/>
        <a:p>
          <a:endParaRPr lang="en-US"/>
        </a:p>
      </dgm:t>
    </dgm:pt>
    <dgm:pt modelId="{77623707-B8E6-4283-8A33-A0B3A03FEB79}">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effectLst/>
              <a:latin typeface="Verdana" pitchFamily="34" charset="0"/>
            </a:rPr>
            <a:t>Career Tech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a:ln/>
            <a:effectLst/>
            <a:latin typeface="Verdana" pitchFamily="34" charset="0"/>
          </a:endParaRPr>
        </a:p>
      </dgm:t>
    </dgm:pt>
    <dgm:pt modelId="{B2C84F73-887C-4481-9934-3317C1A2F7BF}" type="sibTrans" cxnId="{CE9E00AB-C082-4EDF-ABB8-2A41E10F40A9}">
      <dgm:prSet/>
      <dgm:spPr/>
      <dgm:t>
        <a:bodyPr/>
        <a:lstStyle/>
        <a:p>
          <a:endParaRPr lang="en-US"/>
        </a:p>
      </dgm:t>
    </dgm:pt>
    <dgm:pt modelId="{2204CAE6-37C2-497E-8DF9-3F7BB797E7A4}" type="parTrans" cxnId="{CE9E00AB-C082-4EDF-ABB8-2A41E10F40A9}">
      <dgm:prSet/>
      <dgm:spPr/>
      <dgm:t>
        <a:bodyPr/>
        <a:lstStyle/>
        <a:p>
          <a:endParaRPr lang="en-US"/>
        </a:p>
      </dgm:t>
    </dgm:pt>
    <dgm:pt modelId="{E7A8D4F4-8AB2-4CE2-88BE-DDB10C7B4F44}" type="pres">
      <dgm:prSet presAssocID="{689736B3-F922-4D0B-A05D-CAB969A1F4C2}" presName="hierChild1" presStyleCnt="0">
        <dgm:presLayoutVars>
          <dgm:orgChart val="1"/>
          <dgm:chPref val="1"/>
          <dgm:dir/>
          <dgm:animOne val="branch"/>
          <dgm:animLvl val="lvl"/>
          <dgm:resizeHandles/>
        </dgm:presLayoutVars>
      </dgm:prSet>
      <dgm:spPr/>
    </dgm:pt>
    <dgm:pt modelId="{8DC16052-F560-42A0-963D-E91515258A8B}" type="pres">
      <dgm:prSet presAssocID="{37F04E4A-863F-4F2C-84B1-4ACD6739F72F}" presName="hierRoot1" presStyleCnt="0">
        <dgm:presLayoutVars>
          <dgm:hierBranch val="init"/>
        </dgm:presLayoutVars>
      </dgm:prSet>
      <dgm:spPr/>
    </dgm:pt>
    <dgm:pt modelId="{94302BA4-D513-4245-9DC2-F23EC2A76799}" type="pres">
      <dgm:prSet presAssocID="{37F04E4A-863F-4F2C-84B1-4ACD6739F72F}" presName="rootComposite1" presStyleCnt="0"/>
      <dgm:spPr/>
    </dgm:pt>
    <dgm:pt modelId="{CCF51E8F-71E0-4CAA-919E-80E6FF484CC1}" type="pres">
      <dgm:prSet presAssocID="{37F04E4A-863F-4F2C-84B1-4ACD6739F72F}" presName="rootText1" presStyleLbl="node0" presStyleIdx="0" presStyleCnt="1">
        <dgm:presLayoutVars>
          <dgm:chPref val="3"/>
        </dgm:presLayoutVars>
      </dgm:prSet>
      <dgm:spPr/>
    </dgm:pt>
    <dgm:pt modelId="{66A03F62-3659-4570-A2FA-4CDD148058E2}" type="pres">
      <dgm:prSet presAssocID="{37F04E4A-863F-4F2C-84B1-4ACD6739F72F}" presName="rootConnector1" presStyleLbl="node1" presStyleIdx="0" presStyleCnt="0"/>
      <dgm:spPr/>
    </dgm:pt>
    <dgm:pt modelId="{B639C950-0412-447D-9408-1AF6B467AB94}" type="pres">
      <dgm:prSet presAssocID="{37F04E4A-863F-4F2C-84B1-4ACD6739F72F}" presName="hierChild2" presStyleCnt="0"/>
      <dgm:spPr/>
    </dgm:pt>
    <dgm:pt modelId="{92BB5C8D-93A6-4BBB-AF39-609187537871}" type="pres">
      <dgm:prSet presAssocID="{2204CAE6-37C2-497E-8DF9-3F7BB797E7A4}" presName="Name37" presStyleLbl="parChTrans1D2" presStyleIdx="0" presStyleCnt="3"/>
      <dgm:spPr/>
    </dgm:pt>
    <dgm:pt modelId="{C79BA1C5-551D-46D4-86CC-A97AE0865535}" type="pres">
      <dgm:prSet presAssocID="{77623707-B8E6-4283-8A33-A0B3A03FEB79}" presName="hierRoot2" presStyleCnt="0">
        <dgm:presLayoutVars>
          <dgm:hierBranch/>
        </dgm:presLayoutVars>
      </dgm:prSet>
      <dgm:spPr/>
    </dgm:pt>
    <dgm:pt modelId="{E42E93F5-BB14-4CE4-B21B-9AA97ED1C7BF}" type="pres">
      <dgm:prSet presAssocID="{77623707-B8E6-4283-8A33-A0B3A03FEB79}" presName="rootComposite" presStyleCnt="0"/>
      <dgm:spPr/>
    </dgm:pt>
    <dgm:pt modelId="{3502DA9C-4CBC-4605-AE6C-50F919B71373}" type="pres">
      <dgm:prSet presAssocID="{77623707-B8E6-4283-8A33-A0B3A03FEB79}" presName="rootText" presStyleLbl="node2" presStyleIdx="0" presStyleCnt="3">
        <dgm:presLayoutVars>
          <dgm:chPref val="3"/>
        </dgm:presLayoutVars>
      </dgm:prSet>
      <dgm:spPr/>
    </dgm:pt>
    <dgm:pt modelId="{FF298B61-9BCD-496B-BB20-9D9481D6CA64}" type="pres">
      <dgm:prSet presAssocID="{77623707-B8E6-4283-8A33-A0B3A03FEB79}" presName="rootConnector" presStyleLbl="node2" presStyleIdx="0" presStyleCnt="3"/>
      <dgm:spPr/>
    </dgm:pt>
    <dgm:pt modelId="{88EE903E-40B2-4354-BB3E-2A6B168EC593}" type="pres">
      <dgm:prSet presAssocID="{77623707-B8E6-4283-8A33-A0B3A03FEB79}" presName="hierChild4" presStyleCnt="0"/>
      <dgm:spPr/>
    </dgm:pt>
    <dgm:pt modelId="{C8FD0D29-640D-42B8-93B4-7FA561876F52}" type="pres">
      <dgm:prSet presAssocID="{77623707-B8E6-4283-8A33-A0B3A03FEB79}" presName="hierChild5" presStyleCnt="0"/>
      <dgm:spPr/>
    </dgm:pt>
    <dgm:pt modelId="{4222A8C2-DB5B-4B71-A9A3-BAA84935BFD3}" type="pres">
      <dgm:prSet presAssocID="{B7AECB07-3960-4B03-AAA9-CD3F2E42C2A3}" presName="Name37" presStyleLbl="parChTrans1D2" presStyleIdx="1" presStyleCnt="3"/>
      <dgm:spPr/>
    </dgm:pt>
    <dgm:pt modelId="{83D76BDC-552D-4A13-89A6-E80BDD62100D}" type="pres">
      <dgm:prSet presAssocID="{0F15E6E6-CC6A-40DD-A424-4D6090CD3D71}" presName="hierRoot2" presStyleCnt="0">
        <dgm:presLayoutVars>
          <dgm:hierBranch/>
        </dgm:presLayoutVars>
      </dgm:prSet>
      <dgm:spPr/>
    </dgm:pt>
    <dgm:pt modelId="{60CDC564-1658-4B14-A4F6-28674521F0CE}" type="pres">
      <dgm:prSet presAssocID="{0F15E6E6-CC6A-40DD-A424-4D6090CD3D71}" presName="rootComposite" presStyleCnt="0"/>
      <dgm:spPr/>
    </dgm:pt>
    <dgm:pt modelId="{770298AA-BFB2-4DA4-82C9-9CF20A2B1694}" type="pres">
      <dgm:prSet presAssocID="{0F15E6E6-CC6A-40DD-A424-4D6090CD3D71}" presName="rootText" presStyleLbl="node2" presStyleIdx="1" presStyleCnt="3">
        <dgm:presLayoutVars>
          <dgm:chPref val="3"/>
        </dgm:presLayoutVars>
      </dgm:prSet>
      <dgm:spPr/>
    </dgm:pt>
    <dgm:pt modelId="{BF435132-4BCC-4592-AEF8-FD5DDE091863}" type="pres">
      <dgm:prSet presAssocID="{0F15E6E6-CC6A-40DD-A424-4D6090CD3D71}" presName="rootConnector" presStyleLbl="node2" presStyleIdx="1" presStyleCnt="3"/>
      <dgm:spPr/>
    </dgm:pt>
    <dgm:pt modelId="{E253C54C-E3A9-40D0-BC72-AF78A0B5E9CE}" type="pres">
      <dgm:prSet presAssocID="{0F15E6E6-CC6A-40DD-A424-4D6090CD3D71}" presName="hierChild4" presStyleCnt="0"/>
      <dgm:spPr/>
    </dgm:pt>
    <dgm:pt modelId="{CBB6782D-5E43-402D-B030-0963997166D5}" type="pres">
      <dgm:prSet presAssocID="{0F15E6E6-CC6A-40DD-A424-4D6090CD3D71}" presName="hierChild5" presStyleCnt="0"/>
      <dgm:spPr/>
    </dgm:pt>
    <dgm:pt modelId="{3A7BBA18-4C9A-45D0-9DE4-62BC6D1E23E4}" type="pres">
      <dgm:prSet presAssocID="{3AC4754F-176E-4457-B143-A819C5CFB490}" presName="Name37" presStyleLbl="parChTrans1D2" presStyleIdx="2" presStyleCnt="3"/>
      <dgm:spPr/>
    </dgm:pt>
    <dgm:pt modelId="{56358E21-5F83-4629-8F4D-D21C47246FB0}" type="pres">
      <dgm:prSet presAssocID="{D1A22EF1-3BF1-4FE2-A88E-27C7B50BB704}" presName="hierRoot2" presStyleCnt="0">
        <dgm:presLayoutVars>
          <dgm:hierBranch/>
        </dgm:presLayoutVars>
      </dgm:prSet>
      <dgm:spPr/>
    </dgm:pt>
    <dgm:pt modelId="{98A6051E-BD03-4536-9C1E-5E31572A0827}" type="pres">
      <dgm:prSet presAssocID="{D1A22EF1-3BF1-4FE2-A88E-27C7B50BB704}" presName="rootComposite" presStyleCnt="0"/>
      <dgm:spPr/>
    </dgm:pt>
    <dgm:pt modelId="{7D00B31A-875A-4E62-9B7E-6728001023BF}" type="pres">
      <dgm:prSet presAssocID="{D1A22EF1-3BF1-4FE2-A88E-27C7B50BB704}" presName="rootText" presStyleLbl="node2" presStyleIdx="2" presStyleCnt="3">
        <dgm:presLayoutVars>
          <dgm:chPref val="3"/>
        </dgm:presLayoutVars>
      </dgm:prSet>
      <dgm:spPr/>
    </dgm:pt>
    <dgm:pt modelId="{5A58857C-B984-4C6C-B234-683299BD3A76}" type="pres">
      <dgm:prSet presAssocID="{D1A22EF1-3BF1-4FE2-A88E-27C7B50BB704}" presName="rootConnector" presStyleLbl="node2" presStyleIdx="2" presStyleCnt="3"/>
      <dgm:spPr/>
    </dgm:pt>
    <dgm:pt modelId="{FAC44D8D-A593-4167-AB4A-4E5A0F71FDE6}" type="pres">
      <dgm:prSet presAssocID="{D1A22EF1-3BF1-4FE2-A88E-27C7B50BB704}" presName="hierChild4" presStyleCnt="0"/>
      <dgm:spPr/>
    </dgm:pt>
    <dgm:pt modelId="{A2A43734-C359-4F97-AE3B-EA04068061DC}" type="pres">
      <dgm:prSet presAssocID="{D1A22EF1-3BF1-4FE2-A88E-27C7B50BB704}" presName="hierChild5" presStyleCnt="0"/>
      <dgm:spPr/>
    </dgm:pt>
    <dgm:pt modelId="{688D2B84-18AB-4D6D-8807-00460DEA9405}" type="pres">
      <dgm:prSet presAssocID="{37F04E4A-863F-4F2C-84B1-4ACD6739F72F}" presName="hierChild3" presStyleCnt="0"/>
      <dgm:spPr/>
    </dgm:pt>
  </dgm:ptLst>
  <dgm:cxnLst>
    <dgm:cxn modelId="{91BA8C02-4D27-49C7-8B40-B89D6F5ED7BA}" type="presOf" srcId="{0F15E6E6-CC6A-40DD-A424-4D6090CD3D71}" destId="{770298AA-BFB2-4DA4-82C9-9CF20A2B1694}" srcOrd="0" destOrd="0" presId="urn:microsoft.com/office/officeart/2005/8/layout/orgChart1"/>
    <dgm:cxn modelId="{F4F8221C-6BA6-4BAC-8375-BFD3B42E3409}" type="presOf" srcId="{37F04E4A-863F-4F2C-84B1-4ACD6739F72F}" destId="{CCF51E8F-71E0-4CAA-919E-80E6FF484CC1}" srcOrd="0" destOrd="0" presId="urn:microsoft.com/office/officeart/2005/8/layout/orgChart1"/>
    <dgm:cxn modelId="{BB9E5823-5863-4741-BAE8-1F5EA53022D8}" type="presOf" srcId="{B7AECB07-3960-4B03-AAA9-CD3F2E42C2A3}" destId="{4222A8C2-DB5B-4B71-A9A3-BAA84935BFD3}" srcOrd="0" destOrd="0" presId="urn:microsoft.com/office/officeart/2005/8/layout/orgChart1"/>
    <dgm:cxn modelId="{AFDDE334-06F7-41A0-91E3-2667D29CAD4A}" type="presOf" srcId="{37F04E4A-863F-4F2C-84B1-4ACD6739F72F}" destId="{66A03F62-3659-4570-A2FA-4CDD148058E2}" srcOrd="1" destOrd="0" presId="urn:microsoft.com/office/officeart/2005/8/layout/orgChart1"/>
    <dgm:cxn modelId="{E654235F-4D0E-4701-8856-CB1B286B6B14}" type="presOf" srcId="{2204CAE6-37C2-497E-8DF9-3F7BB797E7A4}" destId="{92BB5C8D-93A6-4BBB-AF39-609187537871}" srcOrd="0" destOrd="0" presId="urn:microsoft.com/office/officeart/2005/8/layout/orgChart1"/>
    <dgm:cxn modelId="{BA19DB69-FAC0-4D1B-8FA2-3F5D00A67088}" type="presOf" srcId="{0F15E6E6-CC6A-40DD-A424-4D6090CD3D71}" destId="{BF435132-4BCC-4592-AEF8-FD5DDE091863}" srcOrd="1" destOrd="0" presId="urn:microsoft.com/office/officeart/2005/8/layout/orgChart1"/>
    <dgm:cxn modelId="{F614C66D-4089-4B5E-8C70-4BBBE0BBE4AE}" type="presOf" srcId="{77623707-B8E6-4283-8A33-A0B3A03FEB79}" destId="{FF298B61-9BCD-496B-BB20-9D9481D6CA64}" srcOrd="1" destOrd="0" presId="urn:microsoft.com/office/officeart/2005/8/layout/orgChart1"/>
    <dgm:cxn modelId="{3D276C7C-F2CE-4B66-8EE9-69833657D6FC}" type="presOf" srcId="{689736B3-F922-4D0B-A05D-CAB969A1F4C2}" destId="{E7A8D4F4-8AB2-4CE2-88BE-DDB10C7B4F44}" srcOrd="0" destOrd="0" presId="urn:microsoft.com/office/officeart/2005/8/layout/orgChart1"/>
    <dgm:cxn modelId="{7B9D0C9D-0793-46FA-8B9D-4132D85A0F00}" type="presOf" srcId="{3AC4754F-176E-4457-B143-A819C5CFB490}" destId="{3A7BBA18-4C9A-45D0-9DE4-62BC6D1E23E4}" srcOrd="0" destOrd="0" presId="urn:microsoft.com/office/officeart/2005/8/layout/orgChart1"/>
    <dgm:cxn modelId="{CE9E00AB-C082-4EDF-ABB8-2A41E10F40A9}" srcId="{37F04E4A-863F-4F2C-84B1-4ACD6739F72F}" destId="{77623707-B8E6-4283-8A33-A0B3A03FEB79}" srcOrd="0" destOrd="0" parTransId="{2204CAE6-37C2-497E-8DF9-3F7BB797E7A4}" sibTransId="{B2C84F73-887C-4481-9934-3317C1A2F7BF}"/>
    <dgm:cxn modelId="{1695D2B2-281F-4E1C-B5FE-3FA379E09093}" srcId="{689736B3-F922-4D0B-A05D-CAB969A1F4C2}" destId="{37F04E4A-863F-4F2C-84B1-4ACD6739F72F}" srcOrd="0" destOrd="0" parTransId="{6D22BFA4-1BDA-45AD-9125-3D5B520817F7}" sibTransId="{55C17847-8E11-406E-B791-E69B99E6AEC9}"/>
    <dgm:cxn modelId="{653D6DC4-CB3D-491C-A6E4-73BA97576393}" type="presOf" srcId="{D1A22EF1-3BF1-4FE2-A88E-27C7B50BB704}" destId="{5A58857C-B984-4C6C-B234-683299BD3A76}" srcOrd="1" destOrd="0" presId="urn:microsoft.com/office/officeart/2005/8/layout/orgChart1"/>
    <dgm:cxn modelId="{74BFB2C6-75CD-4879-AA07-F0B345C5594C}" type="presOf" srcId="{77623707-B8E6-4283-8A33-A0B3A03FEB79}" destId="{3502DA9C-4CBC-4605-AE6C-50F919B71373}" srcOrd="0" destOrd="0" presId="urn:microsoft.com/office/officeart/2005/8/layout/orgChart1"/>
    <dgm:cxn modelId="{8E7101C9-C826-437B-B806-DA641A20C347}" srcId="{37F04E4A-863F-4F2C-84B1-4ACD6739F72F}" destId="{0F15E6E6-CC6A-40DD-A424-4D6090CD3D71}" srcOrd="1" destOrd="0" parTransId="{B7AECB07-3960-4B03-AAA9-CD3F2E42C2A3}" sibTransId="{01A84EFC-3346-414E-8F25-0F64186D200D}"/>
    <dgm:cxn modelId="{7EB7AFEA-D335-475D-A5DC-2165A731A6D2}" srcId="{37F04E4A-863F-4F2C-84B1-4ACD6739F72F}" destId="{D1A22EF1-3BF1-4FE2-A88E-27C7B50BB704}" srcOrd="2" destOrd="0" parTransId="{3AC4754F-176E-4457-B143-A819C5CFB490}" sibTransId="{6FAF8834-9D54-4F17-ABF2-1219D1E3E2F9}"/>
    <dgm:cxn modelId="{9FCB9AEB-6D50-4E97-A7D3-23F6CCD633B8}" type="presOf" srcId="{D1A22EF1-3BF1-4FE2-A88E-27C7B50BB704}" destId="{7D00B31A-875A-4E62-9B7E-6728001023BF}" srcOrd="0" destOrd="0" presId="urn:microsoft.com/office/officeart/2005/8/layout/orgChart1"/>
    <dgm:cxn modelId="{03A4E1AE-C372-42FE-A76A-2ACED43D1C14}" type="presParOf" srcId="{E7A8D4F4-8AB2-4CE2-88BE-DDB10C7B4F44}" destId="{8DC16052-F560-42A0-963D-E91515258A8B}" srcOrd="0" destOrd="0" presId="urn:microsoft.com/office/officeart/2005/8/layout/orgChart1"/>
    <dgm:cxn modelId="{4A842450-872B-4F2E-9DCA-8E944728521A}" type="presParOf" srcId="{8DC16052-F560-42A0-963D-E91515258A8B}" destId="{94302BA4-D513-4245-9DC2-F23EC2A76799}" srcOrd="0" destOrd="0" presId="urn:microsoft.com/office/officeart/2005/8/layout/orgChart1"/>
    <dgm:cxn modelId="{61BC8B70-4886-4C76-94E0-F49E22D47447}" type="presParOf" srcId="{94302BA4-D513-4245-9DC2-F23EC2A76799}" destId="{CCF51E8F-71E0-4CAA-919E-80E6FF484CC1}" srcOrd="0" destOrd="0" presId="urn:microsoft.com/office/officeart/2005/8/layout/orgChart1"/>
    <dgm:cxn modelId="{B7E8DDC8-5D27-4405-A8C4-A6CD20141A17}" type="presParOf" srcId="{94302BA4-D513-4245-9DC2-F23EC2A76799}" destId="{66A03F62-3659-4570-A2FA-4CDD148058E2}" srcOrd="1" destOrd="0" presId="urn:microsoft.com/office/officeart/2005/8/layout/orgChart1"/>
    <dgm:cxn modelId="{99029101-B4C3-4F70-8D86-5B3DECDC50FA}" type="presParOf" srcId="{8DC16052-F560-42A0-963D-E91515258A8B}" destId="{B639C950-0412-447D-9408-1AF6B467AB94}" srcOrd="1" destOrd="0" presId="urn:microsoft.com/office/officeart/2005/8/layout/orgChart1"/>
    <dgm:cxn modelId="{C575350A-BD3F-4A4A-84CD-F1C77C98BF22}" type="presParOf" srcId="{B639C950-0412-447D-9408-1AF6B467AB94}" destId="{92BB5C8D-93A6-4BBB-AF39-609187537871}" srcOrd="0" destOrd="0" presId="urn:microsoft.com/office/officeart/2005/8/layout/orgChart1"/>
    <dgm:cxn modelId="{182FE587-46D4-46DD-A390-0A590AAA985F}" type="presParOf" srcId="{B639C950-0412-447D-9408-1AF6B467AB94}" destId="{C79BA1C5-551D-46D4-86CC-A97AE0865535}" srcOrd="1" destOrd="0" presId="urn:microsoft.com/office/officeart/2005/8/layout/orgChart1"/>
    <dgm:cxn modelId="{6E1E0CDB-F811-4E61-84D7-E7EA1357E633}" type="presParOf" srcId="{C79BA1C5-551D-46D4-86CC-A97AE0865535}" destId="{E42E93F5-BB14-4CE4-B21B-9AA97ED1C7BF}" srcOrd="0" destOrd="0" presId="urn:microsoft.com/office/officeart/2005/8/layout/orgChart1"/>
    <dgm:cxn modelId="{EB5A1C03-EFE9-4E3E-B336-2276063CF502}" type="presParOf" srcId="{E42E93F5-BB14-4CE4-B21B-9AA97ED1C7BF}" destId="{3502DA9C-4CBC-4605-AE6C-50F919B71373}" srcOrd="0" destOrd="0" presId="urn:microsoft.com/office/officeart/2005/8/layout/orgChart1"/>
    <dgm:cxn modelId="{4C7A0FCC-B049-4996-B55E-91ACFA6EF99A}" type="presParOf" srcId="{E42E93F5-BB14-4CE4-B21B-9AA97ED1C7BF}" destId="{FF298B61-9BCD-496B-BB20-9D9481D6CA64}" srcOrd="1" destOrd="0" presId="urn:microsoft.com/office/officeart/2005/8/layout/orgChart1"/>
    <dgm:cxn modelId="{4A605F33-EE3B-42FA-9C9B-5AFB5FEBCB5C}" type="presParOf" srcId="{C79BA1C5-551D-46D4-86CC-A97AE0865535}" destId="{88EE903E-40B2-4354-BB3E-2A6B168EC593}" srcOrd="1" destOrd="0" presId="urn:microsoft.com/office/officeart/2005/8/layout/orgChart1"/>
    <dgm:cxn modelId="{BAC16FE4-5041-4BEB-8B0C-03126F5CDA52}" type="presParOf" srcId="{C79BA1C5-551D-46D4-86CC-A97AE0865535}" destId="{C8FD0D29-640D-42B8-93B4-7FA561876F52}" srcOrd="2" destOrd="0" presId="urn:microsoft.com/office/officeart/2005/8/layout/orgChart1"/>
    <dgm:cxn modelId="{F6A80592-AF64-49CE-80E0-D4DC8AE7B58B}" type="presParOf" srcId="{B639C950-0412-447D-9408-1AF6B467AB94}" destId="{4222A8C2-DB5B-4B71-A9A3-BAA84935BFD3}" srcOrd="2" destOrd="0" presId="urn:microsoft.com/office/officeart/2005/8/layout/orgChart1"/>
    <dgm:cxn modelId="{1613CFAE-0E55-42AB-80DF-EFBDAA771015}" type="presParOf" srcId="{B639C950-0412-447D-9408-1AF6B467AB94}" destId="{83D76BDC-552D-4A13-89A6-E80BDD62100D}" srcOrd="3" destOrd="0" presId="urn:microsoft.com/office/officeart/2005/8/layout/orgChart1"/>
    <dgm:cxn modelId="{F215625D-D93B-42A3-A75A-44C83E1B88FD}" type="presParOf" srcId="{83D76BDC-552D-4A13-89A6-E80BDD62100D}" destId="{60CDC564-1658-4B14-A4F6-28674521F0CE}" srcOrd="0" destOrd="0" presId="urn:microsoft.com/office/officeart/2005/8/layout/orgChart1"/>
    <dgm:cxn modelId="{EE63ADF5-84A4-424A-A8A2-F7CD7AE731AF}" type="presParOf" srcId="{60CDC564-1658-4B14-A4F6-28674521F0CE}" destId="{770298AA-BFB2-4DA4-82C9-9CF20A2B1694}" srcOrd="0" destOrd="0" presId="urn:microsoft.com/office/officeart/2005/8/layout/orgChart1"/>
    <dgm:cxn modelId="{8A53E585-B4DD-4A8D-B033-E83F6DEBE9D6}" type="presParOf" srcId="{60CDC564-1658-4B14-A4F6-28674521F0CE}" destId="{BF435132-4BCC-4592-AEF8-FD5DDE091863}" srcOrd="1" destOrd="0" presId="urn:microsoft.com/office/officeart/2005/8/layout/orgChart1"/>
    <dgm:cxn modelId="{24B3C871-83F0-4776-AABA-22AFAE5AA4FE}" type="presParOf" srcId="{83D76BDC-552D-4A13-89A6-E80BDD62100D}" destId="{E253C54C-E3A9-40D0-BC72-AF78A0B5E9CE}" srcOrd="1" destOrd="0" presId="urn:microsoft.com/office/officeart/2005/8/layout/orgChart1"/>
    <dgm:cxn modelId="{9EE25E8B-4AB4-43CA-A4DB-08E575A4EE5D}" type="presParOf" srcId="{83D76BDC-552D-4A13-89A6-E80BDD62100D}" destId="{CBB6782D-5E43-402D-B030-0963997166D5}" srcOrd="2" destOrd="0" presId="urn:microsoft.com/office/officeart/2005/8/layout/orgChart1"/>
    <dgm:cxn modelId="{ED61F176-0DC5-4B54-89E3-ED0C91CAC934}" type="presParOf" srcId="{B639C950-0412-447D-9408-1AF6B467AB94}" destId="{3A7BBA18-4C9A-45D0-9DE4-62BC6D1E23E4}" srcOrd="4" destOrd="0" presId="urn:microsoft.com/office/officeart/2005/8/layout/orgChart1"/>
    <dgm:cxn modelId="{A84322EE-D576-4D14-94D9-0B83716FAA27}" type="presParOf" srcId="{B639C950-0412-447D-9408-1AF6B467AB94}" destId="{56358E21-5F83-4629-8F4D-D21C47246FB0}" srcOrd="5" destOrd="0" presId="urn:microsoft.com/office/officeart/2005/8/layout/orgChart1"/>
    <dgm:cxn modelId="{2725144A-253E-4A4E-B3E8-5C9D300CB13C}" type="presParOf" srcId="{56358E21-5F83-4629-8F4D-D21C47246FB0}" destId="{98A6051E-BD03-4536-9C1E-5E31572A0827}" srcOrd="0" destOrd="0" presId="urn:microsoft.com/office/officeart/2005/8/layout/orgChart1"/>
    <dgm:cxn modelId="{34827147-0C69-4A02-A5B9-303188A6192B}" type="presParOf" srcId="{98A6051E-BD03-4536-9C1E-5E31572A0827}" destId="{7D00B31A-875A-4E62-9B7E-6728001023BF}" srcOrd="0" destOrd="0" presId="urn:microsoft.com/office/officeart/2005/8/layout/orgChart1"/>
    <dgm:cxn modelId="{D597DD51-08F0-4375-9793-1398012F19B8}" type="presParOf" srcId="{98A6051E-BD03-4536-9C1E-5E31572A0827}" destId="{5A58857C-B984-4C6C-B234-683299BD3A76}" srcOrd="1" destOrd="0" presId="urn:microsoft.com/office/officeart/2005/8/layout/orgChart1"/>
    <dgm:cxn modelId="{76BE0116-25D1-48CE-84EB-9E8CB2156544}" type="presParOf" srcId="{56358E21-5F83-4629-8F4D-D21C47246FB0}" destId="{FAC44D8D-A593-4167-AB4A-4E5A0F71FDE6}" srcOrd="1" destOrd="0" presId="urn:microsoft.com/office/officeart/2005/8/layout/orgChart1"/>
    <dgm:cxn modelId="{2426EBE8-CFDD-4E26-B8D6-4CB1B1EDDC22}" type="presParOf" srcId="{56358E21-5F83-4629-8F4D-D21C47246FB0}" destId="{A2A43734-C359-4F97-AE3B-EA04068061DC}" srcOrd="2" destOrd="0" presId="urn:microsoft.com/office/officeart/2005/8/layout/orgChart1"/>
    <dgm:cxn modelId="{020FFF9E-EFF7-4861-8EBC-C6E6B3793567}" type="presParOf" srcId="{8DC16052-F560-42A0-963D-E91515258A8B}" destId="{688D2B84-18AB-4D6D-8807-00460DEA940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FA5D6D8-46D4-4F6B-A7C3-E160E99FAB6D}"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US"/>
        </a:p>
      </dgm:t>
    </dgm:pt>
    <dgm:pt modelId="{B4ED5155-39EC-413D-B1C5-93ECF220E75D}">
      <dgm:prSet phldrT="[Text]"/>
      <dgm:spPr/>
      <dgm:t>
        <a:bodyPr/>
        <a:lstStyle/>
        <a:p>
          <a:r>
            <a:rPr lang="en-US" dirty="0"/>
            <a:t>17 Seniors</a:t>
          </a:r>
        </a:p>
      </dgm:t>
    </dgm:pt>
    <dgm:pt modelId="{3BAB8308-4731-4619-9A07-364E8DEAB861}" type="parTrans" cxnId="{3177D815-BBD1-4F9F-870F-623CBECC76EF}">
      <dgm:prSet/>
      <dgm:spPr/>
      <dgm:t>
        <a:bodyPr/>
        <a:lstStyle/>
        <a:p>
          <a:endParaRPr lang="en-US"/>
        </a:p>
      </dgm:t>
    </dgm:pt>
    <dgm:pt modelId="{D4D88ADF-113A-42A0-8960-E7B2EFCF69F0}" type="sibTrans" cxnId="{3177D815-BBD1-4F9F-870F-623CBECC76EF}">
      <dgm:prSet/>
      <dgm:spPr/>
      <dgm:t>
        <a:bodyPr/>
        <a:lstStyle/>
        <a:p>
          <a:endParaRPr lang="en-US"/>
        </a:p>
      </dgm:t>
    </dgm:pt>
    <dgm:pt modelId="{C068FBB7-E6C5-458F-BC97-BCDB40EE9CC5}">
      <dgm:prSet phldrT="[Text]"/>
      <dgm:spPr/>
      <dgm:t>
        <a:bodyPr/>
        <a:lstStyle/>
        <a:p>
          <a:r>
            <a:rPr lang="en-US" dirty="0"/>
            <a:t>12 Juniors</a:t>
          </a:r>
        </a:p>
      </dgm:t>
    </dgm:pt>
    <dgm:pt modelId="{84617C46-7E5D-4C08-AE71-732610CBF1D0}" type="parTrans" cxnId="{147FB4F8-0E5C-45E1-9193-8248689274D1}">
      <dgm:prSet/>
      <dgm:spPr/>
      <dgm:t>
        <a:bodyPr/>
        <a:lstStyle/>
        <a:p>
          <a:endParaRPr lang="en-US"/>
        </a:p>
      </dgm:t>
    </dgm:pt>
    <dgm:pt modelId="{23A89620-13CD-4D5E-975F-1EBC48A8D297}" type="sibTrans" cxnId="{147FB4F8-0E5C-45E1-9193-8248689274D1}">
      <dgm:prSet/>
      <dgm:spPr/>
      <dgm:t>
        <a:bodyPr/>
        <a:lstStyle/>
        <a:p>
          <a:endParaRPr lang="en-US"/>
        </a:p>
      </dgm:t>
    </dgm:pt>
    <dgm:pt modelId="{5A8BFC57-7791-4549-AB54-069ECE8534E1}">
      <dgm:prSet phldrT="[Text]"/>
      <dgm:spPr/>
      <dgm:t>
        <a:bodyPr/>
        <a:lstStyle/>
        <a:p>
          <a:r>
            <a:rPr lang="en-US" dirty="0"/>
            <a:t>5 Sophomores</a:t>
          </a:r>
        </a:p>
      </dgm:t>
    </dgm:pt>
    <dgm:pt modelId="{6B31DBE8-5547-4555-BB79-25585DAFFBC1}" type="parTrans" cxnId="{46D2E361-F5A1-4D85-8328-122C24FC6D73}">
      <dgm:prSet/>
      <dgm:spPr/>
      <dgm:t>
        <a:bodyPr/>
        <a:lstStyle/>
        <a:p>
          <a:endParaRPr lang="en-US"/>
        </a:p>
      </dgm:t>
    </dgm:pt>
    <dgm:pt modelId="{D41C686B-AC8B-4678-8E3B-BE09D79B7BE7}" type="sibTrans" cxnId="{46D2E361-F5A1-4D85-8328-122C24FC6D73}">
      <dgm:prSet/>
      <dgm:spPr/>
      <dgm:t>
        <a:bodyPr/>
        <a:lstStyle/>
        <a:p>
          <a:endParaRPr lang="en-US"/>
        </a:p>
      </dgm:t>
    </dgm:pt>
    <dgm:pt modelId="{953B05A4-2C2F-4261-B7B0-4260FC25585E}" type="pres">
      <dgm:prSet presAssocID="{2FA5D6D8-46D4-4F6B-A7C3-E160E99FAB6D}" presName="Name0" presStyleCnt="0">
        <dgm:presLayoutVars>
          <dgm:dir/>
          <dgm:resizeHandles val="exact"/>
        </dgm:presLayoutVars>
      </dgm:prSet>
      <dgm:spPr/>
    </dgm:pt>
    <dgm:pt modelId="{AA56C93C-54F2-469C-A71D-5CBE5DDB7ABC}" type="pres">
      <dgm:prSet presAssocID="{B4ED5155-39EC-413D-B1C5-93ECF220E75D}" presName="composite" presStyleCnt="0"/>
      <dgm:spPr/>
    </dgm:pt>
    <dgm:pt modelId="{352A2EBE-DF69-466D-A601-BA343FCAD028}" type="pres">
      <dgm:prSet presAssocID="{B4ED5155-39EC-413D-B1C5-93ECF220E75D}" presName="rect1" presStyleLbl="trAlignAcc1" presStyleIdx="0" presStyleCnt="3">
        <dgm:presLayoutVars>
          <dgm:bulletEnabled val="1"/>
        </dgm:presLayoutVars>
      </dgm:prSet>
      <dgm:spPr/>
    </dgm:pt>
    <dgm:pt modelId="{C7FF7019-E25B-4DE3-BD19-8870B49C016B}" type="pres">
      <dgm:prSet presAssocID="{B4ED5155-39EC-413D-B1C5-93ECF220E75D}" presName="rect2"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734756EC-517C-4D99-8CAC-0AD27557EE07}" type="pres">
      <dgm:prSet presAssocID="{D4D88ADF-113A-42A0-8960-E7B2EFCF69F0}" presName="sibTrans" presStyleCnt="0"/>
      <dgm:spPr/>
    </dgm:pt>
    <dgm:pt modelId="{111D97B0-2BEE-498E-BC49-9CB77A8C7712}" type="pres">
      <dgm:prSet presAssocID="{C068FBB7-E6C5-458F-BC97-BCDB40EE9CC5}" presName="composite" presStyleCnt="0"/>
      <dgm:spPr/>
    </dgm:pt>
    <dgm:pt modelId="{22B569BE-03DC-4F57-9361-ECD56DDC6395}" type="pres">
      <dgm:prSet presAssocID="{C068FBB7-E6C5-458F-BC97-BCDB40EE9CC5}" presName="rect1" presStyleLbl="trAlignAcc1" presStyleIdx="1" presStyleCnt="3">
        <dgm:presLayoutVars>
          <dgm:bulletEnabled val="1"/>
        </dgm:presLayoutVars>
      </dgm:prSet>
      <dgm:spPr/>
    </dgm:pt>
    <dgm:pt modelId="{9A0B2BEA-80C6-43FB-BA59-056B62B610A1}" type="pres">
      <dgm:prSet presAssocID="{C068FBB7-E6C5-458F-BC97-BCDB40EE9CC5}" presName="rect2"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 modelId="{24C154EB-89E4-4E68-8E1E-BE7F2455ACF2}" type="pres">
      <dgm:prSet presAssocID="{23A89620-13CD-4D5E-975F-1EBC48A8D297}" presName="sibTrans" presStyleCnt="0"/>
      <dgm:spPr/>
    </dgm:pt>
    <dgm:pt modelId="{38AB5E82-76D0-417C-BAA2-EAF0B78DC750}" type="pres">
      <dgm:prSet presAssocID="{5A8BFC57-7791-4549-AB54-069ECE8534E1}" presName="composite" presStyleCnt="0"/>
      <dgm:spPr/>
    </dgm:pt>
    <dgm:pt modelId="{C95EDE75-87D7-4C46-993A-A1865382E443}" type="pres">
      <dgm:prSet presAssocID="{5A8BFC57-7791-4549-AB54-069ECE8534E1}" presName="rect1" presStyleLbl="trAlignAcc1" presStyleIdx="2" presStyleCnt="3">
        <dgm:presLayoutVars>
          <dgm:bulletEnabled val="1"/>
        </dgm:presLayoutVars>
      </dgm:prSet>
      <dgm:spPr/>
    </dgm:pt>
    <dgm:pt modelId="{538F8309-F75A-459B-A85D-0D5A461E495D}" type="pres">
      <dgm:prSet presAssocID="{5A8BFC57-7791-4549-AB54-069ECE8534E1}" presName="rect2"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dgm:spPr>
    </dgm:pt>
  </dgm:ptLst>
  <dgm:cxnLst>
    <dgm:cxn modelId="{C8E2FE06-B0F2-488B-B7E8-C34A74CABBA4}" type="presOf" srcId="{B4ED5155-39EC-413D-B1C5-93ECF220E75D}" destId="{352A2EBE-DF69-466D-A601-BA343FCAD028}" srcOrd="0" destOrd="0" presId="urn:microsoft.com/office/officeart/2008/layout/PictureStrips"/>
    <dgm:cxn modelId="{3177D815-BBD1-4F9F-870F-623CBECC76EF}" srcId="{2FA5D6D8-46D4-4F6B-A7C3-E160E99FAB6D}" destId="{B4ED5155-39EC-413D-B1C5-93ECF220E75D}" srcOrd="0" destOrd="0" parTransId="{3BAB8308-4731-4619-9A07-364E8DEAB861}" sibTransId="{D4D88ADF-113A-42A0-8960-E7B2EFCF69F0}"/>
    <dgm:cxn modelId="{D948E52C-0206-41DC-BBCB-03B76A88D1D3}" type="presOf" srcId="{2FA5D6D8-46D4-4F6B-A7C3-E160E99FAB6D}" destId="{953B05A4-2C2F-4261-B7B0-4260FC25585E}" srcOrd="0" destOrd="0" presId="urn:microsoft.com/office/officeart/2008/layout/PictureStrips"/>
    <dgm:cxn modelId="{685A203B-D52E-409A-B980-21FF2300B80C}" type="presOf" srcId="{C068FBB7-E6C5-458F-BC97-BCDB40EE9CC5}" destId="{22B569BE-03DC-4F57-9361-ECD56DDC6395}" srcOrd="0" destOrd="0" presId="urn:microsoft.com/office/officeart/2008/layout/PictureStrips"/>
    <dgm:cxn modelId="{E73CCC5F-7DC7-455B-8953-08F524331B48}" type="presOf" srcId="{5A8BFC57-7791-4549-AB54-069ECE8534E1}" destId="{C95EDE75-87D7-4C46-993A-A1865382E443}" srcOrd="0" destOrd="0" presId="urn:microsoft.com/office/officeart/2008/layout/PictureStrips"/>
    <dgm:cxn modelId="{46D2E361-F5A1-4D85-8328-122C24FC6D73}" srcId="{2FA5D6D8-46D4-4F6B-A7C3-E160E99FAB6D}" destId="{5A8BFC57-7791-4549-AB54-069ECE8534E1}" srcOrd="2" destOrd="0" parTransId="{6B31DBE8-5547-4555-BB79-25585DAFFBC1}" sibTransId="{D41C686B-AC8B-4678-8E3B-BE09D79B7BE7}"/>
    <dgm:cxn modelId="{147FB4F8-0E5C-45E1-9193-8248689274D1}" srcId="{2FA5D6D8-46D4-4F6B-A7C3-E160E99FAB6D}" destId="{C068FBB7-E6C5-458F-BC97-BCDB40EE9CC5}" srcOrd="1" destOrd="0" parTransId="{84617C46-7E5D-4C08-AE71-732610CBF1D0}" sibTransId="{23A89620-13CD-4D5E-975F-1EBC48A8D297}"/>
    <dgm:cxn modelId="{C7356D2B-45C5-4CC6-935D-41C31E7765B8}" type="presParOf" srcId="{953B05A4-2C2F-4261-B7B0-4260FC25585E}" destId="{AA56C93C-54F2-469C-A71D-5CBE5DDB7ABC}" srcOrd="0" destOrd="0" presId="urn:microsoft.com/office/officeart/2008/layout/PictureStrips"/>
    <dgm:cxn modelId="{C310DC10-263F-4439-844F-E49C7041F2EF}" type="presParOf" srcId="{AA56C93C-54F2-469C-A71D-5CBE5DDB7ABC}" destId="{352A2EBE-DF69-466D-A601-BA343FCAD028}" srcOrd="0" destOrd="0" presId="urn:microsoft.com/office/officeart/2008/layout/PictureStrips"/>
    <dgm:cxn modelId="{3E6081A8-E7E1-40DE-A3B3-3A0A2FFAEB08}" type="presParOf" srcId="{AA56C93C-54F2-469C-A71D-5CBE5DDB7ABC}" destId="{C7FF7019-E25B-4DE3-BD19-8870B49C016B}" srcOrd="1" destOrd="0" presId="urn:microsoft.com/office/officeart/2008/layout/PictureStrips"/>
    <dgm:cxn modelId="{0EBA5BB5-CF99-47BB-901E-929E95CCB271}" type="presParOf" srcId="{953B05A4-2C2F-4261-B7B0-4260FC25585E}" destId="{734756EC-517C-4D99-8CAC-0AD27557EE07}" srcOrd="1" destOrd="0" presId="urn:microsoft.com/office/officeart/2008/layout/PictureStrips"/>
    <dgm:cxn modelId="{6CD25BFA-E792-482C-B961-5C5107C97C91}" type="presParOf" srcId="{953B05A4-2C2F-4261-B7B0-4260FC25585E}" destId="{111D97B0-2BEE-498E-BC49-9CB77A8C7712}" srcOrd="2" destOrd="0" presId="urn:microsoft.com/office/officeart/2008/layout/PictureStrips"/>
    <dgm:cxn modelId="{09F19300-CEFA-4583-9E0D-F43038ABE308}" type="presParOf" srcId="{111D97B0-2BEE-498E-BC49-9CB77A8C7712}" destId="{22B569BE-03DC-4F57-9361-ECD56DDC6395}" srcOrd="0" destOrd="0" presId="urn:microsoft.com/office/officeart/2008/layout/PictureStrips"/>
    <dgm:cxn modelId="{FE74D804-39B0-4664-B9D6-EB8F2E5B4E52}" type="presParOf" srcId="{111D97B0-2BEE-498E-BC49-9CB77A8C7712}" destId="{9A0B2BEA-80C6-43FB-BA59-056B62B610A1}" srcOrd="1" destOrd="0" presId="urn:microsoft.com/office/officeart/2008/layout/PictureStrips"/>
    <dgm:cxn modelId="{50FF6B53-E49B-48DE-B55E-350011D58DF5}" type="presParOf" srcId="{953B05A4-2C2F-4261-B7B0-4260FC25585E}" destId="{24C154EB-89E4-4E68-8E1E-BE7F2455ACF2}" srcOrd="3" destOrd="0" presId="urn:microsoft.com/office/officeart/2008/layout/PictureStrips"/>
    <dgm:cxn modelId="{9E6EA907-1317-4C54-8EFD-1D43883DE81C}" type="presParOf" srcId="{953B05A4-2C2F-4261-B7B0-4260FC25585E}" destId="{38AB5E82-76D0-417C-BAA2-EAF0B78DC750}" srcOrd="4" destOrd="0" presId="urn:microsoft.com/office/officeart/2008/layout/PictureStrips"/>
    <dgm:cxn modelId="{8D390D79-45D9-4671-8E50-4EB9AEB9952C}" type="presParOf" srcId="{38AB5E82-76D0-417C-BAA2-EAF0B78DC750}" destId="{C95EDE75-87D7-4C46-993A-A1865382E443}" srcOrd="0" destOrd="0" presId="urn:microsoft.com/office/officeart/2008/layout/PictureStrips"/>
    <dgm:cxn modelId="{23D2D9C1-0C63-4465-BF76-B2CDCAD1B786}" type="presParOf" srcId="{38AB5E82-76D0-417C-BAA2-EAF0B78DC750}" destId="{538F8309-F75A-459B-A85D-0D5A461E495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BBA18-4C9A-45D0-9DE4-62BC6D1E23E4}">
      <dsp:nvSpPr>
        <dsp:cNvPr id="0" name=""/>
        <dsp:cNvSpPr/>
      </dsp:nvSpPr>
      <dsp:spPr>
        <a:xfrm>
          <a:off x="4000500" y="1659388"/>
          <a:ext cx="2830383" cy="491223"/>
        </a:xfrm>
        <a:custGeom>
          <a:avLst/>
          <a:gdLst/>
          <a:ahLst/>
          <a:cxnLst/>
          <a:rect l="0" t="0" r="0" b="0"/>
          <a:pathLst>
            <a:path>
              <a:moveTo>
                <a:pt x="0" y="0"/>
              </a:moveTo>
              <a:lnTo>
                <a:pt x="0" y="245611"/>
              </a:lnTo>
              <a:lnTo>
                <a:pt x="2830383" y="245611"/>
              </a:lnTo>
              <a:lnTo>
                <a:pt x="2830383" y="491223"/>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22A8C2-DB5B-4B71-A9A3-BAA84935BFD3}">
      <dsp:nvSpPr>
        <dsp:cNvPr id="0" name=""/>
        <dsp:cNvSpPr/>
      </dsp:nvSpPr>
      <dsp:spPr>
        <a:xfrm>
          <a:off x="3954780" y="1659388"/>
          <a:ext cx="91440" cy="491223"/>
        </a:xfrm>
        <a:custGeom>
          <a:avLst/>
          <a:gdLst/>
          <a:ahLst/>
          <a:cxnLst/>
          <a:rect l="0" t="0" r="0" b="0"/>
          <a:pathLst>
            <a:path>
              <a:moveTo>
                <a:pt x="45720" y="0"/>
              </a:moveTo>
              <a:lnTo>
                <a:pt x="45720" y="491223"/>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B8690F-7EE9-4935-90C2-915E0DCC970D}">
      <dsp:nvSpPr>
        <dsp:cNvPr id="0" name=""/>
        <dsp:cNvSpPr/>
      </dsp:nvSpPr>
      <dsp:spPr>
        <a:xfrm>
          <a:off x="1170116" y="1659388"/>
          <a:ext cx="2830383" cy="491223"/>
        </a:xfrm>
        <a:custGeom>
          <a:avLst/>
          <a:gdLst/>
          <a:ahLst/>
          <a:cxnLst/>
          <a:rect l="0" t="0" r="0" b="0"/>
          <a:pathLst>
            <a:path>
              <a:moveTo>
                <a:pt x="2830383" y="0"/>
              </a:moveTo>
              <a:lnTo>
                <a:pt x="2830383" y="245611"/>
              </a:lnTo>
              <a:lnTo>
                <a:pt x="0" y="245611"/>
              </a:lnTo>
              <a:lnTo>
                <a:pt x="0" y="491223"/>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F51E8F-71E0-4CAA-919E-80E6FF484CC1}">
      <dsp:nvSpPr>
        <dsp:cNvPr id="0" name=""/>
        <dsp:cNvSpPr/>
      </dsp:nvSpPr>
      <dsp:spPr>
        <a:xfrm>
          <a:off x="2830920" y="489808"/>
          <a:ext cx="2339159" cy="1169579"/>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a:ln/>
              <a:effectLst/>
              <a:latin typeface="Verdana" pitchFamily="34" charset="0"/>
            </a:rPr>
            <a:t>Physical Education (PE)</a:t>
          </a:r>
        </a:p>
      </dsp:txBody>
      <dsp:txXfrm>
        <a:off x="2830920" y="489808"/>
        <a:ext cx="2339159" cy="1169579"/>
      </dsp:txXfrm>
    </dsp:sp>
    <dsp:sp modelId="{861F4FC8-2A85-45B0-81E8-03DB1410FAFE}">
      <dsp:nvSpPr>
        <dsp:cNvPr id="0" name=""/>
        <dsp:cNvSpPr/>
      </dsp:nvSpPr>
      <dsp:spPr>
        <a:xfrm>
          <a:off x="537" y="2150611"/>
          <a:ext cx="2339159" cy="1169579"/>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a:ln/>
              <a:effectLst/>
              <a:latin typeface="Verdana" pitchFamily="34" charset="0"/>
            </a:rPr>
            <a:t>Beginning Kinesiology</a:t>
          </a:r>
        </a:p>
      </dsp:txBody>
      <dsp:txXfrm>
        <a:off x="537" y="2150611"/>
        <a:ext cx="2339159" cy="1169579"/>
      </dsp:txXfrm>
    </dsp:sp>
    <dsp:sp modelId="{770298AA-BFB2-4DA4-82C9-9CF20A2B1694}">
      <dsp:nvSpPr>
        <dsp:cNvPr id="0" name=""/>
        <dsp:cNvSpPr/>
      </dsp:nvSpPr>
      <dsp:spPr>
        <a:xfrm>
          <a:off x="2830920" y="2150611"/>
          <a:ext cx="2339159" cy="1169579"/>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a:ln/>
              <a:effectLst/>
              <a:latin typeface="Verdana" pitchFamily="34" charset="0"/>
            </a:rPr>
            <a:t>AF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a:ln/>
              <a:effectLst/>
              <a:latin typeface="Verdana" pitchFamily="34" charset="0"/>
            </a:rPr>
            <a:t>ROTC</a:t>
          </a:r>
        </a:p>
      </dsp:txBody>
      <dsp:txXfrm>
        <a:off x="2830920" y="2150611"/>
        <a:ext cx="2339159" cy="1169579"/>
      </dsp:txXfrm>
    </dsp:sp>
    <dsp:sp modelId="{7D00B31A-875A-4E62-9B7E-6728001023BF}">
      <dsp:nvSpPr>
        <dsp:cNvPr id="0" name=""/>
        <dsp:cNvSpPr/>
      </dsp:nvSpPr>
      <dsp:spPr>
        <a:xfrm>
          <a:off x="5661303" y="2150611"/>
          <a:ext cx="2339159" cy="1169579"/>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kern="1200" cap="none" normalizeH="0" baseline="0" dirty="0">
              <a:ln/>
              <a:effectLst/>
              <a:latin typeface="Verdana" pitchFamily="34" charset="0"/>
            </a:rPr>
            <a:t> Varsity Athletics</a:t>
          </a:r>
        </a:p>
      </dsp:txBody>
      <dsp:txXfrm>
        <a:off x="5661303" y="2150611"/>
        <a:ext cx="2339159" cy="1169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BBA18-4C9A-45D0-9DE4-62BC6D1E23E4}">
      <dsp:nvSpPr>
        <dsp:cNvPr id="0" name=""/>
        <dsp:cNvSpPr/>
      </dsp:nvSpPr>
      <dsp:spPr>
        <a:xfrm>
          <a:off x="4000500" y="1659388"/>
          <a:ext cx="2830383" cy="491223"/>
        </a:xfrm>
        <a:custGeom>
          <a:avLst/>
          <a:gdLst/>
          <a:ahLst/>
          <a:cxnLst/>
          <a:rect l="0" t="0" r="0" b="0"/>
          <a:pathLst>
            <a:path>
              <a:moveTo>
                <a:pt x="0" y="0"/>
              </a:moveTo>
              <a:lnTo>
                <a:pt x="0" y="245611"/>
              </a:lnTo>
              <a:lnTo>
                <a:pt x="2830383" y="245611"/>
              </a:lnTo>
              <a:lnTo>
                <a:pt x="2830383" y="491223"/>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22A8C2-DB5B-4B71-A9A3-BAA84935BFD3}">
      <dsp:nvSpPr>
        <dsp:cNvPr id="0" name=""/>
        <dsp:cNvSpPr/>
      </dsp:nvSpPr>
      <dsp:spPr>
        <a:xfrm>
          <a:off x="3954780" y="1659388"/>
          <a:ext cx="91440" cy="491223"/>
        </a:xfrm>
        <a:custGeom>
          <a:avLst/>
          <a:gdLst/>
          <a:ahLst/>
          <a:cxnLst/>
          <a:rect l="0" t="0" r="0" b="0"/>
          <a:pathLst>
            <a:path>
              <a:moveTo>
                <a:pt x="45720" y="0"/>
              </a:moveTo>
              <a:lnTo>
                <a:pt x="45720" y="491223"/>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BB5C8D-93A6-4BBB-AF39-609187537871}">
      <dsp:nvSpPr>
        <dsp:cNvPr id="0" name=""/>
        <dsp:cNvSpPr/>
      </dsp:nvSpPr>
      <dsp:spPr>
        <a:xfrm>
          <a:off x="1170116" y="1659388"/>
          <a:ext cx="2830383" cy="491223"/>
        </a:xfrm>
        <a:custGeom>
          <a:avLst/>
          <a:gdLst/>
          <a:ahLst/>
          <a:cxnLst/>
          <a:rect l="0" t="0" r="0" b="0"/>
          <a:pathLst>
            <a:path>
              <a:moveTo>
                <a:pt x="2830383" y="0"/>
              </a:moveTo>
              <a:lnTo>
                <a:pt x="2830383" y="245611"/>
              </a:lnTo>
              <a:lnTo>
                <a:pt x="0" y="245611"/>
              </a:lnTo>
              <a:lnTo>
                <a:pt x="0" y="491223"/>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F51E8F-71E0-4CAA-919E-80E6FF484CC1}">
      <dsp:nvSpPr>
        <dsp:cNvPr id="0" name=""/>
        <dsp:cNvSpPr/>
      </dsp:nvSpPr>
      <dsp:spPr>
        <a:xfrm>
          <a:off x="2830920" y="489808"/>
          <a:ext cx="2339159" cy="1169579"/>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effectLst/>
              <a:latin typeface="Verdana" pitchFamily="34" charset="0"/>
            </a:rPr>
            <a:t>Career Preparedness</a:t>
          </a:r>
        </a:p>
      </dsp:txBody>
      <dsp:txXfrm>
        <a:off x="2830920" y="489808"/>
        <a:ext cx="2339159" cy="1169579"/>
      </dsp:txXfrm>
    </dsp:sp>
    <dsp:sp modelId="{3502DA9C-4CBC-4605-AE6C-50F919B71373}">
      <dsp:nvSpPr>
        <dsp:cNvPr id="0" name=""/>
        <dsp:cNvSpPr/>
      </dsp:nvSpPr>
      <dsp:spPr>
        <a:xfrm>
          <a:off x="537" y="2150611"/>
          <a:ext cx="2339159" cy="1169579"/>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kern="1200" cap="none" normalizeH="0" baseline="0" dirty="0">
            <a:ln/>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effectLst/>
              <a:latin typeface="Verdana" pitchFamily="34" charset="0"/>
            </a:rPr>
            <a:t>College and Career Readiness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kern="1200" cap="none" normalizeH="0" baseline="0" dirty="0">
            <a:ln/>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1" i="0" u="none" strike="noStrike" kern="1200" cap="none" normalizeH="0" baseline="0" dirty="0">
            <a:ln/>
            <a:effectLst/>
            <a:latin typeface="Verdana" pitchFamily="34" charset="0"/>
          </a:endParaRPr>
        </a:p>
      </dsp:txBody>
      <dsp:txXfrm>
        <a:off x="537" y="2150611"/>
        <a:ext cx="2339159" cy="1169579"/>
      </dsp:txXfrm>
    </dsp:sp>
    <dsp:sp modelId="{770298AA-BFB2-4DA4-82C9-9CF20A2B1694}">
      <dsp:nvSpPr>
        <dsp:cNvPr id="0" name=""/>
        <dsp:cNvSpPr/>
      </dsp:nvSpPr>
      <dsp:spPr>
        <a:xfrm>
          <a:off x="2830920" y="2150611"/>
          <a:ext cx="2339159" cy="1169579"/>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effectLst/>
              <a:latin typeface="Verdana" pitchFamily="34" charset="0"/>
            </a:rPr>
            <a:t>Financial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effectLst/>
              <a:latin typeface="Verdana" pitchFamily="34" charset="0"/>
            </a:rPr>
            <a:t>Literacy</a:t>
          </a:r>
        </a:p>
      </dsp:txBody>
      <dsp:txXfrm>
        <a:off x="2830920" y="2150611"/>
        <a:ext cx="2339159" cy="1169579"/>
      </dsp:txXfrm>
    </dsp:sp>
    <dsp:sp modelId="{7D00B31A-875A-4E62-9B7E-6728001023BF}">
      <dsp:nvSpPr>
        <dsp:cNvPr id="0" name=""/>
        <dsp:cNvSpPr/>
      </dsp:nvSpPr>
      <dsp:spPr>
        <a:xfrm>
          <a:off x="5661303" y="2150611"/>
          <a:ext cx="2339159" cy="1169579"/>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effectLst/>
              <a:latin typeface="Verdana"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effectLst/>
              <a:latin typeface="Verdana" pitchFamily="34" charset="0"/>
            </a:rPr>
            <a:t>Technology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kern="1200" cap="none" normalizeH="0" baseline="0" dirty="0">
              <a:ln/>
              <a:effectLst/>
              <a:latin typeface="Verdana" pitchFamily="34" charset="0"/>
            </a:rPr>
            <a:t>Skills</a:t>
          </a:r>
        </a:p>
      </dsp:txBody>
      <dsp:txXfrm>
        <a:off x="5661303" y="2150611"/>
        <a:ext cx="2339159" cy="11695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BBA18-4C9A-45D0-9DE4-62BC6D1E23E4}">
      <dsp:nvSpPr>
        <dsp:cNvPr id="0" name=""/>
        <dsp:cNvSpPr/>
      </dsp:nvSpPr>
      <dsp:spPr>
        <a:xfrm>
          <a:off x="4000500" y="1659388"/>
          <a:ext cx="2830383" cy="491223"/>
        </a:xfrm>
        <a:custGeom>
          <a:avLst/>
          <a:gdLst/>
          <a:ahLst/>
          <a:cxnLst/>
          <a:rect l="0" t="0" r="0" b="0"/>
          <a:pathLst>
            <a:path>
              <a:moveTo>
                <a:pt x="0" y="0"/>
              </a:moveTo>
              <a:lnTo>
                <a:pt x="0" y="245611"/>
              </a:lnTo>
              <a:lnTo>
                <a:pt x="2830383" y="245611"/>
              </a:lnTo>
              <a:lnTo>
                <a:pt x="2830383" y="491223"/>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222A8C2-DB5B-4B71-A9A3-BAA84935BFD3}">
      <dsp:nvSpPr>
        <dsp:cNvPr id="0" name=""/>
        <dsp:cNvSpPr/>
      </dsp:nvSpPr>
      <dsp:spPr>
        <a:xfrm>
          <a:off x="3954780" y="1659388"/>
          <a:ext cx="91440" cy="491223"/>
        </a:xfrm>
        <a:custGeom>
          <a:avLst/>
          <a:gdLst/>
          <a:ahLst/>
          <a:cxnLst/>
          <a:rect l="0" t="0" r="0" b="0"/>
          <a:pathLst>
            <a:path>
              <a:moveTo>
                <a:pt x="45720" y="0"/>
              </a:moveTo>
              <a:lnTo>
                <a:pt x="45720" y="491223"/>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2BB5C8D-93A6-4BBB-AF39-609187537871}">
      <dsp:nvSpPr>
        <dsp:cNvPr id="0" name=""/>
        <dsp:cNvSpPr/>
      </dsp:nvSpPr>
      <dsp:spPr>
        <a:xfrm>
          <a:off x="1170116" y="1659388"/>
          <a:ext cx="2830383" cy="491223"/>
        </a:xfrm>
        <a:custGeom>
          <a:avLst/>
          <a:gdLst/>
          <a:ahLst/>
          <a:cxnLst/>
          <a:rect l="0" t="0" r="0" b="0"/>
          <a:pathLst>
            <a:path>
              <a:moveTo>
                <a:pt x="2830383" y="0"/>
              </a:moveTo>
              <a:lnTo>
                <a:pt x="2830383" y="245611"/>
              </a:lnTo>
              <a:lnTo>
                <a:pt x="0" y="245611"/>
              </a:lnTo>
              <a:lnTo>
                <a:pt x="0" y="491223"/>
              </a:lnTo>
            </a:path>
          </a:pathLst>
        </a:custGeom>
        <a:noFill/>
        <a:ln w="11429" cap="flat" cmpd="sng" algn="ctr">
          <a:solidFill>
            <a:schemeClr val="accent1">
              <a:shade val="60000"/>
              <a:hueOff val="0"/>
              <a:satOff val="0"/>
              <a:lumOff val="0"/>
              <a:alphaOff val="0"/>
            </a:schemeClr>
          </a:solidFill>
          <a:prstDash val="sysDash"/>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CF51E8F-71E0-4CAA-919E-80E6FF484CC1}">
      <dsp:nvSpPr>
        <dsp:cNvPr id="0" name=""/>
        <dsp:cNvSpPr/>
      </dsp:nvSpPr>
      <dsp:spPr>
        <a:xfrm>
          <a:off x="2830920" y="489808"/>
          <a:ext cx="2339159" cy="1169579"/>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kern="1200" cap="none" normalizeH="0" baseline="0" dirty="0">
              <a:ln/>
              <a:effectLst/>
              <a:latin typeface="Verdana" pitchFamily="34" charset="0"/>
            </a:rPr>
            <a:t>3 Units</a:t>
          </a:r>
        </a:p>
      </dsp:txBody>
      <dsp:txXfrm>
        <a:off x="2830920" y="489808"/>
        <a:ext cx="2339159" cy="1169579"/>
      </dsp:txXfrm>
    </dsp:sp>
    <dsp:sp modelId="{3502DA9C-4CBC-4605-AE6C-50F919B71373}">
      <dsp:nvSpPr>
        <dsp:cNvPr id="0" name=""/>
        <dsp:cNvSpPr/>
      </dsp:nvSpPr>
      <dsp:spPr>
        <a:xfrm>
          <a:off x="537" y="2150611"/>
          <a:ext cx="2339159" cy="1169579"/>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kern="1200" cap="none" normalizeH="0" baseline="0" dirty="0">
            <a:ln/>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kern="1200" cap="none" normalizeH="0" baseline="0" dirty="0">
              <a:ln/>
              <a:effectLst/>
              <a:latin typeface="Verdana" pitchFamily="34" charset="0"/>
            </a:rPr>
            <a:t>Career Tech</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kern="1200" cap="none" normalizeH="0" baseline="0" dirty="0">
            <a:ln/>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kern="1200" cap="none" normalizeH="0" baseline="0" dirty="0">
            <a:ln/>
            <a:effectLst/>
            <a:latin typeface="Verdana" pitchFamily="34" charset="0"/>
          </a:endParaRPr>
        </a:p>
      </dsp:txBody>
      <dsp:txXfrm>
        <a:off x="537" y="2150611"/>
        <a:ext cx="2339159" cy="1169579"/>
      </dsp:txXfrm>
    </dsp:sp>
    <dsp:sp modelId="{770298AA-BFB2-4DA4-82C9-9CF20A2B1694}">
      <dsp:nvSpPr>
        <dsp:cNvPr id="0" name=""/>
        <dsp:cNvSpPr/>
      </dsp:nvSpPr>
      <dsp:spPr>
        <a:xfrm>
          <a:off x="2830920" y="2150611"/>
          <a:ext cx="2339159" cy="1169579"/>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kern="1200" cap="none" normalizeH="0" baseline="0" dirty="0">
              <a:ln/>
              <a:effectLst/>
              <a:latin typeface="Verdana" pitchFamily="34" charset="0"/>
            </a:rPr>
            <a:t>Art Education</a:t>
          </a:r>
        </a:p>
      </dsp:txBody>
      <dsp:txXfrm>
        <a:off x="2830920" y="2150611"/>
        <a:ext cx="2339159" cy="1169579"/>
      </dsp:txXfrm>
    </dsp:sp>
    <dsp:sp modelId="{7D00B31A-875A-4E62-9B7E-6728001023BF}">
      <dsp:nvSpPr>
        <dsp:cNvPr id="0" name=""/>
        <dsp:cNvSpPr/>
      </dsp:nvSpPr>
      <dsp:spPr>
        <a:xfrm>
          <a:off x="5661303" y="2150611"/>
          <a:ext cx="2339159" cy="1169579"/>
        </a:xfrm>
        <a:prstGeom prst="rect">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kern="1200" cap="none" normalizeH="0" baseline="0" dirty="0">
              <a:ln/>
              <a:effectLst/>
              <a:latin typeface="Verdana" pitchFamily="34" charset="0"/>
            </a:rPr>
            <a:t> Foreign Language</a:t>
          </a:r>
        </a:p>
      </dsp:txBody>
      <dsp:txXfrm>
        <a:off x="5661303" y="2150611"/>
        <a:ext cx="2339159" cy="11695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2A2EBE-DF69-466D-A601-BA343FCAD028}">
      <dsp:nvSpPr>
        <dsp:cNvPr id="0" name=""/>
        <dsp:cNvSpPr/>
      </dsp:nvSpPr>
      <dsp:spPr>
        <a:xfrm>
          <a:off x="480366" y="355603"/>
          <a:ext cx="3084135" cy="96379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2809"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17 Seniors</a:t>
          </a:r>
        </a:p>
      </dsp:txBody>
      <dsp:txXfrm>
        <a:off x="480366" y="355603"/>
        <a:ext cx="3084135" cy="963792"/>
      </dsp:txXfrm>
    </dsp:sp>
    <dsp:sp modelId="{C7FF7019-E25B-4DE3-BD19-8870B49C016B}">
      <dsp:nvSpPr>
        <dsp:cNvPr id="0" name=""/>
        <dsp:cNvSpPr/>
      </dsp:nvSpPr>
      <dsp:spPr>
        <a:xfrm>
          <a:off x="351860" y="216388"/>
          <a:ext cx="674654" cy="101198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2B569BE-03DC-4F57-9361-ECD56DDC6395}">
      <dsp:nvSpPr>
        <dsp:cNvPr id="0" name=""/>
        <dsp:cNvSpPr/>
      </dsp:nvSpPr>
      <dsp:spPr>
        <a:xfrm>
          <a:off x="480366" y="1568911"/>
          <a:ext cx="3084135" cy="96379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2809"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12 Juniors</a:t>
          </a:r>
        </a:p>
      </dsp:txBody>
      <dsp:txXfrm>
        <a:off x="480366" y="1568911"/>
        <a:ext cx="3084135" cy="963792"/>
      </dsp:txXfrm>
    </dsp:sp>
    <dsp:sp modelId="{9A0B2BEA-80C6-43FB-BA59-056B62B610A1}">
      <dsp:nvSpPr>
        <dsp:cNvPr id="0" name=""/>
        <dsp:cNvSpPr/>
      </dsp:nvSpPr>
      <dsp:spPr>
        <a:xfrm>
          <a:off x="351860" y="1429696"/>
          <a:ext cx="674654" cy="101198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95EDE75-87D7-4C46-993A-A1865382E443}">
      <dsp:nvSpPr>
        <dsp:cNvPr id="0" name=""/>
        <dsp:cNvSpPr/>
      </dsp:nvSpPr>
      <dsp:spPr>
        <a:xfrm>
          <a:off x="480366" y="2782218"/>
          <a:ext cx="3084135" cy="963792"/>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52809"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5 Sophomores</a:t>
          </a:r>
        </a:p>
      </dsp:txBody>
      <dsp:txXfrm>
        <a:off x="480366" y="2782218"/>
        <a:ext cx="3084135" cy="963792"/>
      </dsp:txXfrm>
    </dsp:sp>
    <dsp:sp modelId="{538F8309-F75A-459B-A85D-0D5A461E495D}">
      <dsp:nvSpPr>
        <dsp:cNvPr id="0" name=""/>
        <dsp:cNvSpPr/>
      </dsp:nvSpPr>
      <dsp:spPr>
        <a:xfrm>
          <a:off x="351860" y="2643004"/>
          <a:ext cx="674654" cy="101198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3">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41346B24-4FBB-4636-9BD9-911B583B711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A6965-2349-4059-9EF2-418C0F884D8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343A0826-8569-4A13-A3BA-E872765B2CC0}"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a:normAutofit/>
          </a:bodyPr>
          <a:lstStyle/>
          <a:p>
            <a:pPr lvl="0"/>
            <a:endParaRPr lang="en-US" noProof="0"/>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51C22A3F-8263-4A4A-A17F-D20B1951EC0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lipArt Placeholder 2"/>
          <p:cNvSpPr>
            <a:spLocks noGrp="1"/>
          </p:cNvSpPr>
          <p:nvPr>
            <p:ph type="clipArt" sz="half" idx="1"/>
          </p:nvPr>
        </p:nvSpPr>
        <p:spPr>
          <a:xfrm>
            <a:off x="566738" y="1752600"/>
            <a:ext cx="3924300" cy="4267200"/>
          </a:xfrm>
        </p:spPr>
        <p:txBody>
          <a:bodyPr>
            <a:normAutofit/>
          </a:bodyPr>
          <a:lstStyle/>
          <a:p>
            <a:pPr lvl="0"/>
            <a:endParaRPr lang="en-US" noProof="0"/>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p:txBody>
          <a:bodyPr/>
          <a:lstStyle>
            <a:lvl1pPr>
              <a:defRPr/>
            </a:lvl1pPr>
          </a:lstStyle>
          <a:p>
            <a:pPr>
              <a:defRPr/>
            </a:pPr>
            <a:endParaRPr lang="en-US"/>
          </a:p>
        </p:txBody>
      </p:sp>
      <p:sp>
        <p:nvSpPr>
          <p:cNvPr id="6" name="Rectangle 7"/>
          <p:cNvSpPr>
            <a:spLocks noGrp="1" noChangeArrowheads="1"/>
          </p:cNvSpPr>
          <p:nvPr>
            <p:ph type="ftr" sz="quarter" idx="11"/>
          </p:nvPr>
        </p:nvSpPr>
        <p:spPr/>
        <p:txBody>
          <a:bodyPr/>
          <a:lstStyle>
            <a:lvl1pPr>
              <a:defRPr/>
            </a:lvl1pPr>
          </a:lstStyle>
          <a:p>
            <a:pPr>
              <a:defRPr/>
            </a:pPr>
            <a:endParaRPr lang="en-US"/>
          </a:p>
        </p:txBody>
      </p:sp>
      <p:sp>
        <p:nvSpPr>
          <p:cNvPr id="7" name="Rectangle 8"/>
          <p:cNvSpPr>
            <a:spLocks noGrp="1" noChangeArrowheads="1"/>
          </p:cNvSpPr>
          <p:nvPr>
            <p:ph type="sldNum" sz="quarter" idx="12"/>
          </p:nvPr>
        </p:nvSpPr>
        <p:spPr/>
        <p:txBody>
          <a:bodyPr/>
          <a:lstStyle>
            <a:lvl1pPr>
              <a:defRPr/>
            </a:lvl1pPr>
          </a:lstStyle>
          <a:p>
            <a:pPr>
              <a:defRPr/>
            </a:pPr>
            <a:fld id="{210E4011-FC75-454E-986E-408825B0EB16}"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SmartArt Placeholder 2"/>
          <p:cNvSpPr>
            <a:spLocks noGrp="1"/>
          </p:cNvSpPr>
          <p:nvPr>
            <p:ph type="dgm" idx="1"/>
          </p:nvPr>
        </p:nvSpPr>
        <p:spPr>
          <a:xfrm>
            <a:off x="566738" y="1752600"/>
            <a:ext cx="8001000" cy="4267200"/>
          </a:xfrm>
        </p:spPr>
        <p:txBody>
          <a:bodyPr>
            <a:normAutofit/>
          </a:bodyPr>
          <a:lstStyle/>
          <a:p>
            <a:pPr lvl="0"/>
            <a:endParaRPr lang="en-US" noProof="0"/>
          </a:p>
        </p:txBody>
      </p:sp>
      <p:sp>
        <p:nvSpPr>
          <p:cNvPr id="4" name="Rectangle 6"/>
          <p:cNvSpPr>
            <a:spLocks noGrp="1" noChangeArrowheads="1"/>
          </p:cNvSpPr>
          <p:nvPr>
            <p:ph type="dt" sz="half" idx="10"/>
          </p:nvPr>
        </p:nvSpPr>
        <p:spPr/>
        <p:txBody>
          <a:bodyPr/>
          <a:lstStyle>
            <a:lvl1pPr>
              <a:defRPr/>
            </a:lvl1pPr>
          </a:lstStyle>
          <a:p>
            <a:pPr>
              <a:defRPr/>
            </a:pPr>
            <a:endParaRPr lang="en-US"/>
          </a:p>
        </p:txBody>
      </p:sp>
      <p:sp>
        <p:nvSpPr>
          <p:cNvPr id="5" name="Rectangle 7"/>
          <p:cNvSpPr>
            <a:spLocks noGrp="1" noChangeArrowheads="1"/>
          </p:cNvSpPr>
          <p:nvPr>
            <p:ph type="ftr" sz="quarter" idx="11"/>
          </p:nvPr>
        </p:nvSpPr>
        <p:spPr/>
        <p:txBody>
          <a:bodyPr/>
          <a:lstStyle>
            <a:lvl1pPr>
              <a:defRPr/>
            </a:lvl1pPr>
          </a:lstStyle>
          <a:p>
            <a:pPr>
              <a:defRPr/>
            </a:pPr>
            <a:endParaRPr lang="en-US"/>
          </a:p>
        </p:txBody>
      </p:sp>
      <p:sp>
        <p:nvSpPr>
          <p:cNvPr id="6" name="Rectangle 8"/>
          <p:cNvSpPr>
            <a:spLocks noGrp="1" noChangeArrowheads="1"/>
          </p:cNvSpPr>
          <p:nvPr>
            <p:ph type="sldNum" sz="quarter" idx="12"/>
          </p:nvPr>
        </p:nvSpPr>
        <p:spPr/>
        <p:txBody>
          <a:bodyPr/>
          <a:lstStyle>
            <a:lvl1pPr>
              <a:defRPr/>
            </a:lvl1pPr>
          </a:lstStyle>
          <a:p>
            <a:pPr>
              <a:defRPr/>
            </a:pPr>
            <a:fld id="{9CB92AD7-475A-4432-A702-9CB01BE56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EBDB4D74-1C44-423B-BF2F-DD8BBBF27EF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53FB7D03-85B0-47E2-ACED-39281ACCCFE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0B1C9886-6253-472A-A23B-F37C2EBB5C3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B8463B5C-E9E7-4B5E-AB48-64CA6B62D96F}"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D1CABC16-E2E5-44DF-BE8E-0B941C94B24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8" name="Date Placeholder 1"/>
          <p:cNvSpPr>
            <a:spLocks noGrp="1"/>
          </p:cNvSpPr>
          <p:nvPr>
            <p:ph type="dt" sz="half" idx="10"/>
          </p:nvPr>
        </p:nvSpPr>
        <p:spPr/>
        <p:txBody>
          <a:bodyPr/>
          <a:lstStyle>
            <a:lvl1pPr>
              <a:defRPr/>
            </a:lvl1pPr>
          </a:lstStyle>
          <a:p>
            <a:pPr>
              <a:defRPr/>
            </a:pPr>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D87CB267-A542-4A7B-A3E6-7E889FC2755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486900BF-6243-41AA-AD2E-4BF4990D7D32}"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07DB834C-068C-401F-8537-97EE88724039}"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smtClean="0">
                <a:solidFill>
                  <a:schemeClr val="accent3">
                    <a:shade val="75000"/>
                  </a:schemeClr>
                </a:solidFill>
              </a:defRPr>
            </a:lvl1pPr>
          </a:lstStyle>
          <a:p>
            <a:pPr>
              <a:defRPr/>
            </a:pPr>
            <a:fld id="{1106C848-8D0A-4434-845B-EA0B02B4FF33}"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txStyles>
    <p:titleStyle>
      <a:lvl1pPr algn="ctr" rtl="0" fontAlgn="base">
        <a:spcBef>
          <a:spcPct val="0"/>
        </a:spcBef>
        <a:spcAft>
          <a:spcPct val="0"/>
        </a:spcAft>
        <a:defRPr sz="3300" kern="1200">
          <a:solidFill>
            <a:srgbClr val="4185E1"/>
          </a:solidFill>
          <a:latin typeface="+mj-lt"/>
          <a:ea typeface="+mj-ea"/>
          <a:cs typeface="+mj-cs"/>
        </a:defRPr>
      </a:lvl1pPr>
      <a:lvl2pPr algn="ctr" rtl="0" fontAlgn="base">
        <a:spcBef>
          <a:spcPct val="0"/>
        </a:spcBef>
        <a:spcAft>
          <a:spcPct val="0"/>
        </a:spcAft>
        <a:defRPr sz="3300">
          <a:solidFill>
            <a:srgbClr val="4185E1"/>
          </a:solidFill>
          <a:latin typeface="Georgia" pitchFamily="18" charset="0"/>
        </a:defRPr>
      </a:lvl2pPr>
      <a:lvl3pPr algn="ctr" rtl="0" fontAlgn="base">
        <a:spcBef>
          <a:spcPct val="0"/>
        </a:spcBef>
        <a:spcAft>
          <a:spcPct val="0"/>
        </a:spcAft>
        <a:defRPr sz="3300">
          <a:solidFill>
            <a:srgbClr val="4185E1"/>
          </a:solidFill>
          <a:latin typeface="Georgia" pitchFamily="18" charset="0"/>
        </a:defRPr>
      </a:lvl3pPr>
      <a:lvl4pPr algn="ctr" rtl="0" fontAlgn="base">
        <a:spcBef>
          <a:spcPct val="0"/>
        </a:spcBef>
        <a:spcAft>
          <a:spcPct val="0"/>
        </a:spcAft>
        <a:defRPr sz="3300">
          <a:solidFill>
            <a:srgbClr val="4185E1"/>
          </a:solidFill>
          <a:latin typeface="Georgia" pitchFamily="18" charset="0"/>
        </a:defRPr>
      </a:lvl4pPr>
      <a:lvl5pPr algn="ctr" rtl="0" fontAlgn="base">
        <a:spcBef>
          <a:spcPct val="0"/>
        </a:spcBef>
        <a:spcAft>
          <a:spcPct val="0"/>
        </a:spcAft>
        <a:defRPr sz="3300">
          <a:solidFill>
            <a:srgbClr val="4185E1"/>
          </a:solidFill>
          <a:latin typeface="Georgia" pitchFamily="18" charset="0"/>
        </a:defRPr>
      </a:lvl5pPr>
      <a:lvl6pPr marL="457200" algn="ctr" rtl="0" fontAlgn="base">
        <a:spcBef>
          <a:spcPct val="0"/>
        </a:spcBef>
        <a:spcAft>
          <a:spcPct val="0"/>
        </a:spcAft>
        <a:defRPr sz="3300">
          <a:solidFill>
            <a:srgbClr val="4185E1"/>
          </a:solidFill>
          <a:latin typeface="Georgia" pitchFamily="18" charset="0"/>
        </a:defRPr>
      </a:lvl6pPr>
      <a:lvl7pPr marL="914400" algn="ctr" rtl="0" fontAlgn="base">
        <a:spcBef>
          <a:spcPct val="0"/>
        </a:spcBef>
        <a:spcAft>
          <a:spcPct val="0"/>
        </a:spcAft>
        <a:defRPr sz="3300">
          <a:solidFill>
            <a:srgbClr val="4185E1"/>
          </a:solidFill>
          <a:latin typeface="Georgia" pitchFamily="18" charset="0"/>
        </a:defRPr>
      </a:lvl7pPr>
      <a:lvl8pPr marL="1371600" algn="ctr" rtl="0" fontAlgn="base">
        <a:spcBef>
          <a:spcPct val="0"/>
        </a:spcBef>
        <a:spcAft>
          <a:spcPct val="0"/>
        </a:spcAft>
        <a:defRPr sz="3300">
          <a:solidFill>
            <a:srgbClr val="4185E1"/>
          </a:solidFill>
          <a:latin typeface="Georgia" pitchFamily="18" charset="0"/>
        </a:defRPr>
      </a:lvl8pPr>
      <a:lvl9pPr marL="1828800" algn="ctr" rtl="0" fontAlgn="base">
        <a:spcBef>
          <a:spcPct val="0"/>
        </a:spcBef>
        <a:spcAft>
          <a:spcPct val="0"/>
        </a:spcAft>
        <a:defRPr sz="3300">
          <a:solidFill>
            <a:srgbClr val="4185E1"/>
          </a:solidFill>
          <a:latin typeface="Georgia" pitchFamily="18" charset="0"/>
        </a:defRPr>
      </a:lvl9pPr>
    </p:titleStyle>
    <p:bodyStyle>
      <a:lvl1pPr marL="273050" indent="-273050" algn="l" rtl="0" fontAlgn="base">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4B98FF"/>
        </a:buClr>
        <a:buSzPct val="75000"/>
        <a:buFont typeface="Wingdings 2"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2B71FF"/>
        </a:buClr>
        <a:buSzPct val="70000"/>
        <a:buFont typeface="Wingdings"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151515"/>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228600" y="2819400"/>
            <a:ext cx="8763000" cy="914400"/>
          </a:xfrm>
        </p:spPr>
        <p:txBody>
          <a:bodyPr>
            <a:normAutofit/>
          </a:bodyPr>
          <a:lstStyle/>
          <a:p>
            <a:pPr fontAlgn="auto">
              <a:lnSpc>
                <a:spcPct val="90000"/>
              </a:lnSpc>
              <a:spcAft>
                <a:spcPts val="0"/>
              </a:spcAft>
              <a:buFont typeface="Wingdings 2"/>
              <a:buNone/>
              <a:defRPr/>
            </a:pPr>
            <a:r>
              <a:rPr lang="en-US" sz="2800" dirty="0">
                <a:solidFill>
                  <a:schemeClr val="tx1"/>
                </a:solidFill>
                <a:latin typeface="SP Marker Font" pitchFamily="50" charset="0"/>
              </a:rPr>
              <a:t>8</a:t>
            </a:r>
            <a:r>
              <a:rPr lang="en-US" sz="2800" baseline="30000" dirty="0">
                <a:solidFill>
                  <a:schemeClr val="tx1"/>
                </a:solidFill>
                <a:latin typeface="SP Marker Font" pitchFamily="50" charset="0"/>
              </a:rPr>
              <a:t>TH</a:t>
            </a:r>
            <a:r>
              <a:rPr lang="en-US" sz="2800" dirty="0">
                <a:solidFill>
                  <a:schemeClr val="tx1"/>
                </a:solidFill>
                <a:latin typeface="SP Marker Font" pitchFamily="50" charset="0"/>
              </a:rPr>
              <a:t> GRADE PARENT REGISTRATION</a:t>
            </a:r>
          </a:p>
        </p:txBody>
      </p:sp>
      <p:sp>
        <p:nvSpPr>
          <p:cNvPr id="16387" name="Rectangle 2"/>
          <p:cNvSpPr>
            <a:spLocks noGrp="1" noChangeArrowheads="1"/>
          </p:cNvSpPr>
          <p:nvPr>
            <p:ph type="ctrTitle"/>
          </p:nvPr>
        </p:nvSpPr>
        <p:spPr>
          <a:xfrm>
            <a:off x="838200" y="0"/>
            <a:ext cx="7772400" cy="1974850"/>
          </a:xfrm>
        </p:spPr>
        <p:txBody>
          <a:bodyPr/>
          <a:lstStyle/>
          <a:p>
            <a:r>
              <a:rPr lang="en-US" b="1" dirty="0">
                <a:latin typeface="Baskerville Old Face" pitchFamily="18" charset="0"/>
              </a:rPr>
              <a:t>WELCOME TO </a:t>
            </a:r>
            <a:br>
              <a:rPr lang="en-US" b="1" dirty="0">
                <a:latin typeface="Baskerville Old Face" pitchFamily="18" charset="0"/>
              </a:rPr>
            </a:br>
            <a:r>
              <a:rPr lang="en-US" b="1" dirty="0">
                <a:latin typeface="Baskerville Old Face" pitchFamily="18" charset="0"/>
              </a:rPr>
              <a:t>MARBURY HIGH SCHOOL!</a:t>
            </a:r>
          </a:p>
        </p:txBody>
      </p:sp>
      <p:pic>
        <p:nvPicPr>
          <p:cNvPr id="16388" name="Picture 5" descr="MPj04384940000[1]"/>
          <p:cNvPicPr>
            <a:picLocks noChangeAspect="1" noChangeArrowheads="1"/>
          </p:cNvPicPr>
          <p:nvPr/>
        </p:nvPicPr>
        <p:blipFill>
          <a:blip r:embed="rId2" cstate="print"/>
          <a:srcRect/>
          <a:stretch>
            <a:fillRect/>
          </a:stretch>
        </p:blipFill>
        <p:spPr bwMode="auto">
          <a:xfrm>
            <a:off x="3505200" y="3429000"/>
            <a:ext cx="2438400" cy="2743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574675" y="228600"/>
            <a:ext cx="8001000" cy="762000"/>
          </a:xfrm>
        </p:spPr>
        <p:txBody>
          <a:bodyPr>
            <a:noAutofit/>
          </a:bodyPr>
          <a:lstStyle/>
          <a:p>
            <a:pPr fontAlgn="auto">
              <a:spcAft>
                <a:spcPts val="0"/>
              </a:spcAft>
              <a:defRPr/>
            </a:pPr>
            <a:r>
              <a:rPr lang="en-US" sz="2400" b="1" dirty="0">
                <a:solidFill>
                  <a:schemeClr val="accent6"/>
                </a:solidFill>
              </a:rPr>
              <a:t>ALABAMA HIGH SCHOOL DIPLOMA </a:t>
            </a:r>
            <a:br>
              <a:rPr lang="en-US" sz="2400" b="1" dirty="0">
                <a:solidFill>
                  <a:schemeClr val="accent6"/>
                </a:solidFill>
              </a:rPr>
            </a:br>
            <a:r>
              <a:rPr lang="en-US" sz="2400" b="1" dirty="0">
                <a:solidFill>
                  <a:schemeClr val="accent6"/>
                </a:solidFill>
              </a:rPr>
              <a:t>w/Autauga County Honors Endorsement</a:t>
            </a:r>
          </a:p>
        </p:txBody>
      </p:sp>
      <p:graphicFrame>
        <p:nvGraphicFramePr>
          <p:cNvPr id="6" name="Content Placeholder 3">
            <a:extLst>
              <a:ext uri="{FF2B5EF4-FFF2-40B4-BE49-F238E27FC236}">
                <a16:creationId xmlns:a16="http://schemas.microsoft.com/office/drawing/2014/main" id="{42B72679-50DF-4549-9802-4FD66F056698}"/>
              </a:ext>
            </a:extLst>
          </p:cNvPr>
          <p:cNvGraphicFramePr>
            <a:graphicFrameLocks/>
          </p:cNvGraphicFramePr>
          <p:nvPr>
            <p:extLst>
              <p:ext uri="{D42A27DB-BD31-4B8C-83A1-F6EECF244321}">
                <p14:modId xmlns:p14="http://schemas.microsoft.com/office/powerpoint/2010/main" val="2383659958"/>
              </p:ext>
            </p:extLst>
          </p:nvPr>
        </p:nvGraphicFramePr>
        <p:xfrm>
          <a:off x="574675" y="1676400"/>
          <a:ext cx="8001000" cy="4573762"/>
        </p:xfrm>
        <a:graphic>
          <a:graphicData uri="http://schemas.openxmlformats.org/drawingml/2006/table">
            <a:tbl>
              <a:tblPr firstRow="1" firstCol="1" bandRow="1"/>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515280">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English</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                        </a:t>
                      </a:r>
                      <a:r>
                        <a:rPr lang="en-US" sz="1800" b="1" dirty="0">
                          <a:effectLst/>
                          <a:latin typeface="Arial Black" panose="020B0A04020102020204" pitchFamily="34" charset="0"/>
                          <a:ea typeface="Calibri" panose="020F0502020204030204" pitchFamily="34" charset="0"/>
                          <a:cs typeface="Times New Roman" panose="02020603050405020304" pitchFamily="18" charset="0"/>
                        </a:rPr>
                        <a:t>4 Units</a:t>
                      </a:r>
                    </a:p>
                    <a:p>
                      <a:pPr marL="0" marR="0" algn="r">
                        <a:spcBef>
                          <a:spcPts val="0"/>
                        </a:spcBef>
                        <a:spcAft>
                          <a:spcPts val="0"/>
                        </a:spcAft>
                      </a:pPr>
                      <a:r>
                        <a:rPr lang="en-US" sz="12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Honors, AP, or Dual Enrollment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Career Prep</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                    </a:t>
                      </a:r>
                      <a:r>
                        <a:rPr lang="en-US" sz="1800" b="1" dirty="0">
                          <a:effectLst/>
                          <a:latin typeface="Arial Black" panose="020B0A04020102020204" pitchFamily="34" charset="0"/>
                          <a:ea typeface="Calibri" panose="020F0502020204030204" pitchFamily="34" charset="0"/>
                          <a:cs typeface="Times New Roman" panose="02020603050405020304" pitchFamily="18" charset="0"/>
                        </a:rPr>
                        <a:t>1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5280">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History</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                        </a:t>
                      </a:r>
                      <a:r>
                        <a:rPr lang="en-US" sz="1800" b="1" dirty="0">
                          <a:effectLst/>
                          <a:latin typeface="Arial Black" panose="020B0A04020102020204" pitchFamily="34" charset="0"/>
                          <a:ea typeface="Calibri" panose="020F0502020204030204" pitchFamily="34" charset="0"/>
                          <a:cs typeface="Times New Roman" panose="02020603050405020304" pitchFamily="18" charset="0"/>
                        </a:rPr>
                        <a:t>4 Units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Honors, AP, or Dual Enrollment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Beginning Kinesiology   1 Unit</a:t>
                      </a:r>
                    </a:p>
                    <a:p>
                      <a:pPr marL="0" marR="0">
                        <a:spcBef>
                          <a:spcPts val="0"/>
                        </a:spcBef>
                        <a:spcAft>
                          <a:spcPts val="0"/>
                        </a:spcAft>
                      </a:pP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(PE)                 </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8282">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Science</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                       </a:t>
                      </a:r>
                      <a:r>
                        <a:rPr lang="en-US" sz="1800" b="1" dirty="0">
                          <a:effectLst/>
                          <a:latin typeface="Arial Black" panose="020B0A04020102020204" pitchFamily="34" charset="0"/>
                          <a:ea typeface="Calibri" panose="020F0502020204030204" pitchFamily="34" charset="0"/>
                          <a:cs typeface="Times New Roman" panose="02020603050405020304" pitchFamily="18" charset="0"/>
                        </a:rPr>
                        <a:t>4 Units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Honors, AP, or Dual Enrollment</a:t>
                      </a:r>
                    </a:p>
                    <a:p>
                      <a:pPr marL="0" marR="0">
                        <a:spcBef>
                          <a:spcPts val="0"/>
                        </a:spcBef>
                        <a:spcAft>
                          <a:spcPts val="0"/>
                        </a:spcAft>
                      </a:pP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Foreign Language         </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2 Units</a:t>
                      </a:r>
                      <a:endParaRPr lang="en-US" sz="14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Must be in the same language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1998">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Math                            4 Units</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Honors, AP, or Dual Enrollment</a:t>
                      </a:r>
                    </a:p>
                    <a:p>
                      <a:pPr marL="0" marR="0">
                        <a:spcBef>
                          <a:spcPts val="0"/>
                        </a:spcBef>
                        <a:spcAft>
                          <a:spcPts val="0"/>
                        </a:spcAft>
                      </a:pPr>
                      <a:endParaRPr lang="en-US" sz="1600" b="0" i="1"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0" i="1" dirty="0">
                          <a:solidFill>
                            <a:srgbClr val="FF0000"/>
                          </a:solidFill>
                          <a:effectLst/>
                          <a:latin typeface="Arial Black"/>
                          <a:ea typeface="Calibri" panose="020F0502020204030204" pitchFamily="34" charset="0"/>
                          <a:cs typeface="Times New Roman"/>
                        </a:rPr>
                        <a:t>Must</a:t>
                      </a:r>
                      <a:r>
                        <a:rPr lang="en-US" sz="1200" b="0" i="1" baseline="0" dirty="0">
                          <a:solidFill>
                            <a:srgbClr val="FF0000"/>
                          </a:solidFill>
                          <a:effectLst/>
                          <a:latin typeface="Arial Black"/>
                          <a:ea typeface="Calibri" panose="020F0502020204030204" pitchFamily="34" charset="0"/>
                          <a:cs typeface="Times New Roman"/>
                        </a:rPr>
                        <a:t> include Geometry w/Data Analysis, Algebra I w/Probability, Algebra II w/ Statistics, and one (1) other Specialized Course</a:t>
                      </a:r>
                      <a:endParaRPr lang="en-US" sz="1200" b="1" dirty="0">
                        <a:solidFill>
                          <a:srgbClr val="FF0000"/>
                        </a:solidFill>
                        <a:effectLst/>
                        <a:latin typeface="Arial Black"/>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Black"/>
                          <a:ea typeface="Calibri" panose="020F0502020204030204" pitchFamily="34" charset="0"/>
                          <a:cs typeface="Times New Roman"/>
                        </a:rPr>
                        <a:t>Fine Arts </a:t>
                      </a:r>
                      <a:r>
                        <a:rPr lang="en-US" sz="2800" b="1" dirty="0">
                          <a:effectLst/>
                          <a:latin typeface="Arial Black"/>
                          <a:ea typeface="Calibri" panose="020F0502020204030204" pitchFamily="34" charset="0"/>
                          <a:cs typeface="Times New Roman"/>
                        </a:rPr>
                        <a:t>OR</a:t>
                      </a:r>
                      <a:r>
                        <a:rPr lang="en-US" sz="1800" b="1" dirty="0">
                          <a:effectLst/>
                          <a:latin typeface="Arial Black"/>
                          <a:ea typeface="Calibri" panose="020F0502020204030204" pitchFamily="34" charset="0"/>
                          <a:cs typeface="Times New Roman"/>
                        </a:rPr>
                        <a:t> Career Tech </a:t>
                      </a:r>
                      <a:r>
                        <a:rPr lang="en-US" sz="2800" b="1" dirty="0">
                          <a:effectLst/>
                          <a:latin typeface="Arial Black"/>
                          <a:ea typeface="Calibri" panose="020F0502020204030204" pitchFamily="34" charset="0"/>
                          <a:cs typeface="Times New Roman"/>
                        </a:rPr>
                        <a:t>OR</a:t>
                      </a:r>
                      <a:r>
                        <a:rPr lang="en-US" sz="1800" b="1" baseline="0" dirty="0">
                          <a:effectLst/>
                          <a:latin typeface="Arial Black"/>
                          <a:ea typeface="Calibri" panose="020F0502020204030204" pitchFamily="34" charset="0"/>
                          <a:cs typeface="Times New Roman"/>
                        </a:rPr>
                        <a:t> </a:t>
                      </a:r>
                      <a:r>
                        <a:rPr lang="en-US" sz="1800" b="1" dirty="0">
                          <a:effectLst/>
                          <a:latin typeface="Arial Black"/>
                          <a:ea typeface="Calibri" panose="020F0502020204030204" pitchFamily="34" charset="0"/>
                          <a:cs typeface="Times New Roman"/>
                        </a:rPr>
                        <a:t>Foreign Language                </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                                      1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5280">
                <a:tc>
                  <a:txBody>
                    <a:bodyPr/>
                    <a:lstStyle/>
                    <a:p>
                      <a:pPr marL="0" marR="0">
                        <a:spcBef>
                          <a:spcPts val="0"/>
                        </a:spcBef>
                        <a:spcAft>
                          <a:spcPts val="0"/>
                        </a:spcAft>
                      </a:pPr>
                      <a:r>
                        <a:rPr lang="en-US" sz="1800" b="1" dirty="0">
                          <a:effectLst/>
                          <a:latin typeface="Arial Black"/>
                          <a:ea typeface="Calibri" panose="020F0502020204030204" pitchFamily="34" charset="0"/>
                          <a:cs typeface="Times New Roman"/>
                        </a:rPr>
                        <a:t>Health</a:t>
                      </a:r>
                      <a:r>
                        <a:rPr lang="en-US" sz="1800" b="1" baseline="0" dirty="0">
                          <a:effectLst/>
                          <a:latin typeface="Arial Black"/>
                          <a:ea typeface="Calibri" panose="020F0502020204030204" pitchFamily="34" charset="0"/>
                          <a:cs typeface="Times New Roman"/>
                        </a:rPr>
                        <a:t>                  </a:t>
                      </a:r>
                      <a:r>
                        <a:rPr lang="en-US" sz="1800" b="1" dirty="0">
                          <a:effectLst/>
                          <a:latin typeface="Arial Black"/>
                          <a:ea typeface="Calibri" panose="020F0502020204030204" pitchFamily="34" charset="0"/>
                          <a:cs typeface="Times New Roman"/>
                        </a:rPr>
                        <a:t>½  (.5) Unit</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Electives</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                    </a:t>
                      </a:r>
                      <a:r>
                        <a:rPr lang="en-US" sz="1800" b="1" dirty="0">
                          <a:effectLst/>
                          <a:latin typeface="Arial Black" panose="020B0A04020102020204" pitchFamily="34" charset="0"/>
                          <a:ea typeface="Calibri" panose="020F0502020204030204" pitchFamily="34" charset="0"/>
                          <a:cs typeface="Times New Roman" panose="02020603050405020304" pitchFamily="18" charset="0"/>
                        </a:rPr>
                        <a:t>2.5</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 </a:t>
                      </a:r>
                      <a:r>
                        <a:rPr lang="en-US" sz="1800" b="1" dirty="0">
                          <a:effectLst/>
                          <a:latin typeface="Arial Black" panose="020B0A04020102020204" pitchFamily="34" charset="0"/>
                          <a:ea typeface="Calibri" panose="020F0502020204030204" pitchFamily="34" charset="0"/>
                          <a:cs typeface="Times New Roman" panose="02020603050405020304" pitchFamily="18" charset="0"/>
                        </a:rPr>
                        <a:t>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5522">
                <a:tc gridSpan="2">
                  <a:txBody>
                    <a:bodyPr/>
                    <a:lstStyle/>
                    <a:p>
                      <a:pPr marL="0" marR="0" algn="ctr">
                        <a:spcBef>
                          <a:spcPts val="0"/>
                        </a:spcBef>
                        <a:spcAft>
                          <a:spcPts val="0"/>
                        </a:spcAft>
                      </a:pPr>
                      <a:r>
                        <a:rPr lang="en-US" sz="2400" b="1" i="1" dirty="0">
                          <a:effectLst/>
                          <a:latin typeface="Arial" panose="020B0604020202020204" pitchFamily="34" charset="0"/>
                          <a:ea typeface="Calibri" panose="020F0502020204030204" pitchFamily="34" charset="0"/>
                          <a:cs typeface="Times New Roman" panose="02020603050405020304" pitchFamily="18" charset="0"/>
                        </a:rPr>
                        <a:t>Total Credits for Graduation  24</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405522">
                <a:tc gridSpan="2">
                  <a:txBody>
                    <a:bodyPr/>
                    <a:lstStyle/>
                    <a:p>
                      <a:pPr marL="0" marR="0" algn="ctr">
                        <a:spcBef>
                          <a:spcPts val="0"/>
                        </a:spcBef>
                        <a:spcAft>
                          <a:spcPts val="0"/>
                        </a:spcAft>
                      </a:pP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14489202"/>
                  </a:ext>
                </a:extLst>
              </a:tr>
            </a:tbl>
          </a:graphicData>
        </a:graphic>
      </p:graphicFrame>
    </p:spTree>
    <p:extLst>
      <p:ext uri="{BB962C8B-B14F-4D97-AF65-F5344CB8AC3E}">
        <p14:creationId xmlns:p14="http://schemas.microsoft.com/office/powerpoint/2010/main" val="1597721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Honors Course Sequencing</a:t>
            </a:r>
          </a:p>
        </p:txBody>
      </p:sp>
      <p:sp>
        <p:nvSpPr>
          <p:cNvPr id="11" name="TextBox 10"/>
          <p:cNvSpPr txBox="1"/>
          <p:nvPr/>
        </p:nvSpPr>
        <p:spPr>
          <a:xfrm>
            <a:off x="304800" y="1701025"/>
            <a:ext cx="2057400" cy="3108543"/>
          </a:xfrm>
          <a:prstGeom prst="rect">
            <a:avLst/>
          </a:prstGeom>
          <a:noFill/>
        </p:spPr>
        <p:txBody>
          <a:bodyPr wrap="square" lIns="91440" tIns="45720" rIns="91440" bIns="45720" rtlCol="0" anchor="t">
            <a:spAutoFit/>
          </a:bodyPr>
          <a:lstStyle/>
          <a:p>
            <a:pPr algn="ctr"/>
            <a:r>
              <a:rPr lang="en-US" sz="1200" b="1" u="sng" dirty="0"/>
              <a:t>Math</a:t>
            </a:r>
          </a:p>
          <a:p>
            <a:pPr algn="ctr"/>
            <a:endParaRPr lang="en-US" sz="1200" b="1" u="sng" dirty="0"/>
          </a:p>
          <a:p>
            <a:r>
              <a:rPr lang="en-US" sz="1100" b="1" dirty="0"/>
              <a:t>Beginning 2020-2021</a:t>
            </a:r>
          </a:p>
          <a:p>
            <a:endParaRPr lang="en-US" sz="1100" dirty="0"/>
          </a:p>
          <a:p>
            <a:r>
              <a:rPr lang="en-US" sz="1100" dirty="0"/>
              <a:t>Minimum 4 Credits Required</a:t>
            </a:r>
          </a:p>
          <a:p>
            <a:endParaRPr lang="en-US" sz="1100" dirty="0"/>
          </a:p>
          <a:p>
            <a:endParaRPr lang="en-US" sz="1100" dirty="0"/>
          </a:p>
          <a:p>
            <a:r>
              <a:rPr lang="en-US" sz="1100" dirty="0">
                <a:latin typeface="Verdana"/>
                <a:ea typeface="Verdana"/>
              </a:rPr>
              <a:t>Geometry w/Data Analysis H</a:t>
            </a:r>
          </a:p>
          <a:p>
            <a:r>
              <a:rPr lang="en-US" sz="1100" dirty="0"/>
              <a:t>Algebra I w/Probability H</a:t>
            </a:r>
          </a:p>
          <a:p>
            <a:r>
              <a:rPr lang="en-US" sz="1100" dirty="0"/>
              <a:t>Algebra II w/Statistics H</a:t>
            </a:r>
          </a:p>
          <a:p>
            <a:r>
              <a:rPr lang="en-US" sz="1100" dirty="0">
                <a:latin typeface="Verdana"/>
                <a:ea typeface="Verdana"/>
              </a:rPr>
              <a:t>Other Specialized Course</a:t>
            </a:r>
            <a:endParaRPr lang="en-US" sz="1100" dirty="0">
              <a:ea typeface="Verdana"/>
            </a:endParaRPr>
          </a:p>
          <a:p>
            <a:endParaRPr lang="en-US" sz="1100" dirty="0"/>
          </a:p>
          <a:p>
            <a:endParaRPr lang="en-US" sz="1000" dirty="0"/>
          </a:p>
          <a:p>
            <a:endParaRPr lang="en-US" sz="1000" dirty="0"/>
          </a:p>
          <a:p>
            <a:endParaRPr lang="en-US" sz="1000" dirty="0"/>
          </a:p>
          <a:p>
            <a:endParaRPr lang="en-US" sz="1000" dirty="0"/>
          </a:p>
        </p:txBody>
      </p:sp>
      <p:sp>
        <p:nvSpPr>
          <p:cNvPr id="12" name="TextBox 11"/>
          <p:cNvSpPr txBox="1"/>
          <p:nvPr/>
        </p:nvSpPr>
        <p:spPr>
          <a:xfrm>
            <a:off x="2362200" y="1687354"/>
            <a:ext cx="2057400" cy="3739485"/>
          </a:xfrm>
          <a:prstGeom prst="rect">
            <a:avLst/>
          </a:prstGeom>
          <a:noFill/>
        </p:spPr>
        <p:txBody>
          <a:bodyPr wrap="square" lIns="91440" tIns="45720" rIns="91440" bIns="45720" rtlCol="0" anchor="t">
            <a:spAutoFit/>
          </a:bodyPr>
          <a:lstStyle/>
          <a:p>
            <a:pPr algn="ctr"/>
            <a:r>
              <a:rPr lang="en-US" sz="1200" b="1" u="sng" dirty="0"/>
              <a:t>Science</a:t>
            </a:r>
          </a:p>
          <a:p>
            <a:endParaRPr lang="en-US" sz="1000" dirty="0"/>
          </a:p>
          <a:p>
            <a:endParaRPr lang="en-US" sz="1000" dirty="0"/>
          </a:p>
          <a:p>
            <a:endParaRPr lang="en-US" sz="1000" dirty="0"/>
          </a:p>
          <a:p>
            <a:r>
              <a:rPr lang="en-US" sz="1100" dirty="0"/>
              <a:t>Minimum 4 Credits Required</a:t>
            </a:r>
          </a:p>
          <a:p>
            <a:endParaRPr lang="en-US" sz="1100" dirty="0"/>
          </a:p>
          <a:p>
            <a:r>
              <a:rPr lang="en-US" sz="1100">
                <a:latin typeface="Verdana"/>
                <a:ea typeface="Verdana"/>
              </a:rPr>
              <a:t>Biology H</a:t>
            </a:r>
            <a:endParaRPr lang="en-US" sz="1100">
              <a:ea typeface="Verdana"/>
            </a:endParaRPr>
          </a:p>
          <a:p>
            <a:r>
              <a:rPr lang="en-US" sz="1100">
                <a:latin typeface="Verdana"/>
                <a:ea typeface="Verdana"/>
              </a:rPr>
              <a:t>Chemistry H</a:t>
            </a:r>
            <a:endParaRPr lang="en-US" sz="1100">
              <a:ea typeface="Verdana"/>
            </a:endParaRPr>
          </a:p>
          <a:p>
            <a:r>
              <a:rPr lang="en-US" sz="1100" dirty="0">
                <a:latin typeface="Verdana"/>
                <a:ea typeface="Verdana"/>
              </a:rPr>
              <a:t>Environmental H</a:t>
            </a:r>
          </a:p>
          <a:p>
            <a:r>
              <a:rPr lang="en-US" sz="1100" dirty="0">
                <a:latin typeface="Verdana"/>
                <a:ea typeface="Verdana"/>
              </a:rPr>
              <a:t>Physics or Anatomy H</a:t>
            </a:r>
          </a:p>
          <a:p>
            <a:endParaRPr lang="en-US" sz="1100" dirty="0"/>
          </a:p>
          <a:p>
            <a:r>
              <a:rPr lang="en-US" sz="1100" dirty="0">
                <a:latin typeface="Verdana"/>
                <a:ea typeface="Verdana"/>
              </a:rPr>
              <a:t>Biology H</a:t>
            </a:r>
          </a:p>
          <a:p>
            <a:r>
              <a:rPr lang="en-US" sz="1100" dirty="0">
                <a:latin typeface="Verdana"/>
                <a:ea typeface="Verdana"/>
              </a:rPr>
              <a:t>Chemistry H</a:t>
            </a:r>
          </a:p>
          <a:p>
            <a:r>
              <a:rPr lang="en-US" sz="1100" dirty="0">
                <a:latin typeface="Verdana"/>
                <a:ea typeface="Verdana"/>
              </a:rPr>
              <a:t>2 of the following:  Anatomy H, AP Biology, AP Chemistry, Dual Enrollment Science</a:t>
            </a:r>
          </a:p>
          <a:p>
            <a:endParaRPr lang="en-US" sz="1000" dirty="0"/>
          </a:p>
          <a:p>
            <a:endParaRPr lang="en-US" sz="1000" dirty="0"/>
          </a:p>
          <a:p>
            <a:endParaRPr lang="en-US" sz="1000" dirty="0"/>
          </a:p>
        </p:txBody>
      </p:sp>
      <p:sp>
        <p:nvSpPr>
          <p:cNvPr id="13" name="TextBox 12"/>
          <p:cNvSpPr txBox="1"/>
          <p:nvPr/>
        </p:nvSpPr>
        <p:spPr>
          <a:xfrm>
            <a:off x="4419600" y="1676400"/>
            <a:ext cx="2438400" cy="3893374"/>
          </a:xfrm>
          <a:prstGeom prst="rect">
            <a:avLst/>
          </a:prstGeom>
          <a:noFill/>
        </p:spPr>
        <p:txBody>
          <a:bodyPr wrap="square" lIns="91440" tIns="45720" rIns="91440" bIns="45720" rtlCol="0" anchor="t">
            <a:spAutoFit/>
          </a:bodyPr>
          <a:lstStyle/>
          <a:p>
            <a:pPr algn="ctr"/>
            <a:r>
              <a:rPr lang="en-US" sz="1200" b="1" u="sng" dirty="0"/>
              <a:t>English</a:t>
            </a:r>
          </a:p>
          <a:p>
            <a:endParaRPr lang="en-US" sz="1000" dirty="0"/>
          </a:p>
          <a:p>
            <a:endParaRPr lang="en-US" sz="1000" dirty="0"/>
          </a:p>
          <a:p>
            <a:endParaRPr lang="en-US" sz="1000" dirty="0"/>
          </a:p>
          <a:p>
            <a:r>
              <a:rPr lang="en-US" sz="1100" dirty="0"/>
              <a:t>Minimum 4 Credits Required</a:t>
            </a:r>
          </a:p>
          <a:p>
            <a:endParaRPr lang="en-US" sz="1100" dirty="0"/>
          </a:p>
          <a:p>
            <a:r>
              <a:rPr lang="en-US" sz="1100" dirty="0">
                <a:latin typeface="Verdana"/>
                <a:ea typeface="Verdana"/>
              </a:rPr>
              <a:t>English 9 H</a:t>
            </a:r>
          </a:p>
          <a:p>
            <a:r>
              <a:rPr lang="en-US" sz="1100" dirty="0">
                <a:latin typeface="Verdana"/>
                <a:ea typeface="Verdana"/>
              </a:rPr>
              <a:t>English 10 H</a:t>
            </a:r>
            <a:endParaRPr lang="en-US" sz="1100" dirty="0">
              <a:ea typeface="Verdana"/>
            </a:endParaRPr>
          </a:p>
          <a:p>
            <a:r>
              <a:rPr lang="en-US" sz="1100">
                <a:latin typeface="Verdana"/>
                <a:ea typeface="Verdana"/>
              </a:rPr>
              <a:t>English 11 H</a:t>
            </a:r>
            <a:endParaRPr lang="en-US" sz="1100">
              <a:ea typeface="Verdana"/>
            </a:endParaRPr>
          </a:p>
          <a:p>
            <a:r>
              <a:rPr lang="en-US" sz="1100" dirty="0">
                <a:latin typeface="Verdana"/>
                <a:ea typeface="Verdana"/>
              </a:rPr>
              <a:t>English 12 H</a:t>
            </a:r>
            <a:endParaRPr lang="en-US" sz="1100" dirty="0">
              <a:ea typeface="Verdana"/>
            </a:endParaRPr>
          </a:p>
          <a:p>
            <a:endParaRPr lang="en-US" sz="1100" dirty="0"/>
          </a:p>
          <a:p>
            <a:r>
              <a:rPr lang="en-US" sz="1100" dirty="0">
                <a:latin typeface="Verdana"/>
                <a:ea typeface="Verdana"/>
              </a:rPr>
              <a:t>English 9 H</a:t>
            </a:r>
          </a:p>
          <a:p>
            <a:r>
              <a:rPr lang="en-US" sz="1100">
                <a:latin typeface="Verdana"/>
                <a:ea typeface="Verdana"/>
              </a:rPr>
              <a:t>English 10 H</a:t>
            </a:r>
            <a:endParaRPr lang="en-US" sz="1100">
              <a:ea typeface="Verdana"/>
            </a:endParaRPr>
          </a:p>
          <a:p>
            <a:r>
              <a:rPr lang="en-US" sz="1100" dirty="0"/>
              <a:t>AP Language Composition 11</a:t>
            </a:r>
          </a:p>
          <a:p>
            <a:r>
              <a:rPr lang="en-US" sz="1100" dirty="0"/>
              <a:t>AP Literature  12</a:t>
            </a:r>
          </a:p>
          <a:p>
            <a:endParaRPr lang="en-US" sz="1100" dirty="0"/>
          </a:p>
          <a:p>
            <a:r>
              <a:rPr lang="en-US" sz="1100" dirty="0">
                <a:latin typeface="Verdana"/>
                <a:ea typeface="Verdana"/>
              </a:rPr>
              <a:t>English 9 H</a:t>
            </a:r>
          </a:p>
          <a:p>
            <a:r>
              <a:rPr lang="en-US" sz="1100">
                <a:latin typeface="Verdana"/>
                <a:ea typeface="Verdana"/>
              </a:rPr>
              <a:t>English 10 H</a:t>
            </a:r>
          </a:p>
          <a:p>
            <a:r>
              <a:rPr lang="en-US" sz="1100" dirty="0">
                <a:latin typeface="Verdana"/>
                <a:ea typeface="Verdana"/>
              </a:rPr>
              <a:t>Dual Enrollment ENG 101</a:t>
            </a:r>
          </a:p>
          <a:p>
            <a:r>
              <a:rPr lang="en-US" sz="1100" dirty="0">
                <a:latin typeface="Verdana"/>
                <a:ea typeface="Verdana"/>
              </a:rPr>
              <a:t>Dual Enrollment ENG 102</a:t>
            </a:r>
            <a:endParaRPr lang="en-US"/>
          </a:p>
          <a:p>
            <a:endParaRPr lang="en-US" sz="900" dirty="0"/>
          </a:p>
          <a:p>
            <a:endParaRPr lang="en-US" sz="1000" dirty="0"/>
          </a:p>
          <a:p>
            <a:endParaRPr lang="en-US" sz="1000" dirty="0"/>
          </a:p>
        </p:txBody>
      </p:sp>
      <p:sp>
        <p:nvSpPr>
          <p:cNvPr id="14" name="TextBox 13"/>
          <p:cNvSpPr txBox="1"/>
          <p:nvPr/>
        </p:nvSpPr>
        <p:spPr>
          <a:xfrm>
            <a:off x="6629400" y="1676400"/>
            <a:ext cx="2286000" cy="3308598"/>
          </a:xfrm>
          <a:prstGeom prst="rect">
            <a:avLst/>
          </a:prstGeom>
          <a:noFill/>
        </p:spPr>
        <p:txBody>
          <a:bodyPr wrap="square" lIns="91440" tIns="45720" rIns="91440" bIns="45720" rtlCol="0" anchor="t">
            <a:spAutoFit/>
          </a:bodyPr>
          <a:lstStyle/>
          <a:p>
            <a:pPr algn="ctr"/>
            <a:r>
              <a:rPr lang="en-US" sz="1200" b="1" u="sng" dirty="0"/>
              <a:t>Social Studies</a:t>
            </a:r>
          </a:p>
          <a:p>
            <a:endParaRPr lang="en-US" sz="1000" dirty="0"/>
          </a:p>
          <a:p>
            <a:endParaRPr lang="en-US" sz="1000" dirty="0"/>
          </a:p>
          <a:p>
            <a:endParaRPr lang="en-US" sz="1000" dirty="0"/>
          </a:p>
          <a:p>
            <a:r>
              <a:rPr lang="en-US" sz="1100" dirty="0"/>
              <a:t>Minimum 4 Credits Required</a:t>
            </a:r>
          </a:p>
          <a:p>
            <a:endParaRPr lang="en-US" sz="1100" dirty="0"/>
          </a:p>
          <a:p>
            <a:r>
              <a:rPr lang="en-US" sz="1100" dirty="0">
                <a:latin typeface="Verdana"/>
                <a:ea typeface="Verdana"/>
              </a:rPr>
              <a:t>World History H </a:t>
            </a:r>
            <a:endParaRPr lang="en-US" sz="1100" dirty="0">
              <a:ea typeface="Verdana"/>
            </a:endParaRPr>
          </a:p>
          <a:p>
            <a:r>
              <a:rPr lang="en-US" sz="1100" dirty="0">
                <a:latin typeface="Verdana"/>
                <a:ea typeface="Verdana"/>
              </a:rPr>
              <a:t>US History 10 H </a:t>
            </a:r>
            <a:endParaRPr lang="en-US" sz="1100" dirty="0">
              <a:ea typeface="Verdana"/>
            </a:endParaRPr>
          </a:p>
          <a:p>
            <a:r>
              <a:rPr lang="en-US" sz="1100" dirty="0">
                <a:latin typeface="Verdana"/>
                <a:ea typeface="Verdana"/>
              </a:rPr>
              <a:t>US History 11 H </a:t>
            </a:r>
            <a:endParaRPr lang="en-US" sz="1100" dirty="0">
              <a:ea typeface="Verdana"/>
            </a:endParaRPr>
          </a:p>
          <a:p>
            <a:r>
              <a:rPr lang="en-US" sz="1100" dirty="0">
                <a:latin typeface="Verdana"/>
                <a:ea typeface="Verdana"/>
              </a:rPr>
              <a:t>US Gov/Economics H</a:t>
            </a:r>
            <a:endParaRPr lang="en-US" sz="1100" dirty="0">
              <a:ea typeface="Verdana"/>
            </a:endParaRPr>
          </a:p>
          <a:p>
            <a:endParaRPr lang="en-US" sz="1100" dirty="0"/>
          </a:p>
          <a:p>
            <a:r>
              <a:rPr lang="en-US" sz="1000" dirty="0">
                <a:latin typeface="Verdana"/>
                <a:ea typeface="Verdana"/>
              </a:rPr>
              <a:t>World History H </a:t>
            </a:r>
            <a:endParaRPr lang="en-US" sz="1000" dirty="0">
              <a:ea typeface="Verdana"/>
            </a:endParaRPr>
          </a:p>
          <a:p>
            <a:r>
              <a:rPr lang="en-US" sz="1000" dirty="0">
                <a:latin typeface="Verdana"/>
                <a:ea typeface="Verdana"/>
              </a:rPr>
              <a:t>US History I Dual Enrollment</a:t>
            </a:r>
            <a:endParaRPr lang="en-US" sz="1000" dirty="0">
              <a:ea typeface="Verdana"/>
            </a:endParaRPr>
          </a:p>
          <a:p>
            <a:r>
              <a:rPr lang="en-US" sz="1000" dirty="0">
                <a:latin typeface="Verdana"/>
                <a:ea typeface="Verdana"/>
              </a:rPr>
              <a:t>US History II Dual Enrollment</a:t>
            </a:r>
          </a:p>
          <a:p>
            <a:r>
              <a:rPr lang="en-US" sz="1000" dirty="0">
                <a:latin typeface="Verdana"/>
                <a:ea typeface="Verdana"/>
              </a:rPr>
              <a:t>US Gov/Economics Dual Enrollment</a:t>
            </a:r>
          </a:p>
          <a:p>
            <a:endParaRPr lang="en-US" sz="1000" dirty="0"/>
          </a:p>
          <a:p>
            <a:endParaRPr lang="en-US" sz="1000" dirty="0"/>
          </a:p>
          <a:p>
            <a:endParaRPr lang="en-US" sz="1000" dirty="0"/>
          </a:p>
          <a:p>
            <a:endParaRPr lang="en-US" sz="1000" dirty="0"/>
          </a:p>
        </p:txBody>
      </p:sp>
      <p:sp>
        <p:nvSpPr>
          <p:cNvPr id="15" name="TextBox 14"/>
          <p:cNvSpPr txBox="1"/>
          <p:nvPr/>
        </p:nvSpPr>
        <p:spPr>
          <a:xfrm>
            <a:off x="304800" y="1447800"/>
            <a:ext cx="8534400" cy="276999"/>
          </a:xfrm>
          <a:prstGeom prst="rect">
            <a:avLst/>
          </a:prstGeom>
          <a:noFill/>
        </p:spPr>
        <p:txBody>
          <a:bodyPr wrap="square" rtlCol="0">
            <a:spAutoFit/>
          </a:bodyPr>
          <a:lstStyle/>
          <a:p>
            <a:r>
              <a:rPr lang="en-US" sz="1200" b="1" i="1" dirty="0"/>
              <a:t>Must take Honors or AP English, Social Studies, Science, and Math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2"/>
          <p:cNvSpPr>
            <a:spLocks noGrp="1" noChangeArrowheads="1"/>
          </p:cNvSpPr>
          <p:nvPr>
            <p:ph type="title"/>
          </p:nvPr>
        </p:nvSpPr>
        <p:spPr>
          <a:xfrm>
            <a:off x="574675" y="304800"/>
            <a:ext cx="8001000" cy="685800"/>
          </a:xfrm>
        </p:spPr>
        <p:txBody>
          <a:bodyPr>
            <a:noAutofit/>
          </a:bodyPr>
          <a:lstStyle/>
          <a:p>
            <a:pPr fontAlgn="auto">
              <a:spcAft>
                <a:spcPts val="0"/>
              </a:spcAft>
              <a:defRPr/>
            </a:pPr>
            <a:r>
              <a:rPr lang="en-US" sz="4000" b="1" dirty="0">
                <a:solidFill>
                  <a:schemeClr val="accent6"/>
                </a:solidFill>
              </a:rPr>
              <a:t>WHAT COUNTS?</a:t>
            </a:r>
          </a:p>
        </p:txBody>
      </p:sp>
      <p:graphicFrame>
        <p:nvGraphicFramePr>
          <p:cNvPr id="4" name="Diagram 3"/>
          <p:cNvGraphicFramePr/>
          <p:nvPr>
            <p:extLst>
              <p:ext uri="{D42A27DB-BD31-4B8C-83A1-F6EECF244321}">
                <p14:modId xmlns:p14="http://schemas.microsoft.com/office/powerpoint/2010/main" val="1897508936"/>
              </p:ext>
            </p:extLst>
          </p:nvPr>
        </p:nvGraphicFramePr>
        <p:xfrm>
          <a:off x="762000" y="1524000"/>
          <a:ext cx="8001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994488577"/>
              </p:ext>
            </p:extLst>
          </p:nvPr>
        </p:nvGraphicFramePr>
        <p:xfrm>
          <a:off x="768927" y="1676400"/>
          <a:ext cx="8001000" cy="381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2"/>
          <p:cNvSpPr>
            <a:spLocks noGrp="1" noChangeArrowheads="1"/>
          </p:cNvSpPr>
          <p:nvPr>
            <p:ph type="title"/>
          </p:nvPr>
        </p:nvSpPr>
        <p:spPr>
          <a:xfrm>
            <a:off x="574675" y="304800"/>
            <a:ext cx="8001000" cy="685800"/>
          </a:xfrm>
        </p:spPr>
        <p:txBody>
          <a:bodyPr>
            <a:noAutofit/>
          </a:bodyPr>
          <a:lstStyle/>
          <a:p>
            <a:pPr fontAlgn="auto">
              <a:spcAft>
                <a:spcPts val="0"/>
              </a:spcAft>
              <a:defRPr/>
            </a:pPr>
            <a:r>
              <a:rPr lang="en-US" sz="4000" b="1" dirty="0">
                <a:solidFill>
                  <a:schemeClr val="accent6"/>
                </a:solidFill>
              </a:rPr>
              <a:t>REQUIRED ELECTIVE</a:t>
            </a:r>
          </a:p>
        </p:txBody>
      </p:sp>
      <p:graphicFrame>
        <p:nvGraphicFramePr>
          <p:cNvPr id="4" name="Diagram 3"/>
          <p:cNvGraphicFramePr/>
          <p:nvPr/>
        </p:nvGraphicFramePr>
        <p:xfrm>
          <a:off x="762000" y="1524000"/>
          <a:ext cx="8001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 name="Rectangle 2"/>
          <p:cNvSpPr>
            <a:spLocks noGrp="1" noChangeArrowheads="1"/>
          </p:cNvSpPr>
          <p:nvPr>
            <p:ph type="title"/>
          </p:nvPr>
        </p:nvSpPr>
        <p:spPr>
          <a:xfrm>
            <a:off x="304800" y="304800"/>
            <a:ext cx="8458199" cy="685800"/>
          </a:xfrm>
        </p:spPr>
        <p:txBody>
          <a:bodyPr>
            <a:noAutofit/>
          </a:bodyPr>
          <a:lstStyle/>
          <a:p>
            <a:pPr fontAlgn="auto">
              <a:spcAft>
                <a:spcPts val="0"/>
              </a:spcAft>
              <a:defRPr/>
            </a:pPr>
            <a:r>
              <a:rPr lang="en-US" sz="4000" b="1" dirty="0">
                <a:solidFill>
                  <a:schemeClr val="accent6"/>
                </a:solidFill>
              </a:rPr>
              <a:t>REQUIRED ELECTIVES CON’T</a:t>
            </a:r>
          </a:p>
        </p:txBody>
      </p:sp>
      <p:graphicFrame>
        <p:nvGraphicFramePr>
          <p:cNvPr id="4" name="Diagram 3"/>
          <p:cNvGraphicFramePr/>
          <p:nvPr/>
        </p:nvGraphicFramePr>
        <p:xfrm>
          <a:off x="762000" y="1524000"/>
          <a:ext cx="8001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90367-B36C-4719-983A-D1C8F0194ED1}"/>
              </a:ext>
            </a:extLst>
          </p:cNvPr>
          <p:cNvSpPr>
            <a:spLocks noGrp="1"/>
          </p:cNvSpPr>
          <p:nvPr>
            <p:ph type="title"/>
          </p:nvPr>
        </p:nvSpPr>
        <p:spPr/>
        <p:txBody>
          <a:bodyPr/>
          <a:lstStyle/>
          <a:p>
            <a:r>
              <a:rPr lang="en-US" dirty="0"/>
              <a:t>College and Career Readiness</a:t>
            </a:r>
          </a:p>
        </p:txBody>
      </p:sp>
      <p:sp>
        <p:nvSpPr>
          <p:cNvPr id="3" name="Content Placeholder 2">
            <a:extLst>
              <a:ext uri="{FF2B5EF4-FFF2-40B4-BE49-F238E27FC236}">
                <a16:creationId xmlns:a16="http://schemas.microsoft.com/office/drawing/2014/main" id="{11520505-C4E7-4CB4-8F87-4129C82D16AC}"/>
              </a:ext>
            </a:extLst>
          </p:cNvPr>
          <p:cNvSpPr>
            <a:spLocks noGrp="1"/>
          </p:cNvSpPr>
          <p:nvPr>
            <p:ph sz="quarter" idx="1"/>
          </p:nvPr>
        </p:nvSpPr>
        <p:spPr>
          <a:xfrm>
            <a:off x="228600" y="1447800"/>
            <a:ext cx="8503920" cy="1597152"/>
          </a:xfrm>
        </p:spPr>
        <p:txBody>
          <a:bodyPr/>
          <a:lstStyle/>
          <a:p>
            <a:r>
              <a:rPr lang="en-US" sz="1600" b="1" dirty="0"/>
              <a:t>On November 10, 2022, the Alabama State Board of Education added a College and Career Readiness (CCR) Indicator to the Alabama High School Graduation Requirements. Effective for students of the graduating Class of 2028, the Alabama High School Diploma shall be issued to students who earn the required credits and earn one or more of the following college or career readiness indicators:</a:t>
            </a:r>
          </a:p>
        </p:txBody>
      </p:sp>
      <p:sp>
        <p:nvSpPr>
          <p:cNvPr id="4" name="TextBox 3">
            <a:extLst>
              <a:ext uri="{FF2B5EF4-FFF2-40B4-BE49-F238E27FC236}">
                <a16:creationId xmlns:a16="http://schemas.microsoft.com/office/drawing/2014/main" id="{7C0E763F-08CC-4A54-BE34-A74458436699}"/>
              </a:ext>
            </a:extLst>
          </p:cNvPr>
          <p:cNvSpPr txBox="1"/>
          <p:nvPr/>
        </p:nvSpPr>
        <p:spPr>
          <a:xfrm>
            <a:off x="608012" y="3320968"/>
            <a:ext cx="7927975" cy="2800767"/>
          </a:xfrm>
          <a:prstGeom prst="rect">
            <a:avLst/>
          </a:prstGeom>
          <a:noFill/>
        </p:spPr>
        <p:txBody>
          <a:bodyPr wrap="square" numCol="2" rtlCol="0">
            <a:spAutoFit/>
          </a:bodyPr>
          <a:lstStyle/>
          <a:p>
            <a:pPr marL="285750" indent="-285750">
              <a:buFont typeface="Arial" panose="020B0604020202020204" pitchFamily="34" charset="0"/>
              <a:buChar char="•"/>
            </a:pPr>
            <a:r>
              <a:rPr lang="en-US" sz="1600" dirty="0"/>
              <a:t>Earn a benchmark score in any subject area on the ACT® College Entrance Exam. </a:t>
            </a:r>
          </a:p>
          <a:p>
            <a:pPr marL="285750" indent="-285750">
              <a:buFont typeface="Arial" panose="020B0604020202020204" pitchFamily="34" charset="0"/>
              <a:buChar char="•"/>
            </a:pPr>
            <a:r>
              <a:rPr lang="en-US" sz="1600" dirty="0"/>
              <a:t>Earn a qualifying score of three or higher on an Advanced Placement® Exam. </a:t>
            </a:r>
          </a:p>
          <a:p>
            <a:pPr marL="285750" indent="-285750">
              <a:buFont typeface="Arial" panose="020B0604020202020204" pitchFamily="34" charset="0"/>
              <a:buChar char="•"/>
            </a:pPr>
            <a:r>
              <a:rPr lang="en-US" sz="1600" dirty="0"/>
              <a:t>Earn college credit while in high school. </a:t>
            </a:r>
          </a:p>
          <a:p>
            <a:pPr marL="285750" indent="-285750">
              <a:buFont typeface="Arial" panose="020B0604020202020204" pitchFamily="34" charset="0"/>
              <a:buChar char="•"/>
            </a:pPr>
            <a:r>
              <a:rPr lang="en-US" sz="1600" dirty="0"/>
              <a:t>Earn a silver or gold level on the ACT® WorkKeys® Exam.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Complete an approved in-school youth apprenticeship program. </a:t>
            </a:r>
          </a:p>
          <a:p>
            <a:pPr marL="285750" indent="-285750">
              <a:buFont typeface="Arial" panose="020B0604020202020204" pitchFamily="34" charset="0"/>
              <a:buChar char="•"/>
            </a:pPr>
            <a:r>
              <a:rPr lang="en-US" sz="1600" dirty="0"/>
              <a:t>Earn a career technical industry credential listed on the compendium of valuable credentials of the Alabama Committee on Credentialing and Career Pathways. </a:t>
            </a:r>
          </a:p>
          <a:p>
            <a:pPr marL="285750" indent="-285750">
              <a:buFont typeface="Arial" panose="020B0604020202020204" pitchFamily="34" charset="0"/>
              <a:buChar char="•"/>
            </a:pPr>
            <a:r>
              <a:rPr lang="en-US" sz="1600" dirty="0"/>
              <a:t>Military enlistment. </a:t>
            </a:r>
          </a:p>
          <a:p>
            <a:pPr marL="285750" indent="-285750">
              <a:buFont typeface="Arial" panose="020B0604020202020204" pitchFamily="34" charset="0"/>
              <a:buChar char="•"/>
            </a:pPr>
            <a:r>
              <a:rPr lang="en-US" sz="1600" dirty="0"/>
              <a:t>Attain Career and Technical Education (CTE) completer status</a:t>
            </a:r>
          </a:p>
        </p:txBody>
      </p:sp>
    </p:spTree>
    <p:extLst>
      <p:ext uri="{BB962C8B-B14F-4D97-AF65-F5344CB8AC3E}">
        <p14:creationId xmlns:p14="http://schemas.microsoft.com/office/powerpoint/2010/main" val="145187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574675" y="304800"/>
            <a:ext cx="8001000" cy="685800"/>
          </a:xfrm>
        </p:spPr>
        <p:txBody>
          <a:bodyPr>
            <a:normAutofit/>
          </a:bodyPr>
          <a:lstStyle/>
          <a:p>
            <a:pPr fontAlgn="auto">
              <a:spcAft>
                <a:spcPts val="0"/>
              </a:spcAft>
              <a:defRPr/>
            </a:pPr>
            <a:r>
              <a:rPr lang="en-US" sz="3200" b="1" dirty="0">
                <a:solidFill>
                  <a:schemeClr val="accent6"/>
                </a:solidFill>
              </a:rPr>
              <a:t>GRADUATION CREDITS:</a:t>
            </a:r>
          </a:p>
        </p:txBody>
      </p:sp>
      <p:pic>
        <p:nvPicPr>
          <p:cNvPr id="17412" name="Picture 7" descr="MPj04394800000[1]"/>
          <p:cNvPicPr>
            <a:picLocks noGrp="1" noChangeAspect="1" noChangeArrowheads="1"/>
          </p:cNvPicPr>
          <p:nvPr>
            <p:ph type="clipArt" sz="half" idx="2"/>
          </p:nvPr>
        </p:nvPicPr>
        <p:blipFill>
          <a:blip r:embed="rId2" cstate="print"/>
          <a:srcRect/>
          <a:stretch>
            <a:fillRect/>
          </a:stretch>
        </p:blipFill>
        <p:spPr>
          <a:xfrm>
            <a:off x="4575175" y="2438400"/>
            <a:ext cx="3924300" cy="3352800"/>
          </a:xfrm>
          <a:noFill/>
          <a:ln>
            <a:solidFill>
              <a:schemeClr val="accent6"/>
            </a:solidFill>
          </a:ln>
        </p:spPr>
      </p:pic>
      <p:graphicFrame>
        <p:nvGraphicFramePr>
          <p:cNvPr id="2" name="Diagram 1"/>
          <p:cNvGraphicFramePr/>
          <p:nvPr>
            <p:extLst>
              <p:ext uri="{D42A27DB-BD31-4B8C-83A1-F6EECF244321}">
                <p14:modId xmlns:p14="http://schemas.microsoft.com/office/powerpoint/2010/main" val="3327172846"/>
              </p:ext>
            </p:extLst>
          </p:nvPr>
        </p:nvGraphicFramePr>
        <p:xfrm>
          <a:off x="457200" y="2043545"/>
          <a:ext cx="3916363"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81602" y="1674213"/>
            <a:ext cx="8001000" cy="369332"/>
          </a:xfrm>
          <a:prstGeom prst="rect">
            <a:avLst/>
          </a:prstGeom>
          <a:noFill/>
        </p:spPr>
        <p:txBody>
          <a:bodyPr wrap="square" rtlCol="0">
            <a:spAutoFit/>
          </a:bodyPr>
          <a:lstStyle/>
          <a:p>
            <a:pPr algn="ctr"/>
            <a:r>
              <a:rPr lang="en-US" dirty="0">
                <a:latin typeface="Segoe UI Black" panose="020B0A02040204020203" pitchFamily="34" charset="0"/>
                <a:ea typeface="Segoe UI Black" panose="020B0A02040204020203" pitchFamily="34" charset="0"/>
              </a:rPr>
              <a:t>STUDENTS MUST EARN 24 CREDITS TO GRADUATE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447800"/>
            <a:ext cx="7391400" cy="1938992"/>
          </a:xfrm>
          <a:prstGeom prst="rect">
            <a:avLst/>
          </a:prstGeom>
          <a:noFill/>
        </p:spPr>
        <p:txBody>
          <a:bodyPr wrap="square" rtlCol="0">
            <a:spAutoFit/>
          </a:bodyPr>
          <a:lstStyle/>
          <a:p>
            <a:pPr algn="ctr"/>
            <a:r>
              <a:rPr lang="en-US" sz="6000" dirty="0">
                <a:solidFill>
                  <a:schemeClr val="accent6">
                    <a:lumMod val="75000"/>
                  </a:schemeClr>
                </a:solidFill>
                <a:effectLst>
                  <a:outerShdw blurRad="50800" dist="38100" dir="5400000" algn="t" rotWithShape="0">
                    <a:prstClr val="black">
                      <a:alpha val="40000"/>
                    </a:prstClr>
                  </a:outerShdw>
                </a:effectLst>
                <a:latin typeface="Arial Rounded MT Bold" panose="020F0704030504030204" pitchFamily="34" charset="0"/>
              </a:rPr>
              <a:t>COURSE SELECTION</a:t>
            </a:r>
          </a:p>
        </p:txBody>
      </p:sp>
      <p:pic>
        <p:nvPicPr>
          <p:cNvPr id="5" name="Picture 4"/>
          <p:cNvPicPr>
            <a:picLocks noChangeAspect="1"/>
          </p:cNvPicPr>
          <p:nvPr/>
        </p:nvPicPr>
        <p:blipFill>
          <a:blip r:embed="rId2"/>
          <a:stretch>
            <a:fillRect/>
          </a:stretch>
        </p:blipFill>
        <p:spPr>
          <a:xfrm>
            <a:off x="2819400" y="3505200"/>
            <a:ext cx="3429000" cy="2571750"/>
          </a:xfrm>
          <a:prstGeom prst="rect">
            <a:avLst/>
          </a:prstGeom>
        </p:spPr>
      </p:pic>
    </p:spTree>
    <p:extLst>
      <p:ext uri="{BB962C8B-B14F-4D97-AF65-F5344CB8AC3E}">
        <p14:creationId xmlns:p14="http://schemas.microsoft.com/office/powerpoint/2010/main" val="3438915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1"/>
            <a:ext cx="8001000" cy="914400"/>
          </a:xfrm>
        </p:spPr>
        <p:txBody>
          <a:bodyPr/>
          <a:lstStyle/>
          <a:p>
            <a:r>
              <a:rPr lang="en-US" dirty="0"/>
              <a:t>Core Class Placement</a:t>
            </a:r>
          </a:p>
        </p:txBody>
      </p:sp>
      <p:sp>
        <p:nvSpPr>
          <p:cNvPr id="5" name="TextBox 4"/>
          <p:cNvSpPr txBox="1"/>
          <p:nvPr/>
        </p:nvSpPr>
        <p:spPr>
          <a:xfrm>
            <a:off x="4495800" y="1828800"/>
            <a:ext cx="4267200" cy="4524315"/>
          </a:xfrm>
          <a:prstGeom prst="rect">
            <a:avLst/>
          </a:prstGeom>
          <a:noFill/>
        </p:spPr>
        <p:txBody>
          <a:bodyPr wrap="square" rtlCol="0">
            <a:spAutoFit/>
          </a:bodyPr>
          <a:lstStyle/>
          <a:p>
            <a:pPr>
              <a:lnSpc>
                <a:spcPct val="200000"/>
              </a:lnSpc>
            </a:pPr>
            <a:endParaRPr lang="en-US" b="1" dirty="0"/>
          </a:p>
          <a:p>
            <a:pPr>
              <a:lnSpc>
                <a:spcPct val="200000"/>
              </a:lnSpc>
              <a:buFont typeface="Arial" pitchFamily="34" charset="0"/>
              <a:buChar char="•"/>
            </a:pPr>
            <a:r>
              <a:rPr lang="en-US" b="1" dirty="0"/>
              <a:t>Placement Determination</a:t>
            </a:r>
          </a:p>
          <a:p>
            <a:pPr lvl="1">
              <a:lnSpc>
                <a:spcPct val="200000"/>
              </a:lnSpc>
              <a:buFont typeface="Arial" pitchFamily="34" charset="0"/>
              <a:buChar char="•"/>
            </a:pPr>
            <a:r>
              <a:rPr lang="en-US" b="1" dirty="0"/>
              <a:t>ACAP Data</a:t>
            </a:r>
          </a:p>
          <a:p>
            <a:pPr lvl="1">
              <a:lnSpc>
                <a:spcPct val="200000"/>
              </a:lnSpc>
              <a:buFont typeface="Arial" pitchFamily="34" charset="0"/>
              <a:buChar char="•"/>
            </a:pPr>
            <a:r>
              <a:rPr lang="en-US" b="1" dirty="0" err="1"/>
              <a:t>iReady</a:t>
            </a:r>
            <a:r>
              <a:rPr lang="en-US" b="1" dirty="0"/>
              <a:t> Reading/ Math Data</a:t>
            </a:r>
          </a:p>
          <a:p>
            <a:pPr lvl="1">
              <a:lnSpc>
                <a:spcPct val="200000"/>
              </a:lnSpc>
              <a:buFont typeface="Arial" pitchFamily="34" charset="0"/>
              <a:buChar char="•"/>
            </a:pPr>
            <a:r>
              <a:rPr lang="en-US" b="1" dirty="0"/>
              <a:t>Semester Grades</a:t>
            </a:r>
          </a:p>
          <a:p>
            <a:pPr lvl="1">
              <a:lnSpc>
                <a:spcPct val="200000"/>
              </a:lnSpc>
              <a:buFont typeface="Arial" pitchFamily="34" charset="0"/>
              <a:buChar char="•"/>
            </a:pPr>
            <a:r>
              <a:rPr lang="en-US" b="1" dirty="0"/>
              <a:t>Current Placement</a:t>
            </a:r>
          </a:p>
          <a:p>
            <a:pPr lvl="1"/>
            <a:endParaRPr lang="en-US" dirty="0"/>
          </a:p>
          <a:p>
            <a:pPr lvl="1">
              <a:buFont typeface="Arial" pitchFamily="34" charset="0"/>
              <a:buChar char="•"/>
            </a:pPr>
            <a:endParaRPr lang="en-US" dirty="0"/>
          </a:p>
          <a:p>
            <a:pPr lvl="1">
              <a:buFont typeface="Arial" pitchFamily="34" charset="0"/>
              <a:buChar char="•"/>
            </a:pPr>
            <a:endParaRPr lang="en-US" dirty="0"/>
          </a:p>
          <a:p>
            <a:pPr lvl="1">
              <a:buFont typeface="Arial" pitchFamily="34" charset="0"/>
              <a:buChar char="•"/>
            </a:pPr>
            <a:endParaRPr lang="en-US" dirty="0"/>
          </a:p>
        </p:txBody>
      </p:sp>
      <p:pic>
        <p:nvPicPr>
          <p:cNvPr id="6" name="Picture 5" descr="a.jpg"/>
          <p:cNvPicPr>
            <a:picLocks noChangeAspect="1"/>
          </p:cNvPicPr>
          <p:nvPr/>
        </p:nvPicPr>
        <p:blipFill>
          <a:blip r:embed="rId2" cstate="print"/>
          <a:stretch>
            <a:fillRect/>
          </a:stretch>
        </p:blipFill>
        <p:spPr>
          <a:xfrm>
            <a:off x="381000" y="2286000"/>
            <a:ext cx="3893279" cy="2590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574675" y="304800"/>
            <a:ext cx="8001000" cy="762000"/>
          </a:xfrm>
        </p:spPr>
        <p:txBody>
          <a:bodyPr>
            <a:normAutofit/>
          </a:bodyPr>
          <a:lstStyle/>
          <a:p>
            <a:pPr fontAlgn="auto">
              <a:spcAft>
                <a:spcPts val="0"/>
              </a:spcAft>
              <a:defRPr/>
            </a:pPr>
            <a:r>
              <a:rPr lang="en-US" sz="4000" dirty="0">
                <a:solidFill>
                  <a:schemeClr val="accent6"/>
                </a:solidFill>
              </a:rPr>
              <a:t>	</a:t>
            </a:r>
            <a:r>
              <a:rPr lang="en-US" sz="4000" b="1" dirty="0">
                <a:solidFill>
                  <a:schemeClr val="accent6"/>
                </a:solidFill>
              </a:rPr>
              <a:t>REGISTRATION FORMS!</a:t>
            </a:r>
          </a:p>
        </p:txBody>
      </p:sp>
      <p:pic>
        <p:nvPicPr>
          <p:cNvPr id="30723" name="Picture 7" descr="ist2_5357160-screaming-baby-in-playpen"/>
          <p:cNvPicPr>
            <a:picLocks noChangeAspect="1" noChangeArrowheads="1"/>
          </p:cNvPicPr>
          <p:nvPr/>
        </p:nvPicPr>
        <p:blipFill>
          <a:blip r:embed="rId2" cstate="print"/>
          <a:srcRect/>
          <a:stretch>
            <a:fillRect/>
          </a:stretch>
        </p:blipFill>
        <p:spPr bwMode="auto">
          <a:xfrm>
            <a:off x="3264694" y="1752600"/>
            <a:ext cx="2620962" cy="3810000"/>
          </a:xfrm>
          <a:prstGeom prst="rect">
            <a:avLst/>
          </a:prstGeom>
          <a:noFill/>
          <a:ln w="9525">
            <a:noFill/>
            <a:miter lim="800000"/>
            <a:headEnd/>
            <a:tailEnd/>
          </a:ln>
        </p:spPr>
      </p:pic>
      <p:sp>
        <p:nvSpPr>
          <p:cNvPr id="30724" name="Text Box 8"/>
          <p:cNvSpPr txBox="1">
            <a:spLocks noChangeArrowheads="1"/>
          </p:cNvSpPr>
          <p:nvPr/>
        </p:nvSpPr>
        <p:spPr bwMode="auto">
          <a:xfrm>
            <a:off x="2362200" y="5822950"/>
            <a:ext cx="4953000" cy="366713"/>
          </a:xfrm>
          <a:prstGeom prst="rect">
            <a:avLst/>
          </a:prstGeom>
          <a:noFill/>
          <a:ln w="9525">
            <a:noFill/>
            <a:miter lim="800000"/>
            <a:headEnd/>
            <a:tailEnd/>
          </a:ln>
        </p:spPr>
        <p:txBody>
          <a:bodyPr>
            <a:spAutoFit/>
          </a:bodyPr>
          <a:lstStyle/>
          <a:p>
            <a:endParaRPr lang="en-US"/>
          </a:p>
        </p:txBody>
      </p:sp>
      <p:sp>
        <p:nvSpPr>
          <p:cNvPr id="30725" name="Text Box 9"/>
          <p:cNvSpPr txBox="1">
            <a:spLocks noChangeArrowheads="1"/>
          </p:cNvSpPr>
          <p:nvPr/>
        </p:nvSpPr>
        <p:spPr bwMode="auto">
          <a:xfrm>
            <a:off x="1447800" y="5746750"/>
            <a:ext cx="8039100" cy="366713"/>
          </a:xfrm>
          <a:prstGeom prst="rect">
            <a:avLst/>
          </a:prstGeom>
          <a:noFill/>
          <a:ln w="9525">
            <a:noFill/>
            <a:miter lim="800000"/>
            <a:headEnd/>
            <a:tailEnd/>
          </a:ln>
        </p:spPr>
        <p:txBody>
          <a:bodyPr>
            <a:spAutoFit/>
          </a:bodyPr>
          <a:lstStyle/>
          <a:p>
            <a:r>
              <a:rPr lang="en-US" b="1"/>
              <a:t>…AND YOU THOUGHT THESE WERE THE ROUGH YEARS!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447800"/>
            <a:ext cx="7391400" cy="2123658"/>
          </a:xfrm>
          <a:prstGeom prst="rect">
            <a:avLst/>
          </a:prstGeom>
          <a:noFill/>
        </p:spPr>
        <p:txBody>
          <a:bodyPr wrap="square" rtlCol="0">
            <a:spAutoFit/>
          </a:bodyPr>
          <a:lstStyle/>
          <a:p>
            <a:pPr algn="ctr"/>
            <a:r>
              <a:rPr lang="en-US" sz="6600" dirty="0">
                <a:solidFill>
                  <a:schemeClr val="accent6">
                    <a:lumMod val="75000"/>
                  </a:schemeClr>
                </a:solidFill>
                <a:effectLst>
                  <a:outerShdw blurRad="50800" dist="38100" dir="5400000" algn="t" rotWithShape="0">
                    <a:prstClr val="black">
                      <a:alpha val="40000"/>
                    </a:prstClr>
                  </a:outerShdw>
                </a:effectLst>
                <a:latin typeface="Arial Rounded MT Bold" panose="020F0704030504030204" pitchFamily="34" charset="0"/>
              </a:rPr>
              <a:t>GENERAL INFORMATION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362200"/>
            <a:ext cx="3962400" cy="3962400"/>
          </a:xfrm>
          <a:prstGeom prst="rect">
            <a:avLst/>
          </a:prstGeom>
        </p:spPr>
      </p:pic>
    </p:spTree>
    <p:extLst>
      <p:ext uri="{BB962C8B-B14F-4D97-AF65-F5344CB8AC3E}">
        <p14:creationId xmlns:p14="http://schemas.microsoft.com/office/powerpoint/2010/main" val="1558786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a:xfrm>
            <a:off x="609600" y="457200"/>
            <a:ext cx="8001000" cy="685800"/>
          </a:xfrm>
        </p:spPr>
        <p:txBody>
          <a:bodyPr>
            <a:normAutofit/>
          </a:bodyPr>
          <a:lstStyle/>
          <a:p>
            <a:pPr fontAlgn="auto">
              <a:spcAft>
                <a:spcPts val="0"/>
              </a:spcAft>
              <a:defRPr/>
            </a:pPr>
            <a:r>
              <a:rPr lang="en-US" sz="3400" dirty="0">
                <a:solidFill>
                  <a:schemeClr val="accent6"/>
                </a:solidFill>
              </a:rPr>
              <a:t>Registration Process</a:t>
            </a:r>
          </a:p>
        </p:txBody>
      </p:sp>
      <p:pic>
        <p:nvPicPr>
          <p:cNvPr id="29699" name="Picture 10" descr="MPj04394090000[1]"/>
          <p:cNvPicPr>
            <a:picLocks noGrp="1" noChangeAspect="1" noChangeArrowheads="1"/>
          </p:cNvPicPr>
          <p:nvPr>
            <p:ph type="clipArt" sz="half" idx="1"/>
          </p:nvPr>
        </p:nvPicPr>
        <p:blipFill>
          <a:blip r:embed="rId2" cstate="print"/>
          <a:srcRect/>
          <a:stretch>
            <a:fillRect/>
          </a:stretch>
        </p:blipFill>
        <p:spPr>
          <a:xfrm>
            <a:off x="566738" y="2449513"/>
            <a:ext cx="3924300" cy="2873375"/>
          </a:xfrm>
        </p:spPr>
      </p:pic>
      <p:sp>
        <p:nvSpPr>
          <p:cNvPr id="29700" name="Rectangle 9"/>
          <p:cNvSpPr>
            <a:spLocks noGrp="1" noChangeArrowheads="1"/>
          </p:cNvSpPr>
          <p:nvPr>
            <p:ph type="body" sz="half" idx="2"/>
          </p:nvPr>
        </p:nvSpPr>
        <p:spPr>
          <a:xfrm>
            <a:off x="4643438" y="2057400"/>
            <a:ext cx="3924300" cy="3962400"/>
          </a:xfrm>
        </p:spPr>
        <p:txBody>
          <a:bodyPr/>
          <a:lstStyle/>
          <a:p>
            <a:r>
              <a:rPr lang="en-US" sz="2600" dirty="0"/>
              <a:t>Review/discuss schedule information with your child.</a:t>
            </a:r>
          </a:p>
          <a:p>
            <a:r>
              <a:rPr lang="en-US" sz="2600" dirty="0"/>
              <a:t>Turn in completed forms to Mrs. Johnson by March 5th.</a:t>
            </a:r>
          </a:p>
          <a:p>
            <a:r>
              <a:rPr lang="en-US" sz="2600" dirty="0"/>
              <a:t>Orientation in August for more details and schedule pickup.</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574675" y="304800"/>
            <a:ext cx="8001000" cy="762000"/>
          </a:xfrm>
        </p:spPr>
        <p:txBody>
          <a:bodyPr>
            <a:normAutofit/>
          </a:bodyPr>
          <a:lstStyle/>
          <a:p>
            <a:pPr fontAlgn="auto">
              <a:spcAft>
                <a:spcPts val="0"/>
              </a:spcAft>
              <a:defRPr/>
            </a:pPr>
            <a:r>
              <a:rPr lang="en-US" sz="4000" dirty="0">
                <a:solidFill>
                  <a:schemeClr val="accent6"/>
                </a:solidFill>
              </a:rPr>
              <a:t>	</a:t>
            </a:r>
            <a:r>
              <a:rPr lang="en-US" sz="4000" b="1" dirty="0">
                <a:solidFill>
                  <a:schemeClr val="accent6"/>
                </a:solidFill>
              </a:rPr>
              <a:t>REGISTRATION FORMS!</a:t>
            </a:r>
          </a:p>
        </p:txBody>
      </p:sp>
      <p:sp>
        <p:nvSpPr>
          <p:cNvPr id="30724" name="Text Box 8"/>
          <p:cNvSpPr txBox="1">
            <a:spLocks noChangeArrowheads="1"/>
          </p:cNvSpPr>
          <p:nvPr/>
        </p:nvSpPr>
        <p:spPr bwMode="auto">
          <a:xfrm>
            <a:off x="2362200" y="5822950"/>
            <a:ext cx="4953000" cy="366713"/>
          </a:xfrm>
          <a:prstGeom prst="rect">
            <a:avLst/>
          </a:prstGeom>
          <a:noFill/>
          <a:ln w="9525">
            <a:noFill/>
            <a:miter lim="800000"/>
            <a:headEnd/>
            <a:tailEnd/>
          </a:ln>
        </p:spPr>
        <p:txBody>
          <a:bodyPr>
            <a:spAutoFit/>
          </a:bodyPr>
          <a:lstStyle/>
          <a:p>
            <a:endParaRPr lang="en-US"/>
          </a:p>
        </p:txBody>
      </p:sp>
      <p:sp>
        <p:nvSpPr>
          <p:cNvPr id="6" name="TextBox 5"/>
          <p:cNvSpPr txBox="1"/>
          <p:nvPr/>
        </p:nvSpPr>
        <p:spPr>
          <a:xfrm>
            <a:off x="304800" y="1676400"/>
            <a:ext cx="8534399" cy="6186309"/>
          </a:xfrm>
          <a:prstGeom prst="rect">
            <a:avLst/>
          </a:prstGeom>
          <a:noFill/>
        </p:spPr>
        <p:txBody>
          <a:bodyPr wrap="square" rtlCol="0">
            <a:spAutoFit/>
          </a:bodyPr>
          <a:lstStyle/>
          <a:p>
            <a:pPr>
              <a:buFont typeface="Wingdings" pitchFamily="2" charset="2"/>
              <a:buChar char="v"/>
            </a:pPr>
            <a:r>
              <a:rPr lang="en-US" sz="2400" dirty="0"/>
              <a:t>Check Diploma Type</a:t>
            </a:r>
          </a:p>
          <a:p>
            <a:endParaRPr lang="en-US" sz="2400" dirty="0"/>
          </a:p>
          <a:p>
            <a:pPr>
              <a:buFont typeface="Wingdings" pitchFamily="2" charset="2"/>
              <a:buChar char="v"/>
            </a:pPr>
            <a:r>
              <a:rPr lang="en-US" sz="2400" dirty="0"/>
              <a:t>Student and Parent Sign the   </a:t>
            </a:r>
          </a:p>
          <a:p>
            <a:r>
              <a:rPr lang="en-US" sz="2400" dirty="0"/>
              <a:t>   Registration form </a:t>
            </a:r>
            <a:r>
              <a:rPr lang="en-US" sz="2000" dirty="0">
                <a:solidFill>
                  <a:srgbClr val="FF0000"/>
                </a:solidFill>
              </a:rPr>
              <a:t>(include a contact number)</a:t>
            </a:r>
          </a:p>
          <a:p>
            <a:endParaRPr lang="en-US" sz="2000" dirty="0">
              <a:solidFill>
                <a:srgbClr val="FF0000"/>
              </a:solidFill>
            </a:endParaRPr>
          </a:p>
          <a:p>
            <a:pPr>
              <a:buFont typeface="Wingdings" pitchFamily="2" charset="2"/>
              <a:buChar char="v"/>
            </a:pPr>
            <a:r>
              <a:rPr lang="en-US" sz="2400" dirty="0"/>
              <a:t>Choose Beginning Kinesiology Credit </a:t>
            </a:r>
            <a:r>
              <a:rPr lang="en-US" sz="2000" dirty="0">
                <a:solidFill>
                  <a:srgbClr val="FF0000"/>
                </a:solidFill>
              </a:rPr>
              <a:t>(Already    </a:t>
            </a:r>
          </a:p>
          <a:p>
            <a:r>
              <a:rPr lang="en-US" sz="2000" dirty="0">
                <a:solidFill>
                  <a:srgbClr val="FF0000"/>
                </a:solidFill>
              </a:rPr>
              <a:t>   completed for you)</a:t>
            </a:r>
          </a:p>
          <a:p>
            <a:pPr>
              <a:buFont typeface="Wingdings" pitchFamily="2" charset="2"/>
              <a:buChar char="v"/>
            </a:pPr>
            <a:endParaRPr lang="en-US" sz="2000" dirty="0">
              <a:solidFill>
                <a:srgbClr val="FF0000"/>
              </a:solidFill>
            </a:endParaRPr>
          </a:p>
          <a:p>
            <a:pPr>
              <a:buFont typeface="Wingdings" pitchFamily="2" charset="2"/>
              <a:buChar char="v"/>
            </a:pPr>
            <a:r>
              <a:rPr lang="en-US" sz="2400" dirty="0"/>
              <a:t>Choose Career Preparedness</a:t>
            </a:r>
            <a:r>
              <a:rPr lang="en-US" sz="2400" dirty="0">
                <a:solidFill>
                  <a:srgbClr val="FF0000"/>
                </a:solidFill>
              </a:rPr>
              <a:t> </a:t>
            </a:r>
            <a:r>
              <a:rPr lang="en-US" sz="2000" dirty="0">
                <a:solidFill>
                  <a:srgbClr val="FF0000"/>
                </a:solidFill>
              </a:rPr>
              <a:t>(Already </a:t>
            </a:r>
          </a:p>
          <a:p>
            <a:r>
              <a:rPr lang="en-US" sz="2000" dirty="0">
                <a:solidFill>
                  <a:srgbClr val="FF0000"/>
                </a:solidFill>
              </a:rPr>
              <a:t>   completed for you)</a:t>
            </a:r>
          </a:p>
          <a:p>
            <a:endParaRPr lang="en-US" sz="2000" dirty="0">
              <a:solidFill>
                <a:srgbClr val="FF0000"/>
              </a:solidFill>
            </a:endParaRPr>
          </a:p>
          <a:p>
            <a:pPr>
              <a:buFont typeface="Wingdings" pitchFamily="2" charset="2"/>
              <a:buChar char="v"/>
            </a:pPr>
            <a:r>
              <a:rPr lang="en-US" sz="2400" dirty="0"/>
              <a:t>Choose electives </a:t>
            </a:r>
            <a:r>
              <a:rPr lang="en-US" sz="2000" dirty="0">
                <a:solidFill>
                  <a:srgbClr val="FF0000"/>
                </a:solidFill>
              </a:rPr>
              <a:t>(Choose 2 additional alternate electives)</a:t>
            </a:r>
          </a:p>
          <a:p>
            <a:pPr lvl="1">
              <a:buFont typeface="Arial" pitchFamily="34" charset="0"/>
              <a:buChar char="•"/>
            </a:pPr>
            <a:endParaRPr lang="en-US" sz="2000" dirty="0"/>
          </a:p>
          <a:p>
            <a:pPr lvl="1">
              <a:buFont typeface="Arial" pitchFamily="34" charset="0"/>
              <a:buChar char="•"/>
            </a:pPr>
            <a:endParaRPr lang="en-US" dirty="0"/>
          </a:p>
          <a:p>
            <a:pPr lvl="1"/>
            <a:endParaRPr lang="en-US" dirty="0"/>
          </a:p>
          <a:p>
            <a:pPr lvl="1"/>
            <a:endParaRPr lang="en-US" dirty="0"/>
          </a:p>
          <a:p>
            <a:pPr lvl="1">
              <a:buFont typeface="Arial" pitchFamily="34" charset="0"/>
              <a:buChar char="•"/>
            </a:pPr>
            <a:endParaRPr lang="en-US" dirty="0"/>
          </a:p>
          <a:p>
            <a:pPr lvl="1">
              <a:buFont typeface="Arial" pitchFamily="34" charset="0"/>
              <a:buChar char="•"/>
            </a:pPr>
            <a:endParaRPr lang="en-US" dirty="0"/>
          </a:p>
          <a:p>
            <a:pPr lvl="1"/>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574675" y="304800"/>
            <a:ext cx="8001000" cy="762000"/>
          </a:xfrm>
        </p:spPr>
        <p:txBody>
          <a:bodyPr>
            <a:normAutofit/>
          </a:bodyPr>
          <a:lstStyle/>
          <a:p>
            <a:pPr fontAlgn="auto">
              <a:spcAft>
                <a:spcPts val="0"/>
              </a:spcAft>
              <a:defRPr/>
            </a:pPr>
            <a:r>
              <a:rPr lang="en-US" sz="4000" dirty="0">
                <a:solidFill>
                  <a:schemeClr val="accent6"/>
                </a:solidFill>
              </a:rPr>
              <a:t>	</a:t>
            </a:r>
            <a:endParaRPr lang="en-US" sz="4000" b="1" dirty="0">
              <a:solidFill>
                <a:schemeClr val="accent6"/>
              </a:solidFill>
            </a:endParaRPr>
          </a:p>
        </p:txBody>
      </p:sp>
      <p:sp>
        <p:nvSpPr>
          <p:cNvPr id="30724" name="Text Box 8"/>
          <p:cNvSpPr txBox="1">
            <a:spLocks noChangeArrowheads="1"/>
          </p:cNvSpPr>
          <p:nvPr/>
        </p:nvSpPr>
        <p:spPr bwMode="auto">
          <a:xfrm>
            <a:off x="2362200" y="5822950"/>
            <a:ext cx="4953000" cy="366713"/>
          </a:xfrm>
          <a:prstGeom prst="rect">
            <a:avLst/>
          </a:prstGeom>
          <a:noFill/>
          <a:ln w="9525">
            <a:noFill/>
            <a:miter lim="800000"/>
            <a:headEnd/>
            <a:tailEnd/>
          </a:ln>
        </p:spPr>
        <p:txBody>
          <a:bodyPr>
            <a:spAutoFit/>
          </a:bodyPr>
          <a:lstStyle/>
          <a:p>
            <a:endParaRPr lang="en-US"/>
          </a:p>
        </p:txBody>
      </p:sp>
      <p:pic>
        <p:nvPicPr>
          <p:cNvPr id="43010" name="Picture 2"/>
          <p:cNvPicPr>
            <a:picLocks noChangeAspect="1" noChangeArrowheads="1"/>
          </p:cNvPicPr>
          <p:nvPr/>
        </p:nvPicPr>
        <p:blipFill>
          <a:blip r:embed="rId2" cstate="print"/>
          <a:srcRect l="26639" t="12597" r="25240" b="10791"/>
          <a:stretch>
            <a:fillRect/>
          </a:stretch>
        </p:blipFill>
        <p:spPr bwMode="auto">
          <a:xfrm>
            <a:off x="1066800" y="1524000"/>
            <a:ext cx="7239000" cy="4623707"/>
          </a:xfrm>
          <a:prstGeom prst="rect">
            <a:avLst/>
          </a:prstGeom>
          <a:noFill/>
          <a:ln w="9525">
            <a:noFill/>
            <a:miter lim="800000"/>
            <a:headEnd/>
            <a:tailEnd/>
          </a:ln>
        </p:spPr>
      </p:pic>
      <p:sp>
        <p:nvSpPr>
          <p:cNvPr id="9" name="TextBox 8"/>
          <p:cNvSpPr txBox="1"/>
          <p:nvPr/>
        </p:nvSpPr>
        <p:spPr>
          <a:xfrm>
            <a:off x="381000" y="228600"/>
            <a:ext cx="8382000" cy="769441"/>
          </a:xfrm>
          <a:prstGeom prst="rect">
            <a:avLst/>
          </a:prstGeom>
          <a:noFill/>
        </p:spPr>
        <p:txBody>
          <a:bodyPr wrap="square" rtlCol="0">
            <a:spAutoFit/>
          </a:bodyPr>
          <a:lstStyle/>
          <a:p>
            <a:pPr algn="ctr"/>
            <a:r>
              <a:rPr lang="en-US" sz="4400" b="1" dirty="0">
                <a:solidFill>
                  <a:schemeClr val="accent6"/>
                </a:solidFill>
              </a:rPr>
              <a:t>REGISTRATION FORMS!</a:t>
            </a:r>
            <a:endParaRPr lang="en-US" sz="4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accent6"/>
                </a:solidFill>
              </a:rPr>
              <a:t>REGISTRATION FORMS!</a:t>
            </a:r>
            <a:endParaRPr lang="en-US" dirty="0"/>
          </a:p>
        </p:txBody>
      </p:sp>
      <p:pic>
        <p:nvPicPr>
          <p:cNvPr id="44034" name="Picture 2"/>
          <p:cNvPicPr>
            <a:picLocks noChangeAspect="1" noChangeArrowheads="1"/>
          </p:cNvPicPr>
          <p:nvPr/>
        </p:nvPicPr>
        <p:blipFill>
          <a:blip r:embed="rId2" cstate="print"/>
          <a:srcRect l="18382" t="64022" r="16912" b="1505"/>
          <a:stretch>
            <a:fillRect/>
          </a:stretch>
        </p:blipFill>
        <p:spPr bwMode="auto">
          <a:xfrm>
            <a:off x="304800" y="2743200"/>
            <a:ext cx="8458200" cy="3505200"/>
          </a:xfrm>
          <a:prstGeom prst="rect">
            <a:avLst/>
          </a:prstGeom>
          <a:noFill/>
          <a:ln w="9525">
            <a:noFill/>
            <a:miter lim="800000"/>
            <a:headEnd/>
            <a:tailEnd/>
          </a:ln>
        </p:spPr>
      </p:pic>
      <p:sp>
        <p:nvSpPr>
          <p:cNvPr id="4" name="TextBox 3"/>
          <p:cNvSpPr txBox="1"/>
          <p:nvPr/>
        </p:nvSpPr>
        <p:spPr>
          <a:xfrm>
            <a:off x="533400" y="1447800"/>
            <a:ext cx="8001000" cy="1138773"/>
          </a:xfrm>
          <a:prstGeom prst="rect">
            <a:avLst/>
          </a:prstGeom>
          <a:noFill/>
        </p:spPr>
        <p:txBody>
          <a:bodyPr wrap="square" rtlCol="0">
            <a:spAutoFit/>
          </a:bodyPr>
          <a:lstStyle/>
          <a:p>
            <a:pPr algn="ctr"/>
            <a:r>
              <a:rPr lang="en-US" sz="2800" dirty="0">
                <a:latin typeface="Stencil" pitchFamily="82" charset="0"/>
              </a:rPr>
              <a:t>Course Override</a:t>
            </a:r>
          </a:p>
          <a:p>
            <a:pPr algn="ctr"/>
            <a:r>
              <a:rPr lang="en-US" sz="2000" dirty="0"/>
              <a:t>If you want to change the suggested courses, you will enter the requested course(s), and sign/date at the bottom</a:t>
            </a:r>
            <a:r>
              <a:rPr lang="en-US"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solidFill>
                  <a:schemeClr val="accent6"/>
                </a:solidFill>
              </a:rPr>
              <a:t>	</a:t>
            </a:r>
            <a:r>
              <a:rPr lang="en-US" sz="3600" b="1" dirty="0">
                <a:solidFill>
                  <a:schemeClr val="accent6"/>
                </a:solidFill>
              </a:rPr>
              <a:t>AVAILABLE ELECTIVES</a:t>
            </a:r>
            <a:endParaRPr lang="en-US" dirty="0"/>
          </a:p>
        </p:txBody>
      </p:sp>
      <p:sp>
        <p:nvSpPr>
          <p:cNvPr id="5" name="TextBox 4"/>
          <p:cNvSpPr txBox="1"/>
          <p:nvPr/>
        </p:nvSpPr>
        <p:spPr>
          <a:xfrm>
            <a:off x="533400" y="1524001"/>
            <a:ext cx="3886200" cy="3602653"/>
          </a:xfrm>
          <a:prstGeom prst="rect">
            <a:avLst/>
          </a:prstGeom>
          <a:noFill/>
          <a:ln w="44450">
            <a:solidFill>
              <a:schemeClr val="accent6"/>
            </a:solidFill>
          </a:ln>
        </p:spPr>
        <p:txBody>
          <a:bodyPr wrap="square" lIns="91440" tIns="45720" rIns="91440" bIns="45720" rtlCol="0" anchor="t">
            <a:spAutoFit/>
          </a:bodyPr>
          <a:lstStyle/>
          <a:p>
            <a:pPr marL="285750" indent="-285750">
              <a:buClr>
                <a:schemeClr val="accent6"/>
              </a:buClr>
              <a:buSzPct val="117000"/>
              <a:buFont typeface="Wingdings" panose="05000000000000000000" pitchFamily="2" charset="2"/>
              <a:buChar char="§"/>
            </a:pPr>
            <a:r>
              <a:rPr lang="en-US" dirty="0">
                <a:solidFill>
                  <a:schemeClr val="accent6"/>
                </a:solidFill>
                <a:highlight>
                  <a:srgbClr val="FFFF00"/>
                </a:highlight>
              </a:rPr>
              <a:t>Music Arts Literacy</a:t>
            </a:r>
          </a:p>
          <a:p>
            <a:pPr marL="285750" indent="-285750">
              <a:buClr>
                <a:schemeClr val="accent6"/>
              </a:buClr>
              <a:buSzPct val="117000"/>
              <a:buFont typeface="Wingdings" panose="05000000000000000000" pitchFamily="2" charset="2"/>
              <a:buChar char="§"/>
            </a:pPr>
            <a:endParaRPr lang="en-US" dirty="0">
              <a:solidFill>
                <a:schemeClr val="accent6"/>
              </a:solidFill>
            </a:endParaRPr>
          </a:p>
          <a:p>
            <a:pPr marL="285750" indent="-285750">
              <a:buClr>
                <a:schemeClr val="accent6"/>
              </a:buClr>
              <a:buSzPct val="117000"/>
              <a:buFont typeface="Wingdings" panose="05000000000000000000" pitchFamily="2" charset="2"/>
              <a:buChar char="§"/>
            </a:pPr>
            <a:r>
              <a:rPr lang="en-US" dirty="0">
                <a:solidFill>
                  <a:schemeClr val="accent6"/>
                </a:solidFill>
                <a:latin typeface="Verdana"/>
                <a:ea typeface="Verdana"/>
              </a:rPr>
              <a:t>Fundamentals of Agriscience</a:t>
            </a:r>
          </a:p>
          <a:p>
            <a:pPr>
              <a:buClr>
                <a:schemeClr val="accent6"/>
              </a:buClr>
              <a:buSzPct val="117000"/>
            </a:pPr>
            <a:endParaRPr lang="en-US" dirty="0">
              <a:solidFill>
                <a:schemeClr val="accent6"/>
              </a:solidFill>
            </a:endParaRPr>
          </a:p>
          <a:p>
            <a:pPr marL="285750" indent="-285750">
              <a:buClr>
                <a:schemeClr val="accent6"/>
              </a:buClr>
              <a:buSzPct val="117000"/>
              <a:buFont typeface="Wingdings" panose="05000000000000000000" pitchFamily="2" charset="2"/>
              <a:buChar char="§"/>
            </a:pPr>
            <a:r>
              <a:rPr lang="en-US" dirty="0">
                <a:solidFill>
                  <a:schemeClr val="accent6"/>
                </a:solidFill>
              </a:rPr>
              <a:t>Mixed Chorus</a:t>
            </a:r>
          </a:p>
          <a:p>
            <a:pPr>
              <a:buClr>
                <a:schemeClr val="accent6"/>
              </a:buClr>
              <a:buSzPct val="117000"/>
            </a:pPr>
            <a:endParaRPr lang="en-US" dirty="0">
              <a:solidFill>
                <a:schemeClr val="accent6"/>
              </a:solidFill>
            </a:endParaRPr>
          </a:p>
          <a:p>
            <a:pPr marL="285750" indent="-285750">
              <a:buClr>
                <a:schemeClr val="accent6"/>
              </a:buClr>
              <a:buSzPct val="117000"/>
              <a:buFont typeface="Wingdings" panose="05000000000000000000" pitchFamily="2" charset="2"/>
              <a:buChar char="§"/>
            </a:pPr>
            <a:r>
              <a:rPr lang="en-US" dirty="0">
                <a:solidFill>
                  <a:schemeClr val="accent6"/>
                </a:solidFill>
              </a:rPr>
              <a:t>Psychology</a:t>
            </a:r>
          </a:p>
          <a:p>
            <a:pPr marL="285750" indent="-285750">
              <a:lnSpc>
                <a:spcPct val="200000"/>
              </a:lnSpc>
              <a:buClr>
                <a:schemeClr val="accent6"/>
              </a:buClr>
              <a:buSzPct val="117000"/>
              <a:buFont typeface="Wingdings" panose="05000000000000000000" pitchFamily="2" charset="2"/>
              <a:buChar char="§"/>
            </a:pPr>
            <a:r>
              <a:rPr lang="en-US" dirty="0">
                <a:solidFill>
                  <a:schemeClr val="accent6"/>
                </a:solidFill>
              </a:rPr>
              <a:t>Visual Arts I</a:t>
            </a:r>
          </a:p>
          <a:p>
            <a:pPr marL="285750" indent="-285750">
              <a:lnSpc>
                <a:spcPct val="200000"/>
              </a:lnSpc>
              <a:buClr>
                <a:schemeClr val="accent6"/>
              </a:buClr>
              <a:buSzPct val="117000"/>
              <a:buFont typeface="Wingdings" panose="05000000000000000000" pitchFamily="2" charset="2"/>
              <a:buChar char="§"/>
            </a:pPr>
            <a:r>
              <a:rPr lang="en-US" dirty="0">
                <a:solidFill>
                  <a:schemeClr val="accent6"/>
                </a:solidFill>
              </a:rPr>
              <a:t>Exploring Computer Science</a:t>
            </a:r>
          </a:p>
          <a:p>
            <a:pPr marL="285750" indent="-285750">
              <a:lnSpc>
                <a:spcPct val="200000"/>
              </a:lnSpc>
              <a:buClr>
                <a:schemeClr val="accent6"/>
              </a:buClr>
              <a:buSzPct val="117000"/>
              <a:buFont typeface="Wingdings" panose="05000000000000000000" pitchFamily="2" charset="2"/>
              <a:buChar char="§"/>
            </a:pPr>
            <a:r>
              <a:rPr lang="en-US" dirty="0">
                <a:solidFill>
                  <a:schemeClr val="accent6"/>
                </a:solidFill>
              </a:rPr>
              <a:t>Earth &amp; Space Science</a:t>
            </a:r>
          </a:p>
        </p:txBody>
      </p:sp>
      <p:sp>
        <p:nvSpPr>
          <p:cNvPr id="6" name="TextBox 5"/>
          <p:cNvSpPr txBox="1"/>
          <p:nvPr/>
        </p:nvSpPr>
        <p:spPr>
          <a:xfrm>
            <a:off x="4800600" y="1524000"/>
            <a:ext cx="3962400" cy="4801314"/>
          </a:xfrm>
          <a:prstGeom prst="rect">
            <a:avLst/>
          </a:prstGeom>
          <a:noFill/>
          <a:ln w="44450">
            <a:solidFill>
              <a:schemeClr val="accent6"/>
            </a:solidFill>
          </a:ln>
        </p:spPr>
        <p:txBody>
          <a:bodyPr wrap="square" rtlCol="0">
            <a:spAutoFit/>
          </a:bodyPr>
          <a:lstStyle/>
          <a:p>
            <a:pPr marL="285750" indent="-285750">
              <a:buClr>
                <a:schemeClr val="accent6"/>
              </a:buClr>
              <a:buSzPct val="117000"/>
              <a:buFont typeface="Wingdings" panose="05000000000000000000" pitchFamily="2" charset="2"/>
              <a:buChar char="§"/>
            </a:pPr>
            <a:r>
              <a:rPr lang="en-US" dirty="0">
                <a:solidFill>
                  <a:schemeClr val="accent6"/>
                </a:solidFill>
              </a:rPr>
              <a:t>JROTC</a:t>
            </a:r>
          </a:p>
          <a:p>
            <a:pPr marL="285750" indent="-285750">
              <a:buClr>
                <a:schemeClr val="accent6"/>
              </a:buClr>
              <a:buSzPct val="117000"/>
              <a:buFont typeface="Wingdings" panose="05000000000000000000" pitchFamily="2" charset="2"/>
              <a:buChar char="§"/>
            </a:pPr>
            <a:endParaRPr lang="en-US" dirty="0">
              <a:solidFill>
                <a:schemeClr val="accent6"/>
              </a:solidFill>
            </a:endParaRPr>
          </a:p>
          <a:p>
            <a:pPr marL="285750" indent="-285750">
              <a:buClr>
                <a:schemeClr val="accent6"/>
              </a:buClr>
              <a:buSzPct val="117000"/>
              <a:buFont typeface="Wingdings" panose="05000000000000000000" pitchFamily="2" charset="2"/>
              <a:buChar char="§"/>
            </a:pPr>
            <a:r>
              <a:rPr lang="en-US" dirty="0">
                <a:solidFill>
                  <a:schemeClr val="accent6"/>
                </a:solidFill>
              </a:rPr>
              <a:t>Band</a:t>
            </a:r>
          </a:p>
          <a:p>
            <a:pPr marL="285750" indent="-285750">
              <a:buClr>
                <a:schemeClr val="accent6"/>
              </a:buClr>
              <a:buSzPct val="117000"/>
              <a:buFont typeface="Wingdings" panose="05000000000000000000" pitchFamily="2" charset="2"/>
              <a:buChar char="§"/>
            </a:pPr>
            <a:endParaRPr lang="en-US" dirty="0">
              <a:solidFill>
                <a:schemeClr val="accent6"/>
              </a:solidFill>
            </a:endParaRPr>
          </a:p>
          <a:p>
            <a:pPr marL="285750" indent="-285750">
              <a:buClr>
                <a:schemeClr val="accent6"/>
              </a:buClr>
              <a:buSzPct val="117000"/>
              <a:buFont typeface="Wingdings" panose="05000000000000000000" pitchFamily="2" charset="2"/>
              <a:buChar char="§"/>
            </a:pPr>
            <a:r>
              <a:rPr lang="en-US" dirty="0">
                <a:solidFill>
                  <a:schemeClr val="accent6"/>
                </a:solidFill>
              </a:rPr>
              <a:t>VA Baseball</a:t>
            </a:r>
          </a:p>
          <a:p>
            <a:pPr marL="285750" indent="-285750">
              <a:buClr>
                <a:schemeClr val="accent6"/>
              </a:buClr>
              <a:buSzPct val="117000"/>
              <a:buFont typeface="Wingdings" panose="05000000000000000000" pitchFamily="2" charset="2"/>
              <a:buChar char="§"/>
            </a:pPr>
            <a:endParaRPr lang="en-US" dirty="0">
              <a:solidFill>
                <a:schemeClr val="accent6"/>
              </a:solidFill>
            </a:endParaRPr>
          </a:p>
          <a:p>
            <a:pPr marL="285750" indent="-285750">
              <a:buClr>
                <a:schemeClr val="accent6"/>
              </a:buClr>
              <a:buSzPct val="117000"/>
              <a:buFont typeface="Wingdings" panose="05000000000000000000" pitchFamily="2" charset="2"/>
              <a:buChar char="§"/>
            </a:pPr>
            <a:r>
              <a:rPr lang="en-US" dirty="0">
                <a:solidFill>
                  <a:schemeClr val="accent6"/>
                </a:solidFill>
              </a:rPr>
              <a:t>VA Football</a:t>
            </a:r>
          </a:p>
          <a:p>
            <a:pPr marL="285750" indent="-285750">
              <a:buClr>
                <a:schemeClr val="accent6"/>
              </a:buClr>
              <a:buSzPct val="117000"/>
              <a:buFont typeface="Wingdings" panose="05000000000000000000" pitchFamily="2" charset="2"/>
              <a:buChar char="§"/>
            </a:pPr>
            <a:endParaRPr lang="en-US" dirty="0">
              <a:solidFill>
                <a:schemeClr val="accent6"/>
              </a:solidFill>
            </a:endParaRPr>
          </a:p>
          <a:p>
            <a:pPr marL="285750" indent="-285750">
              <a:buClr>
                <a:schemeClr val="accent6"/>
              </a:buClr>
              <a:buSzPct val="117000"/>
              <a:buFont typeface="Wingdings" panose="05000000000000000000" pitchFamily="2" charset="2"/>
              <a:buChar char="§"/>
            </a:pPr>
            <a:r>
              <a:rPr lang="en-US" dirty="0">
                <a:solidFill>
                  <a:schemeClr val="accent6"/>
                </a:solidFill>
              </a:rPr>
              <a:t>VA Basketball</a:t>
            </a:r>
          </a:p>
          <a:p>
            <a:pPr marL="285750" indent="-285750">
              <a:buClr>
                <a:schemeClr val="accent6"/>
              </a:buClr>
              <a:buSzPct val="117000"/>
              <a:buFont typeface="Wingdings" panose="05000000000000000000" pitchFamily="2" charset="2"/>
              <a:buChar char="§"/>
            </a:pPr>
            <a:endParaRPr lang="en-US" dirty="0">
              <a:solidFill>
                <a:schemeClr val="accent6"/>
              </a:solidFill>
            </a:endParaRPr>
          </a:p>
          <a:p>
            <a:pPr marL="285750" indent="-285750">
              <a:buClr>
                <a:schemeClr val="accent6"/>
              </a:buClr>
              <a:buSzPct val="117000"/>
              <a:buFont typeface="Wingdings" panose="05000000000000000000" pitchFamily="2" charset="2"/>
              <a:buChar char="§"/>
            </a:pPr>
            <a:r>
              <a:rPr lang="en-US" dirty="0">
                <a:solidFill>
                  <a:schemeClr val="accent6"/>
                </a:solidFill>
              </a:rPr>
              <a:t>VA Soccer</a:t>
            </a:r>
          </a:p>
          <a:p>
            <a:pPr marL="285750" indent="-285750">
              <a:buClr>
                <a:schemeClr val="accent6"/>
              </a:buClr>
              <a:buSzPct val="117000"/>
              <a:buFont typeface="Wingdings" panose="05000000000000000000" pitchFamily="2" charset="2"/>
              <a:buChar char="§"/>
            </a:pPr>
            <a:endParaRPr lang="en-US" dirty="0">
              <a:solidFill>
                <a:schemeClr val="accent6"/>
              </a:solidFill>
            </a:endParaRPr>
          </a:p>
          <a:p>
            <a:pPr marL="285750" indent="-285750">
              <a:buClr>
                <a:schemeClr val="accent6"/>
              </a:buClr>
              <a:buSzPct val="117000"/>
              <a:buFont typeface="Wingdings" panose="05000000000000000000" pitchFamily="2" charset="2"/>
              <a:buChar char="§"/>
            </a:pPr>
            <a:r>
              <a:rPr lang="en-US" dirty="0">
                <a:solidFill>
                  <a:schemeClr val="accent6"/>
                </a:solidFill>
              </a:rPr>
              <a:t>VA Softball</a:t>
            </a:r>
          </a:p>
          <a:p>
            <a:pPr marL="285750" indent="-285750">
              <a:buClr>
                <a:schemeClr val="accent6"/>
              </a:buClr>
              <a:buSzPct val="117000"/>
              <a:buFont typeface="Wingdings" panose="05000000000000000000" pitchFamily="2" charset="2"/>
              <a:buChar char="§"/>
            </a:pPr>
            <a:endParaRPr lang="en-US" dirty="0">
              <a:solidFill>
                <a:schemeClr val="accent6"/>
              </a:solidFill>
            </a:endParaRPr>
          </a:p>
          <a:p>
            <a:pPr marL="285750" indent="-285750">
              <a:buClr>
                <a:schemeClr val="accent6"/>
              </a:buClr>
              <a:buSzPct val="117000"/>
              <a:buFont typeface="Wingdings" panose="05000000000000000000" pitchFamily="2" charset="2"/>
              <a:buChar char="§"/>
            </a:pPr>
            <a:r>
              <a:rPr lang="en-US" dirty="0">
                <a:solidFill>
                  <a:schemeClr val="accent6"/>
                </a:solidFill>
              </a:rPr>
              <a:t>VA Volleyball</a:t>
            </a:r>
          </a:p>
          <a:p>
            <a:pPr marL="285750" indent="-285750">
              <a:buClr>
                <a:schemeClr val="accent6"/>
              </a:buClr>
              <a:buSzPct val="117000"/>
              <a:buFont typeface="Wingdings" panose="05000000000000000000" pitchFamily="2" charset="2"/>
              <a:buChar char="§"/>
            </a:pPr>
            <a:endParaRPr lang="en-US" dirty="0">
              <a:solidFill>
                <a:schemeClr val="accent6"/>
              </a:solidFill>
            </a:endParaRPr>
          </a:p>
          <a:p>
            <a:pPr marL="285750" indent="-285750">
              <a:buClr>
                <a:schemeClr val="accent6"/>
              </a:buClr>
              <a:buSzPct val="117000"/>
              <a:buFont typeface="Wingdings" panose="05000000000000000000" pitchFamily="2" charset="2"/>
              <a:buChar char="§"/>
            </a:pPr>
            <a:r>
              <a:rPr lang="en-US" dirty="0">
                <a:solidFill>
                  <a:schemeClr val="accent6"/>
                </a:solidFill>
              </a:rPr>
              <a:t>VA Cheerleading</a:t>
            </a:r>
          </a:p>
        </p:txBody>
      </p:sp>
    </p:spTree>
    <p:extLst>
      <p:ext uri="{BB962C8B-B14F-4D97-AF65-F5344CB8AC3E}">
        <p14:creationId xmlns:p14="http://schemas.microsoft.com/office/powerpoint/2010/main" val="2312691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447800"/>
            <a:ext cx="7391400" cy="1938992"/>
          </a:xfrm>
          <a:prstGeom prst="rect">
            <a:avLst/>
          </a:prstGeom>
          <a:noFill/>
        </p:spPr>
        <p:txBody>
          <a:bodyPr wrap="square" rtlCol="0">
            <a:spAutoFit/>
          </a:bodyPr>
          <a:lstStyle/>
          <a:p>
            <a:pPr algn="ctr"/>
            <a:r>
              <a:rPr lang="en-US" sz="6000" dirty="0">
                <a:solidFill>
                  <a:schemeClr val="accent6">
                    <a:lumMod val="75000"/>
                  </a:schemeClr>
                </a:solidFill>
                <a:effectLst>
                  <a:outerShdw blurRad="50800" dist="38100" dir="5400000" algn="t" rotWithShape="0">
                    <a:prstClr val="black">
                      <a:alpha val="40000"/>
                    </a:prstClr>
                  </a:outerShdw>
                </a:effectLst>
                <a:latin typeface="Arial Rounded MT Bold" panose="020F0704030504030204" pitchFamily="34" charset="0"/>
              </a:rPr>
              <a:t>THINGS TO THINK ABOUT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5600" y="3200400"/>
            <a:ext cx="2957623" cy="2957623"/>
          </a:xfrm>
          <a:prstGeom prst="rect">
            <a:avLst/>
          </a:prstGeom>
        </p:spPr>
      </p:pic>
    </p:spTree>
    <p:extLst>
      <p:ext uri="{BB962C8B-B14F-4D97-AF65-F5344CB8AC3E}">
        <p14:creationId xmlns:p14="http://schemas.microsoft.com/office/powerpoint/2010/main" val="761499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a:xfrm>
            <a:off x="609600" y="457200"/>
            <a:ext cx="8001000" cy="685800"/>
          </a:xfrm>
        </p:spPr>
        <p:txBody>
          <a:bodyPr>
            <a:normAutofit fontScale="90000"/>
          </a:bodyPr>
          <a:lstStyle/>
          <a:p>
            <a:pPr fontAlgn="auto">
              <a:spcAft>
                <a:spcPts val="0"/>
              </a:spcAft>
              <a:defRPr/>
            </a:pPr>
            <a:r>
              <a:rPr lang="en-US" sz="3200" b="1" dirty="0">
                <a:solidFill>
                  <a:schemeClr val="accent6"/>
                </a:solidFill>
              </a:rPr>
              <a:t>What do colleges want and how do I get scholarships for college?</a:t>
            </a:r>
            <a:r>
              <a:rPr lang="en-US" sz="3400" dirty="0">
                <a:solidFill>
                  <a:schemeClr val="accent6"/>
                </a:solidFill>
              </a:rPr>
              <a:t> </a:t>
            </a:r>
          </a:p>
        </p:txBody>
      </p:sp>
      <p:pic>
        <p:nvPicPr>
          <p:cNvPr id="29699" name="Picture 10" descr="MPj04394090000[1]"/>
          <p:cNvPicPr>
            <a:picLocks noGrp="1" noChangeAspect="1" noChangeArrowheads="1"/>
          </p:cNvPicPr>
          <p:nvPr>
            <p:ph type="clipArt" sz="half" idx="1"/>
          </p:nvPr>
        </p:nvPicPr>
        <p:blipFill>
          <a:blip r:embed="rId2" cstate="print"/>
          <a:srcRect/>
          <a:stretch>
            <a:fillRect/>
          </a:stretch>
        </p:blipFill>
        <p:spPr>
          <a:xfrm>
            <a:off x="566738" y="2449513"/>
            <a:ext cx="3924300" cy="2873375"/>
          </a:xfrm>
        </p:spPr>
      </p:pic>
      <p:sp>
        <p:nvSpPr>
          <p:cNvPr id="29700" name="Rectangle 9"/>
          <p:cNvSpPr>
            <a:spLocks noGrp="1" noChangeArrowheads="1"/>
          </p:cNvSpPr>
          <p:nvPr>
            <p:ph type="body" sz="half" idx="2"/>
          </p:nvPr>
        </p:nvSpPr>
        <p:spPr>
          <a:xfrm>
            <a:off x="4800600" y="1905000"/>
            <a:ext cx="3924300" cy="3962400"/>
          </a:xfrm>
        </p:spPr>
        <p:txBody>
          <a:bodyPr/>
          <a:lstStyle/>
          <a:p>
            <a:r>
              <a:rPr lang="en-US" sz="4000" b="1" dirty="0"/>
              <a:t>High GPA!</a:t>
            </a:r>
          </a:p>
          <a:p>
            <a:endParaRPr lang="en-US" sz="4000" b="1" dirty="0"/>
          </a:p>
          <a:p>
            <a:r>
              <a:rPr lang="en-US" sz="4000" b="1" dirty="0"/>
              <a:t>High ACT Score!</a:t>
            </a:r>
          </a:p>
          <a:p>
            <a:pPr marL="0" indent="0">
              <a:buNone/>
            </a:pPr>
            <a:endParaRPr lang="en-US" sz="2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a:xfrm>
            <a:off x="609600" y="457200"/>
            <a:ext cx="8001000" cy="685800"/>
          </a:xfrm>
        </p:spPr>
        <p:txBody>
          <a:bodyPr>
            <a:normAutofit/>
          </a:bodyPr>
          <a:lstStyle/>
          <a:p>
            <a:pPr fontAlgn="auto">
              <a:spcAft>
                <a:spcPts val="0"/>
              </a:spcAft>
              <a:defRPr/>
            </a:pPr>
            <a:r>
              <a:rPr lang="en-US" sz="3400" dirty="0">
                <a:solidFill>
                  <a:schemeClr val="accent6"/>
                </a:solidFill>
              </a:rPr>
              <a:t>GPAs</a:t>
            </a:r>
          </a:p>
        </p:txBody>
      </p:sp>
      <p:sp>
        <p:nvSpPr>
          <p:cNvPr id="29700" name="Rectangle 9"/>
          <p:cNvSpPr>
            <a:spLocks noGrp="1" noChangeArrowheads="1"/>
          </p:cNvSpPr>
          <p:nvPr>
            <p:ph type="body" sz="half" idx="2"/>
          </p:nvPr>
        </p:nvSpPr>
        <p:spPr>
          <a:xfrm>
            <a:off x="4800600" y="1447800"/>
            <a:ext cx="3924300" cy="4953000"/>
          </a:xfrm>
        </p:spPr>
        <p:txBody>
          <a:bodyPr/>
          <a:lstStyle/>
          <a:p>
            <a:pPr marL="0" indent="0">
              <a:buNone/>
            </a:pPr>
            <a:r>
              <a:rPr lang="en-US" sz="2600" dirty="0">
                <a:latin typeface="Bahnschrift SemiBold" panose="020B0502040204020203" pitchFamily="34" charset="0"/>
              </a:rPr>
              <a:t>Weighted &amp; Unweighted </a:t>
            </a:r>
            <a:br>
              <a:rPr lang="en-US" sz="2600" dirty="0">
                <a:latin typeface="Bahnschrift SemiBold" panose="020B0502040204020203" pitchFamily="34" charset="0"/>
              </a:rPr>
            </a:br>
            <a:endParaRPr lang="en-US" sz="2600" dirty="0">
              <a:latin typeface="Bahnschrift SemiBold" panose="020B0502040204020203" pitchFamily="34" charset="0"/>
            </a:endParaRPr>
          </a:p>
          <a:p>
            <a:r>
              <a:rPr lang="en-US" sz="1800" dirty="0"/>
              <a:t>Unweighted: the numerical value given to the letter grade earned in a course. Measured on a scale of 0 to 4.0 and do not take the difficulty of the courses into account.</a:t>
            </a:r>
          </a:p>
          <a:p>
            <a:r>
              <a:rPr lang="en-US" sz="1800" dirty="0"/>
              <a:t>Weighted: : the numerical value given to the letter grade earned in a course PLUS the additional bumps for honors/ AP/ Dual enrollment. Measured on a scale of 0 to 4.0 and </a:t>
            </a:r>
            <a:r>
              <a:rPr lang="en-US" sz="1800" b="1" dirty="0"/>
              <a:t>DO</a:t>
            </a:r>
            <a:r>
              <a:rPr lang="en-US" sz="1800" dirty="0"/>
              <a:t> take the difficulty of the courses into account.</a:t>
            </a:r>
          </a:p>
          <a:p>
            <a:endParaRPr lang="en-US" sz="1800" dirty="0"/>
          </a:p>
        </p:txBody>
      </p:sp>
      <p:pic>
        <p:nvPicPr>
          <p:cNvPr id="3" name="Online Image Placeholder 2"/>
          <p:cNvPicPr>
            <a:picLocks noGrp="1" noChangeAspect="1"/>
          </p:cNvPicPr>
          <p:nvPr>
            <p:ph type="clipArt" sz="half" idx="1"/>
          </p:nvPr>
        </p:nvPicPr>
        <p:blipFill>
          <a:blip r:embed="rId2">
            <a:extLst>
              <a:ext uri="{28A0092B-C50C-407E-A947-70E740481C1C}">
                <a14:useLocalDpi xmlns:a14="http://schemas.microsoft.com/office/drawing/2010/main" val="0"/>
              </a:ext>
            </a:extLst>
          </a:blip>
          <a:stretch>
            <a:fillRect/>
          </a:stretch>
        </p:blipFill>
        <p:spPr>
          <a:xfrm>
            <a:off x="1066800" y="1463040"/>
            <a:ext cx="2328574" cy="2819400"/>
          </a:xfrm>
        </p:spPr>
      </p:pic>
      <p:sp>
        <p:nvSpPr>
          <p:cNvPr id="2" name="TextBox 1">
            <a:extLst>
              <a:ext uri="{FF2B5EF4-FFF2-40B4-BE49-F238E27FC236}">
                <a16:creationId xmlns:a16="http://schemas.microsoft.com/office/drawing/2014/main" id="{0ECD280D-15CF-450D-A054-B44AB434E3D0}"/>
              </a:ext>
            </a:extLst>
          </p:cNvPr>
          <p:cNvSpPr txBox="1"/>
          <p:nvPr/>
        </p:nvSpPr>
        <p:spPr>
          <a:xfrm>
            <a:off x="268937" y="5029200"/>
            <a:ext cx="3924300" cy="1200329"/>
          </a:xfrm>
          <a:prstGeom prst="rect">
            <a:avLst/>
          </a:prstGeom>
          <a:noFill/>
        </p:spPr>
        <p:txBody>
          <a:bodyPr wrap="square" rtlCol="0">
            <a:spAutoFit/>
          </a:bodyPr>
          <a:lstStyle/>
          <a:p>
            <a:pPr algn="r"/>
            <a:r>
              <a:rPr lang="en-US" dirty="0"/>
              <a:t>Honors= .5 pt. addition</a:t>
            </a:r>
          </a:p>
          <a:p>
            <a:pPr algn="r"/>
            <a:r>
              <a:rPr lang="en-US" dirty="0"/>
              <a:t>AP=  1 pt. addition</a:t>
            </a:r>
          </a:p>
          <a:p>
            <a:pPr algn="r"/>
            <a:r>
              <a:rPr lang="en-US" dirty="0"/>
              <a:t>Dual Enrollment= 1 pt. addition</a:t>
            </a:r>
          </a:p>
          <a:p>
            <a:endParaRPr lang="en-US" dirty="0"/>
          </a:p>
        </p:txBody>
      </p:sp>
    </p:spTree>
    <p:extLst>
      <p:ext uri="{BB962C8B-B14F-4D97-AF65-F5344CB8AC3E}">
        <p14:creationId xmlns:p14="http://schemas.microsoft.com/office/powerpoint/2010/main" val="4185972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TextBox 2"/>
          <p:cNvSpPr txBox="1"/>
          <p:nvPr/>
        </p:nvSpPr>
        <p:spPr>
          <a:xfrm>
            <a:off x="1143000" y="1981200"/>
            <a:ext cx="7315200" cy="3970318"/>
          </a:xfrm>
          <a:prstGeom prst="rect">
            <a:avLst/>
          </a:prstGeom>
          <a:noFill/>
        </p:spPr>
        <p:txBody>
          <a:bodyPr wrap="square" rtlCol="0">
            <a:spAutoFit/>
          </a:bodyPr>
          <a:lstStyle/>
          <a:p>
            <a:r>
              <a:rPr lang="en-US" dirty="0"/>
              <a:t>Jill Easterling, 9</a:t>
            </a:r>
            <a:r>
              <a:rPr lang="en-US" baseline="30000" dirty="0"/>
              <a:t>th</a:t>
            </a:r>
            <a:r>
              <a:rPr lang="en-US" dirty="0"/>
              <a:t>-10</a:t>
            </a:r>
            <a:r>
              <a:rPr lang="en-US" baseline="30000" dirty="0"/>
              <a:t>th</a:t>
            </a:r>
            <a:r>
              <a:rPr lang="en-US" dirty="0"/>
              <a:t> Counselor</a:t>
            </a:r>
          </a:p>
          <a:p>
            <a:r>
              <a:rPr lang="en-US" dirty="0"/>
              <a:t>Jillian.Easterling@acboe.net</a:t>
            </a:r>
          </a:p>
          <a:p>
            <a:endParaRPr lang="en-US" dirty="0"/>
          </a:p>
          <a:p>
            <a:r>
              <a:rPr lang="en-US" dirty="0"/>
              <a:t>Amber Day, 11</a:t>
            </a:r>
            <a:r>
              <a:rPr lang="en-US" baseline="30000" dirty="0"/>
              <a:t>th</a:t>
            </a:r>
            <a:r>
              <a:rPr lang="en-US" dirty="0"/>
              <a:t> -12</a:t>
            </a:r>
            <a:r>
              <a:rPr lang="en-US" baseline="30000" dirty="0"/>
              <a:t>th</a:t>
            </a:r>
            <a:r>
              <a:rPr lang="en-US" dirty="0"/>
              <a:t> Counselor</a:t>
            </a:r>
          </a:p>
          <a:p>
            <a:r>
              <a:rPr lang="en-US" dirty="0"/>
              <a:t>Amber.day@acboe.net</a:t>
            </a:r>
          </a:p>
          <a:p>
            <a:endParaRPr lang="en-US" dirty="0"/>
          </a:p>
          <a:p>
            <a:r>
              <a:rPr lang="en-US" dirty="0"/>
              <a:t>Marbury High School </a:t>
            </a:r>
          </a:p>
          <a:p>
            <a:r>
              <a:rPr lang="en-US" dirty="0"/>
              <a:t>2360 Highway 31 North</a:t>
            </a:r>
          </a:p>
          <a:p>
            <a:r>
              <a:rPr lang="en-US" dirty="0"/>
              <a:t>Deatsville, AL 36022</a:t>
            </a:r>
          </a:p>
          <a:p>
            <a:endParaRPr lang="en-US" dirty="0"/>
          </a:p>
          <a:p>
            <a:r>
              <a:rPr lang="en-US" dirty="0"/>
              <a:t>(334) 387-1910</a:t>
            </a:r>
          </a:p>
          <a:p>
            <a:endParaRPr lang="en-US" dirty="0"/>
          </a:p>
          <a:p>
            <a:endParaRPr lang="en-US" dirty="0"/>
          </a:p>
          <a:p>
            <a:r>
              <a:rPr lang="en-US" dirty="0"/>
              <a:t>Website:  www.marburyhighschool.com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838199"/>
          </a:xfrm>
        </p:spPr>
        <p:txBody>
          <a:bodyPr/>
          <a:lstStyle/>
          <a:p>
            <a:r>
              <a:rPr lang="en-US" sz="5400" dirty="0">
                <a:solidFill>
                  <a:schemeClr val="accent6">
                    <a:lumMod val="75000"/>
                  </a:schemeClr>
                </a:solidFill>
              </a:rPr>
              <a:t>Administration</a:t>
            </a:r>
          </a:p>
        </p:txBody>
      </p:sp>
      <p:sp>
        <p:nvSpPr>
          <p:cNvPr id="3" name="Text Placeholder 2"/>
          <p:cNvSpPr>
            <a:spLocks noGrp="1"/>
          </p:cNvSpPr>
          <p:nvPr>
            <p:ph type="body" sz="half" idx="1"/>
          </p:nvPr>
        </p:nvSpPr>
        <p:spPr>
          <a:xfrm>
            <a:off x="304800" y="1447800"/>
            <a:ext cx="3852862" cy="4876800"/>
          </a:xfrm>
          <a:ln w="44450">
            <a:solidFill>
              <a:schemeClr val="accent6"/>
            </a:solidFill>
          </a:ln>
        </p:spPr>
        <p:txBody>
          <a:bodyPr/>
          <a:lstStyle/>
          <a:p>
            <a:pPr marL="0" indent="0" algn="ctr">
              <a:spcBef>
                <a:spcPts val="0"/>
              </a:spcBef>
              <a:buNone/>
            </a:pPr>
            <a:r>
              <a:rPr lang="en-US" sz="2400" dirty="0"/>
              <a:t>Jimmy </a:t>
            </a:r>
            <a:r>
              <a:rPr lang="en-US" sz="2400" dirty="0" err="1"/>
              <a:t>Lansdell</a:t>
            </a:r>
            <a:endParaRPr lang="en-US" sz="2400" dirty="0"/>
          </a:p>
          <a:p>
            <a:pPr marL="0" indent="0" algn="ctr">
              <a:spcBef>
                <a:spcPts val="0"/>
              </a:spcBef>
              <a:buNone/>
            </a:pPr>
            <a:r>
              <a:rPr lang="en-US" sz="1800" dirty="0"/>
              <a:t>Principal</a:t>
            </a:r>
          </a:p>
          <a:p>
            <a:pPr marL="0" indent="0" algn="ctr">
              <a:spcBef>
                <a:spcPts val="0"/>
              </a:spcBef>
              <a:buNone/>
            </a:pPr>
            <a:endParaRPr lang="en-US" sz="1800" dirty="0"/>
          </a:p>
          <a:p>
            <a:pPr marL="0" indent="0" algn="ctr">
              <a:spcBef>
                <a:spcPts val="0"/>
              </a:spcBef>
              <a:buNone/>
            </a:pPr>
            <a:r>
              <a:rPr lang="en-US" sz="2400" dirty="0"/>
              <a:t>Kevin Palmer</a:t>
            </a:r>
          </a:p>
          <a:p>
            <a:pPr marL="0" indent="0" algn="ctr">
              <a:spcBef>
                <a:spcPts val="0"/>
              </a:spcBef>
              <a:buNone/>
            </a:pPr>
            <a:r>
              <a:rPr lang="en-US" sz="1800" dirty="0"/>
              <a:t>Assistant Principal</a:t>
            </a:r>
          </a:p>
          <a:p>
            <a:pPr marL="0" indent="0" algn="ctr">
              <a:spcBef>
                <a:spcPts val="0"/>
              </a:spcBef>
              <a:buNone/>
            </a:pPr>
            <a:endParaRPr lang="en-US" sz="2400" dirty="0"/>
          </a:p>
          <a:p>
            <a:pPr marL="0" indent="0" algn="ctr">
              <a:spcBef>
                <a:spcPts val="0"/>
              </a:spcBef>
              <a:buNone/>
            </a:pPr>
            <a:r>
              <a:rPr lang="en-US" sz="2400" dirty="0"/>
              <a:t>Brent Sowell</a:t>
            </a:r>
          </a:p>
          <a:p>
            <a:pPr marL="0" indent="0" algn="ctr">
              <a:spcBef>
                <a:spcPts val="0"/>
              </a:spcBef>
              <a:buNone/>
            </a:pPr>
            <a:r>
              <a:rPr lang="en-US" sz="2400" dirty="0"/>
              <a:t> </a:t>
            </a:r>
            <a:r>
              <a:rPr lang="en-US" sz="1800" dirty="0"/>
              <a:t>Athletic Director</a:t>
            </a:r>
          </a:p>
          <a:p>
            <a:pPr marL="0" indent="0" algn="ctr">
              <a:spcBef>
                <a:spcPts val="0"/>
              </a:spcBef>
              <a:buNone/>
            </a:pPr>
            <a:endParaRPr lang="en-US" sz="1800" dirty="0"/>
          </a:p>
          <a:p>
            <a:pPr marL="0" indent="0" algn="ctr">
              <a:spcBef>
                <a:spcPts val="0"/>
              </a:spcBef>
              <a:buNone/>
            </a:pPr>
            <a:r>
              <a:rPr lang="en-US" sz="2400" dirty="0"/>
              <a:t>Jill Easterling</a:t>
            </a:r>
          </a:p>
          <a:p>
            <a:pPr marL="0" indent="0" algn="ctr">
              <a:spcBef>
                <a:spcPts val="0"/>
              </a:spcBef>
              <a:buNone/>
            </a:pPr>
            <a:r>
              <a:rPr lang="en-US" sz="1800" dirty="0"/>
              <a:t>9</a:t>
            </a:r>
            <a:r>
              <a:rPr lang="en-US" sz="1800" baseline="30000" dirty="0"/>
              <a:t>th</a:t>
            </a:r>
            <a:r>
              <a:rPr lang="en-US" sz="1800" dirty="0"/>
              <a:t>-10</a:t>
            </a:r>
            <a:r>
              <a:rPr lang="en-US" sz="1800" baseline="30000" dirty="0"/>
              <a:t>th</a:t>
            </a:r>
            <a:r>
              <a:rPr lang="en-US" sz="1800" dirty="0"/>
              <a:t> Counselor</a:t>
            </a:r>
          </a:p>
          <a:p>
            <a:pPr marL="0" indent="0" algn="ctr">
              <a:spcBef>
                <a:spcPts val="0"/>
              </a:spcBef>
              <a:buNone/>
            </a:pPr>
            <a:endParaRPr lang="en-US" sz="2400" dirty="0"/>
          </a:p>
          <a:p>
            <a:pPr marL="0" indent="0" algn="ctr">
              <a:spcBef>
                <a:spcPts val="0"/>
              </a:spcBef>
              <a:buNone/>
            </a:pPr>
            <a:r>
              <a:rPr lang="en-US" sz="2400" dirty="0"/>
              <a:t>Amber Day</a:t>
            </a:r>
          </a:p>
          <a:p>
            <a:pPr marL="0" indent="0" algn="ctr">
              <a:spcBef>
                <a:spcPts val="0"/>
              </a:spcBef>
              <a:buNone/>
            </a:pPr>
            <a:r>
              <a:rPr lang="en-US" sz="1800" dirty="0"/>
              <a:t>11</a:t>
            </a:r>
            <a:r>
              <a:rPr lang="en-US" sz="1800" baseline="30000" dirty="0"/>
              <a:t>th</a:t>
            </a:r>
            <a:r>
              <a:rPr lang="en-US" sz="1800" dirty="0"/>
              <a:t>- 12</a:t>
            </a:r>
            <a:r>
              <a:rPr lang="en-US" sz="1800" baseline="30000" dirty="0"/>
              <a:t>th</a:t>
            </a:r>
            <a:r>
              <a:rPr lang="en-US" sz="1800" dirty="0"/>
              <a:t> Counselor</a:t>
            </a:r>
            <a:r>
              <a:rPr lang="en-US" sz="2400" dirty="0"/>
              <a:t> </a:t>
            </a:r>
          </a:p>
          <a:p>
            <a:pPr marL="0" indent="0" algn="ctr">
              <a:lnSpc>
                <a:spcPct val="150000"/>
              </a:lnSpc>
              <a:buNone/>
            </a:pPr>
            <a:endParaRPr lang="en-US" sz="2400" dirty="0"/>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572000" y="2133600"/>
            <a:ext cx="4124994" cy="3119526"/>
          </a:xfrm>
        </p:spPr>
      </p:pic>
    </p:spTree>
    <p:extLst>
      <p:ext uri="{BB962C8B-B14F-4D97-AF65-F5344CB8AC3E}">
        <p14:creationId xmlns:p14="http://schemas.microsoft.com/office/powerpoint/2010/main" val="40686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1"/>
            <a:ext cx="8001000" cy="685800"/>
          </a:xfrm>
        </p:spPr>
        <p:txBody>
          <a:bodyPr/>
          <a:lstStyle/>
          <a:p>
            <a:r>
              <a:rPr lang="en-US" sz="4400" dirty="0">
                <a:solidFill>
                  <a:schemeClr val="accent6">
                    <a:lumMod val="75000"/>
                  </a:schemeClr>
                </a:solidFill>
              </a:rPr>
              <a:t>BLOCK SCHEDULING</a:t>
            </a:r>
          </a:p>
        </p:txBody>
      </p:sp>
      <p:sp>
        <p:nvSpPr>
          <p:cNvPr id="3" name="Text Placeholder 2"/>
          <p:cNvSpPr>
            <a:spLocks noGrp="1"/>
          </p:cNvSpPr>
          <p:nvPr>
            <p:ph type="body" sz="half" idx="1"/>
          </p:nvPr>
        </p:nvSpPr>
        <p:spPr>
          <a:xfrm>
            <a:off x="3505200" y="1447800"/>
            <a:ext cx="5257800" cy="4800600"/>
          </a:xfrm>
        </p:spPr>
        <p:txBody>
          <a:bodyPr/>
          <a:lstStyle/>
          <a:p>
            <a:pPr marL="0" indent="0" algn="ctr">
              <a:buNone/>
            </a:pPr>
            <a:r>
              <a:rPr lang="en-US" sz="2000" b="1" dirty="0"/>
              <a:t>7:50 am-9:15am</a:t>
            </a:r>
          </a:p>
          <a:p>
            <a:pPr marL="0" indent="0" algn="ctr">
              <a:buNone/>
            </a:pPr>
            <a:r>
              <a:rPr lang="en-US" sz="2000" b="1" dirty="0"/>
              <a:t>  1</a:t>
            </a:r>
            <a:r>
              <a:rPr lang="en-US" sz="2000" b="1" baseline="30000" dirty="0"/>
              <a:t>st</a:t>
            </a:r>
            <a:r>
              <a:rPr lang="en-US" sz="2000" b="1" dirty="0"/>
              <a:t> Block</a:t>
            </a:r>
          </a:p>
          <a:p>
            <a:pPr marL="0" indent="0" algn="ctr">
              <a:buNone/>
            </a:pPr>
            <a:r>
              <a:rPr lang="en-US" sz="2000" b="1" dirty="0"/>
              <a:t>9:19 am- 9:49 am </a:t>
            </a:r>
          </a:p>
          <a:p>
            <a:pPr marL="0" indent="0" algn="ctr">
              <a:buNone/>
            </a:pPr>
            <a:r>
              <a:rPr lang="en-US" sz="2000" b="1" dirty="0"/>
              <a:t>Bulldog</a:t>
            </a:r>
          </a:p>
          <a:p>
            <a:pPr marL="0" indent="0" algn="ctr">
              <a:buNone/>
            </a:pPr>
            <a:r>
              <a:rPr lang="en-US" sz="2000" b="1" dirty="0"/>
              <a:t>9:49 am-9:59 am </a:t>
            </a:r>
          </a:p>
          <a:p>
            <a:pPr marL="0" indent="0" algn="ctr">
              <a:buNone/>
            </a:pPr>
            <a:r>
              <a:rPr lang="en-US" sz="2000" b="1" dirty="0"/>
              <a:t> BREAK</a:t>
            </a:r>
          </a:p>
          <a:p>
            <a:pPr marL="0" indent="0" algn="ctr">
              <a:buNone/>
            </a:pPr>
            <a:r>
              <a:rPr lang="en-US" sz="2000" b="1" dirty="0"/>
              <a:t>10:03 am-11:28 am  </a:t>
            </a:r>
          </a:p>
          <a:p>
            <a:pPr marL="0" indent="0" algn="ctr">
              <a:buNone/>
            </a:pPr>
            <a:r>
              <a:rPr lang="en-US" sz="2000" b="1" dirty="0"/>
              <a:t>2</a:t>
            </a:r>
            <a:r>
              <a:rPr lang="en-US" sz="2000" b="1" baseline="30000" dirty="0"/>
              <a:t>nd</a:t>
            </a:r>
            <a:r>
              <a:rPr lang="en-US" sz="2000" b="1" dirty="0"/>
              <a:t> Block</a:t>
            </a:r>
          </a:p>
          <a:p>
            <a:pPr marL="0" indent="0" algn="ctr">
              <a:buNone/>
            </a:pPr>
            <a:r>
              <a:rPr lang="en-US" sz="2000" b="1" dirty="0"/>
              <a:t>11:32 am – 1:22 pm</a:t>
            </a:r>
          </a:p>
          <a:p>
            <a:pPr marL="0" indent="0" algn="ctr">
              <a:buNone/>
            </a:pPr>
            <a:r>
              <a:rPr lang="en-US" sz="2000" b="1" dirty="0"/>
              <a:t> 3</a:t>
            </a:r>
            <a:r>
              <a:rPr lang="en-US" sz="2000" b="1" baseline="30000" dirty="0"/>
              <a:t>rd</a:t>
            </a:r>
            <a:r>
              <a:rPr lang="en-US" sz="2000" b="1" dirty="0"/>
              <a:t> Block (LUNCH INCLUDED)</a:t>
            </a:r>
          </a:p>
          <a:p>
            <a:pPr marL="0" indent="0" algn="ctr">
              <a:buNone/>
            </a:pPr>
            <a:r>
              <a:rPr lang="en-US" sz="2000" b="1" dirty="0"/>
              <a:t>1:26 pm – 2:51 pm </a:t>
            </a:r>
          </a:p>
          <a:p>
            <a:pPr marL="0" indent="0" algn="ctr">
              <a:buNone/>
            </a:pPr>
            <a:r>
              <a:rPr lang="en-US" sz="2000" b="1" dirty="0"/>
              <a:t>4</a:t>
            </a:r>
            <a:r>
              <a:rPr lang="en-US" sz="2000" b="1" baseline="30000" dirty="0"/>
              <a:t>th</a:t>
            </a:r>
            <a:r>
              <a:rPr lang="en-US" sz="2000" b="1" dirty="0"/>
              <a:t> Block</a:t>
            </a:r>
          </a:p>
        </p:txBody>
      </p:sp>
      <p:pic>
        <p:nvPicPr>
          <p:cNvPr id="5" name="Online Image Placeholder 4"/>
          <p:cNvPicPr>
            <a:picLocks noGrp="1" noChangeAspect="1"/>
          </p:cNvPicPr>
          <p:nvPr>
            <p:ph type="clipArt" sz="half" idx="2"/>
          </p:nvPr>
        </p:nvPicPr>
        <p:blipFill>
          <a:blip r:embed="rId2">
            <a:extLst>
              <a:ext uri="{28A0092B-C50C-407E-A947-70E740481C1C}">
                <a14:useLocalDpi xmlns:a14="http://schemas.microsoft.com/office/drawing/2010/main" val="0"/>
              </a:ext>
            </a:extLst>
          </a:blip>
          <a:stretch>
            <a:fillRect/>
          </a:stretch>
        </p:blipFill>
        <p:spPr>
          <a:xfrm>
            <a:off x="436826" y="1555716"/>
            <a:ext cx="3692525" cy="3989455"/>
          </a:xfrm>
        </p:spPr>
      </p:pic>
    </p:spTree>
    <p:extLst>
      <p:ext uri="{BB962C8B-B14F-4D97-AF65-F5344CB8AC3E}">
        <p14:creationId xmlns:p14="http://schemas.microsoft.com/office/powerpoint/2010/main" val="1024689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447800"/>
            <a:ext cx="7391400" cy="2862322"/>
          </a:xfrm>
          <a:prstGeom prst="rect">
            <a:avLst/>
          </a:prstGeom>
          <a:noFill/>
        </p:spPr>
        <p:txBody>
          <a:bodyPr wrap="square" rtlCol="0">
            <a:spAutoFit/>
          </a:bodyPr>
          <a:lstStyle/>
          <a:p>
            <a:pPr algn="ctr"/>
            <a:r>
              <a:rPr lang="en-US" sz="6000" dirty="0">
                <a:solidFill>
                  <a:schemeClr val="accent6">
                    <a:lumMod val="75000"/>
                  </a:schemeClr>
                </a:solidFill>
                <a:effectLst>
                  <a:outerShdw blurRad="50800" dist="38100" dir="5400000" algn="t" rotWithShape="0">
                    <a:prstClr val="black">
                      <a:alpha val="40000"/>
                    </a:prstClr>
                  </a:outerShdw>
                </a:effectLst>
                <a:latin typeface="Arial Rounded MT Bold" panose="020F0704030504030204" pitchFamily="34" charset="0"/>
              </a:rPr>
              <a:t>DIPLOMA OPTIONS AND REQUIREMENTS</a:t>
            </a:r>
          </a:p>
        </p:txBody>
      </p:sp>
      <p:pic>
        <p:nvPicPr>
          <p:cNvPr id="4" name="Picture 7" descr="MPj04392540000[1]"/>
          <p:cNvPicPr>
            <a:picLocks noGrp="1" noChangeAspect="1" noChangeArrowheads="1"/>
          </p:cNvPicPr>
          <p:nvPr>
            <p:ph type="clipArt" sz="half" idx="1"/>
          </p:nvPr>
        </p:nvPicPr>
        <p:blipFill>
          <a:blip r:embed="rId2" cstate="print"/>
          <a:srcRect/>
          <a:stretch>
            <a:fillRect/>
          </a:stretch>
        </p:blipFill>
        <p:spPr>
          <a:xfrm>
            <a:off x="3562350" y="4114800"/>
            <a:ext cx="2247900" cy="2247900"/>
          </a:xfrm>
        </p:spPr>
      </p:pic>
    </p:spTree>
    <p:extLst>
      <p:ext uri="{BB962C8B-B14F-4D97-AF65-F5344CB8AC3E}">
        <p14:creationId xmlns:p14="http://schemas.microsoft.com/office/powerpoint/2010/main" val="2614976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ctrTitle"/>
          </p:nvPr>
        </p:nvSpPr>
        <p:spPr/>
        <p:txBody>
          <a:bodyPr/>
          <a:lstStyle/>
          <a:p>
            <a:r>
              <a:rPr lang="en-US" sz="3600" b="1" dirty="0"/>
              <a:t>ALABAMA HAS </a:t>
            </a:r>
            <a:r>
              <a:rPr lang="en-US" sz="3600" b="1" u="sng" dirty="0"/>
              <a:t>ONE</a:t>
            </a:r>
            <a:r>
              <a:rPr lang="en-US" sz="3600" b="1" dirty="0"/>
              <a:t> DIPLOMA!</a:t>
            </a:r>
            <a:br>
              <a:rPr lang="en-US" sz="3600" b="1" dirty="0"/>
            </a:br>
            <a:r>
              <a:rPr lang="en-US" sz="4400" b="1" dirty="0"/>
              <a:t> “THE ALABAMA HIGH SCHOOL DIPLOMA” </a:t>
            </a:r>
          </a:p>
        </p:txBody>
      </p:sp>
      <p:pic>
        <p:nvPicPr>
          <p:cNvPr id="23556"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1000" y="2825578"/>
            <a:ext cx="3048000" cy="2965621"/>
          </a:xfrm>
          <a:prstGeom prst="rect">
            <a:avLst/>
          </a:prstGeom>
          <a:noFill/>
          <a:ln w="9525">
            <a:noFill/>
            <a:miter lim="800000"/>
            <a:headEnd/>
            <a:tailEnd/>
          </a:ln>
        </p:spPr>
      </p:pic>
      <p:sp>
        <p:nvSpPr>
          <p:cNvPr id="10243" name="Rectangle 5"/>
          <p:cNvSpPr>
            <a:spLocks noGrp="1" noChangeArrowheads="1"/>
          </p:cNvSpPr>
          <p:nvPr>
            <p:ph type="subTitle" idx="1"/>
          </p:nvPr>
        </p:nvSpPr>
        <p:spPr>
          <a:xfrm>
            <a:off x="2514600" y="3395002"/>
            <a:ext cx="6400800" cy="2396197"/>
          </a:xfrm>
        </p:spPr>
        <p:txBody>
          <a:bodyPr>
            <a:normAutofit fontScale="92500" lnSpcReduction="10000"/>
          </a:bodyPr>
          <a:lstStyle/>
          <a:p>
            <a:pPr fontAlgn="auto">
              <a:lnSpc>
                <a:spcPct val="90000"/>
              </a:lnSpc>
              <a:spcAft>
                <a:spcPts val="0"/>
              </a:spcAft>
              <a:buFont typeface="Wingdings 2"/>
              <a:buNone/>
              <a:defRPr/>
            </a:pPr>
            <a:r>
              <a:rPr lang="en-US" sz="4000" dirty="0">
                <a:effectLst>
                  <a:outerShdw blurRad="38100" dist="38100" dir="2700000" algn="tl">
                    <a:srgbClr val="000000">
                      <a:alpha val="43137"/>
                    </a:srgbClr>
                  </a:outerShdw>
                </a:effectLst>
              </a:rPr>
              <a:t>HOWEVER, IN AUTAUGA COUNTY, We recognize an honors endorsement</a:t>
            </a:r>
            <a:endParaRPr lang="en-US" sz="4000" u="sng" dirty="0">
              <a:effectLst>
                <a:outerShdw blurRad="38100" dist="38100" dir="2700000" algn="tl">
                  <a:srgbClr val="000000">
                    <a:alpha val="43137"/>
                  </a:srgbClr>
                </a:outerShdw>
              </a:effectLst>
            </a:endParaRPr>
          </a:p>
          <a:p>
            <a:pPr fontAlgn="auto">
              <a:lnSpc>
                <a:spcPct val="90000"/>
              </a:lnSpc>
              <a:spcAft>
                <a:spcPts val="0"/>
              </a:spcAft>
              <a:buFont typeface="Wingdings 2"/>
              <a:buNone/>
              <a:defRPr/>
            </a:pPr>
            <a:endParaRPr lang="en-US" u="sng" dirty="0"/>
          </a:p>
          <a:p>
            <a:pPr fontAlgn="auto">
              <a:spcBef>
                <a:spcPts val="0"/>
              </a:spcBef>
              <a:spcAft>
                <a:spcPts val="0"/>
              </a:spcAft>
              <a:buFont typeface="Wingdings 2"/>
              <a:buNone/>
              <a:defRPr/>
            </a:pPr>
            <a:endParaRPr lang="en-US" sz="2400" dirty="0"/>
          </a:p>
          <a:p>
            <a:pPr fontAlgn="auto">
              <a:spcBef>
                <a:spcPts val="0"/>
              </a:spcBef>
              <a:spcAft>
                <a:spcPts val="0"/>
              </a:spcAft>
              <a:buFont typeface="Wingdings 2"/>
              <a:buNone/>
              <a:defRPr/>
            </a:pP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740231"/>
          </a:xfrm>
        </p:spPr>
        <p:txBody>
          <a:bodyPr/>
          <a:lstStyle/>
          <a:p>
            <a:r>
              <a:rPr lang="en-US" dirty="0"/>
              <a:t>Which diploma is best for my child?</a:t>
            </a:r>
          </a:p>
        </p:txBody>
      </p:sp>
      <p:sp>
        <p:nvSpPr>
          <p:cNvPr id="5" name="TextBox 4"/>
          <p:cNvSpPr txBox="1"/>
          <p:nvPr/>
        </p:nvSpPr>
        <p:spPr>
          <a:xfrm>
            <a:off x="914400" y="1752600"/>
            <a:ext cx="4724400" cy="2308324"/>
          </a:xfrm>
          <a:prstGeom prst="rect">
            <a:avLst/>
          </a:prstGeom>
          <a:noFill/>
        </p:spPr>
        <p:txBody>
          <a:bodyPr wrap="square" rtlCol="0">
            <a:spAutoFit/>
          </a:bodyPr>
          <a:lstStyle/>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lvl="1">
              <a:buFont typeface="Arial" pitchFamily="34" charset="0"/>
              <a:buChar char="•"/>
            </a:pPr>
            <a:endParaRPr lang="en-US" dirty="0"/>
          </a:p>
          <a:p>
            <a:pPr lvl="1">
              <a:buFont typeface="Arial" pitchFamily="34" charset="0"/>
              <a:buChar char="•"/>
            </a:pPr>
            <a:endParaRPr lang="en-US" dirty="0"/>
          </a:p>
          <a:p>
            <a:pPr lvl="1">
              <a:buFont typeface="Arial" pitchFamily="34" charset="0"/>
              <a:buChar char="•"/>
            </a:pPr>
            <a:endParaRPr lang="en-US" dirty="0"/>
          </a:p>
          <a:p>
            <a:pPr lvl="1">
              <a:buFont typeface="Arial" pitchFamily="34" charset="0"/>
              <a:buChar char="•"/>
            </a:pPr>
            <a:endParaRPr lang="en-US" dirty="0"/>
          </a:p>
        </p:txBody>
      </p:sp>
      <p:sp>
        <p:nvSpPr>
          <p:cNvPr id="7" name="TextBox 6"/>
          <p:cNvSpPr txBox="1"/>
          <p:nvPr/>
        </p:nvSpPr>
        <p:spPr>
          <a:xfrm>
            <a:off x="685800" y="1981200"/>
            <a:ext cx="5715000" cy="2246769"/>
          </a:xfrm>
          <a:prstGeom prst="rect">
            <a:avLst/>
          </a:prstGeom>
          <a:noFill/>
        </p:spPr>
        <p:txBody>
          <a:bodyPr wrap="square" rtlCol="0">
            <a:spAutoFit/>
          </a:bodyPr>
          <a:lstStyle/>
          <a:p>
            <a:pPr>
              <a:buFont typeface="Wingdings" pitchFamily="2" charset="2"/>
              <a:buChar char="v"/>
            </a:pPr>
            <a:r>
              <a:rPr lang="en-US" sz="2800" dirty="0"/>
              <a:t>Past Academic Performance</a:t>
            </a:r>
          </a:p>
          <a:p>
            <a:pPr>
              <a:buFont typeface="Wingdings" pitchFamily="2" charset="2"/>
              <a:buChar char="v"/>
            </a:pPr>
            <a:r>
              <a:rPr lang="en-US" sz="2800" dirty="0"/>
              <a:t>Standardized Test Results</a:t>
            </a:r>
          </a:p>
          <a:p>
            <a:pPr>
              <a:buFont typeface="Wingdings" pitchFamily="2" charset="2"/>
              <a:buChar char="v"/>
            </a:pPr>
            <a:r>
              <a:rPr lang="en-US" sz="2800" dirty="0"/>
              <a:t>Work Habits</a:t>
            </a:r>
          </a:p>
          <a:p>
            <a:pPr>
              <a:buFont typeface="Wingdings" pitchFamily="2" charset="2"/>
              <a:buChar char="v"/>
            </a:pPr>
            <a:r>
              <a:rPr lang="en-US" sz="2800" dirty="0"/>
              <a:t>Interests/Motivation</a:t>
            </a:r>
          </a:p>
          <a:p>
            <a:pPr>
              <a:buFont typeface="Wingdings" pitchFamily="2" charset="2"/>
              <a:buChar char="v"/>
            </a:pPr>
            <a:r>
              <a:rPr lang="en-US" sz="2800" dirty="0"/>
              <a:t>College/Career Goals</a:t>
            </a:r>
          </a:p>
        </p:txBody>
      </p:sp>
      <p:pic>
        <p:nvPicPr>
          <p:cNvPr id="2050" name="Picture 2" descr="C:\Users\kimberley.hicks.MHS_EDU\AppData\Local\Microsoft\Windows\Temporary Internet Files\Content.IE5\RV44KZDL\194[1].gif"/>
          <p:cNvPicPr>
            <a:picLocks noChangeAspect="1" noChangeArrowheads="1"/>
          </p:cNvPicPr>
          <p:nvPr/>
        </p:nvPicPr>
        <p:blipFill>
          <a:blip r:embed="rId2" cstate="print"/>
          <a:srcRect/>
          <a:stretch>
            <a:fillRect/>
          </a:stretch>
        </p:blipFill>
        <p:spPr bwMode="auto">
          <a:xfrm>
            <a:off x="5791200" y="4114800"/>
            <a:ext cx="2916940" cy="196373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574675" y="304800"/>
            <a:ext cx="8001000" cy="685800"/>
          </a:xfrm>
        </p:spPr>
        <p:txBody>
          <a:bodyPr>
            <a:noAutofit/>
          </a:bodyPr>
          <a:lstStyle/>
          <a:p>
            <a:pPr fontAlgn="auto">
              <a:spcAft>
                <a:spcPts val="0"/>
              </a:spcAft>
              <a:defRPr/>
            </a:pPr>
            <a:r>
              <a:rPr lang="en-US" sz="3200" b="1" dirty="0">
                <a:solidFill>
                  <a:schemeClr val="accent6"/>
                </a:solidFill>
              </a:rPr>
              <a:t>ALABAMA HIGH SCHOOL DIPLOMA</a:t>
            </a:r>
          </a:p>
        </p:txBody>
      </p:sp>
      <p:graphicFrame>
        <p:nvGraphicFramePr>
          <p:cNvPr id="6" name="Content Placeholder 3"/>
          <p:cNvGraphicFramePr>
            <a:graphicFrameLocks/>
          </p:cNvGraphicFramePr>
          <p:nvPr>
            <p:extLst>
              <p:ext uri="{D42A27DB-BD31-4B8C-83A1-F6EECF244321}">
                <p14:modId xmlns:p14="http://schemas.microsoft.com/office/powerpoint/2010/main" val="3093560130"/>
              </p:ext>
            </p:extLst>
          </p:nvPr>
        </p:nvGraphicFramePr>
        <p:xfrm>
          <a:off x="574675" y="1828800"/>
          <a:ext cx="8001000" cy="4450524"/>
        </p:xfrm>
        <a:graphic>
          <a:graphicData uri="http://schemas.openxmlformats.org/drawingml/2006/table">
            <a:tbl>
              <a:tblPr firstRow="1" firstCol="1" bandRow="1"/>
              <a:tblGrid>
                <a:gridCol w="4000500">
                  <a:extLst>
                    <a:ext uri="{9D8B030D-6E8A-4147-A177-3AD203B41FA5}">
                      <a16:colId xmlns:a16="http://schemas.microsoft.com/office/drawing/2014/main" val="20000"/>
                    </a:ext>
                  </a:extLst>
                </a:gridCol>
                <a:gridCol w="4000500">
                  <a:extLst>
                    <a:ext uri="{9D8B030D-6E8A-4147-A177-3AD203B41FA5}">
                      <a16:colId xmlns:a16="http://schemas.microsoft.com/office/drawing/2014/main" val="20001"/>
                    </a:ext>
                  </a:extLst>
                </a:gridCol>
              </a:tblGrid>
              <a:tr h="515280">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English</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                        </a:t>
                      </a:r>
                      <a:r>
                        <a:rPr lang="en-US" sz="1800" b="1" dirty="0">
                          <a:effectLst/>
                          <a:latin typeface="Arial Black" panose="020B0A04020102020204" pitchFamily="34" charset="0"/>
                          <a:ea typeface="Calibri" panose="020F0502020204030204" pitchFamily="34" charset="0"/>
                          <a:cs typeface="Times New Roman" panose="02020603050405020304" pitchFamily="18" charset="0"/>
                        </a:rPr>
                        <a:t>4 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Career Prep</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                    </a:t>
                      </a:r>
                      <a:r>
                        <a:rPr lang="en-US" sz="1800" b="1" dirty="0">
                          <a:effectLst/>
                          <a:latin typeface="Arial Black" panose="020B0A04020102020204" pitchFamily="34" charset="0"/>
                          <a:ea typeface="Calibri" panose="020F0502020204030204" pitchFamily="34" charset="0"/>
                          <a:cs typeface="Times New Roman" panose="02020603050405020304" pitchFamily="18" charset="0"/>
                        </a:rPr>
                        <a:t>1 Unit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5280">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History</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                        </a:t>
                      </a:r>
                      <a:r>
                        <a:rPr lang="en-US" sz="1800" b="1" dirty="0">
                          <a:effectLst/>
                          <a:latin typeface="Arial Black" panose="020B0A04020102020204" pitchFamily="34" charset="0"/>
                          <a:ea typeface="Calibri" panose="020F0502020204030204" pitchFamily="34" charset="0"/>
                          <a:cs typeface="Times New Roman" panose="02020603050405020304" pitchFamily="18" charset="0"/>
                        </a:rPr>
                        <a:t>4 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Beginning Kinesiology   1 Unit</a:t>
                      </a:r>
                    </a:p>
                    <a:p>
                      <a:pPr marL="0" marR="0">
                        <a:spcBef>
                          <a:spcPts val="0"/>
                        </a:spcBef>
                        <a:spcAft>
                          <a:spcPts val="0"/>
                        </a:spcAft>
                      </a:pP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(PE)                 </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08282">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Science</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                       </a:t>
                      </a:r>
                      <a:r>
                        <a:rPr lang="en-US" sz="1800" b="1" dirty="0">
                          <a:effectLst/>
                          <a:latin typeface="Arial Black" panose="020B0A04020102020204" pitchFamily="34" charset="0"/>
                          <a:ea typeface="Calibri" panose="020F0502020204030204" pitchFamily="34" charset="0"/>
                          <a:cs typeface="Times New Roman" panose="02020603050405020304" pitchFamily="18" charset="0"/>
                        </a:rPr>
                        <a:t>4 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Foreign Language    </a:t>
                      </a:r>
                      <a:r>
                        <a:rPr lang="en-US" sz="1400" b="1"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Not Required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51998">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Math                            4 Units</a:t>
                      </a:r>
                    </a:p>
                    <a:p>
                      <a:pPr marL="0" marR="0">
                        <a:spcBef>
                          <a:spcPts val="0"/>
                        </a:spcBef>
                        <a:spcAft>
                          <a:spcPts val="0"/>
                        </a:spcAft>
                      </a:pPr>
                      <a:endParaRPr lang="en-US" sz="1600" b="0" i="1"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0" i="1" dirty="0">
                          <a:solidFill>
                            <a:srgbClr val="FF0000"/>
                          </a:solidFill>
                          <a:effectLst/>
                          <a:latin typeface="Arial Black"/>
                          <a:ea typeface="Calibri" panose="020F0502020204030204" pitchFamily="34" charset="0"/>
                          <a:cs typeface="Times New Roman"/>
                        </a:rPr>
                        <a:t>Must</a:t>
                      </a:r>
                      <a:r>
                        <a:rPr lang="en-US" sz="1400" b="0" i="1" baseline="0" dirty="0">
                          <a:solidFill>
                            <a:srgbClr val="FF0000"/>
                          </a:solidFill>
                          <a:effectLst/>
                          <a:latin typeface="Arial Black"/>
                          <a:ea typeface="Calibri" panose="020F0502020204030204" pitchFamily="34" charset="0"/>
                          <a:cs typeface="Times New Roman"/>
                        </a:rPr>
                        <a:t> include Geometry w/Data Analysis, Algebra I w/Probability, Algebra II w/ Statistics, and one (1) other Specialized Course</a:t>
                      </a:r>
                      <a:endParaRPr lang="en-US" sz="1400" b="1" dirty="0">
                        <a:solidFill>
                          <a:srgbClr val="FF0000"/>
                        </a:solidFill>
                        <a:effectLst/>
                        <a:latin typeface="Arial Black"/>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Black"/>
                          <a:ea typeface="Calibri" panose="020F0502020204030204" pitchFamily="34" charset="0"/>
                          <a:cs typeface="Times New Roman"/>
                        </a:rPr>
                        <a:t>Fine Arts </a:t>
                      </a:r>
                      <a:r>
                        <a:rPr lang="en-US" sz="2800" b="1" dirty="0">
                          <a:effectLst/>
                          <a:latin typeface="Arial Black"/>
                          <a:ea typeface="Calibri" panose="020F0502020204030204" pitchFamily="34" charset="0"/>
                          <a:cs typeface="Times New Roman"/>
                        </a:rPr>
                        <a:t>OR</a:t>
                      </a:r>
                      <a:r>
                        <a:rPr lang="en-US" sz="1800" b="1" dirty="0">
                          <a:effectLst/>
                          <a:latin typeface="Arial Black"/>
                          <a:ea typeface="Calibri" panose="020F0502020204030204" pitchFamily="34" charset="0"/>
                          <a:cs typeface="Times New Roman"/>
                        </a:rPr>
                        <a:t> Career Tech </a:t>
                      </a:r>
                      <a:r>
                        <a:rPr lang="en-US" sz="2800" b="1" dirty="0">
                          <a:effectLst/>
                          <a:latin typeface="Arial Black"/>
                          <a:ea typeface="Calibri" panose="020F0502020204030204" pitchFamily="34" charset="0"/>
                          <a:cs typeface="Times New Roman"/>
                        </a:rPr>
                        <a:t>OR</a:t>
                      </a:r>
                      <a:r>
                        <a:rPr lang="en-US" sz="1800" b="1" baseline="0" dirty="0">
                          <a:effectLst/>
                          <a:latin typeface="Arial Black"/>
                          <a:ea typeface="Calibri" panose="020F0502020204030204" pitchFamily="34" charset="0"/>
                          <a:cs typeface="Times New Roman"/>
                        </a:rPr>
                        <a:t> </a:t>
                      </a:r>
                      <a:r>
                        <a:rPr lang="en-US" sz="1800" b="1" dirty="0">
                          <a:effectLst/>
                          <a:latin typeface="Arial Black"/>
                          <a:ea typeface="Calibri" panose="020F0502020204030204" pitchFamily="34" charset="0"/>
                          <a:cs typeface="Times New Roman"/>
                        </a:rPr>
                        <a:t>Foreign Language                </a:t>
                      </a:r>
                      <a:endParaRPr lang="en-US" sz="1800" b="1"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                                      3 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5280">
                <a:tc>
                  <a:txBody>
                    <a:bodyPr/>
                    <a:lstStyle/>
                    <a:p>
                      <a:pPr marL="0" marR="0">
                        <a:spcBef>
                          <a:spcPts val="0"/>
                        </a:spcBef>
                        <a:spcAft>
                          <a:spcPts val="0"/>
                        </a:spcAft>
                      </a:pPr>
                      <a:r>
                        <a:rPr lang="en-US" sz="1800" b="1" dirty="0">
                          <a:effectLst/>
                          <a:latin typeface="Arial Black"/>
                          <a:ea typeface="Calibri" panose="020F0502020204030204" pitchFamily="34" charset="0"/>
                          <a:cs typeface="Times New Roman"/>
                        </a:rPr>
                        <a:t>Health</a:t>
                      </a:r>
                      <a:r>
                        <a:rPr lang="en-US" sz="1800" b="1" baseline="0" dirty="0">
                          <a:effectLst/>
                          <a:latin typeface="Arial Black"/>
                          <a:ea typeface="Calibri" panose="020F0502020204030204" pitchFamily="34" charset="0"/>
                          <a:cs typeface="Times New Roman"/>
                        </a:rPr>
                        <a:t>                  </a:t>
                      </a:r>
                      <a:r>
                        <a:rPr lang="en-US" sz="1800" b="1" dirty="0">
                          <a:effectLst/>
                          <a:latin typeface="Arial Black"/>
                          <a:ea typeface="Calibri" panose="020F0502020204030204" pitchFamily="34" charset="0"/>
                          <a:cs typeface="Times New Roman"/>
                        </a:rPr>
                        <a:t>½  (.5) Unit</a:t>
                      </a:r>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effectLst/>
                          <a:latin typeface="Arial Black" panose="020B0A04020102020204" pitchFamily="34" charset="0"/>
                          <a:ea typeface="Calibri" panose="020F0502020204030204" pitchFamily="34" charset="0"/>
                          <a:cs typeface="Times New Roman" panose="02020603050405020304" pitchFamily="18" charset="0"/>
                        </a:rPr>
                        <a:t>Electives</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                    </a:t>
                      </a:r>
                      <a:r>
                        <a:rPr lang="en-US" sz="1800" b="1" dirty="0">
                          <a:effectLst/>
                          <a:latin typeface="Arial Black" panose="020B0A04020102020204" pitchFamily="34" charset="0"/>
                          <a:ea typeface="Calibri" panose="020F0502020204030204" pitchFamily="34" charset="0"/>
                          <a:cs typeface="Times New Roman" panose="02020603050405020304" pitchFamily="18" charset="0"/>
                        </a:rPr>
                        <a:t>2.5</a:t>
                      </a:r>
                      <a:r>
                        <a:rPr lang="en-US" sz="1800" b="1" baseline="0" dirty="0">
                          <a:effectLst/>
                          <a:latin typeface="Arial Black" panose="020B0A04020102020204" pitchFamily="34" charset="0"/>
                          <a:ea typeface="Calibri" panose="020F0502020204030204" pitchFamily="34" charset="0"/>
                          <a:cs typeface="Times New Roman" panose="02020603050405020304" pitchFamily="18" charset="0"/>
                        </a:rPr>
                        <a:t> </a:t>
                      </a:r>
                      <a:r>
                        <a:rPr lang="en-US" sz="1800" b="1" dirty="0">
                          <a:effectLst/>
                          <a:latin typeface="Arial Black" panose="020B0A04020102020204" pitchFamily="34" charset="0"/>
                          <a:ea typeface="Calibri" panose="020F0502020204030204" pitchFamily="34" charset="0"/>
                          <a:cs typeface="Times New Roman" panose="02020603050405020304" pitchFamily="18" charset="0"/>
                        </a:rPr>
                        <a:t>Units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5522">
                <a:tc gridSpan="2">
                  <a:txBody>
                    <a:bodyPr/>
                    <a:lstStyle/>
                    <a:p>
                      <a:pPr marL="0" marR="0" algn="ctr">
                        <a:spcBef>
                          <a:spcPts val="0"/>
                        </a:spcBef>
                        <a:spcAft>
                          <a:spcPts val="0"/>
                        </a:spcAft>
                      </a:pPr>
                      <a:r>
                        <a:rPr lang="en-US" sz="2400" b="1" i="1" dirty="0">
                          <a:effectLst/>
                          <a:latin typeface="Arial" panose="020B0604020202020204" pitchFamily="34" charset="0"/>
                          <a:ea typeface="Calibri" panose="020F0502020204030204" pitchFamily="34" charset="0"/>
                          <a:cs typeface="Times New Roman" panose="02020603050405020304" pitchFamily="18" charset="0"/>
                        </a:rPr>
                        <a:t>Total Credits for Graduation  24</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5"/>
                  </a:ext>
                </a:extLst>
              </a:tr>
              <a:tr h="405522">
                <a:tc gridSpan="2">
                  <a:txBody>
                    <a:bodyPr/>
                    <a:lstStyle/>
                    <a:p>
                      <a:pPr marL="0" marR="0" algn="ctr">
                        <a:spcBef>
                          <a:spcPts val="0"/>
                        </a:spcBef>
                        <a:spcAft>
                          <a:spcPts val="0"/>
                        </a:spcAft>
                      </a:pP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70182899"/>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solidFill>
              </a:rPr>
              <a:t>Standard Course Sequencing</a:t>
            </a:r>
          </a:p>
        </p:txBody>
      </p:sp>
      <p:sp>
        <p:nvSpPr>
          <p:cNvPr id="11" name="TextBox 10"/>
          <p:cNvSpPr txBox="1"/>
          <p:nvPr/>
        </p:nvSpPr>
        <p:spPr>
          <a:xfrm>
            <a:off x="304800" y="1381698"/>
            <a:ext cx="2057400" cy="1923604"/>
          </a:xfrm>
          <a:prstGeom prst="rect">
            <a:avLst/>
          </a:prstGeom>
          <a:noFill/>
        </p:spPr>
        <p:txBody>
          <a:bodyPr wrap="square" rtlCol="0">
            <a:spAutoFit/>
          </a:bodyPr>
          <a:lstStyle/>
          <a:p>
            <a:pPr algn="ctr"/>
            <a:r>
              <a:rPr lang="en-US" sz="1200" b="1" u="sng" dirty="0"/>
              <a:t>Math</a:t>
            </a:r>
          </a:p>
          <a:p>
            <a:endParaRPr lang="en-US" sz="1000" dirty="0"/>
          </a:p>
          <a:p>
            <a:r>
              <a:rPr lang="en-US" sz="1100" dirty="0"/>
              <a:t>Minimum 4 Credits Required</a:t>
            </a:r>
          </a:p>
          <a:p>
            <a:endParaRPr lang="en-US" sz="1100" dirty="0"/>
          </a:p>
          <a:p>
            <a:r>
              <a:rPr lang="en-US" sz="1100" dirty="0"/>
              <a:t>Geometry w/Data Analysis</a:t>
            </a:r>
          </a:p>
          <a:p>
            <a:r>
              <a:rPr lang="en-US" sz="1100" dirty="0"/>
              <a:t>Algebra I w/Probability</a:t>
            </a:r>
          </a:p>
          <a:p>
            <a:r>
              <a:rPr lang="en-US" sz="1100" dirty="0"/>
              <a:t>Algebra II w/Statistics</a:t>
            </a:r>
          </a:p>
          <a:p>
            <a:r>
              <a:rPr lang="en-US" sz="1100" dirty="0"/>
              <a:t>Other Specialized Courses</a:t>
            </a:r>
          </a:p>
          <a:p>
            <a:endParaRPr lang="en-US" sz="1000" dirty="0"/>
          </a:p>
          <a:p>
            <a:endParaRPr lang="en-US" sz="1000" dirty="0"/>
          </a:p>
        </p:txBody>
      </p:sp>
      <p:sp>
        <p:nvSpPr>
          <p:cNvPr id="12" name="TextBox 11"/>
          <p:cNvSpPr txBox="1"/>
          <p:nvPr/>
        </p:nvSpPr>
        <p:spPr>
          <a:xfrm>
            <a:off x="2362200" y="1371600"/>
            <a:ext cx="2057400" cy="2139047"/>
          </a:xfrm>
          <a:prstGeom prst="rect">
            <a:avLst/>
          </a:prstGeom>
          <a:noFill/>
        </p:spPr>
        <p:txBody>
          <a:bodyPr wrap="square" rtlCol="0">
            <a:spAutoFit/>
          </a:bodyPr>
          <a:lstStyle/>
          <a:p>
            <a:pPr algn="ctr"/>
            <a:r>
              <a:rPr lang="en-US" sz="1200" b="1" u="sng" dirty="0"/>
              <a:t>Science</a:t>
            </a:r>
          </a:p>
          <a:p>
            <a:endParaRPr lang="en-US" sz="1100" dirty="0"/>
          </a:p>
          <a:p>
            <a:r>
              <a:rPr lang="en-US" sz="1100" dirty="0"/>
              <a:t>Minimum 4 Credits Required</a:t>
            </a:r>
          </a:p>
          <a:p>
            <a:endParaRPr lang="en-US" sz="1100" dirty="0"/>
          </a:p>
          <a:p>
            <a:endParaRPr lang="en-US" sz="1100" dirty="0"/>
          </a:p>
          <a:p>
            <a:r>
              <a:rPr lang="en-US" sz="1100" dirty="0"/>
              <a:t>Biology</a:t>
            </a:r>
          </a:p>
          <a:p>
            <a:r>
              <a:rPr lang="en-US" sz="1100" dirty="0"/>
              <a:t>Environmental Science</a:t>
            </a:r>
          </a:p>
          <a:p>
            <a:r>
              <a:rPr lang="en-US" sz="1100" dirty="0"/>
              <a:t>Physical Science</a:t>
            </a:r>
          </a:p>
          <a:p>
            <a:r>
              <a:rPr lang="en-US" sz="1100" dirty="0"/>
              <a:t>Anatomy &amp; Physiology</a:t>
            </a:r>
          </a:p>
          <a:p>
            <a:endParaRPr lang="en-US" sz="1100" dirty="0"/>
          </a:p>
          <a:p>
            <a:endParaRPr lang="en-US" sz="1100" dirty="0"/>
          </a:p>
        </p:txBody>
      </p:sp>
      <p:sp>
        <p:nvSpPr>
          <p:cNvPr id="13" name="TextBox 12"/>
          <p:cNvSpPr txBox="1"/>
          <p:nvPr/>
        </p:nvSpPr>
        <p:spPr>
          <a:xfrm>
            <a:off x="4419600" y="1381698"/>
            <a:ext cx="2057400" cy="2262158"/>
          </a:xfrm>
          <a:prstGeom prst="rect">
            <a:avLst/>
          </a:prstGeom>
          <a:noFill/>
        </p:spPr>
        <p:txBody>
          <a:bodyPr wrap="square" rtlCol="0">
            <a:spAutoFit/>
          </a:bodyPr>
          <a:lstStyle/>
          <a:p>
            <a:pPr algn="ctr"/>
            <a:r>
              <a:rPr lang="en-US" sz="1200" b="1" u="sng" dirty="0"/>
              <a:t>English</a:t>
            </a:r>
          </a:p>
          <a:p>
            <a:endParaRPr lang="en-US" sz="1000" dirty="0"/>
          </a:p>
          <a:p>
            <a:r>
              <a:rPr lang="en-US" sz="1100" dirty="0"/>
              <a:t>Minimum 4 Credits Required</a:t>
            </a:r>
          </a:p>
          <a:p>
            <a:endParaRPr lang="en-US" sz="1100" dirty="0"/>
          </a:p>
          <a:p>
            <a:endParaRPr lang="en-US" sz="1100" dirty="0"/>
          </a:p>
          <a:p>
            <a:r>
              <a:rPr lang="en-US" sz="1100" dirty="0"/>
              <a:t>English  9</a:t>
            </a:r>
          </a:p>
          <a:p>
            <a:r>
              <a:rPr lang="en-US" sz="1100" dirty="0"/>
              <a:t>English 10</a:t>
            </a:r>
          </a:p>
          <a:p>
            <a:r>
              <a:rPr lang="en-US" sz="1100" dirty="0"/>
              <a:t>English 11</a:t>
            </a:r>
          </a:p>
          <a:p>
            <a:r>
              <a:rPr lang="en-US" sz="1100" dirty="0"/>
              <a:t>English 12</a:t>
            </a:r>
          </a:p>
          <a:p>
            <a:endParaRPr lang="en-US" sz="1100" dirty="0"/>
          </a:p>
          <a:p>
            <a:endParaRPr lang="en-US" sz="1000" dirty="0"/>
          </a:p>
          <a:p>
            <a:endParaRPr lang="en-US" sz="1000" dirty="0"/>
          </a:p>
        </p:txBody>
      </p:sp>
      <p:sp>
        <p:nvSpPr>
          <p:cNvPr id="14" name="TextBox 13"/>
          <p:cNvSpPr txBox="1"/>
          <p:nvPr/>
        </p:nvSpPr>
        <p:spPr>
          <a:xfrm>
            <a:off x="6629400" y="1371600"/>
            <a:ext cx="2057400" cy="2585323"/>
          </a:xfrm>
          <a:prstGeom prst="rect">
            <a:avLst/>
          </a:prstGeom>
          <a:noFill/>
        </p:spPr>
        <p:txBody>
          <a:bodyPr wrap="square" lIns="91440" tIns="45720" rIns="91440" bIns="45720" rtlCol="0" anchor="t">
            <a:spAutoFit/>
          </a:bodyPr>
          <a:lstStyle/>
          <a:p>
            <a:pPr algn="ctr"/>
            <a:r>
              <a:rPr lang="en-US" sz="1200" b="1" u="sng" dirty="0"/>
              <a:t>Social Studies</a:t>
            </a:r>
          </a:p>
          <a:p>
            <a:endParaRPr lang="en-US" sz="1000" dirty="0"/>
          </a:p>
          <a:p>
            <a:r>
              <a:rPr lang="en-US" sz="1100" dirty="0"/>
              <a:t>Minimum 4 Credits Required</a:t>
            </a:r>
          </a:p>
          <a:p>
            <a:endParaRPr lang="en-US" sz="1100" dirty="0"/>
          </a:p>
          <a:p>
            <a:endParaRPr lang="en-US" sz="1100" dirty="0"/>
          </a:p>
          <a:p>
            <a:r>
              <a:rPr lang="en-US" sz="1100" dirty="0"/>
              <a:t>World History</a:t>
            </a:r>
          </a:p>
          <a:p>
            <a:r>
              <a:rPr lang="en-US" sz="1100" dirty="0"/>
              <a:t>US History 10</a:t>
            </a:r>
          </a:p>
          <a:p>
            <a:r>
              <a:rPr lang="en-US" sz="1100" dirty="0"/>
              <a:t>US History 11</a:t>
            </a:r>
          </a:p>
          <a:p>
            <a:r>
              <a:rPr lang="en-US" sz="1100" dirty="0">
                <a:latin typeface="Verdana"/>
                <a:ea typeface="Verdana"/>
              </a:rPr>
              <a:t>US Government/ Economics</a:t>
            </a:r>
          </a:p>
          <a:p>
            <a:endParaRPr lang="en-US" sz="1100" dirty="0"/>
          </a:p>
          <a:p>
            <a:endParaRPr lang="en-US" sz="1000" dirty="0"/>
          </a:p>
          <a:p>
            <a:endParaRPr lang="en-US" sz="1000" dirty="0"/>
          </a:p>
          <a:p>
            <a:endParaRPr lang="en-US" sz="10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666666"/>
      </a:dk2>
      <a:lt2>
        <a:srgbClr val="D2D2D2"/>
      </a:lt2>
      <a:accent1>
        <a:srgbClr val="00449E"/>
      </a:accent1>
      <a:accent2>
        <a:srgbClr val="FFFFFF"/>
      </a:accent2>
      <a:accent3>
        <a:srgbClr val="4B98FF"/>
      </a:accent3>
      <a:accent4>
        <a:srgbClr val="2B71FF"/>
      </a:accent4>
      <a:accent5>
        <a:srgbClr val="151515"/>
      </a:accent5>
      <a:accent6>
        <a:srgbClr val="00349E"/>
      </a:accent6>
      <a:hlink>
        <a:srgbClr val="FFFF00"/>
      </a:hlink>
      <a:folHlink>
        <a:srgbClr val="00B05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2340</TotalTime>
  <Words>1248</Words>
  <Application>Microsoft Office PowerPoint</Application>
  <PresentationFormat>On-screen Show (4:3)</PresentationFormat>
  <Paragraphs>323</Paragraphs>
  <Slides>28</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28</vt:i4>
      </vt:variant>
    </vt:vector>
  </HeadingPairs>
  <TitlesOfParts>
    <vt:vector size="43" baseType="lpstr">
      <vt:lpstr>Arial</vt:lpstr>
      <vt:lpstr>Arial Black</vt:lpstr>
      <vt:lpstr>Arial Rounded MT Bold</vt:lpstr>
      <vt:lpstr>Bahnschrift SemiBold</vt:lpstr>
      <vt:lpstr>Baskerville Old Face</vt:lpstr>
      <vt:lpstr>Calibri</vt:lpstr>
      <vt:lpstr>Georgia</vt:lpstr>
      <vt:lpstr>Segoe UI Black</vt:lpstr>
      <vt:lpstr>SP Marker Font</vt:lpstr>
      <vt:lpstr>Stencil</vt:lpstr>
      <vt:lpstr>Times New Roman</vt:lpstr>
      <vt:lpstr>Verdana</vt:lpstr>
      <vt:lpstr>Wingdings</vt:lpstr>
      <vt:lpstr>Wingdings 2</vt:lpstr>
      <vt:lpstr>Civic</vt:lpstr>
      <vt:lpstr>WELCOME TO  MARBURY HIGH SCHOOL!</vt:lpstr>
      <vt:lpstr>PowerPoint Presentation</vt:lpstr>
      <vt:lpstr>Administration</vt:lpstr>
      <vt:lpstr>BLOCK SCHEDULING</vt:lpstr>
      <vt:lpstr>PowerPoint Presentation</vt:lpstr>
      <vt:lpstr>ALABAMA HAS ONE DIPLOMA!  “THE ALABAMA HIGH SCHOOL DIPLOMA” </vt:lpstr>
      <vt:lpstr>Which diploma is best for my child?</vt:lpstr>
      <vt:lpstr>ALABAMA HIGH SCHOOL DIPLOMA</vt:lpstr>
      <vt:lpstr>Standard Course Sequencing</vt:lpstr>
      <vt:lpstr>ALABAMA HIGH SCHOOL DIPLOMA  w/Autauga County Honors Endorsement</vt:lpstr>
      <vt:lpstr>Honors Course Sequencing</vt:lpstr>
      <vt:lpstr>WHAT COUNTS?</vt:lpstr>
      <vt:lpstr>REQUIRED ELECTIVE</vt:lpstr>
      <vt:lpstr>REQUIRED ELECTIVES CON’T</vt:lpstr>
      <vt:lpstr>College and Career Readiness</vt:lpstr>
      <vt:lpstr>GRADUATION CREDITS:</vt:lpstr>
      <vt:lpstr>PowerPoint Presentation</vt:lpstr>
      <vt:lpstr>Core Class Placement</vt:lpstr>
      <vt:lpstr> REGISTRATION FORMS!</vt:lpstr>
      <vt:lpstr>Registration Process</vt:lpstr>
      <vt:lpstr> REGISTRATION FORMS!</vt:lpstr>
      <vt:lpstr> </vt:lpstr>
      <vt:lpstr>REGISTRATION FORMS!</vt:lpstr>
      <vt:lpstr> AVAILABLE ELECTIVES</vt:lpstr>
      <vt:lpstr>PowerPoint Presentation</vt:lpstr>
      <vt:lpstr>What do colleges want and how do I get scholarships for college? </vt:lpstr>
      <vt:lpstr>GPAs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STANHOPE ELMORE!</dc:title>
  <dc:creator>Robin Davis</dc:creator>
  <cp:lastModifiedBy>Amber Day</cp:lastModifiedBy>
  <cp:revision>329</cp:revision>
  <cp:lastPrinted>2022-03-10T17:51:45Z</cp:lastPrinted>
  <dcterms:created xsi:type="dcterms:W3CDTF">2009-02-18T00:53:20Z</dcterms:created>
  <dcterms:modified xsi:type="dcterms:W3CDTF">2025-02-20T21:25:40Z</dcterms:modified>
</cp:coreProperties>
</file>