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handoutMasterIdLst>
    <p:handoutMasterId r:id="rId13"/>
  </p:handoutMasterIdLst>
  <p:sldIdLst>
    <p:sldId id="256" r:id="rId5"/>
    <p:sldId id="257" r:id="rId6"/>
    <p:sldId id="264" r:id="rId7"/>
    <p:sldId id="258" r:id="rId8"/>
    <p:sldId id="263" r:id="rId9"/>
    <p:sldId id="259" r:id="rId10"/>
    <p:sldId id="260" r:id="rId11"/>
    <p:sldId id="261" r:id="rId12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E5-F454-4E0C-868E-E4897C20A4D8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EA8F-189F-43DA-8CB1-25CF6115F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9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4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13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01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7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2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40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6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7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9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9F9C7C-9234-4EAA-ABD4-A0DA4F4A456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54426-A0FB-4C2F-8AD8-D95A8B48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92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FRESHWATER ON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Q4 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9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15" y="133047"/>
            <a:ext cx="11107194" cy="1507067"/>
          </a:xfrm>
        </p:spPr>
        <p:txBody>
          <a:bodyPr/>
          <a:lstStyle/>
          <a:p>
            <a:r>
              <a:rPr lang="en-US" sz="4000" b="1" u="sng" dirty="0" smtClean="0"/>
              <a:t>A. FRESHWATER ON EARTH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337" y="1838717"/>
            <a:ext cx="8534400" cy="31137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70% of Earth is covered in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3% of Earth’s water is freshwater (97% saltwater)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FRESHWATER CONTAINS LESS THAN 1% SALT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68.7% of FRESHWATER is frozen in glaciers and icecaps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30.1% is groundwater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1.2%- lakes, rivers, wetlands, swamps, water vapor, soil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80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ar chart showing the distribution of water on, in, and above the Earth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03" y="195987"/>
            <a:ext cx="7957993" cy="651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03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051" y="184816"/>
            <a:ext cx="8534400" cy="860214"/>
          </a:xfrm>
        </p:spPr>
        <p:txBody>
          <a:bodyPr/>
          <a:lstStyle/>
          <a:p>
            <a:r>
              <a:rPr lang="en-US" b="1" u="sng" dirty="0" smtClean="0"/>
              <a:t>B. GROUNDWATER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966" y="1332413"/>
            <a:ext cx="10262462" cy="5119671"/>
          </a:xfrm>
        </p:spPr>
        <p:txBody>
          <a:bodyPr>
            <a:noAutofit/>
          </a:bodyPr>
          <a:lstStyle/>
          <a:p>
            <a:r>
              <a:rPr lang="en-US" sz="2800" dirty="0" smtClean="0"/>
              <a:t>1.Water enters the ground through cracks.</a:t>
            </a:r>
          </a:p>
          <a:p>
            <a:r>
              <a:rPr lang="en-US" sz="2800" dirty="0" smtClean="0"/>
              <a:t>2. There is more water underground than in all the lakes and rivers.</a:t>
            </a:r>
          </a:p>
          <a:p>
            <a:r>
              <a:rPr lang="en-US" sz="2800" dirty="0" smtClean="0"/>
              <a:t>3. Aquifer- any underground layer of rock that holds water and allows it to flow.</a:t>
            </a:r>
          </a:p>
          <a:p>
            <a:r>
              <a:rPr lang="en-US" sz="2800" dirty="0" smtClean="0"/>
              <a:t>4. Aquifers provide water to millions of people in places where there are no lakes or other water available to drink.</a:t>
            </a:r>
          </a:p>
          <a:p>
            <a:r>
              <a:rPr lang="en-US" sz="2800" dirty="0" smtClean="0"/>
              <a:t>5. Aquifers are not permanent. They can dry up if used faster than replenished.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3267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69838"/>
            <a:ext cx="9404723" cy="140053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94" y="0"/>
            <a:ext cx="9796723" cy="6816977"/>
          </a:xfrm>
        </p:spPr>
      </p:pic>
    </p:spTree>
    <p:extLst>
      <p:ext uri="{BB962C8B-B14F-4D97-AF65-F5344CB8AC3E}">
        <p14:creationId xmlns:p14="http://schemas.microsoft.com/office/powerpoint/2010/main" val="418865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74043"/>
            <a:ext cx="9404723" cy="1400530"/>
          </a:xfrm>
        </p:spPr>
        <p:txBody>
          <a:bodyPr/>
          <a:lstStyle/>
          <a:p>
            <a:r>
              <a:rPr lang="en-US" b="1" u="sng" dirty="0" smtClean="0"/>
              <a:t>C. WATERSHED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5955"/>
            <a:ext cx="8946541" cy="507274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ALL OF THE LAND DRAINED BY A RIVER AND ITS TRIBUTARIES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smtClean="0"/>
              <a:t>WATERSHEDS </a:t>
            </a:r>
            <a:r>
              <a:rPr lang="en-US" sz="3200" dirty="0" smtClean="0"/>
              <a:t>CAN COVER VERY LARGE AREAS AND VERY SMALL AREAS.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QUALITY OF WATER IS AFFECTED BY ACTIVITIES WITHIN A WATERSHED.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WATER MOVES ACROSS THE LAND AND PICKS UP ALMOST EVERYTHING AND CARRIES IT TO CREEKS, STREAMS, AND RIVERS.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3822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076" y="372394"/>
            <a:ext cx="7992792" cy="5983176"/>
          </a:xfrm>
        </p:spPr>
      </p:pic>
    </p:spTree>
    <p:extLst>
      <p:ext uri="{BB962C8B-B14F-4D97-AF65-F5344CB8AC3E}">
        <p14:creationId xmlns:p14="http://schemas.microsoft.com/office/powerpoint/2010/main" val="63347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D. MISSISSIPPI RIVER WATERSHED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2037806"/>
            <a:ext cx="11042467" cy="522514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COVERS 1,245,000 MILES, 32 STATES AND 2 CANADIAN PROVINCES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MISSISSIPPI FLOWS 2320 MILES FROM ITS BEGINNING IN MINNESOTA, TO ITS MOUTH IN SOUTH LOUISIANA, WHERE IT ENTERS THE GULF OF MEXICO.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THINK ABOUT ALL OF THE THINGS, SEEN AND UNSEEN, THAT SHEDS OFF THE LAND AFTER EVERY RAIN AND INTO THE TRIBUTARIES AND MAIN RIVER.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440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3B439F72274A4B805EC9E39F946578" ma:contentTypeVersion="10" ma:contentTypeDescription="Create a new document." ma:contentTypeScope="" ma:versionID="eaf786a0cc5f0c7ae2769306f26d6ef4">
  <xsd:schema xmlns:xsd="http://www.w3.org/2001/XMLSchema" xmlns:xs="http://www.w3.org/2001/XMLSchema" xmlns:p="http://schemas.microsoft.com/office/2006/metadata/properties" xmlns:ns3="53623038-1c6a-480e-9dc3-027e5537f371" targetNamespace="http://schemas.microsoft.com/office/2006/metadata/properties" ma:root="true" ma:fieldsID="b5c148edb34d99889707e415a8edd197" ns3:_="">
    <xsd:import namespace="53623038-1c6a-480e-9dc3-027e5537f3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623038-1c6a-480e-9dc3-027e5537f3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6158A1-F3C8-4FDC-A891-27BDD0A524C3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53623038-1c6a-480e-9dc3-027e5537f37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C8DDB3-6B5C-40B6-BF38-D8AE003868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623038-1c6a-480e-9dc3-027e5537f3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AF51A8-8F22-40B1-9CA5-FB52DAAA41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217</TotalTime>
  <Words>275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FRESHWATER ON EARTH</vt:lpstr>
      <vt:lpstr>A. FRESHWATER ON EARTH</vt:lpstr>
      <vt:lpstr>PowerPoint Presentation</vt:lpstr>
      <vt:lpstr>B. GROUNDWATER</vt:lpstr>
      <vt:lpstr>PowerPoint Presentation</vt:lpstr>
      <vt:lpstr>C. WATERSHED</vt:lpstr>
      <vt:lpstr>PowerPoint Presentation</vt:lpstr>
      <vt:lpstr>D. MISSISSIPPI RIVER WATERSHED</vt:lpstr>
    </vt:vector>
  </TitlesOfParts>
  <Company>MCPSS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FRESHWATER ON EARTH</dc:title>
  <dc:creator>Prewitt, Cynthia/Phillips</dc:creator>
  <cp:lastModifiedBy>Prewitt, Cynthia/Phillips</cp:lastModifiedBy>
  <cp:revision>8</cp:revision>
  <cp:lastPrinted>2021-04-19T12:50:57Z</cp:lastPrinted>
  <dcterms:created xsi:type="dcterms:W3CDTF">2021-03-25T12:40:39Z</dcterms:created>
  <dcterms:modified xsi:type="dcterms:W3CDTF">2021-04-19T14:30:55Z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0x010100A73B439F72274A4B805EC9E39F946578</vt:lpwstr>
  </property>
</Properties>
</file>