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143500" cx="9144000"/>
  <p:notesSz cx="7010400" cy="9296400"/>
  <p:embeddedFontLst>
    <p:embeddedFont>
      <p:font typeface="Roboto Slab"/>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F379C5A-C9AA-4B32-936F-E0FA3B2854CE}">
  <a:tblStyle styleId="{BF379C5A-C9AA-4B32-936F-E0FA3B2854C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Slab-regular.fntdata"/><Relationship Id="rId23" Type="http://schemas.openxmlformats.org/officeDocument/2006/relationships/slide" Target="slides/slide17.xml"/><Relationship Id="rId25" Type="http://schemas.openxmlformats.org/officeDocument/2006/relationships/font" Target="fonts/RobotoSlab-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037840" cy="466434"/>
          </a:xfrm>
          <a:prstGeom prst="rect">
            <a:avLst/>
          </a:prstGeom>
          <a:noFill/>
          <a:ln>
            <a:noFill/>
          </a:ln>
        </p:spPr>
        <p:txBody>
          <a:bodyPr anchorCtr="0" anchor="t" bIns="46575" lIns="93150" spcFirstLastPara="1" rIns="93150" wrap="square" tIns="46575">
            <a:noAutofit/>
          </a:bodyPr>
          <a:lstStyle>
            <a:lvl1pPr lvl="0" marR="0" rtl="0" algn="l">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1"/>
            <a:ext cx="3037840" cy="466434"/>
          </a:xfrm>
          <a:prstGeom prst="rect">
            <a:avLst/>
          </a:prstGeom>
          <a:noFill/>
          <a:ln>
            <a:noFill/>
          </a:ln>
        </p:spPr>
        <p:txBody>
          <a:bodyPr anchorCtr="0" anchor="t" bIns="46575" lIns="93150" spcFirstLastPara="1" rIns="93150" wrap="square" tIns="46575">
            <a:noAutofit/>
          </a:bodyPr>
          <a:lstStyle>
            <a:lvl1pPr lvl="0" marR="0" rtl="0" algn="r">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3660458"/>
          </a:xfrm>
          <a:prstGeom prst="rect">
            <a:avLst/>
          </a:prstGeom>
          <a:noFill/>
          <a:ln>
            <a:noFill/>
          </a:ln>
        </p:spPr>
        <p:txBody>
          <a:bodyPr anchorCtr="0" anchor="t" bIns="46575" lIns="93150" spcFirstLastPara="1" rIns="93150" wrap="square" tIns="46575">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50" spcFirstLastPara="1" rIns="93150" wrap="square" tIns="46575">
            <a:noAutofit/>
          </a:bodyPr>
          <a:lstStyle>
            <a:lvl1pPr lvl="0" marR="0" rtl="0" algn="l">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50" spcFirstLastPara="1" rIns="93150" wrap="square" tIns="46575">
            <a:noAutofit/>
          </a:bodyPr>
          <a:lstStyle/>
          <a:p>
            <a:pPr indent="0" lvl="0" marL="0" marR="0" rtl="0" algn="r">
              <a:spcBef>
                <a:spcPts val="0"/>
              </a:spcBef>
              <a:spcAft>
                <a:spcPts val="0"/>
              </a:spcAft>
              <a:buNone/>
            </a:pPr>
            <a:fld id="{00000000-1234-1234-1234-123412341234}" type="slidenum">
              <a:rPr b="0" i="0" lang="en-US" sz="1300" u="none" cap="none" strike="noStrike">
                <a:solidFill>
                  <a:schemeClr val="dk1"/>
                </a:solidFill>
                <a:latin typeface="Calibri"/>
                <a:ea typeface="Calibri"/>
                <a:cs typeface="Calibri"/>
                <a:sym typeface="Calibri"/>
              </a:rPr>
              <a:t>‹#›</a:t>
            </a:fld>
            <a:endParaRPr b="0" i="0" sz="13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3" name="Google Shape;513;p1:notes"/>
          <p:cNvSpPr txBox="1"/>
          <p:nvPr>
            <p:ph idx="1" type="body"/>
          </p:nvPr>
        </p:nvSpPr>
        <p:spPr>
          <a:xfrm>
            <a:off x="701040" y="4473892"/>
            <a:ext cx="5608320" cy="3660458"/>
          </a:xfrm>
          <a:prstGeom prst="rect">
            <a:avLst/>
          </a:prstGeom>
          <a:noFill/>
          <a:ln>
            <a:noFill/>
          </a:ln>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514" name="Google Shape;514;p1:notes"/>
          <p:cNvSpPr txBox="1"/>
          <p:nvPr>
            <p:ph idx="12" type="sldNum"/>
          </p:nvPr>
        </p:nvSpPr>
        <p:spPr>
          <a:xfrm>
            <a:off x="3970938" y="8829967"/>
            <a:ext cx="3037840" cy="466433"/>
          </a:xfrm>
          <a:prstGeom prst="rect">
            <a:avLst/>
          </a:prstGeom>
          <a:noFill/>
          <a:ln>
            <a:noFill/>
          </a:ln>
        </p:spPr>
        <p:txBody>
          <a:bodyPr anchorCtr="0" anchor="b" bIns="46575" lIns="93150" spcFirstLastPara="1" rIns="93150"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g149c8023b6b_0_304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606" name="Google Shape;606;g149c8023b6b_0_3046: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rPr lang="en-US"/>
              <a:t>We make our report in the Fall for the previous school year, so that we can report accurately.  There are some rules, for which we can’t say we were compliant until the year is over, e.g. meeting instructional time requirements. We may have planned our schedule so that we would be in compliance, but it is possible that due to weather or other circumstances that we could end up not meeting.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At the same time, we are responsible for using this report as an opportunity to review requirements for the current school year, and to ensure that we are meeting compliance requirements or have a plan for how to correct any deficiencies. </a:t>
            </a:r>
            <a:endParaRPr/>
          </a:p>
        </p:txBody>
      </p:sp>
      <p:sp>
        <p:nvSpPr>
          <p:cNvPr id="607" name="Google Shape;607;g149c8023b6b_0_3046: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149c8023b6b_0_525:notes"/>
          <p:cNvSpPr/>
          <p:nvPr>
            <p:ph idx="2" type="sldImg"/>
          </p:nvPr>
        </p:nvSpPr>
        <p:spPr>
          <a:xfrm>
            <a:off x="389773" y="697230"/>
            <a:ext cx="6231600" cy="34863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149c8023b6b_0_525:notes"/>
          <p:cNvSpPr txBox="1"/>
          <p:nvPr>
            <p:ph idx="1" type="body"/>
          </p:nvPr>
        </p:nvSpPr>
        <p:spPr>
          <a:xfrm>
            <a:off x="701040" y="4415790"/>
            <a:ext cx="5608200" cy="41835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rPr lang="en-US"/>
              <a:t>To provide some context for the report, I want to review what was waived for last year.</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First is </a:t>
            </a:r>
            <a:r>
              <a:rPr lang="en-US" sz="1200">
                <a:solidFill>
                  <a:schemeClr val="dk1"/>
                </a:solidFill>
                <a:latin typeface="Calibri"/>
                <a:ea typeface="Calibri"/>
                <a:cs typeface="Calibri"/>
                <a:sym typeface="Calibri"/>
              </a:rPr>
              <a:t>section </a:t>
            </a:r>
            <a:r>
              <a:rPr lang="en-US"/>
              <a:t>3</a:t>
            </a:r>
            <a:r>
              <a:rPr lang="en-US" sz="1200">
                <a:solidFill>
                  <a:schemeClr val="dk1"/>
                </a:solidFill>
                <a:latin typeface="Calibri"/>
                <a:ea typeface="Calibri"/>
                <a:cs typeface="Calibri"/>
                <a:sym typeface="Calibri"/>
              </a:rPr>
              <a:t> of the Assessment of Essential Skills rule</a:t>
            </a:r>
            <a:r>
              <a:rPr lang="en-US"/>
              <a:t>; these</a:t>
            </a:r>
            <a:r>
              <a:rPr lang="en-US" sz="1200">
                <a:solidFill>
                  <a:schemeClr val="dk1"/>
                </a:solidFill>
                <a:latin typeface="Calibri"/>
                <a:ea typeface="Calibri"/>
                <a:cs typeface="Calibri"/>
                <a:sym typeface="Calibri"/>
              </a:rPr>
              <a:t> </a:t>
            </a:r>
            <a:r>
              <a:rPr lang="en-US"/>
              <a:t>are the assessment requirements for graduation. This was waived </a:t>
            </a:r>
            <a:r>
              <a:rPr lang="en-US" sz="1200">
                <a:solidFill>
                  <a:schemeClr val="dk1"/>
                </a:solidFill>
                <a:latin typeface="Calibri"/>
                <a:ea typeface="Calibri"/>
                <a:cs typeface="Calibri"/>
                <a:sym typeface="Calibri"/>
              </a:rPr>
              <a:t>for graduates beginning in 2020</a:t>
            </a:r>
            <a:r>
              <a:rPr lang="en-US"/>
              <a:t> and the waiver still applies to the class of 2024. [</a:t>
            </a:r>
            <a:r>
              <a:rPr i="1" lang="en-US"/>
              <a:t>S</a:t>
            </a:r>
            <a:r>
              <a:rPr i="1" lang="en-US" sz="1200">
                <a:solidFill>
                  <a:schemeClr val="dk1"/>
                </a:solidFill>
                <a:latin typeface="Calibri"/>
                <a:ea typeface="Calibri"/>
                <a:cs typeface="Calibri"/>
                <a:sym typeface="Calibri"/>
              </a:rPr>
              <a:t>ee below for more conte</a:t>
            </a:r>
            <a:r>
              <a:rPr i="1" lang="en-US"/>
              <a:t>xt about future graduating classes that would be helpful to share with your board</a:t>
            </a:r>
            <a:r>
              <a:rPr i="1" lang="en-US" sz="1200">
                <a:solidFill>
                  <a:schemeClr val="dk1"/>
                </a:solidFill>
                <a:latin typeface="Calibri"/>
                <a:ea typeface="Calibri"/>
                <a:cs typeface="Calibri"/>
                <a:sym typeface="Calibri"/>
              </a:rPr>
              <a:t>.</a:t>
            </a:r>
            <a:r>
              <a:rPr lang="en-US"/>
              <a:t>]</a:t>
            </a:r>
            <a:r>
              <a:rPr lang="en-US" sz="1200">
                <a:solidFill>
                  <a:schemeClr val="dk1"/>
                </a:solidFill>
                <a:latin typeface="Calibri"/>
                <a:ea typeface="Calibri"/>
                <a:cs typeface="Calibri"/>
                <a:sym typeface="Calibri"/>
              </a:rPr>
              <a:t>  Section 2 of the Essential Skills rule, which is the local performance assessment requirement, remains in effect and districts must report on compliance with this section.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a:p>
            <a:pPr indent="0" lvl="0" marL="0" rtl="0" algn="l">
              <a:spcBef>
                <a:spcPts val="0"/>
              </a:spcBef>
              <a:spcAft>
                <a:spcPts val="0"/>
              </a:spcAft>
              <a:buNone/>
            </a:pPr>
            <a:r>
              <a:rPr lang="en-US"/>
              <a:t>Also, the requirement to submit data to the PE collection was suspended last year for just one year. This is a different rule than the PE Requirements rule, which requires a certain number of instructional minutes in PE for grades K-8.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highlight>
                <a:srgbClr val="FFFFFF"/>
              </a:highlight>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US"/>
              <a:t>Assessment of Essential Skills Suspension</a:t>
            </a:r>
            <a:endParaRPr b="1"/>
          </a:p>
          <a:p>
            <a:pPr indent="0" lvl="0" marL="0" rtl="0" algn="l">
              <a:spcBef>
                <a:spcPts val="0"/>
              </a:spcBef>
              <a:spcAft>
                <a:spcPts val="0"/>
              </a:spcAft>
              <a:buClr>
                <a:schemeClr val="dk1"/>
              </a:buClr>
              <a:buSzPts val="1100"/>
              <a:buFont typeface="Arial"/>
              <a:buNone/>
            </a:pPr>
            <a:r>
              <a:rPr lang="en-US"/>
              <a:t>At present, the assessment of Essential Skills graduation requirement for Oregon’s students is suspended through the 2023-24 school year (OAR 581-022-2115(3)). In a report mandated by Senate Bill 744, ODE recommended replacing the assessment of essential skills graduation requirement with an alternative accountability measure(s). The legislature has not yet taken action on this recommendation.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During the June meeting of the State Board of Education, ODE asked the board to extend the suspension of the assessment of essential skills policy through the 2027-28 school year to allow for legislative and state board action. The board will make a decision on this request during their September meeting.</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g149c8023b6b_0_35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621" name="Google Shape;621;g149c8023b6b_0_3571: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622" name="Google Shape;622;g149c8023b6b_0_3571: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286d8e8588b_0_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629" name="Google Shape;629;g286d8e8588b_0_0: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630" name="Google Shape;630;g286d8e8588b_0_0: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149c8023b6b_0_357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637" name="Google Shape;637;g149c8023b6b_0_3579: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638" name="Google Shape;638;g149c8023b6b_0_3579: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g149c8023b6b_0_358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645" name="Google Shape;645;g149c8023b6b_0_3586: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646" name="Google Shape;646;g149c8023b6b_0_3586: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g149c8023b6b_0_360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653" name="Google Shape;653;g149c8023b6b_0_3604: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654" name="Google Shape;654;g149c8023b6b_0_3604: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g149c8023b6b_0_359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660" name="Google Shape;660;g149c8023b6b_0_3594: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661" name="Google Shape;661;g149c8023b6b_0_3594: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149c8023b6b_0_304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520" name="Google Shape;520;g149c8023b6b_0_3040:notes"/>
          <p:cNvSpPr txBox="1"/>
          <p:nvPr>
            <p:ph idx="1" type="body"/>
          </p:nvPr>
        </p:nvSpPr>
        <p:spPr>
          <a:xfrm>
            <a:off x="701040" y="4473892"/>
            <a:ext cx="5608200" cy="36606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
        <p:nvSpPr>
          <p:cNvPr id="521" name="Google Shape;521;g149c8023b6b_0_3040:notes"/>
          <p:cNvSpPr txBox="1"/>
          <p:nvPr>
            <p:ph idx="12" type="sldNum"/>
          </p:nvPr>
        </p:nvSpPr>
        <p:spPr>
          <a:xfrm>
            <a:off x="3970938" y="8829967"/>
            <a:ext cx="3037800" cy="466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149c8023b6b_0_1044:notes"/>
          <p:cNvSpPr/>
          <p:nvPr>
            <p:ph idx="2" type="sldImg"/>
          </p:nvPr>
        </p:nvSpPr>
        <p:spPr>
          <a:xfrm>
            <a:off x="389773" y="697230"/>
            <a:ext cx="6231600" cy="3486300"/>
          </a:xfrm>
          <a:custGeom>
            <a:rect b="b" l="l" r="r" t="t"/>
            <a:pathLst>
              <a:path extrusionOk="0" h="120000" w="120000">
                <a:moveTo>
                  <a:pt x="0" y="0"/>
                </a:moveTo>
                <a:lnTo>
                  <a:pt x="120000" y="0"/>
                </a:lnTo>
                <a:lnTo>
                  <a:pt x="120000" y="120000"/>
                </a:lnTo>
                <a:lnTo>
                  <a:pt x="0" y="120000"/>
                </a:lnTo>
                <a:close/>
              </a:path>
            </a:pathLst>
          </a:custGeom>
        </p:spPr>
      </p:sp>
      <p:sp>
        <p:nvSpPr>
          <p:cNvPr id="527" name="Google Shape;527;g149c8023b6b_0_1044:notes"/>
          <p:cNvSpPr txBox="1"/>
          <p:nvPr>
            <p:ph idx="1" type="body"/>
          </p:nvPr>
        </p:nvSpPr>
        <p:spPr>
          <a:xfrm>
            <a:off x="701040" y="4415790"/>
            <a:ext cx="5608200" cy="4183500"/>
          </a:xfrm>
          <a:prstGeom prst="rect">
            <a:avLst/>
          </a:prstGeom>
        </p:spPr>
        <p:txBody>
          <a:bodyPr anchorCtr="0" anchor="t" bIns="46575" lIns="93150" spcFirstLastPara="1" rIns="93150" wrap="square" tIns="46575">
            <a:noAutofit/>
          </a:bodyPr>
          <a:lstStyle/>
          <a:p>
            <a:pPr indent="-330200" lvl="0" marL="469900" rtl="0" algn="l">
              <a:lnSpc>
                <a:spcPct val="115000"/>
              </a:lnSpc>
              <a:spcBef>
                <a:spcPts val="0"/>
              </a:spcBef>
              <a:spcAft>
                <a:spcPts val="0"/>
              </a:spcAft>
              <a:buClr>
                <a:schemeClr val="dk1"/>
              </a:buClr>
              <a:buSzPts val="1400"/>
              <a:buFont typeface="Calibri"/>
              <a:buChar char="●"/>
            </a:pPr>
            <a:r>
              <a:rPr lang="en-US"/>
              <a:t>The name</a:t>
            </a:r>
            <a:r>
              <a:rPr lang="en-US">
                <a:solidFill>
                  <a:schemeClr val="dk1"/>
                </a:solidFill>
                <a:latin typeface="Calibri"/>
                <a:ea typeface="Calibri"/>
                <a:cs typeface="Calibri"/>
                <a:sym typeface="Calibri"/>
              </a:rPr>
              <a:t> is pretty abstract, </a:t>
            </a:r>
            <a:r>
              <a:rPr lang="en-US"/>
              <a:t>and can be confusing</a:t>
            </a:r>
            <a:r>
              <a:rPr lang="en-US">
                <a:solidFill>
                  <a:schemeClr val="dk1"/>
                </a:solidFill>
                <a:latin typeface="Calibri"/>
                <a:ea typeface="Calibri"/>
                <a:cs typeface="Calibri"/>
                <a:sym typeface="Calibri"/>
              </a:rPr>
              <a:t> for people not familiar with administrative rules and how they are organized. </a:t>
            </a:r>
            <a:endParaRPr>
              <a:solidFill>
                <a:schemeClr val="dk1"/>
              </a:solidFill>
              <a:latin typeface="Calibri"/>
              <a:ea typeface="Calibri"/>
              <a:cs typeface="Calibri"/>
              <a:sym typeface="Calibri"/>
            </a:endParaRPr>
          </a:p>
          <a:p>
            <a:pPr indent="-330200" lvl="0" marL="469900" rtl="0" algn="l">
              <a:lnSpc>
                <a:spcPct val="115000"/>
              </a:lnSpc>
              <a:spcBef>
                <a:spcPts val="0"/>
              </a:spcBef>
              <a:spcAft>
                <a:spcPts val="0"/>
              </a:spcAft>
              <a:buClr>
                <a:schemeClr val="dk1"/>
              </a:buClr>
              <a:buSzPts val="1400"/>
              <a:buFont typeface="Calibri"/>
              <a:buChar char="●"/>
            </a:pPr>
            <a:r>
              <a:rPr lang="en-US"/>
              <a:t>A</a:t>
            </a:r>
            <a:r>
              <a:rPr lang="en-US">
                <a:solidFill>
                  <a:schemeClr val="dk1"/>
                </a:solidFill>
                <a:latin typeface="Calibri"/>
                <a:ea typeface="Calibri"/>
                <a:cs typeface="Calibri"/>
                <a:sym typeface="Calibri"/>
              </a:rPr>
              <a:t>ll rules adopted by the State Board of Education go into Chapter 581, which is </a:t>
            </a:r>
            <a:r>
              <a:rPr lang="en-US"/>
              <a:t>ODE’s </a:t>
            </a:r>
            <a:r>
              <a:rPr lang="en-US">
                <a:solidFill>
                  <a:schemeClr val="dk1"/>
                </a:solidFill>
                <a:latin typeface="Calibri"/>
                <a:ea typeface="Calibri"/>
                <a:cs typeface="Calibri"/>
                <a:sym typeface="Calibri"/>
              </a:rPr>
              <a:t>agency number. There are 26 divisions within the chapter that rules can be assigned to.</a:t>
            </a:r>
            <a:endParaRPr>
              <a:solidFill>
                <a:schemeClr val="dk1"/>
              </a:solidFill>
              <a:latin typeface="Calibri"/>
              <a:ea typeface="Calibri"/>
              <a:cs typeface="Calibri"/>
              <a:sym typeface="Calibri"/>
            </a:endParaRPr>
          </a:p>
          <a:p>
            <a:pPr indent="-330200" lvl="0" marL="469900" rtl="0" algn="l">
              <a:lnSpc>
                <a:spcPct val="115000"/>
              </a:lnSpc>
              <a:spcBef>
                <a:spcPts val="0"/>
              </a:spcBef>
              <a:spcAft>
                <a:spcPts val="0"/>
              </a:spcAft>
              <a:buClr>
                <a:schemeClr val="dk1"/>
              </a:buClr>
              <a:buSzPts val="1400"/>
              <a:buFont typeface="Calibri"/>
              <a:buChar char="●"/>
            </a:pPr>
            <a:r>
              <a:rPr lang="en-US">
                <a:solidFill>
                  <a:schemeClr val="dk1"/>
                </a:solidFill>
                <a:latin typeface="Calibri"/>
                <a:ea typeface="Calibri"/>
                <a:cs typeface="Calibri"/>
                <a:sym typeface="Calibri"/>
              </a:rPr>
              <a:t>When rules are assigned to Division 22, they become part of Oregon’s Standards for Elementary and Secondary Schools, t</a:t>
            </a:r>
            <a:r>
              <a:rPr lang="en-US">
                <a:solidFill>
                  <a:srgbClr val="333333"/>
                </a:solidFill>
                <a:latin typeface="Calibri"/>
                <a:ea typeface="Calibri"/>
                <a:cs typeface="Calibri"/>
                <a:sym typeface="Calibri"/>
              </a:rPr>
              <a:t>he educational standards that either the Oregon Legislature or the State Board has determined must be met in order to be a standard school district</a:t>
            </a:r>
            <a:endParaRPr>
              <a:solidFill>
                <a:srgbClr val="333333"/>
              </a:solidFill>
              <a:latin typeface="Calibri"/>
              <a:ea typeface="Calibri"/>
              <a:cs typeface="Calibri"/>
              <a:sym typeface="Calibri"/>
            </a:endParaRPr>
          </a:p>
          <a:p>
            <a:pPr indent="-330200" lvl="0" marL="469900" rtl="0" algn="l">
              <a:lnSpc>
                <a:spcPct val="115000"/>
              </a:lnSpc>
              <a:spcBef>
                <a:spcPts val="0"/>
              </a:spcBef>
              <a:spcAft>
                <a:spcPts val="0"/>
              </a:spcAft>
              <a:buClr>
                <a:srgbClr val="333333"/>
              </a:buClr>
              <a:buSzPts val="1400"/>
              <a:buFont typeface="Calibri"/>
              <a:buChar char="●"/>
            </a:pPr>
            <a:r>
              <a:rPr lang="en-US">
                <a:solidFill>
                  <a:srgbClr val="333333"/>
                </a:solidFill>
                <a:latin typeface="Calibri"/>
                <a:ea typeface="Calibri"/>
                <a:cs typeface="Calibri"/>
                <a:sym typeface="Calibri"/>
              </a:rPr>
              <a:t> Compliance with the Division 22 Standards ensures every student in Oregon public schools is provided with a baseline level of service that meets the standards set by the state.</a:t>
            </a:r>
            <a:endParaRPr>
              <a:solidFill>
                <a:srgbClr val="333333"/>
              </a:solidFill>
              <a:latin typeface="Calibri"/>
              <a:ea typeface="Calibri"/>
              <a:cs typeface="Calibri"/>
              <a:sym typeface="Calibri"/>
            </a:endParaRPr>
          </a:p>
          <a:p>
            <a:pPr indent="-330200" lvl="0" marL="469900" rtl="0" algn="l">
              <a:lnSpc>
                <a:spcPct val="115000"/>
              </a:lnSpc>
              <a:spcBef>
                <a:spcPts val="0"/>
              </a:spcBef>
              <a:spcAft>
                <a:spcPts val="0"/>
              </a:spcAft>
              <a:buClr>
                <a:srgbClr val="333333"/>
              </a:buClr>
              <a:buSzPts val="1400"/>
              <a:buChar char="●"/>
            </a:pPr>
            <a:r>
              <a:rPr lang="en-US">
                <a:solidFill>
                  <a:srgbClr val="333333"/>
                </a:solidFill>
              </a:rPr>
              <a:t>These standards are not the only requirements that districts must adhere to, but they are monitored and compliance is tied to SSF monies. </a:t>
            </a:r>
            <a:endParaRPr>
              <a:solidFill>
                <a:srgbClr val="333333"/>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149c8023b6b_0_2033:notes"/>
          <p:cNvSpPr/>
          <p:nvPr>
            <p:ph idx="2" type="sldImg"/>
          </p:nvPr>
        </p:nvSpPr>
        <p:spPr>
          <a:xfrm>
            <a:off x="666542" y="1162050"/>
            <a:ext cx="5677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6" name="Google Shape;536;g149c8023b6b_0_2033:notes"/>
          <p:cNvSpPr txBox="1"/>
          <p:nvPr>
            <p:ph idx="1" type="body"/>
          </p:nvPr>
        </p:nvSpPr>
        <p:spPr>
          <a:xfrm>
            <a:off x="701042" y="4473892"/>
            <a:ext cx="5608500" cy="3660600"/>
          </a:xfrm>
          <a:prstGeom prst="rect">
            <a:avLst/>
          </a:prstGeom>
          <a:noFill/>
          <a:ln>
            <a:noFill/>
          </a:ln>
        </p:spPr>
        <p:txBody>
          <a:bodyPr anchorCtr="0" anchor="t" bIns="46775" lIns="93575" spcFirstLastPara="1" rIns="93575" wrap="square" tIns="46775">
            <a:noAutofit/>
          </a:bodyPr>
          <a:lstStyle/>
          <a:p>
            <a:pPr indent="0" lvl="0" marL="0" rtl="0" algn="l">
              <a:spcBef>
                <a:spcPts val="0"/>
              </a:spcBef>
              <a:spcAft>
                <a:spcPts val="0"/>
              </a:spcAft>
              <a:buNone/>
            </a:pPr>
            <a:r>
              <a:rPr lang="en-US"/>
              <a:t>The Division 22 standards include over 50 individual rules, which can be categorized in four large buckets: Teaching &amp; Learning, Health &amp; Safety, District Performance &amp; Accountability, and Human Resources/Staffing. </a:t>
            </a:r>
            <a:r>
              <a:rPr lang="en-US"/>
              <a:t>Within Teaching and Learning and Health and Safety, there are several sub-categories. </a:t>
            </a:r>
            <a:endParaRPr/>
          </a:p>
          <a:p>
            <a:pPr indent="0" lvl="0" marL="0" rtl="0" algn="l">
              <a:spcBef>
                <a:spcPts val="0"/>
              </a:spcBef>
              <a:spcAft>
                <a:spcPts val="0"/>
              </a:spcAft>
              <a:buNone/>
            </a:pPr>
            <a:r>
              <a:t/>
            </a:r>
            <a:endParaRPr sz="1400"/>
          </a:p>
        </p:txBody>
      </p:sp>
      <p:sp>
        <p:nvSpPr>
          <p:cNvPr id="537" name="Google Shape;537;g149c8023b6b_0_2033:notes"/>
          <p:cNvSpPr txBox="1"/>
          <p:nvPr>
            <p:ph idx="12" type="sldNum"/>
          </p:nvPr>
        </p:nvSpPr>
        <p:spPr>
          <a:xfrm>
            <a:off x="3970945" y="8829967"/>
            <a:ext cx="3037800" cy="466800"/>
          </a:xfrm>
          <a:prstGeom prst="rect">
            <a:avLst/>
          </a:prstGeom>
          <a:noFill/>
          <a:ln>
            <a:noFill/>
          </a:ln>
        </p:spPr>
        <p:txBody>
          <a:bodyPr anchorCtr="0" anchor="b" bIns="46775" lIns="93575" spcFirstLastPara="1" rIns="93575" wrap="square" tIns="46775">
            <a:noAutofit/>
          </a:bodyPr>
          <a:lstStyle/>
          <a:p>
            <a:pPr indent="0" lvl="0" marL="0" rtl="0" algn="r">
              <a:spcBef>
                <a:spcPts val="0"/>
              </a:spcBef>
              <a:spcAft>
                <a:spcPts val="0"/>
              </a:spcAft>
              <a:buNone/>
            </a:pPr>
            <a:fld id="{00000000-1234-1234-1234-123412341234}" type="slidenum">
              <a:rPr lang="en-US" sz="1400"/>
              <a:t>‹#›</a:t>
            </a:fld>
            <a:endParaRPr sz="14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149c8023b6b_0_2527:notes"/>
          <p:cNvSpPr/>
          <p:nvPr>
            <p:ph idx="2" type="sldImg"/>
          </p:nvPr>
        </p:nvSpPr>
        <p:spPr>
          <a:xfrm>
            <a:off x="666542" y="1162050"/>
            <a:ext cx="5677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5" name="Google Shape;545;g149c8023b6b_0_2527:notes"/>
          <p:cNvSpPr txBox="1"/>
          <p:nvPr>
            <p:ph idx="1" type="body"/>
          </p:nvPr>
        </p:nvSpPr>
        <p:spPr>
          <a:xfrm>
            <a:off x="701042" y="4473892"/>
            <a:ext cx="5608500" cy="3660600"/>
          </a:xfrm>
          <a:prstGeom prst="rect">
            <a:avLst/>
          </a:prstGeom>
          <a:noFill/>
          <a:ln>
            <a:noFill/>
          </a:ln>
        </p:spPr>
        <p:txBody>
          <a:bodyPr anchorCtr="0" anchor="t" bIns="46775" lIns="93575" spcFirstLastPara="1" rIns="93575" wrap="square" tIns="46775">
            <a:noAutofit/>
          </a:bodyPr>
          <a:lstStyle/>
          <a:p>
            <a:pPr indent="0" lvl="0" marL="0" rtl="0" algn="l">
              <a:spcBef>
                <a:spcPts val="0"/>
              </a:spcBef>
              <a:spcAft>
                <a:spcPts val="0"/>
              </a:spcAft>
              <a:buNone/>
            </a:pPr>
            <a:r>
              <a:rPr lang="en-US"/>
              <a:t>A few examples of specific rules that fall into each of these categories.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1400"/>
          </a:p>
        </p:txBody>
      </p:sp>
      <p:sp>
        <p:nvSpPr>
          <p:cNvPr id="546" name="Google Shape;546;g149c8023b6b_0_2527:notes"/>
          <p:cNvSpPr txBox="1"/>
          <p:nvPr>
            <p:ph idx="12" type="sldNum"/>
          </p:nvPr>
        </p:nvSpPr>
        <p:spPr>
          <a:xfrm>
            <a:off x="3970945" y="8829967"/>
            <a:ext cx="3037800" cy="466800"/>
          </a:xfrm>
          <a:prstGeom prst="rect">
            <a:avLst/>
          </a:prstGeom>
          <a:noFill/>
          <a:ln>
            <a:noFill/>
          </a:ln>
        </p:spPr>
        <p:txBody>
          <a:bodyPr anchorCtr="0" anchor="b" bIns="46775" lIns="93575" spcFirstLastPara="1" rIns="93575" wrap="square" tIns="46775">
            <a:noAutofit/>
          </a:bodyPr>
          <a:lstStyle/>
          <a:p>
            <a:pPr indent="0" lvl="0" marL="0" rtl="0" algn="r">
              <a:spcBef>
                <a:spcPts val="0"/>
              </a:spcBef>
              <a:spcAft>
                <a:spcPts val="0"/>
              </a:spcAft>
              <a:buNone/>
            </a:pPr>
            <a:fld id="{00000000-1234-1234-1234-123412341234}" type="slidenum">
              <a:rPr lang="en-US" sz="1400"/>
              <a:t>‹#›</a:t>
            </a:fld>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25c0804657e_0_510:notes"/>
          <p:cNvSpPr/>
          <p:nvPr>
            <p:ph idx="2" type="sldImg"/>
          </p:nvPr>
        </p:nvSpPr>
        <p:spPr>
          <a:xfrm>
            <a:off x="389773" y="697230"/>
            <a:ext cx="6231600" cy="34863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25c0804657e_0_510:notes"/>
          <p:cNvSpPr txBox="1"/>
          <p:nvPr>
            <p:ph idx="1" type="body"/>
          </p:nvPr>
        </p:nvSpPr>
        <p:spPr>
          <a:xfrm>
            <a:off x="701040" y="4415790"/>
            <a:ext cx="5608200" cy="41835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rPr lang="en-US"/>
              <a:t>To learn more about the specific requirements for a certain rule, these resources are a good place to start.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Rules at a Glance is a high-level summary. </a:t>
            </a:r>
            <a:endParaRPr/>
          </a:p>
          <a:p>
            <a:pPr indent="0" lvl="0" marL="0" rtl="0" algn="l">
              <a:spcBef>
                <a:spcPts val="0"/>
              </a:spcBef>
              <a:spcAft>
                <a:spcPts val="0"/>
              </a:spcAft>
              <a:buNone/>
            </a:pPr>
            <a:r>
              <a:rPr lang="en-US"/>
              <a:t>For all of the specific details, we consult the text of the actual rule. </a:t>
            </a:r>
            <a:endParaRPr/>
          </a:p>
          <a:p>
            <a:pPr indent="0" lvl="0" marL="0" rtl="0" algn="l">
              <a:spcBef>
                <a:spcPts val="0"/>
              </a:spcBef>
              <a:spcAft>
                <a:spcPts val="0"/>
              </a:spcAft>
              <a:buNone/>
            </a:pPr>
            <a:r>
              <a:rPr lang="en-US"/>
              <a:t>The newsletter highlights specific rules that are new, have recently been revised, or where there has been some confusion about requirements.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25c0804657e_0_7:notes"/>
          <p:cNvSpPr/>
          <p:nvPr>
            <p:ph idx="2" type="sldImg"/>
          </p:nvPr>
        </p:nvSpPr>
        <p:spPr>
          <a:xfrm>
            <a:off x="666542" y="1162050"/>
            <a:ext cx="5677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7" name="Google Shape;577;g25c0804657e_0_7:notes"/>
          <p:cNvSpPr txBox="1"/>
          <p:nvPr>
            <p:ph idx="1" type="body"/>
          </p:nvPr>
        </p:nvSpPr>
        <p:spPr>
          <a:xfrm>
            <a:off x="701042" y="4473892"/>
            <a:ext cx="5608500" cy="3660600"/>
          </a:xfrm>
          <a:prstGeom prst="rect">
            <a:avLst/>
          </a:prstGeom>
          <a:noFill/>
          <a:ln>
            <a:noFill/>
          </a:ln>
        </p:spPr>
        <p:txBody>
          <a:bodyPr anchorCtr="0" anchor="t" bIns="46775" lIns="93575" spcFirstLastPara="1" rIns="93575" wrap="square" tIns="46775">
            <a:noAutofit/>
          </a:bodyPr>
          <a:lstStyle/>
          <a:p>
            <a:pPr indent="0" lvl="0" marL="0" rtl="0" algn="l">
              <a:spcBef>
                <a:spcPts val="0"/>
              </a:spcBef>
              <a:spcAft>
                <a:spcPts val="0"/>
              </a:spcAft>
              <a:buNone/>
            </a:pPr>
            <a:r>
              <a:rPr lang="en-US"/>
              <a:t>This report is part of the Division 22 Standards assurances process, which is required by statute (ORS 327.103). The assurances process</a:t>
            </a:r>
            <a:r>
              <a:rPr lang="en-US">
                <a:solidFill>
                  <a:schemeClr val="dk1"/>
                </a:solidFill>
              </a:rPr>
              <a:t> is a combined local and state accountability model that acknowledges the importance of the local school board which has broad-ranging authority under Oregon's local control model, as well as direct reporting to ODE.</a:t>
            </a:r>
            <a:endParaRPr>
              <a:solidFill>
                <a:schemeClr val="dk1"/>
              </a:solidFill>
            </a:endParaRPr>
          </a:p>
          <a:p>
            <a:pPr indent="0" lvl="0" marL="0" rtl="0" algn="l">
              <a:spcBef>
                <a:spcPts val="0"/>
              </a:spcBef>
              <a:spcAft>
                <a:spcPts val="0"/>
              </a:spcAft>
              <a:buClr>
                <a:schemeClr val="dk1"/>
              </a:buClr>
              <a:buFont typeface="Arial"/>
              <a:buNone/>
            </a:pPr>
            <a:r>
              <a:t/>
            </a:r>
            <a:endParaRPr>
              <a:solidFill>
                <a:schemeClr val="dk1"/>
              </a:solidFill>
            </a:endParaRPr>
          </a:p>
          <a:p>
            <a:pPr indent="0" lvl="0" marL="0" rtl="0" algn="l">
              <a:spcBef>
                <a:spcPts val="0"/>
              </a:spcBef>
              <a:spcAft>
                <a:spcPts val="0"/>
              </a:spcAft>
              <a:buClr>
                <a:schemeClr val="dk1"/>
              </a:buClr>
              <a:buFont typeface="Arial"/>
              <a:buNone/>
            </a:pPr>
            <a:r>
              <a:rPr lang="en-US">
                <a:solidFill>
                  <a:schemeClr val="dk1"/>
                </a:solidFill>
              </a:rPr>
              <a:t>Districts are required to report to the community in a school district board meeting and post the report on the district website.</a:t>
            </a:r>
            <a:r>
              <a:rPr lang="en-US"/>
              <a:t> </a:t>
            </a:r>
            <a:r>
              <a:rPr lang="en-US">
                <a:solidFill>
                  <a:schemeClr val="dk1"/>
                </a:solidFill>
              </a:rPr>
              <a:t>Districts must then submit assurances to ODE. For each rule, the district either certifies that the district is in compliance or states that the district is out of compliance and proposes corrective action. </a:t>
            </a:r>
            <a:endParaRPr>
              <a:solidFill>
                <a:schemeClr val="dk1"/>
              </a:solidFill>
            </a:endParaRPr>
          </a:p>
          <a:p>
            <a:pPr indent="0" lvl="0" marL="0" rtl="0" algn="l">
              <a:spcBef>
                <a:spcPts val="0"/>
              </a:spcBef>
              <a:spcAft>
                <a:spcPts val="0"/>
              </a:spcAft>
              <a:buClr>
                <a:schemeClr val="dk1"/>
              </a:buClr>
              <a:buFont typeface="Arial"/>
              <a:buNone/>
            </a:pPr>
            <a:r>
              <a:t/>
            </a:r>
            <a:endParaRPr/>
          </a:p>
          <a:p>
            <a:pPr indent="0" lvl="0" marL="0" rtl="0" algn="l">
              <a:spcBef>
                <a:spcPts val="0"/>
              </a:spcBef>
              <a:spcAft>
                <a:spcPts val="0"/>
              </a:spcAft>
              <a:buClr>
                <a:schemeClr val="dk1"/>
              </a:buClr>
              <a:buFont typeface="Arial"/>
              <a:buNone/>
            </a:pPr>
            <a:r>
              <a:rPr lang="en-US">
                <a:solidFill>
                  <a:schemeClr val="dk1"/>
                </a:solidFill>
              </a:rPr>
              <a:t>This fall reporting schedule aligns well with the rhythm of the school year calendar, as it prompts districts to reflect at the close of the school year on areas in need of attention, then plan for reporting to the board on compliance and any corrective action plans in September or October and to ODE in November.</a:t>
            </a:r>
            <a:r>
              <a:rPr lang="en-US"/>
              <a:t> [</a:t>
            </a:r>
            <a:r>
              <a:rPr i="1" lang="en-US"/>
              <a:t>This is a good place to explain your district specific process.]</a:t>
            </a:r>
            <a:r>
              <a:rPr lang="en-US">
                <a:solidFill>
                  <a:schemeClr val="dk1"/>
                </a:solidFill>
              </a:rPr>
              <a:t> </a:t>
            </a:r>
            <a:endParaRPr>
              <a:solidFill>
                <a:schemeClr val="dk1"/>
              </a:solidFill>
            </a:endParaRPr>
          </a:p>
          <a:p>
            <a:pPr indent="0" lvl="0" marL="0" rtl="0" algn="l">
              <a:spcBef>
                <a:spcPts val="0"/>
              </a:spcBef>
              <a:spcAft>
                <a:spcPts val="0"/>
              </a:spcAft>
              <a:buClr>
                <a:schemeClr val="dk1"/>
              </a:buClr>
              <a:buFont typeface="Arial"/>
              <a:buNone/>
            </a:pPr>
            <a:r>
              <a:t/>
            </a:r>
            <a:endParaRPr>
              <a:solidFill>
                <a:schemeClr val="dk1"/>
              </a:solidFill>
            </a:endParaRPr>
          </a:p>
          <a:p>
            <a:pPr indent="0" lvl="0" marL="0" rtl="0" algn="l">
              <a:spcBef>
                <a:spcPts val="0"/>
              </a:spcBef>
              <a:spcAft>
                <a:spcPts val="0"/>
              </a:spcAft>
              <a:buClr>
                <a:schemeClr val="dk1"/>
              </a:buClr>
              <a:buFont typeface="Arial"/>
              <a:buNone/>
            </a:pPr>
            <a:r>
              <a:rPr lang="en-US">
                <a:solidFill>
                  <a:schemeClr val="dk1"/>
                </a:solidFill>
              </a:rPr>
              <a:t>Once </a:t>
            </a:r>
            <a:r>
              <a:rPr lang="en-US"/>
              <a:t>ODE </a:t>
            </a:r>
            <a:r>
              <a:rPr lang="en-US">
                <a:solidFill>
                  <a:schemeClr val="dk1"/>
                </a:solidFill>
              </a:rPr>
              <a:t>has received all of the assurances,</a:t>
            </a:r>
            <a:r>
              <a:rPr lang="en-US"/>
              <a:t> they</a:t>
            </a:r>
            <a:r>
              <a:rPr lang="en-US">
                <a:solidFill>
                  <a:schemeClr val="dk1"/>
                </a:solidFill>
              </a:rPr>
              <a:t> go through a process of reviewing them and then follow up with districts that have self-reported non compliance. </a:t>
            </a:r>
            <a:endParaRPr>
              <a:solidFill>
                <a:schemeClr val="dk1"/>
              </a:solidFill>
            </a:endParaRPr>
          </a:p>
          <a:p>
            <a:pPr indent="0" lvl="0" marL="0" rtl="0" algn="l">
              <a:spcBef>
                <a:spcPts val="0"/>
              </a:spcBef>
              <a:spcAft>
                <a:spcPts val="0"/>
              </a:spcAft>
              <a:buClr>
                <a:schemeClr val="dk1"/>
              </a:buClr>
              <a:buFont typeface="Arial"/>
              <a:buNone/>
            </a:pPr>
            <a:r>
              <a:rPr lang="en-US">
                <a:solidFill>
                  <a:schemeClr val="dk1"/>
                </a:solidFill>
              </a:rPr>
              <a:t>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sz="1400"/>
              <a:t> </a:t>
            </a:r>
            <a:endParaRPr/>
          </a:p>
          <a:p>
            <a:pPr indent="0" lvl="0" marL="0" rtl="0" algn="l">
              <a:spcBef>
                <a:spcPts val="0"/>
              </a:spcBef>
              <a:spcAft>
                <a:spcPts val="0"/>
              </a:spcAft>
              <a:buNone/>
            </a:pPr>
            <a:r>
              <a:t/>
            </a:r>
            <a:endParaRPr sz="1400"/>
          </a:p>
        </p:txBody>
      </p:sp>
      <p:sp>
        <p:nvSpPr>
          <p:cNvPr id="578" name="Google Shape;578;g25c0804657e_0_7:notes"/>
          <p:cNvSpPr txBox="1"/>
          <p:nvPr>
            <p:ph idx="12" type="sldNum"/>
          </p:nvPr>
        </p:nvSpPr>
        <p:spPr>
          <a:xfrm>
            <a:off x="3970945" y="8829967"/>
            <a:ext cx="3037800" cy="466800"/>
          </a:xfrm>
          <a:prstGeom prst="rect">
            <a:avLst/>
          </a:prstGeom>
          <a:noFill/>
          <a:ln>
            <a:noFill/>
          </a:ln>
        </p:spPr>
        <p:txBody>
          <a:bodyPr anchorCtr="0" anchor="b" bIns="46775" lIns="93575" spcFirstLastPara="1" rIns="93575" wrap="square" tIns="46775">
            <a:noAutofit/>
          </a:bodyPr>
          <a:lstStyle/>
          <a:p>
            <a:pPr indent="0" lvl="0" marL="0" rtl="0" algn="r">
              <a:spcBef>
                <a:spcPts val="0"/>
              </a:spcBef>
              <a:spcAft>
                <a:spcPts val="0"/>
              </a:spcAft>
              <a:buNone/>
            </a:pPr>
            <a:fld id="{00000000-1234-1234-1234-123412341234}" type="slidenum">
              <a:rPr lang="en-US" sz="1400"/>
              <a:t>‹#›</a:t>
            </a:fld>
            <a:endParaRPr sz="14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149c8023b6b_0_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9" name="Google Shape;589;g149c8023b6b_0_7:notes"/>
          <p:cNvSpPr txBox="1"/>
          <p:nvPr>
            <p:ph idx="1" type="body"/>
          </p:nvPr>
        </p:nvSpPr>
        <p:spPr>
          <a:xfrm>
            <a:off x="701040" y="4473892"/>
            <a:ext cx="5608200" cy="3660600"/>
          </a:xfrm>
          <a:prstGeom prst="rect">
            <a:avLst/>
          </a:prstGeom>
          <a:noFill/>
          <a:ln>
            <a:noFill/>
          </a:ln>
        </p:spPr>
        <p:txBody>
          <a:bodyPr anchorCtr="0" anchor="t" bIns="46575" lIns="93150" spcFirstLastPara="1" rIns="93150" wrap="square" tIns="46575">
            <a:noAutofit/>
          </a:bodyPr>
          <a:lstStyle/>
          <a:p>
            <a:pPr indent="0" lvl="0" marL="0" rtl="0" algn="l">
              <a:spcBef>
                <a:spcPts val="0"/>
              </a:spcBef>
              <a:spcAft>
                <a:spcPts val="0"/>
              </a:spcAft>
              <a:buClr>
                <a:schemeClr val="dk1"/>
              </a:buClr>
              <a:buSzPts val="1100"/>
              <a:buFont typeface="Arial"/>
              <a:buNone/>
            </a:pPr>
            <a:r>
              <a:rPr lang="en-US"/>
              <a:t>Why is this an important process? </a:t>
            </a:r>
            <a:endParaRPr/>
          </a:p>
          <a:p>
            <a:pPr indent="0" lvl="0" marL="0" rtl="0" algn="l">
              <a:spcBef>
                <a:spcPts val="1000"/>
              </a:spcBef>
              <a:spcAft>
                <a:spcPts val="0"/>
              </a:spcAft>
              <a:buClr>
                <a:schemeClr val="dk1"/>
              </a:buClr>
              <a:buSzPts val="1100"/>
              <a:buFont typeface="Arial"/>
              <a:buNone/>
            </a:pPr>
            <a:r>
              <a:rPr lang="en-US"/>
              <a:t>It s</a:t>
            </a:r>
            <a:r>
              <a:rPr lang="en-US"/>
              <a:t>ignals school districts’ and ODE’s joint commitment to providing a high quality educational experience and equitable opportunities for all students in our care. </a:t>
            </a:r>
            <a:r>
              <a:rPr lang="en-US"/>
              <a:t>As part of the shared responsibility to provide quality service for our students and communities, this system promotes reciprocal accountability between school districts, their local school boards, and the Oregon Department of Education (ODE).</a:t>
            </a:r>
            <a:endParaRPr sz="1200">
              <a:solidFill>
                <a:schemeClr val="dk1"/>
              </a:solidFill>
              <a:latin typeface="Calibri"/>
              <a:ea typeface="Calibri"/>
              <a:cs typeface="Calibri"/>
              <a:sym typeface="Calibri"/>
            </a:endParaRPr>
          </a:p>
          <a:p>
            <a:pPr indent="0" lvl="0" marL="0" rtl="0" algn="l">
              <a:spcBef>
                <a:spcPts val="1000"/>
              </a:spcBef>
              <a:spcAft>
                <a:spcPts val="0"/>
              </a:spcAft>
              <a:buClr>
                <a:schemeClr val="dk1"/>
              </a:buClr>
              <a:buSzPts val="1100"/>
              <a:buFont typeface="Arial"/>
              <a:buNone/>
            </a:pPr>
            <a:r>
              <a:rPr lang="en-US"/>
              <a:t>The Division 22 standards</a:t>
            </a:r>
            <a:r>
              <a:rPr lang="en-US" sz="1200">
                <a:solidFill>
                  <a:schemeClr val="dk1"/>
                </a:solidFill>
                <a:latin typeface="Calibri"/>
                <a:ea typeface="Calibri"/>
                <a:cs typeface="Calibri"/>
                <a:sym typeface="Calibri"/>
              </a:rPr>
              <a:t> articulate the floor of the education to be provided to students, not the ceiling. Compliance with the Division 22 Oregon Administrative Rules ensures a basic level of service across the state. </a:t>
            </a:r>
            <a:endParaRPr sz="1200">
              <a:solidFill>
                <a:schemeClr val="dk1"/>
              </a:solidFill>
              <a:latin typeface="Calibri"/>
              <a:ea typeface="Calibri"/>
              <a:cs typeface="Calibri"/>
              <a:sym typeface="Calibri"/>
            </a:endParaRPr>
          </a:p>
          <a:p>
            <a:pPr indent="0" lvl="0" marL="0" rtl="0" algn="l">
              <a:spcBef>
                <a:spcPts val="1000"/>
              </a:spcBef>
              <a:spcAft>
                <a:spcPts val="1000"/>
              </a:spcAft>
              <a:buClr>
                <a:schemeClr val="dk1"/>
              </a:buClr>
              <a:buSzPts val="1100"/>
              <a:buFont typeface="Arial"/>
              <a:buNone/>
            </a:pPr>
            <a:r>
              <a:rPr lang="en-US" sz="1200">
                <a:solidFill>
                  <a:schemeClr val="dk1"/>
                </a:solidFill>
                <a:latin typeface="Calibri"/>
                <a:ea typeface="Calibri"/>
                <a:cs typeface="Calibri"/>
                <a:sym typeface="Calibri"/>
              </a:rPr>
              <a:t>The Division 22 standards outline the baseline expectations, and the assurance process offers an opportunity for school districts to not only demonstrate compliance, but also to reflect on areas in need of attention and alignment, and to plan for how to address them, thus acting as a lever for improvement and innovation. O</a:t>
            </a:r>
            <a:r>
              <a:rPr lang="en-US"/>
              <a:t>DE’s goal</a:t>
            </a:r>
            <a:r>
              <a:rPr lang="en-US" sz="1200">
                <a:solidFill>
                  <a:schemeClr val="dk1"/>
                </a:solidFill>
                <a:latin typeface="Calibri"/>
                <a:ea typeface="Calibri"/>
                <a:cs typeface="Calibri"/>
                <a:sym typeface="Calibri"/>
              </a:rPr>
              <a:t> is to maintain these standards by partnering with </a:t>
            </a:r>
            <a:r>
              <a:rPr lang="en-US"/>
              <a:t>districts </a:t>
            </a:r>
            <a:r>
              <a:rPr lang="en-US" sz="1200">
                <a:solidFill>
                  <a:schemeClr val="dk1"/>
                </a:solidFill>
                <a:latin typeface="Calibri"/>
                <a:ea typeface="Calibri"/>
                <a:cs typeface="Calibri"/>
                <a:sym typeface="Calibri"/>
              </a:rPr>
              <a:t>and providing technical assistance </a:t>
            </a:r>
            <a:r>
              <a:rPr lang="en-US"/>
              <a:t>so that all districts are meeting the minimum requirements. In addition, the agency is working to share exemplary practices and resources across districts to support them in moving beyond the floor toward the implementation of high-leverage strategies that will positively impact students’ learning and school experience. </a:t>
            </a:r>
            <a:endParaRPr sz="1200"/>
          </a:p>
        </p:txBody>
      </p:sp>
      <p:sp>
        <p:nvSpPr>
          <p:cNvPr id="590" name="Google Shape;590;g149c8023b6b_0_7:notes"/>
          <p:cNvSpPr txBox="1"/>
          <p:nvPr>
            <p:ph idx="12" type="sldNum"/>
          </p:nvPr>
        </p:nvSpPr>
        <p:spPr>
          <a:xfrm>
            <a:off x="3970938" y="8829967"/>
            <a:ext cx="3037800" cy="466200"/>
          </a:xfrm>
          <a:prstGeom prst="rect">
            <a:avLst/>
          </a:prstGeom>
          <a:noFill/>
          <a:ln>
            <a:noFill/>
          </a:ln>
        </p:spPr>
        <p:txBody>
          <a:bodyPr anchorCtr="0" anchor="b" bIns="46575" lIns="93150" spcFirstLastPara="1" rIns="93150" wrap="square" tIns="46575">
            <a:noAutofit/>
          </a:bodyPr>
          <a:lstStyle/>
          <a:p>
            <a:pPr indent="0" lvl="0" marL="0" rtl="0" algn="r">
              <a:spcBef>
                <a:spcPts val="0"/>
              </a:spcBef>
              <a:spcAft>
                <a:spcPts val="0"/>
              </a:spcAft>
              <a:buNone/>
            </a:pPr>
            <a:fld id="{00000000-1234-1234-1234-123412341234}" type="slidenum">
              <a:rPr lang="en-US" sz="1400"/>
              <a:t>‹#›</a:t>
            </a:fld>
            <a:endParaRPr sz="14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g149c8023b6b_0_3053:notes"/>
          <p:cNvSpPr/>
          <p:nvPr>
            <p:ph idx="2" type="sldImg"/>
          </p:nvPr>
        </p:nvSpPr>
        <p:spPr>
          <a:xfrm>
            <a:off x="389773" y="697230"/>
            <a:ext cx="6231600" cy="3486300"/>
          </a:xfrm>
          <a:custGeom>
            <a:rect b="b" l="l" r="r" t="t"/>
            <a:pathLst>
              <a:path extrusionOk="0" h="120000" w="120000">
                <a:moveTo>
                  <a:pt x="0" y="0"/>
                </a:moveTo>
                <a:lnTo>
                  <a:pt x="120000" y="0"/>
                </a:lnTo>
                <a:lnTo>
                  <a:pt x="120000" y="120000"/>
                </a:lnTo>
                <a:lnTo>
                  <a:pt x="0" y="120000"/>
                </a:lnTo>
                <a:close/>
              </a:path>
            </a:pathLst>
          </a:custGeom>
        </p:spPr>
      </p:sp>
      <p:sp>
        <p:nvSpPr>
          <p:cNvPr id="598" name="Google Shape;598;g149c8023b6b_0_3053:notes"/>
          <p:cNvSpPr txBox="1"/>
          <p:nvPr>
            <p:ph idx="1" type="body"/>
          </p:nvPr>
        </p:nvSpPr>
        <p:spPr>
          <a:xfrm>
            <a:off x="701040" y="4415790"/>
            <a:ext cx="5608200" cy="4183500"/>
          </a:xfrm>
          <a:prstGeom prst="rect">
            <a:avLst/>
          </a:prstGeom>
        </p:spPr>
        <p:txBody>
          <a:bodyPr anchorCtr="0" anchor="t" bIns="46575" lIns="93150" spcFirstLastPara="1" rIns="93150" wrap="square" tIns="4657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3.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9.jpg"/><Relationship Id="rId4" Type="http://schemas.openxmlformats.org/officeDocument/2006/relationships/image" Target="../media/image7.png"/><Relationship Id="rId5" Type="http://schemas.openxmlformats.org/officeDocument/2006/relationships/image" Target="../media/image25.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9.jpg"/><Relationship Id="rId4" Type="http://schemas.openxmlformats.org/officeDocument/2006/relationships/image" Target="../media/image7.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9.jpg"/><Relationship Id="rId4" Type="http://schemas.openxmlformats.org/officeDocument/2006/relationships/image" Target="../media/image7.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1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Title Slide" showMasterSp="0" type="title">
  <p:cSld name="TITLE">
    <p:bg>
      <p:bgPr>
        <a:solidFill>
          <a:schemeClr val="accent1"/>
        </a:solidFill>
      </p:bgPr>
    </p:bg>
    <p:spTree>
      <p:nvGrpSpPr>
        <p:cNvPr id="15" name="Shape 15"/>
        <p:cNvGrpSpPr/>
        <p:nvPr/>
      </p:nvGrpSpPr>
      <p:grpSpPr>
        <a:xfrm>
          <a:off x="0" y="0"/>
          <a:ext cx="0" cy="0"/>
          <a:chOff x="0" y="0"/>
          <a:chExt cx="0" cy="0"/>
        </a:xfrm>
      </p:grpSpPr>
      <p:sp>
        <p:nvSpPr>
          <p:cNvPr id="16" name="Google Shape;16;p2"/>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7" name="Google Shape;17;p2"/>
          <p:cNvSpPr/>
          <p:nvPr/>
        </p:nvSpPr>
        <p:spPr>
          <a:xfrm>
            <a:off x="154641" y="4461062"/>
            <a:ext cx="8831400" cy="5244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descr="Decorative line break" id="18" name="Google Shape;18;p2"/>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19" name="Google Shape;19;p2"/>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1"/>
              </a:buClr>
              <a:buSzPts val="4100"/>
              <a:buFont typeface="Calibri"/>
              <a:buNone/>
              <a:defRPr sz="4100">
                <a:solidFill>
                  <a:schemeClr val="accen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 name="Google Shape;20;p2"/>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1"/>
              </a:buClr>
              <a:buSzPts val="1800"/>
              <a:buNone/>
              <a:defRPr sz="1800">
                <a:solidFill>
                  <a:schemeClr val="accen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21" name="Google Shape;21;p2"/>
          <p:cNvPicPr preferRelativeResize="0"/>
          <p:nvPr/>
        </p:nvPicPr>
        <p:blipFill rotWithShape="1">
          <a:blip r:embed="rId3">
            <a:alphaModFix/>
          </a:blip>
          <a:srcRect b="0" l="0" r="0" t="0"/>
          <a:stretch/>
        </p:blipFill>
        <p:spPr>
          <a:xfrm>
            <a:off x="3775327" y="160537"/>
            <a:ext cx="1593345" cy="1625350"/>
          </a:xfrm>
          <a:prstGeom prst="rect">
            <a:avLst/>
          </a:prstGeom>
          <a:noFill/>
          <a:ln>
            <a:noFill/>
          </a:ln>
        </p:spPr>
      </p:pic>
      <p:sp>
        <p:nvSpPr>
          <p:cNvPr id="22" name="Google Shape;22;p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0-Large Type" showMasterSp="0">
  <p:cSld name="Blue_10-Large Type">
    <p:bg>
      <p:bgPr>
        <a:solidFill>
          <a:schemeClr val="accent1"/>
        </a:solidFill>
      </p:bgPr>
    </p:bg>
    <p:spTree>
      <p:nvGrpSpPr>
        <p:cNvPr id="70" name="Shape 70"/>
        <p:cNvGrpSpPr/>
        <p:nvPr/>
      </p:nvGrpSpPr>
      <p:grpSpPr>
        <a:xfrm>
          <a:off x="0" y="0"/>
          <a:ext cx="0" cy="0"/>
          <a:chOff x="0" y="0"/>
          <a:chExt cx="0" cy="0"/>
        </a:xfrm>
      </p:grpSpPr>
      <p:sp>
        <p:nvSpPr>
          <p:cNvPr id="71" name="Google Shape;71;p11"/>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72" name="Google Shape;72;p11"/>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73" name="Google Shape;73;p11"/>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1"/>
              </a:buClr>
              <a:buSzPts val="9000"/>
              <a:buFont typeface="Calibri"/>
              <a:buNone/>
              <a:defRPr sz="9000">
                <a:solidFill>
                  <a:schemeClr val="accen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1"/>
          <p:cNvSpPr txBox="1"/>
          <p:nvPr>
            <p:ph idx="1" type="subTitle"/>
          </p:nvPr>
        </p:nvSpPr>
        <p:spPr>
          <a:xfrm>
            <a:off x="1143000" y="3002388"/>
            <a:ext cx="6858000" cy="6606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1"/>
              </a:buClr>
              <a:buSzPts val="1800"/>
              <a:buNone/>
              <a:defRPr sz="1800">
                <a:solidFill>
                  <a:schemeClr val="accen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75" name="Google Shape;75;p11"/>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76" name="Google Shape;76;p1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1-Follow Us" showMasterSp="0">
  <p:cSld name="Blue_11-Follow Us">
    <p:bg>
      <p:bgPr>
        <a:solidFill>
          <a:schemeClr val="accent1"/>
        </a:solidFill>
      </p:bgPr>
    </p:bg>
    <p:spTree>
      <p:nvGrpSpPr>
        <p:cNvPr id="77" name="Shape 77"/>
        <p:cNvGrpSpPr/>
        <p:nvPr/>
      </p:nvGrpSpPr>
      <p:grpSpPr>
        <a:xfrm>
          <a:off x="0" y="0"/>
          <a:ext cx="0" cy="0"/>
          <a:chOff x="0" y="0"/>
          <a:chExt cx="0" cy="0"/>
        </a:xfrm>
      </p:grpSpPr>
      <p:sp>
        <p:nvSpPr>
          <p:cNvPr id="78" name="Google Shape;78;p12"/>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79" name="Google Shape;79;p12"/>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80" name="Google Shape;80;p12"/>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1"/>
              </a:buClr>
              <a:buSzPts val="9000"/>
              <a:buFont typeface="Calibri"/>
              <a:buNone/>
              <a:defRPr sz="9000">
                <a:solidFill>
                  <a:schemeClr val="accen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descr="Twitter icon" id="81" name="Google Shape;81;p12"/>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82" name="Google Shape;82;p12"/>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83" name="Google Shape;83;p12"/>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lang="en-US" sz="1800">
                <a:solidFill>
                  <a:schemeClr val="accent1"/>
                </a:solidFill>
                <a:latin typeface="Calibri"/>
                <a:ea typeface="Calibri"/>
                <a:cs typeface="Calibri"/>
                <a:sym typeface="Calibri"/>
              </a:rPr>
              <a:t>twitter.com/ORDeptEd | fb.com/ORDeptEd</a:t>
            </a:r>
            <a:endParaRPr sz="1800">
              <a:solidFill>
                <a:schemeClr val="accent1"/>
              </a:solidFill>
              <a:latin typeface="Calibri"/>
              <a:ea typeface="Calibri"/>
              <a:cs typeface="Calibri"/>
              <a:sym typeface="Calibri"/>
            </a:endParaRPr>
          </a:p>
        </p:txBody>
      </p:sp>
      <p:sp>
        <p:nvSpPr>
          <p:cNvPr id="84" name="Google Shape;84;p12"/>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85" name="Google Shape;85;p1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Title Slide" showMasterSp="0">
  <p:cSld name="Green_1-Title Slide">
    <p:bg>
      <p:bgPr>
        <a:solidFill>
          <a:schemeClr val="accent5"/>
        </a:solidFill>
      </p:bgPr>
    </p:bg>
    <p:spTree>
      <p:nvGrpSpPr>
        <p:cNvPr id="86" name="Shape 86"/>
        <p:cNvGrpSpPr/>
        <p:nvPr/>
      </p:nvGrpSpPr>
      <p:grpSpPr>
        <a:xfrm>
          <a:off x="0" y="0"/>
          <a:ext cx="0" cy="0"/>
          <a:chOff x="0" y="0"/>
          <a:chExt cx="0" cy="0"/>
        </a:xfrm>
      </p:grpSpPr>
      <p:sp>
        <p:nvSpPr>
          <p:cNvPr id="87" name="Google Shape;87;p13"/>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8" name="Google Shape;88;p13"/>
          <p:cNvSpPr/>
          <p:nvPr/>
        </p:nvSpPr>
        <p:spPr>
          <a:xfrm>
            <a:off x="154641" y="4461062"/>
            <a:ext cx="8831400" cy="5244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89" name="Google Shape;89;p13"/>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90" name="Google Shape;90;p13"/>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5"/>
              </a:buClr>
              <a:buSzPts val="4100"/>
              <a:buFont typeface="Calibri"/>
              <a:buNone/>
              <a:defRPr sz="4100">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1" name="Google Shape;91;p13"/>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5"/>
              </a:buClr>
              <a:buSzPts val="1800"/>
              <a:buNone/>
              <a:defRPr sz="1800">
                <a:solidFill>
                  <a:schemeClr val="accent5"/>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92" name="Google Shape;92;p13"/>
          <p:cNvPicPr preferRelativeResize="0"/>
          <p:nvPr/>
        </p:nvPicPr>
        <p:blipFill rotWithShape="1">
          <a:blip r:embed="rId3">
            <a:alphaModFix/>
          </a:blip>
          <a:srcRect b="0" l="0" r="0" t="0"/>
          <a:stretch/>
        </p:blipFill>
        <p:spPr>
          <a:xfrm>
            <a:off x="3775327" y="160537"/>
            <a:ext cx="1593345" cy="1625350"/>
          </a:xfrm>
          <a:prstGeom prst="rect">
            <a:avLst/>
          </a:prstGeom>
          <a:noFill/>
          <a:ln>
            <a:noFill/>
          </a:ln>
        </p:spPr>
      </p:pic>
      <p:sp>
        <p:nvSpPr>
          <p:cNvPr id="93" name="Google Shape;93;p13"/>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94" name="Google Shape;94;p1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2-Section Header" showMasterSp="0">
  <p:cSld name="Green_2-Section Header">
    <p:bg>
      <p:bgPr>
        <a:solidFill>
          <a:schemeClr val="accent5"/>
        </a:solidFill>
      </p:bgPr>
    </p:bg>
    <p:spTree>
      <p:nvGrpSpPr>
        <p:cNvPr id="95" name="Shape 95"/>
        <p:cNvGrpSpPr/>
        <p:nvPr/>
      </p:nvGrpSpPr>
      <p:grpSpPr>
        <a:xfrm>
          <a:off x="0" y="0"/>
          <a:ext cx="0" cy="0"/>
          <a:chOff x="0" y="0"/>
          <a:chExt cx="0" cy="0"/>
        </a:xfrm>
      </p:grpSpPr>
      <p:sp>
        <p:nvSpPr>
          <p:cNvPr id="96" name="Google Shape;96;p14"/>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 name="Google Shape;97;p14"/>
          <p:cNvSpPr/>
          <p:nvPr/>
        </p:nvSpPr>
        <p:spPr>
          <a:xfrm>
            <a:off x="154640" y="1866568"/>
            <a:ext cx="8831400" cy="14253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98" name="Google Shape;98;p14"/>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5"/>
              </a:buClr>
              <a:buSzPts val="5100"/>
              <a:buFont typeface="Calibri"/>
              <a:buNone/>
              <a:defRPr sz="5100">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9" name="Google Shape;99;p1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3-Title Bar and Content" showMasterSp="0">
  <p:cSld name="Green_3-Title Bar and Content">
    <p:bg>
      <p:bgPr>
        <a:solidFill>
          <a:schemeClr val="accent5"/>
        </a:solidFill>
      </p:bgPr>
    </p:bg>
    <p:spTree>
      <p:nvGrpSpPr>
        <p:cNvPr id="100" name="Shape 100"/>
        <p:cNvGrpSpPr/>
        <p:nvPr/>
      </p:nvGrpSpPr>
      <p:grpSpPr>
        <a:xfrm>
          <a:off x="0" y="0"/>
          <a:ext cx="0" cy="0"/>
          <a:chOff x="0" y="0"/>
          <a:chExt cx="0" cy="0"/>
        </a:xfrm>
      </p:grpSpPr>
      <p:sp>
        <p:nvSpPr>
          <p:cNvPr id="101" name="Google Shape;101;p15"/>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 name="Google Shape;102;p15"/>
          <p:cNvSpPr/>
          <p:nvPr/>
        </p:nvSpPr>
        <p:spPr>
          <a:xfrm>
            <a:off x="154641" y="161365"/>
            <a:ext cx="8831400" cy="10479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 name="Google Shape;103;p15"/>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4" name="Google Shape;104;p15"/>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5" name="Google Shape;105;p15"/>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06" name="Google Shape;106;p1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4-Content with Caption" showMasterSp="0">
  <p:cSld name="Green_4-Content with Caption">
    <p:bg>
      <p:bgPr>
        <a:solidFill>
          <a:schemeClr val="accent5"/>
        </a:solidFill>
      </p:bgPr>
    </p:bg>
    <p:spTree>
      <p:nvGrpSpPr>
        <p:cNvPr id="107" name="Shape 107"/>
        <p:cNvGrpSpPr/>
        <p:nvPr/>
      </p:nvGrpSpPr>
      <p:grpSpPr>
        <a:xfrm>
          <a:off x="0" y="0"/>
          <a:ext cx="0" cy="0"/>
          <a:chOff x="0" y="0"/>
          <a:chExt cx="0" cy="0"/>
        </a:xfrm>
      </p:grpSpPr>
      <p:sp>
        <p:nvSpPr>
          <p:cNvPr id="108" name="Google Shape;108;p16"/>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 name="Google Shape;109;p16"/>
          <p:cNvSpPr/>
          <p:nvPr/>
        </p:nvSpPr>
        <p:spPr>
          <a:xfrm>
            <a:off x="154642" y="161365"/>
            <a:ext cx="3547800" cy="48240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 name="Google Shape;110;p16"/>
          <p:cNvSpPr txBox="1"/>
          <p:nvPr>
            <p:ph type="title"/>
          </p:nvPr>
        </p:nvSpPr>
        <p:spPr>
          <a:xfrm>
            <a:off x="537883" y="584734"/>
            <a:ext cx="2949000" cy="19068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sz="3300">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1" name="Google Shape;111;p16"/>
          <p:cNvSpPr txBox="1"/>
          <p:nvPr>
            <p:ph idx="1" type="body"/>
          </p:nvPr>
        </p:nvSpPr>
        <p:spPr>
          <a:xfrm>
            <a:off x="3887391" y="584735"/>
            <a:ext cx="46290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12" name="Google Shape;112;p16"/>
          <p:cNvSpPr/>
          <p:nvPr>
            <p:ph idx="2" type="pic"/>
          </p:nvPr>
        </p:nvSpPr>
        <p:spPr>
          <a:xfrm>
            <a:off x="537883" y="2655094"/>
            <a:ext cx="2949000" cy="1740600"/>
          </a:xfrm>
          <a:prstGeom prst="rect">
            <a:avLst/>
          </a:prstGeom>
          <a:noFill/>
          <a:ln>
            <a:noFill/>
          </a:ln>
        </p:spPr>
      </p:sp>
      <p:sp>
        <p:nvSpPr>
          <p:cNvPr id="113" name="Google Shape;113;p16"/>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14" name="Google Shape;114;p1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5-Title and Content">
  <p:cSld name="Green_5-Title and Content">
    <p:bg>
      <p:bgPr>
        <a:solidFill>
          <a:schemeClr val="accent5"/>
        </a:solidFill>
      </p:bgPr>
    </p:bg>
    <p:spTree>
      <p:nvGrpSpPr>
        <p:cNvPr id="115" name="Shape 115"/>
        <p:cNvGrpSpPr/>
        <p:nvPr/>
      </p:nvGrpSpPr>
      <p:grpSpPr>
        <a:xfrm>
          <a:off x="0" y="0"/>
          <a:ext cx="0" cy="0"/>
          <a:chOff x="0" y="0"/>
          <a:chExt cx="0" cy="0"/>
        </a:xfrm>
      </p:grpSpPr>
      <p:sp>
        <p:nvSpPr>
          <p:cNvPr id="116" name="Google Shape;116;p17"/>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7" name="Google Shape;117;p17"/>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1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6-Two Content">
  <p:cSld name="Green_6-Two Content">
    <p:bg>
      <p:bgPr>
        <a:solidFill>
          <a:schemeClr val="accent5"/>
        </a:solidFill>
      </p:bgPr>
    </p:bg>
    <p:spTree>
      <p:nvGrpSpPr>
        <p:cNvPr id="119" name="Shape 119"/>
        <p:cNvGrpSpPr/>
        <p:nvPr/>
      </p:nvGrpSpPr>
      <p:grpSpPr>
        <a:xfrm>
          <a:off x="0" y="0"/>
          <a:ext cx="0" cy="0"/>
          <a:chOff x="0" y="0"/>
          <a:chExt cx="0" cy="0"/>
        </a:xfrm>
      </p:grpSpPr>
      <p:sp>
        <p:nvSpPr>
          <p:cNvPr id="120" name="Google Shape;120;p18"/>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1" name="Google Shape;121;p18"/>
          <p:cNvSpPr txBox="1"/>
          <p:nvPr>
            <p:ph idx="1" type="body"/>
          </p:nvPr>
        </p:nvSpPr>
        <p:spPr>
          <a:xfrm>
            <a:off x="537882" y="1369219"/>
            <a:ext cx="39771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2" name="Google Shape;122;p18"/>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3" name="Google Shape;123;p18"/>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24" name="Google Shape;124;p1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7-Comparison">
  <p:cSld name="Green_7-Comparison">
    <p:bg>
      <p:bgPr>
        <a:solidFill>
          <a:schemeClr val="accent5"/>
        </a:solidFill>
      </p:bgPr>
    </p:bg>
    <p:spTree>
      <p:nvGrpSpPr>
        <p:cNvPr id="125" name="Shape 125"/>
        <p:cNvGrpSpPr/>
        <p:nvPr/>
      </p:nvGrpSpPr>
      <p:grpSpPr>
        <a:xfrm>
          <a:off x="0" y="0"/>
          <a:ext cx="0" cy="0"/>
          <a:chOff x="0" y="0"/>
          <a:chExt cx="0" cy="0"/>
        </a:xfrm>
      </p:grpSpPr>
      <p:sp>
        <p:nvSpPr>
          <p:cNvPr id="126" name="Google Shape;126;p19"/>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5"/>
              </a:buClr>
              <a:buSzPts val="2400"/>
              <a:buNone/>
              <a:defRPr b="0" sz="2400">
                <a:solidFill>
                  <a:schemeClr val="accent5"/>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27" name="Google Shape;127;p19"/>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8" name="Google Shape;128;p19"/>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5"/>
              </a:buClr>
              <a:buSzPts val="2400"/>
              <a:buNone/>
              <a:defRPr b="0" sz="2400">
                <a:solidFill>
                  <a:schemeClr val="accent5"/>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29" name="Google Shape;129;p19"/>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0" name="Google Shape;130;p19"/>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2400"/>
              <a:buFont typeface="Calibri"/>
              <a:buNone/>
              <a:defRPr sz="2400">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1" name="Google Shape;131;p19"/>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32" name="Google Shape;132;p1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8-Title Only" showMasterSp="0">
  <p:cSld name="Green_8-Title Only">
    <p:bg>
      <p:bgPr>
        <a:solidFill>
          <a:schemeClr val="accent5"/>
        </a:solidFill>
      </p:bgPr>
    </p:bg>
    <p:spTree>
      <p:nvGrpSpPr>
        <p:cNvPr id="133" name="Shape 133"/>
        <p:cNvGrpSpPr/>
        <p:nvPr/>
      </p:nvGrpSpPr>
      <p:grpSpPr>
        <a:xfrm>
          <a:off x="0" y="0"/>
          <a:ext cx="0" cy="0"/>
          <a:chOff x="0" y="0"/>
          <a:chExt cx="0" cy="0"/>
        </a:xfrm>
      </p:grpSpPr>
      <p:sp>
        <p:nvSpPr>
          <p:cNvPr id="134" name="Google Shape;134;p20"/>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 name="Google Shape;135;p20"/>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6" name="Google Shape;136;p20"/>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37" name="Google Shape;137;p2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2-Section Header" showMasterSp="0">
  <p:cSld name="Blue_2-Section Header">
    <p:bg>
      <p:bgPr>
        <a:solidFill>
          <a:schemeClr val="accent1"/>
        </a:solidFill>
      </p:bgPr>
    </p:bg>
    <p:spTree>
      <p:nvGrpSpPr>
        <p:cNvPr id="23" name="Shape 23"/>
        <p:cNvGrpSpPr/>
        <p:nvPr/>
      </p:nvGrpSpPr>
      <p:grpSpPr>
        <a:xfrm>
          <a:off x="0" y="0"/>
          <a:ext cx="0" cy="0"/>
          <a:chOff x="0" y="0"/>
          <a:chExt cx="0" cy="0"/>
        </a:xfrm>
      </p:grpSpPr>
      <p:sp>
        <p:nvSpPr>
          <p:cNvPr id="24" name="Google Shape;24;p3"/>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 name="Google Shape;25;p3"/>
          <p:cNvSpPr/>
          <p:nvPr/>
        </p:nvSpPr>
        <p:spPr>
          <a:xfrm>
            <a:off x="154640" y="1866568"/>
            <a:ext cx="8831400" cy="14253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26" name="Google Shape;26;p3"/>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1"/>
              </a:buClr>
              <a:buSzPts val="5100"/>
              <a:buFont typeface="Calibri"/>
              <a:buNone/>
              <a:defRPr sz="5100">
                <a:solidFill>
                  <a:schemeClr val="accen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7" name="Google Shape;27;p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9-Blank" showMasterSp="0">
  <p:cSld name="Green_9-Blank">
    <p:bg>
      <p:bgPr>
        <a:solidFill>
          <a:schemeClr val="accent5"/>
        </a:solidFill>
      </p:bgPr>
    </p:bg>
    <p:spTree>
      <p:nvGrpSpPr>
        <p:cNvPr id="138" name="Shape 138"/>
        <p:cNvGrpSpPr/>
        <p:nvPr/>
      </p:nvGrpSpPr>
      <p:grpSpPr>
        <a:xfrm>
          <a:off x="0" y="0"/>
          <a:ext cx="0" cy="0"/>
          <a:chOff x="0" y="0"/>
          <a:chExt cx="0" cy="0"/>
        </a:xfrm>
      </p:grpSpPr>
      <p:sp>
        <p:nvSpPr>
          <p:cNvPr id="139" name="Google Shape;139;p21"/>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v</a:t>
            </a:r>
            <a:endParaRPr sz="1100"/>
          </a:p>
        </p:txBody>
      </p:sp>
      <p:sp>
        <p:nvSpPr>
          <p:cNvPr id="140" name="Google Shape;140;p21"/>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1" name="Google Shape;141;p21"/>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42" name="Google Shape;142;p2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0-Large Type" showMasterSp="0">
  <p:cSld name="Green_10-Large Type">
    <p:bg>
      <p:bgPr>
        <a:solidFill>
          <a:schemeClr val="accent5"/>
        </a:solidFill>
      </p:bgPr>
    </p:bg>
    <p:spTree>
      <p:nvGrpSpPr>
        <p:cNvPr id="143" name="Shape 143"/>
        <p:cNvGrpSpPr/>
        <p:nvPr/>
      </p:nvGrpSpPr>
      <p:grpSpPr>
        <a:xfrm>
          <a:off x="0" y="0"/>
          <a:ext cx="0" cy="0"/>
          <a:chOff x="0" y="0"/>
          <a:chExt cx="0" cy="0"/>
        </a:xfrm>
      </p:grpSpPr>
      <p:sp>
        <p:nvSpPr>
          <p:cNvPr id="144" name="Google Shape;144;p22"/>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145" name="Google Shape;145;p22"/>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146" name="Google Shape;146;p22"/>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5"/>
              </a:buClr>
              <a:buSzPts val="9000"/>
              <a:buFont typeface="Calibri"/>
              <a:buNone/>
              <a:defRPr sz="9000">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7" name="Google Shape;147;p22"/>
          <p:cNvSpPr txBox="1"/>
          <p:nvPr>
            <p:ph idx="1" type="subTitle"/>
          </p:nvPr>
        </p:nvSpPr>
        <p:spPr>
          <a:xfrm>
            <a:off x="1143000" y="3002388"/>
            <a:ext cx="6858000" cy="6606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5"/>
              </a:buClr>
              <a:buSzPts val="1800"/>
              <a:buNone/>
              <a:defRPr sz="1800">
                <a:solidFill>
                  <a:schemeClr val="accent5"/>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8" name="Google Shape;148;p22"/>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49" name="Google Shape;149;p2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1-Follow Us" showMasterSp="0">
  <p:cSld name="Green_11-Follow Us">
    <p:bg>
      <p:bgPr>
        <a:solidFill>
          <a:schemeClr val="accent5"/>
        </a:solidFill>
      </p:bgPr>
    </p:bg>
    <p:spTree>
      <p:nvGrpSpPr>
        <p:cNvPr id="150" name="Shape 150"/>
        <p:cNvGrpSpPr/>
        <p:nvPr/>
      </p:nvGrpSpPr>
      <p:grpSpPr>
        <a:xfrm>
          <a:off x="0" y="0"/>
          <a:ext cx="0" cy="0"/>
          <a:chOff x="0" y="0"/>
          <a:chExt cx="0" cy="0"/>
        </a:xfrm>
      </p:grpSpPr>
      <p:sp>
        <p:nvSpPr>
          <p:cNvPr id="151" name="Google Shape;151;p23"/>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152" name="Google Shape;152;p23"/>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153" name="Google Shape;153;p23"/>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5"/>
              </a:buClr>
              <a:buSzPts val="9000"/>
              <a:buFont typeface="Calibri"/>
              <a:buNone/>
              <a:defRPr sz="9000">
                <a:solidFill>
                  <a:schemeClr val="accent5"/>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descr="Twitter icon" id="154" name="Google Shape;154;p23"/>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155" name="Google Shape;155;p23"/>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156" name="Google Shape;156;p23"/>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lang="en-US" sz="1800">
                <a:solidFill>
                  <a:schemeClr val="accent1"/>
                </a:solidFill>
                <a:latin typeface="Calibri"/>
                <a:ea typeface="Calibri"/>
                <a:cs typeface="Calibri"/>
                <a:sym typeface="Calibri"/>
              </a:rPr>
              <a:t>twitter.com/ORDeptEd | fb.com/ORDeptEd</a:t>
            </a:r>
            <a:endParaRPr sz="1800">
              <a:solidFill>
                <a:schemeClr val="accent1"/>
              </a:solidFill>
              <a:latin typeface="Calibri"/>
              <a:ea typeface="Calibri"/>
              <a:cs typeface="Calibri"/>
              <a:sym typeface="Calibri"/>
            </a:endParaRPr>
          </a:p>
        </p:txBody>
      </p:sp>
      <p:sp>
        <p:nvSpPr>
          <p:cNvPr id="157" name="Google Shape;157;p23"/>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58" name="Google Shape;158;p2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Title Slide" showMasterSp="0">
  <p:cSld name="Gold_1-Title Slide">
    <p:bg>
      <p:bgPr>
        <a:solidFill>
          <a:schemeClr val="accent4"/>
        </a:solidFill>
      </p:bgPr>
    </p:bg>
    <p:spTree>
      <p:nvGrpSpPr>
        <p:cNvPr id="159" name="Shape 159"/>
        <p:cNvGrpSpPr/>
        <p:nvPr/>
      </p:nvGrpSpPr>
      <p:grpSpPr>
        <a:xfrm>
          <a:off x="0" y="0"/>
          <a:ext cx="0" cy="0"/>
          <a:chOff x="0" y="0"/>
          <a:chExt cx="0" cy="0"/>
        </a:xfrm>
      </p:grpSpPr>
      <p:sp>
        <p:nvSpPr>
          <p:cNvPr id="160" name="Google Shape;160;p24"/>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1" name="Google Shape;161;p24"/>
          <p:cNvSpPr/>
          <p:nvPr/>
        </p:nvSpPr>
        <p:spPr>
          <a:xfrm>
            <a:off x="154641" y="4461062"/>
            <a:ext cx="8831400" cy="5244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162" name="Google Shape;162;p24"/>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163" name="Google Shape;163;p24"/>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4"/>
              </a:buClr>
              <a:buSzPts val="4100"/>
              <a:buFont typeface="Calibri"/>
              <a:buNone/>
              <a:defRPr sz="4100">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64" name="Google Shape;164;p24"/>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4"/>
              </a:buClr>
              <a:buSzPts val="1800"/>
              <a:buNone/>
              <a:defRPr sz="1800">
                <a:solidFill>
                  <a:schemeClr val="accent4"/>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165" name="Google Shape;165;p24"/>
          <p:cNvPicPr preferRelativeResize="0"/>
          <p:nvPr/>
        </p:nvPicPr>
        <p:blipFill rotWithShape="1">
          <a:blip r:embed="rId3">
            <a:alphaModFix/>
          </a:blip>
          <a:srcRect b="0" l="0" r="0" t="0"/>
          <a:stretch/>
        </p:blipFill>
        <p:spPr>
          <a:xfrm>
            <a:off x="3775327" y="160537"/>
            <a:ext cx="1593345" cy="1625350"/>
          </a:xfrm>
          <a:prstGeom prst="rect">
            <a:avLst/>
          </a:prstGeom>
          <a:noFill/>
          <a:ln>
            <a:noFill/>
          </a:ln>
        </p:spPr>
      </p:pic>
      <p:sp>
        <p:nvSpPr>
          <p:cNvPr id="166" name="Google Shape;166;p24"/>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67" name="Google Shape;167;p2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2-Section Header" showMasterSp="0">
  <p:cSld name="Gold_2-Section Header">
    <p:bg>
      <p:bgPr>
        <a:solidFill>
          <a:schemeClr val="accent4"/>
        </a:solidFill>
      </p:bgPr>
    </p:bg>
    <p:spTree>
      <p:nvGrpSpPr>
        <p:cNvPr id="168" name="Shape 168"/>
        <p:cNvGrpSpPr/>
        <p:nvPr/>
      </p:nvGrpSpPr>
      <p:grpSpPr>
        <a:xfrm>
          <a:off x="0" y="0"/>
          <a:ext cx="0" cy="0"/>
          <a:chOff x="0" y="0"/>
          <a:chExt cx="0" cy="0"/>
        </a:xfrm>
      </p:grpSpPr>
      <p:sp>
        <p:nvSpPr>
          <p:cNvPr id="169" name="Google Shape;169;p25"/>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0" name="Google Shape;170;p25"/>
          <p:cNvSpPr/>
          <p:nvPr/>
        </p:nvSpPr>
        <p:spPr>
          <a:xfrm>
            <a:off x="154640" y="1866568"/>
            <a:ext cx="8831400" cy="14253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171" name="Google Shape;171;p25"/>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4"/>
              </a:buClr>
              <a:buSzPts val="5100"/>
              <a:buFont typeface="Calibri"/>
              <a:buNone/>
              <a:defRPr sz="5100">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72" name="Google Shape;172;p25"/>
          <p:cNvSpPr txBox="1"/>
          <p:nvPr>
            <p:ph idx="10" type="dt"/>
          </p:nvPr>
        </p:nvSpPr>
        <p:spPr>
          <a:xfrm>
            <a:off x="2891118" y="4604845"/>
            <a:ext cx="33819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73" name="Google Shape;173;p25"/>
          <p:cNvSpPr txBox="1"/>
          <p:nvPr>
            <p:ph idx="11" type="ftr"/>
          </p:nvPr>
        </p:nvSpPr>
        <p:spPr>
          <a:xfrm>
            <a:off x="537882" y="4604845"/>
            <a:ext cx="21483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74" name="Google Shape;174;p2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75" name="Google Shape;175;p25"/>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3-Title Bar and Content" showMasterSp="0">
  <p:cSld name="Gold_3-Title Bar and Content">
    <p:bg>
      <p:bgPr>
        <a:solidFill>
          <a:schemeClr val="accent4"/>
        </a:solidFill>
      </p:bgPr>
    </p:bg>
    <p:spTree>
      <p:nvGrpSpPr>
        <p:cNvPr id="176" name="Shape 176"/>
        <p:cNvGrpSpPr/>
        <p:nvPr/>
      </p:nvGrpSpPr>
      <p:grpSpPr>
        <a:xfrm>
          <a:off x="0" y="0"/>
          <a:ext cx="0" cy="0"/>
          <a:chOff x="0" y="0"/>
          <a:chExt cx="0" cy="0"/>
        </a:xfrm>
      </p:grpSpPr>
      <p:sp>
        <p:nvSpPr>
          <p:cNvPr id="177" name="Google Shape;177;p26"/>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 name="Google Shape;178;p26"/>
          <p:cNvSpPr/>
          <p:nvPr/>
        </p:nvSpPr>
        <p:spPr>
          <a:xfrm>
            <a:off x="154641" y="161365"/>
            <a:ext cx="8831400" cy="10479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 name="Google Shape;179;p26"/>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80" name="Google Shape;180;p26"/>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81" name="Google Shape;181;p26"/>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82" name="Google Shape;182;p2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4-Content with Caption" showMasterSp="0">
  <p:cSld name="Gold_4-Content with Caption">
    <p:bg>
      <p:bgPr>
        <a:solidFill>
          <a:schemeClr val="accent4"/>
        </a:solidFill>
      </p:bgPr>
    </p:bg>
    <p:spTree>
      <p:nvGrpSpPr>
        <p:cNvPr id="183" name="Shape 183"/>
        <p:cNvGrpSpPr/>
        <p:nvPr/>
      </p:nvGrpSpPr>
      <p:grpSpPr>
        <a:xfrm>
          <a:off x="0" y="0"/>
          <a:ext cx="0" cy="0"/>
          <a:chOff x="0" y="0"/>
          <a:chExt cx="0" cy="0"/>
        </a:xfrm>
      </p:grpSpPr>
      <p:sp>
        <p:nvSpPr>
          <p:cNvPr id="184" name="Google Shape;184;p27"/>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 name="Google Shape;185;p27"/>
          <p:cNvSpPr/>
          <p:nvPr/>
        </p:nvSpPr>
        <p:spPr>
          <a:xfrm>
            <a:off x="154642" y="161365"/>
            <a:ext cx="3547800" cy="48240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 name="Google Shape;186;p27"/>
          <p:cNvSpPr txBox="1"/>
          <p:nvPr>
            <p:ph type="title"/>
          </p:nvPr>
        </p:nvSpPr>
        <p:spPr>
          <a:xfrm>
            <a:off x="537883" y="584734"/>
            <a:ext cx="2949000" cy="19038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sz="3300">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87" name="Google Shape;187;p27"/>
          <p:cNvSpPr txBox="1"/>
          <p:nvPr>
            <p:ph idx="1" type="body"/>
          </p:nvPr>
        </p:nvSpPr>
        <p:spPr>
          <a:xfrm>
            <a:off x="3887391" y="584735"/>
            <a:ext cx="46290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88" name="Google Shape;188;p27"/>
          <p:cNvSpPr/>
          <p:nvPr>
            <p:ph idx="2" type="pic"/>
          </p:nvPr>
        </p:nvSpPr>
        <p:spPr>
          <a:xfrm>
            <a:off x="537883" y="2655094"/>
            <a:ext cx="2949000" cy="1740600"/>
          </a:xfrm>
          <a:prstGeom prst="rect">
            <a:avLst/>
          </a:prstGeom>
          <a:noFill/>
          <a:ln>
            <a:noFill/>
          </a:ln>
        </p:spPr>
      </p:sp>
      <p:sp>
        <p:nvSpPr>
          <p:cNvPr id="189" name="Google Shape;189;p27"/>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90" name="Google Shape;190;p2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5-Title and Content">
  <p:cSld name="Gold_5-Title and Content">
    <p:bg>
      <p:bgPr>
        <a:solidFill>
          <a:schemeClr val="accent4"/>
        </a:solidFill>
      </p:bgPr>
    </p:bg>
    <p:spTree>
      <p:nvGrpSpPr>
        <p:cNvPr id="191" name="Shape 191"/>
        <p:cNvGrpSpPr/>
        <p:nvPr/>
      </p:nvGrpSpPr>
      <p:grpSpPr>
        <a:xfrm>
          <a:off x="0" y="0"/>
          <a:ext cx="0" cy="0"/>
          <a:chOff x="0" y="0"/>
          <a:chExt cx="0" cy="0"/>
        </a:xfrm>
      </p:grpSpPr>
      <p:sp>
        <p:nvSpPr>
          <p:cNvPr id="192" name="Google Shape;192;p28"/>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93" name="Google Shape;193;p28"/>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4" name="Google Shape;194;p28"/>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195" name="Google Shape;195;p2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6-Two Content">
  <p:cSld name="Gold_6-Two Content">
    <p:bg>
      <p:bgPr>
        <a:solidFill>
          <a:schemeClr val="accent4"/>
        </a:solidFill>
      </p:bgPr>
    </p:bg>
    <p:spTree>
      <p:nvGrpSpPr>
        <p:cNvPr id="196" name="Shape 196"/>
        <p:cNvGrpSpPr/>
        <p:nvPr/>
      </p:nvGrpSpPr>
      <p:grpSpPr>
        <a:xfrm>
          <a:off x="0" y="0"/>
          <a:ext cx="0" cy="0"/>
          <a:chOff x="0" y="0"/>
          <a:chExt cx="0" cy="0"/>
        </a:xfrm>
      </p:grpSpPr>
      <p:sp>
        <p:nvSpPr>
          <p:cNvPr id="197" name="Google Shape;197;p29"/>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98" name="Google Shape;198;p29"/>
          <p:cNvSpPr txBox="1"/>
          <p:nvPr>
            <p:ph idx="1" type="body"/>
          </p:nvPr>
        </p:nvSpPr>
        <p:spPr>
          <a:xfrm>
            <a:off x="537882" y="1369219"/>
            <a:ext cx="39771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9" name="Google Shape;199;p29"/>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0" name="Google Shape;200;p29"/>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01" name="Google Shape;201;p2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7-Comparison">
  <p:cSld name="Gold_7-Comparison">
    <p:bg>
      <p:bgPr>
        <a:solidFill>
          <a:schemeClr val="accent4"/>
        </a:solidFill>
      </p:bgPr>
    </p:bg>
    <p:spTree>
      <p:nvGrpSpPr>
        <p:cNvPr id="202" name="Shape 202"/>
        <p:cNvGrpSpPr/>
        <p:nvPr/>
      </p:nvGrpSpPr>
      <p:grpSpPr>
        <a:xfrm>
          <a:off x="0" y="0"/>
          <a:ext cx="0" cy="0"/>
          <a:chOff x="0" y="0"/>
          <a:chExt cx="0" cy="0"/>
        </a:xfrm>
      </p:grpSpPr>
      <p:sp>
        <p:nvSpPr>
          <p:cNvPr id="203" name="Google Shape;203;p30"/>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4"/>
              </a:buClr>
              <a:buSzPts val="2400"/>
              <a:buNone/>
              <a:defRPr b="0" sz="2400">
                <a:solidFill>
                  <a:schemeClr val="accent4"/>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04" name="Google Shape;204;p30"/>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5" name="Google Shape;205;p30"/>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4"/>
              </a:buClr>
              <a:buSzPts val="2400"/>
              <a:buNone/>
              <a:defRPr b="0" sz="2400">
                <a:solidFill>
                  <a:schemeClr val="accent4"/>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06" name="Google Shape;206;p30"/>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7" name="Google Shape;207;p30"/>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2400"/>
              <a:buFont typeface="Calibri"/>
              <a:buNone/>
              <a:defRPr sz="2400">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8" name="Google Shape;208;p30"/>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09" name="Google Shape;209;p3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3-Title Bar and Content" showMasterSp="0">
  <p:cSld name="Blue_3-Title Bar and Content">
    <p:bg>
      <p:bgPr>
        <a:solidFill>
          <a:schemeClr val="accent1"/>
        </a:solidFill>
      </p:bgPr>
    </p:bg>
    <p:spTree>
      <p:nvGrpSpPr>
        <p:cNvPr id="28" name="Shape 28"/>
        <p:cNvGrpSpPr/>
        <p:nvPr/>
      </p:nvGrpSpPr>
      <p:grpSpPr>
        <a:xfrm>
          <a:off x="0" y="0"/>
          <a:ext cx="0" cy="0"/>
          <a:chOff x="0" y="0"/>
          <a:chExt cx="0" cy="0"/>
        </a:xfrm>
      </p:grpSpPr>
      <p:sp>
        <p:nvSpPr>
          <p:cNvPr id="29" name="Google Shape;29;p4"/>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 name="Google Shape;30;p4"/>
          <p:cNvSpPr/>
          <p:nvPr/>
        </p:nvSpPr>
        <p:spPr>
          <a:xfrm>
            <a:off x="154641" y="161365"/>
            <a:ext cx="8831400" cy="10479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 name="Google Shape;31;p4"/>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2" name="Google Shape;32;p4"/>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3" name="Google Shape;33;p4"/>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4" name="Google Shape;34;p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8-Title Only" showMasterSp="0">
  <p:cSld name="Gold_8-Title Only">
    <p:bg>
      <p:bgPr>
        <a:solidFill>
          <a:schemeClr val="accent4"/>
        </a:solidFill>
      </p:bgPr>
    </p:bg>
    <p:spTree>
      <p:nvGrpSpPr>
        <p:cNvPr id="210" name="Shape 210"/>
        <p:cNvGrpSpPr/>
        <p:nvPr/>
      </p:nvGrpSpPr>
      <p:grpSpPr>
        <a:xfrm>
          <a:off x="0" y="0"/>
          <a:ext cx="0" cy="0"/>
          <a:chOff x="0" y="0"/>
          <a:chExt cx="0" cy="0"/>
        </a:xfrm>
      </p:grpSpPr>
      <p:sp>
        <p:nvSpPr>
          <p:cNvPr id="211" name="Google Shape;211;p31"/>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2" name="Google Shape;212;p31"/>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13" name="Google Shape;213;p31"/>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14" name="Google Shape;214;p3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9-Blank" showMasterSp="0">
  <p:cSld name="Gold_9-Blank">
    <p:bg>
      <p:bgPr>
        <a:solidFill>
          <a:schemeClr val="accent4"/>
        </a:solidFill>
      </p:bgPr>
    </p:bg>
    <p:spTree>
      <p:nvGrpSpPr>
        <p:cNvPr id="215" name="Shape 215"/>
        <p:cNvGrpSpPr/>
        <p:nvPr/>
      </p:nvGrpSpPr>
      <p:grpSpPr>
        <a:xfrm>
          <a:off x="0" y="0"/>
          <a:ext cx="0" cy="0"/>
          <a:chOff x="0" y="0"/>
          <a:chExt cx="0" cy="0"/>
        </a:xfrm>
      </p:grpSpPr>
      <p:sp>
        <p:nvSpPr>
          <p:cNvPr id="216" name="Google Shape;216;p32"/>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v</a:t>
            </a:r>
            <a:endParaRPr sz="1100"/>
          </a:p>
        </p:txBody>
      </p:sp>
      <p:sp>
        <p:nvSpPr>
          <p:cNvPr id="217" name="Google Shape;217;p32"/>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18" name="Google Shape;218;p32"/>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19" name="Google Shape;219;p3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0-Large Type" showMasterSp="0">
  <p:cSld name="Gold_10-Large Type">
    <p:bg>
      <p:bgPr>
        <a:solidFill>
          <a:schemeClr val="accent4"/>
        </a:solidFill>
      </p:bgPr>
    </p:bg>
    <p:spTree>
      <p:nvGrpSpPr>
        <p:cNvPr id="220" name="Shape 220"/>
        <p:cNvGrpSpPr/>
        <p:nvPr/>
      </p:nvGrpSpPr>
      <p:grpSpPr>
        <a:xfrm>
          <a:off x="0" y="0"/>
          <a:ext cx="0" cy="0"/>
          <a:chOff x="0" y="0"/>
          <a:chExt cx="0" cy="0"/>
        </a:xfrm>
      </p:grpSpPr>
      <p:sp>
        <p:nvSpPr>
          <p:cNvPr id="221" name="Google Shape;221;p33"/>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222" name="Google Shape;222;p33"/>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223" name="Google Shape;223;p33"/>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4"/>
              </a:buClr>
              <a:buSzPts val="9000"/>
              <a:buFont typeface="Calibri"/>
              <a:buNone/>
              <a:defRPr sz="9000">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24" name="Google Shape;224;p33"/>
          <p:cNvSpPr txBox="1"/>
          <p:nvPr>
            <p:ph idx="1" type="subTitle"/>
          </p:nvPr>
        </p:nvSpPr>
        <p:spPr>
          <a:xfrm>
            <a:off x="1143000" y="3002388"/>
            <a:ext cx="6858000" cy="6606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4"/>
              </a:buClr>
              <a:buSzPts val="1800"/>
              <a:buNone/>
              <a:defRPr sz="1800">
                <a:solidFill>
                  <a:schemeClr val="accent4"/>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225" name="Google Shape;225;p33"/>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26" name="Google Shape;226;p3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1-Follow Us" showMasterSp="0">
  <p:cSld name="Gold_11-Follow Us">
    <p:bg>
      <p:bgPr>
        <a:solidFill>
          <a:schemeClr val="accent4"/>
        </a:solidFill>
      </p:bgPr>
    </p:bg>
    <p:spTree>
      <p:nvGrpSpPr>
        <p:cNvPr id="227" name="Shape 227"/>
        <p:cNvGrpSpPr/>
        <p:nvPr/>
      </p:nvGrpSpPr>
      <p:grpSpPr>
        <a:xfrm>
          <a:off x="0" y="0"/>
          <a:ext cx="0" cy="0"/>
          <a:chOff x="0" y="0"/>
          <a:chExt cx="0" cy="0"/>
        </a:xfrm>
      </p:grpSpPr>
      <p:sp>
        <p:nvSpPr>
          <p:cNvPr id="228" name="Google Shape;228;p34"/>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229" name="Google Shape;229;p34"/>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230" name="Google Shape;230;p34"/>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4"/>
              </a:buClr>
              <a:buSzPts val="9000"/>
              <a:buFont typeface="Calibri"/>
              <a:buNone/>
              <a:defRPr sz="9000">
                <a:solidFill>
                  <a:schemeClr val="accent4"/>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descr="Twitter icon" id="231" name="Google Shape;231;p34"/>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232" name="Google Shape;232;p34"/>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233" name="Google Shape;233;p34"/>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lang="en-US" sz="1800">
                <a:solidFill>
                  <a:schemeClr val="accent1"/>
                </a:solidFill>
                <a:latin typeface="Calibri"/>
                <a:ea typeface="Calibri"/>
                <a:cs typeface="Calibri"/>
                <a:sym typeface="Calibri"/>
              </a:rPr>
              <a:t>twitter.com/ORDeptEd | fb.com/ORDeptEd</a:t>
            </a:r>
            <a:endParaRPr sz="1800">
              <a:solidFill>
                <a:schemeClr val="accent1"/>
              </a:solidFill>
              <a:latin typeface="Calibri"/>
              <a:ea typeface="Calibri"/>
              <a:cs typeface="Calibri"/>
              <a:sym typeface="Calibri"/>
            </a:endParaRPr>
          </a:p>
        </p:txBody>
      </p:sp>
      <p:sp>
        <p:nvSpPr>
          <p:cNvPr id="234" name="Google Shape;234;p34"/>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35" name="Google Shape;235;p3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Title Slide" showMasterSp="0">
  <p:cSld name="Orange_1-Title Slide">
    <p:bg>
      <p:bgPr>
        <a:solidFill>
          <a:schemeClr val="accent3"/>
        </a:solidFill>
      </p:bgPr>
    </p:bg>
    <p:spTree>
      <p:nvGrpSpPr>
        <p:cNvPr id="236" name="Shape 236"/>
        <p:cNvGrpSpPr/>
        <p:nvPr/>
      </p:nvGrpSpPr>
      <p:grpSpPr>
        <a:xfrm>
          <a:off x="0" y="0"/>
          <a:ext cx="0" cy="0"/>
          <a:chOff x="0" y="0"/>
          <a:chExt cx="0" cy="0"/>
        </a:xfrm>
      </p:grpSpPr>
      <p:sp>
        <p:nvSpPr>
          <p:cNvPr id="237" name="Google Shape;237;p35"/>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8" name="Google Shape;238;p35"/>
          <p:cNvSpPr/>
          <p:nvPr/>
        </p:nvSpPr>
        <p:spPr>
          <a:xfrm>
            <a:off x="154641" y="4461062"/>
            <a:ext cx="8831400" cy="5244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239" name="Google Shape;239;p35"/>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240" name="Google Shape;240;p35"/>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3"/>
              </a:buClr>
              <a:buSzPts val="4100"/>
              <a:buFont typeface="Calibri"/>
              <a:buNone/>
              <a:defRPr sz="4100">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41" name="Google Shape;241;p35"/>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3"/>
              </a:buClr>
              <a:buSzPts val="1800"/>
              <a:buNone/>
              <a:defRPr sz="1800">
                <a:solidFill>
                  <a:schemeClr val="accent3"/>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242" name="Google Shape;242;p35"/>
          <p:cNvPicPr preferRelativeResize="0"/>
          <p:nvPr/>
        </p:nvPicPr>
        <p:blipFill rotWithShape="1">
          <a:blip r:embed="rId3">
            <a:alphaModFix/>
          </a:blip>
          <a:srcRect b="0" l="0" r="0" t="0"/>
          <a:stretch/>
        </p:blipFill>
        <p:spPr>
          <a:xfrm>
            <a:off x="3775327" y="160537"/>
            <a:ext cx="1593345" cy="1625350"/>
          </a:xfrm>
          <a:prstGeom prst="rect">
            <a:avLst/>
          </a:prstGeom>
          <a:noFill/>
          <a:ln>
            <a:noFill/>
          </a:ln>
        </p:spPr>
      </p:pic>
      <p:sp>
        <p:nvSpPr>
          <p:cNvPr id="243" name="Google Shape;243;p35"/>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44" name="Google Shape;244;p3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2-Section Header" showMasterSp="0">
  <p:cSld name="Orange_2-Section Header">
    <p:bg>
      <p:bgPr>
        <a:solidFill>
          <a:schemeClr val="accent3"/>
        </a:solidFill>
      </p:bgPr>
    </p:bg>
    <p:spTree>
      <p:nvGrpSpPr>
        <p:cNvPr id="245" name="Shape 245"/>
        <p:cNvGrpSpPr/>
        <p:nvPr/>
      </p:nvGrpSpPr>
      <p:grpSpPr>
        <a:xfrm>
          <a:off x="0" y="0"/>
          <a:ext cx="0" cy="0"/>
          <a:chOff x="0" y="0"/>
          <a:chExt cx="0" cy="0"/>
        </a:xfrm>
      </p:grpSpPr>
      <p:sp>
        <p:nvSpPr>
          <p:cNvPr id="246" name="Google Shape;246;p36"/>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7" name="Google Shape;247;p36"/>
          <p:cNvSpPr/>
          <p:nvPr/>
        </p:nvSpPr>
        <p:spPr>
          <a:xfrm>
            <a:off x="154640" y="1866568"/>
            <a:ext cx="8831400" cy="14253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248" name="Google Shape;248;p36"/>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3"/>
              </a:buClr>
              <a:buSzPts val="5100"/>
              <a:buFont typeface="Calibri"/>
              <a:buNone/>
              <a:defRPr sz="5100">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49" name="Google Shape;249;p36"/>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50" name="Google Shape;250;p3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3-Title Bar and Content" showMasterSp="0">
  <p:cSld name="Orange_3-Title Bar and Content">
    <p:bg>
      <p:bgPr>
        <a:solidFill>
          <a:schemeClr val="accent3"/>
        </a:solidFill>
      </p:bgPr>
    </p:bg>
    <p:spTree>
      <p:nvGrpSpPr>
        <p:cNvPr id="251" name="Shape 251"/>
        <p:cNvGrpSpPr/>
        <p:nvPr/>
      </p:nvGrpSpPr>
      <p:grpSpPr>
        <a:xfrm>
          <a:off x="0" y="0"/>
          <a:ext cx="0" cy="0"/>
          <a:chOff x="0" y="0"/>
          <a:chExt cx="0" cy="0"/>
        </a:xfrm>
      </p:grpSpPr>
      <p:sp>
        <p:nvSpPr>
          <p:cNvPr id="252" name="Google Shape;252;p37"/>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3" name="Google Shape;253;p37"/>
          <p:cNvSpPr/>
          <p:nvPr/>
        </p:nvSpPr>
        <p:spPr>
          <a:xfrm>
            <a:off x="154641" y="161365"/>
            <a:ext cx="8831400" cy="10479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Google Shape;254;p37"/>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5" name="Google Shape;255;p37"/>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56" name="Google Shape;256;p37"/>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57" name="Google Shape;257;p3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4-Content with Caption" showMasterSp="0">
  <p:cSld name="Orange_4-Content with Caption">
    <p:bg>
      <p:bgPr>
        <a:solidFill>
          <a:schemeClr val="accent3"/>
        </a:solidFill>
      </p:bgPr>
    </p:bg>
    <p:spTree>
      <p:nvGrpSpPr>
        <p:cNvPr id="258" name="Shape 258"/>
        <p:cNvGrpSpPr/>
        <p:nvPr/>
      </p:nvGrpSpPr>
      <p:grpSpPr>
        <a:xfrm>
          <a:off x="0" y="0"/>
          <a:ext cx="0" cy="0"/>
          <a:chOff x="0" y="0"/>
          <a:chExt cx="0" cy="0"/>
        </a:xfrm>
      </p:grpSpPr>
      <p:sp>
        <p:nvSpPr>
          <p:cNvPr id="259" name="Google Shape;259;p38"/>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0" name="Google Shape;260;p38"/>
          <p:cNvSpPr/>
          <p:nvPr/>
        </p:nvSpPr>
        <p:spPr>
          <a:xfrm>
            <a:off x="154642" y="161365"/>
            <a:ext cx="3547800" cy="48240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1" name="Google Shape;261;p38"/>
          <p:cNvSpPr txBox="1"/>
          <p:nvPr>
            <p:ph type="title"/>
          </p:nvPr>
        </p:nvSpPr>
        <p:spPr>
          <a:xfrm>
            <a:off x="537883" y="584734"/>
            <a:ext cx="2949000" cy="1900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sz="3300">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2" name="Google Shape;262;p38"/>
          <p:cNvSpPr txBox="1"/>
          <p:nvPr>
            <p:ph idx="1" type="body"/>
          </p:nvPr>
        </p:nvSpPr>
        <p:spPr>
          <a:xfrm>
            <a:off x="3887391" y="584735"/>
            <a:ext cx="46290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263" name="Google Shape;263;p38"/>
          <p:cNvSpPr/>
          <p:nvPr>
            <p:ph idx="2" type="pic"/>
          </p:nvPr>
        </p:nvSpPr>
        <p:spPr>
          <a:xfrm>
            <a:off x="537883" y="2655094"/>
            <a:ext cx="2949000" cy="1740600"/>
          </a:xfrm>
          <a:prstGeom prst="rect">
            <a:avLst/>
          </a:prstGeom>
          <a:noFill/>
          <a:ln>
            <a:noFill/>
          </a:ln>
        </p:spPr>
      </p:sp>
      <p:sp>
        <p:nvSpPr>
          <p:cNvPr id="264" name="Google Shape;264;p38"/>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65" name="Google Shape;265;p3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5-Title and Content">
  <p:cSld name="Orange_5-Title and Content">
    <p:bg>
      <p:bgPr>
        <a:solidFill>
          <a:schemeClr val="accent3"/>
        </a:solidFill>
      </p:bgPr>
    </p:bg>
    <p:spTree>
      <p:nvGrpSpPr>
        <p:cNvPr id="266" name="Shape 266"/>
        <p:cNvGrpSpPr/>
        <p:nvPr/>
      </p:nvGrpSpPr>
      <p:grpSpPr>
        <a:xfrm>
          <a:off x="0" y="0"/>
          <a:ext cx="0" cy="0"/>
          <a:chOff x="0" y="0"/>
          <a:chExt cx="0" cy="0"/>
        </a:xfrm>
      </p:grpSpPr>
      <p:sp>
        <p:nvSpPr>
          <p:cNvPr id="267" name="Google Shape;267;p39"/>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8" name="Google Shape;268;p39"/>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69" name="Google Shape;269;p39"/>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70" name="Google Shape;270;p3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6-Two Content">
  <p:cSld name="Orange_6-Two Content">
    <p:bg>
      <p:bgPr>
        <a:solidFill>
          <a:schemeClr val="accent3"/>
        </a:solidFill>
      </p:bgPr>
    </p:bg>
    <p:spTree>
      <p:nvGrpSpPr>
        <p:cNvPr id="271" name="Shape 271"/>
        <p:cNvGrpSpPr/>
        <p:nvPr/>
      </p:nvGrpSpPr>
      <p:grpSpPr>
        <a:xfrm>
          <a:off x="0" y="0"/>
          <a:ext cx="0" cy="0"/>
          <a:chOff x="0" y="0"/>
          <a:chExt cx="0" cy="0"/>
        </a:xfrm>
      </p:grpSpPr>
      <p:sp>
        <p:nvSpPr>
          <p:cNvPr id="272" name="Google Shape;272;p40"/>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73" name="Google Shape;273;p40"/>
          <p:cNvSpPr txBox="1"/>
          <p:nvPr>
            <p:ph idx="1" type="body"/>
          </p:nvPr>
        </p:nvSpPr>
        <p:spPr>
          <a:xfrm>
            <a:off x="537882" y="1369219"/>
            <a:ext cx="39771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74" name="Google Shape;274;p40"/>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75" name="Google Shape;275;p40"/>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76" name="Google Shape;276;p4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4-Content with Caption" showMasterSp="0">
  <p:cSld name="Blue_4-Content with Caption">
    <p:bg>
      <p:bgPr>
        <a:solidFill>
          <a:schemeClr val="accent1"/>
        </a:solidFill>
      </p:bgPr>
    </p:bg>
    <p:spTree>
      <p:nvGrpSpPr>
        <p:cNvPr id="35" name="Shape 35"/>
        <p:cNvGrpSpPr/>
        <p:nvPr/>
      </p:nvGrpSpPr>
      <p:grpSpPr>
        <a:xfrm>
          <a:off x="0" y="0"/>
          <a:ext cx="0" cy="0"/>
          <a:chOff x="0" y="0"/>
          <a:chExt cx="0" cy="0"/>
        </a:xfrm>
      </p:grpSpPr>
      <p:sp>
        <p:nvSpPr>
          <p:cNvPr id="36" name="Google Shape;36;p5"/>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 name="Google Shape;37;p5"/>
          <p:cNvSpPr/>
          <p:nvPr/>
        </p:nvSpPr>
        <p:spPr>
          <a:xfrm>
            <a:off x="154642" y="161365"/>
            <a:ext cx="3547800" cy="48240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 name="Google Shape;38;p5"/>
          <p:cNvSpPr txBox="1"/>
          <p:nvPr>
            <p:ph type="title"/>
          </p:nvPr>
        </p:nvSpPr>
        <p:spPr>
          <a:xfrm>
            <a:off x="537883" y="584734"/>
            <a:ext cx="2949000" cy="18942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1"/>
              </a:buClr>
              <a:buSzPts val="3300"/>
              <a:buFont typeface="Calibri"/>
              <a:buNone/>
              <a:defRPr sz="3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9" name="Google Shape;39;p5"/>
          <p:cNvSpPr txBox="1"/>
          <p:nvPr>
            <p:ph idx="1" type="body"/>
          </p:nvPr>
        </p:nvSpPr>
        <p:spPr>
          <a:xfrm>
            <a:off x="3887391" y="584735"/>
            <a:ext cx="46290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40" name="Google Shape;40;p5"/>
          <p:cNvSpPr/>
          <p:nvPr>
            <p:ph idx="2" type="pic"/>
          </p:nvPr>
        </p:nvSpPr>
        <p:spPr>
          <a:xfrm>
            <a:off x="537883" y="2655094"/>
            <a:ext cx="2949000" cy="1740600"/>
          </a:xfrm>
          <a:prstGeom prst="rect">
            <a:avLst/>
          </a:prstGeom>
          <a:noFill/>
          <a:ln>
            <a:noFill/>
          </a:ln>
        </p:spPr>
      </p:sp>
      <p:sp>
        <p:nvSpPr>
          <p:cNvPr id="41" name="Google Shape;41;p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7-Comparison">
  <p:cSld name="Orange_7-Comparison">
    <p:bg>
      <p:bgPr>
        <a:solidFill>
          <a:schemeClr val="accent3"/>
        </a:solidFill>
      </p:bgPr>
    </p:bg>
    <p:spTree>
      <p:nvGrpSpPr>
        <p:cNvPr id="277" name="Shape 277"/>
        <p:cNvGrpSpPr/>
        <p:nvPr/>
      </p:nvGrpSpPr>
      <p:grpSpPr>
        <a:xfrm>
          <a:off x="0" y="0"/>
          <a:ext cx="0" cy="0"/>
          <a:chOff x="0" y="0"/>
          <a:chExt cx="0" cy="0"/>
        </a:xfrm>
      </p:grpSpPr>
      <p:sp>
        <p:nvSpPr>
          <p:cNvPr id="278" name="Google Shape;278;p41"/>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3"/>
              </a:buClr>
              <a:buSzPts val="2400"/>
              <a:buNone/>
              <a:defRPr b="0" sz="2400">
                <a:solidFill>
                  <a:schemeClr val="accent3"/>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79" name="Google Shape;279;p41"/>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80" name="Google Shape;280;p41"/>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3"/>
              </a:buClr>
              <a:buSzPts val="2400"/>
              <a:buNone/>
              <a:defRPr b="0" sz="2400">
                <a:solidFill>
                  <a:schemeClr val="accent3"/>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81" name="Google Shape;281;p41"/>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82" name="Google Shape;282;p41"/>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2400"/>
              <a:buFont typeface="Calibri"/>
              <a:buNone/>
              <a:defRPr sz="2400">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83" name="Google Shape;283;p41"/>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84" name="Google Shape;284;p4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8-Title Only" showMasterSp="0">
  <p:cSld name="Orange_8-Title Only">
    <p:bg>
      <p:bgPr>
        <a:solidFill>
          <a:schemeClr val="accent3"/>
        </a:solidFill>
      </p:bgPr>
    </p:bg>
    <p:spTree>
      <p:nvGrpSpPr>
        <p:cNvPr id="285" name="Shape 285"/>
        <p:cNvGrpSpPr/>
        <p:nvPr/>
      </p:nvGrpSpPr>
      <p:grpSpPr>
        <a:xfrm>
          <a:off x="0" y="0"/>
          <a:ext cx="0" cy="0"/>
          <a:chOff x="0" y="0"/>
          <a:chExt cx="0" cy="0"/>
        </a:xfrm>
      </p:grpSpPr>
      <p:sp>
        <p:nvSpPr>
          <p:cNvPr id="286" name="Google Shape;286;p42"/>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7" name="Google Shape;287;p42"/>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88" name="Google Shape;288;p42"/>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89" name="Google Shape;289;p4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9-Blank" showMasterSp="0">
  <p:cSld name="Orange_9-Blank">
    <p:bg>
      <p:bgPr>
        <a:solidFill>
          <a:schemeClr val="accent3"/>
        </a:solidFill>
      </p:bgPr>
    </p:bg>
    <p:spTree>
      <p:nvGrpSpPr>
        <p:cNvPr id="290" name="Shape 290"/>
        <p:cNvGrpSpPr/>
        <p:nvPr/>
      </p:nvGrpSpPr>
      <p:grpSpPr>
        <a:xfrm>
          <a:off x="0" y="0"/>
          <a:ext cx="0" cy="0"/>
          <a:chOff x="0" y="0"/>
          <a:chExt cx="0" cy="0"/>
        </a:xfrm>
      </p:grpSpPr>
      <p:sp>
        <p:nvSpPr>
          <p:cNvPr id="291" name="Google Shape;291;p43"/>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v</a:t>
            </a:r>
            <a:endParaRPr sz="1100"/>
          </a:p>
        </p:txBody>
      </p:sp>
      <p:sp>
        <p:nvSpPr>
          <p:cNvPr id="292" name="Google Shape;292;p43"/>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93" name="Google Shape;293;p43"/>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294" name="Google Shape;294;p4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0-Large Type" showMasterSp="0">
  <p:cSld name="Orange_10-Large Type">
    <p:bg>
      <p:bgPr>
        <a:solidFill>
          <a:schemeClr val="accent3"/>
        </a:solidFill>
      </p:bgPr>
    </p:bg>
    <p:spTree>
      <p:nvGrpSpPr>
        <p:cNvPr id="295" name="Shape 295"/>
        <p:cNvGrpSpPr/>
        <p:nvPr/>
      </p:nvGrpSpPr>
      <p:grpSpPr>
        <a:xfrm>
          <a:off x="0" y="0"/>
          <a:ext cx="0" cy="0"/>
          <a:chOff x="0" y="0"/>
          <a:chExt cx="0" cy="0"/>
        </a:xfrm>
      </p:grpSpPr>
      <p:sp>
        <p:nvSpPr>
          <p:cNvPr id="296" name="Google Shape;296;p44"/>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297" name="Google Shape;297;p44"/>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298" name="Google Shape;298;p44"/>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3"/>
              </a:buClr>
              <a:buSzPts val="9000"/>
              <a:buFont typeface="Calibri"/>
              <a:buNone/>
              <a:defRPr sz="9000">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99" name="Google Shape;299;p44"/>
          <p:cNvSpPr txBox="1"/>
          <p:nvPr>
            <p:ph idx="1" type="subTitle"/>
          </p:nvPr>
        </p:nvSpPr>
        <p:spPr>
          <a:xfrm>
            <a:off x="1143000" y="3002388"/>
            <a:ext cx="6858000" cy="6606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3"/>
              </a:buClr>
              <a:buSzPts val="1800"/>
              <a:buNone/>
              <a:defRPr sz="1800">
                <a:solidFill>
                  <a:schemeClr val="accent3"/>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300" name="Google Shape;300;p4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01" name="Google Shape;301;p44"/>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1-Follow Us" showMasterSp="0">
  <p:cSld name="Orange_11-Follow Us">
    <p:bg>
      <p:bgPr>
        <a:solidFill>
          <a:schemeClr val="accent3"/>
        </a:solidFill>
      </p:bgPr>
    </p:bg>
    <p:spTree>
      <p:nvGrpSpPr>
        <p:cNvPr id="302" name="Shape 302"/>
        <p:cNvGrpSpPr/>
        <p:nvPr/>
      </p:nvGrpSpPr>
      <p:grpSpPr>
        <a:xfrm>
          <a:off x="0" y="0"/>
          <a:ext cx="0" cy="0"/>
          <a:chOff x="0" y="0"/>
          <a:chExt cx="0" cy="0"/>
        </a:xfrm>
      </p:grpSpPr>
      <p:sp>
        <p:nvSpPr>
          <p:cNvPr id="303" name="Google Shape;303;p45"/>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304" name="Google Shape;304;p45"/>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305" name="Google Shape;305;p45"/>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3"/>
              </a:buClr>
              <a:buSzPts val="9000"/>
              <a:buFont typeface="Calibri"/>
              <a:buNone/>
              <a:defRPr sz="9000">
                <a:solidFill>
                  <a:schemeClr val="accent3"/>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descr="Twitter icon" id="306" name="Google Shape;306;p45"/>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307" name="Google Shape;307;p45"/>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308" name="Google Shape;308;p45"/>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lang="en-US" sz="1800">
                <a:solidFill>
                  <a:schemeClr val="accent1"/>
                </a:solidFill>
                <a:latin typeface="Calibri"/>
                <a:ea typeface="Calibri"/>
                <a:cs typeface="Calibri"/>
                <a:sym typeface="Calibri"/>
              </a:rPr>
              <a:t>twitter.com/ORDeptEd | fb.com/ORDeptEd</a:t>
            </a:r>
            <a:endParaRPr sz="1800">
              <a:solidFill>
                <a:schemeClr val="accent1"/>
              </a:solidFill>
              <a:latin typeface="Calibri"/>
              <a:ea typeface="Calibri"/>
              <a:cs typeface="Calibri"/>
              <a:sym typeface="Calibri"/>
            </a:endParaRPr>
          </a:p>
        </p:txBody>
      </p:sp>
      <p:sp>
        <p:nvSpPr>
          <p:cNvPr id="309" name="Google Shape;309;p45"/>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10" name="Google Shape;310;p4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Title Slide" showMasterSp="0">
  <p:cSld name="Red_1-Title Slide">
    <p:bg>
      <p:bgPr>
        <a:solidFill>
          <a:schemeClr val="accent2"/>
        </a:solidFill>
      </p:bgPr>
    </p:bg>
    <p:spTree>
      <p:nvGrpSpPr>
        <p:cNvPr id="311" name="Shape 311"/>
        <p:cNvGrpSpPr/>
        <p:nvPr/>
      </p:nvGrpSpPr>
      <p:grpSpPr>
        <a:xfrm>
          <a:off x="0" y="0"/>
          <a:ext cx="0" cy="0"/>
          <a:chOff x="0" y="0"/>
          <a:chExt cx="0" cy="0"/>
        </a:xfrm>
      </p:grpSpPr>
      <p:sp>
        <p:nvSpPr>
          <p:cNvPr id="312" name="Google Shape;312;p46"/>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3" name="Google Shape;313;p46"/>
          <p:cNvSpPr/>
          <p:nvPr/>
        </p:nvSpPr>
        <p:spPr>
          <a:xfrm>
            <a:off x="154641" y="4461062"/>
            <a:ext cx="8831400" cy="5244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314" name="Google Shape;314;p46"/>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315" name="Google Shape;315;p46"/>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2"/>
              </a:buClr>
              <a:buSzPts val="4100"/>
              <a:buFont typeface="Calibri"/>
              <a:buNone/>
              <a:defRPr sz="4100">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6" name="Google Shape;316;p4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2"/>
              </a:buClr>
              <a:buSzPts val="1800"/>
              <a:buNone/>
              <a:defRPr sz="1800">
                <a:solidFill>
                  <a:schemeClr val="accent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317" name="Google Shape;317;p46"/>
          <p:cNvPicPr preferRelativeResize="0"/>
          <p:nvPr/>
        </p:nvPicPr>
        <p:blipFill rotWithShape="1">
          <a:blip r:embed="rId3">
            <a:alphaModFix/>
          </a:blip>
          <a:srcRect b="0" l="0" r="0" t="0"/>
          <a:stretch/>
        </p:blipFill>
        <p:spPr>
          <a:xfrm>
            <a:off x="3775327" y="160537"/>
            <a:ext cx="1593345" cy="1625350"/>
          </a:xfrm>
          <a:prstGeom prst="rect">
            <a:avLst/>
          </a:prstGeom>
          <a:noFill/>
          <a:ln>
            <a:noFill/>
          </a:ln>
        </p:spPr>
      </p:pic>
      <p:sp>
        <p:nvSpPr>
          <p:cNvPr id="318" name="Google Shape;318;p46"/>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19" name="Google Shape;319;p4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2-Section Header" showMasterSp="0">
  <p:cSld name="Red_2-Section Header">
    <p:bg>
      <p:bgPr>
        <a:solidFill>
          <a:schemeClr val="accent2"/>
        </a:solidFill>
      </p:bgPr>
    </p:bg>
    <p:spTree>
      <p:nvGrpSpPr>
        <p:cNvPr id="320" name="Shape 320"/>
        <p:cNvGrpSpPr/>
        <p:nvPr/>
      </p:nvGrpSpPr>
      <p:grpSpPr>
        <a:xfrm>
          <a:off x="0" y="0"/>
          <a:ext cx="0" cy="0"/>
          <a:chOff x="0" y="0"/>
          <a:chExt cx="0" cy="0"/>
        </a:xfrm>
      </p:grpSpPr>
      <p:sp>
        <p:nvSpPr>
          <p:cNvPr id="321" name="Google Shape;321;p47"/>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2" name="Google Shape;322;p47"/>
          <p:cNvSpPr/>
          <p:nvPr/>
        </p:nvSpPr>
        <p:spPr>
          <a:xfrm>
            <a:off x="154640" y="1866568"/>
            <a:ext cx="8831400" cy="14253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323" name="Google Shape;323;p47"/>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2"/>
              </a:buClr>
              <a:buSzPts val="5100"/>
              <a:buFont typeface="Calibri"/>
              <a:buNone/>
              <a:defRPr sz="5100">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24" name="Google Shape;324;p47"/>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25" name="Google Shape;325;p4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3-Title Bar and Content" showMasterSp="0">
  <p:cSld name="Red_3-Title Bar and Content">
    <p:bg>
      <p:bgPr>
        <a:solidFill>
          <a:schemeClr val="accent2"/>
        </a:solidFill>
      </p:bgPr>
    </p:bg>
    <p:spTree>
      <p:nvGrpSpPr>
        <p:cNvPr id="326" name="Shape 326"/>
        <p:cNvGrpSpPr/>
        <p:nvPr/>
      </p:nvGrpSpPr>
      <p:grpSpPr>
        <a:xfrm>
          <a:off x="0" y="0"/>
          <a:ext cx="0" cy="0"/>
          <a:chOff x="0" y="0"/>
          <a:chExt cx="0" cy="0"/>
        </a:xfrm>
      </p:grpSpPr>
      <p:sp>
        <p:nvSpPr>
          <p:cNvPr id="327" name="Google Shape;327;p48"/>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8" name="Google Shape;328;p48"/>
          <p:cNvSpPr/>
          <p:nvPr/>
        </p:nvSpPr>
        <p:spPr>
          <a:xfrm>
            <a:off x="154641" y="161365"/>
            <a:ext cx="8831400" cy="10479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9" name="Google Shape;329;p48"/>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0" name="Google Shape;330;p48"/>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31" name="Google Shape;331;p48"/>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32" name="Google Shape;332;p4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4-Content with Caption" showMasterSp="0">
  <p:cSld name="Red_4-Content with Caption">
    <p:bg>
      <p:bgPr>
        <a:solidFill>
          <a:schemeClr val="accent2"/>
        </a:solidFill>
      </p:bgPr>
    </p:bg>
    <p:spTree>
      <p:nvGrpSpPr>
        <p:cNvPr id="333" name="Shape 333"/>
        <p:cNvGrpSpPr/>
        <p:nvPr/>
      </p:nvGrpSpPr>
      <p:grpSpPr>
        <a:xfrm>
          <a:off x="0" y="0"/>
          <a:ext cx="0" cy="0"/>
          <a:chOff x="0" y="0"/>
          <a:chExt cx="0" cy="0"/>
        </a:xfrm>
      </p:grpSpPr>
      <p:sp>
        <p:nvSpPr>
          <p:cNvPr id="334" name="Google Shape;334;p49"/>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5" name="Google Shape;335;p49"/>
          <p:cNvSpPr/>
          <p:nvPr/>
        </p:nvSpPr>
        <p:spPr>
          <a:xfrm>
            <a:off x="154642" y="161365"/>
            <a:ext cx="3547800" cy="48240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6" name="Google Shape;336;p49"/>
          <p:cNvSpPr txBox="1"/>
          <p:nvPr>
            <p:ph type="title"/>
          </p:nvPr>
        </p:nvSpPr>
        <p:spPr>
          <a:xfrm>
            <a:off x="537883" y="584734"/>
            <a:ext cx="2949000" cy="1897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sz="3300">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37" name="Google Shape;337;p49"/>
          <p:cNvSpPr txBox="1"/>
          <p:nvPr>
            <p:ph idx="1" type="body"/>
          </p:nvPr>
        </p:nvSpPr>
        <p:spPr>
          <a:xfrm>
            <a:off x="3887391" y="584735"/>
            <a:ext cx="46290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338" name="Google Shape;338;p49"/>
          <p:cNvSpPr/>
          <p:nvPr>
            <p:ph idx="2" type="pic"/>
          </p:nvPr>
        </p:nvSpPr>
        <p:spPr>
          <a:xfrm>
            <a:off x="537883" y="2655094"/>
            <a:ext cx="2949000" cy="1740600"/>
          </a:xfrm>
          <a:prstGeom prst="rect">
            <a:avLst/>
          </a:prstGeom>
          <a:noFill/>
          <a:ln>
            <a:noFill/>
          </a:ln>
        </p:spPr>
      </p:sp>
      <p:sp>
        <p:nvSpPr>
          <p:cNvPr id="339" name="Google Shape;339;p49"/>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40" name="Google Shape;340;p4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5-Title and Content">
  <p:cSld name="Red_5-Title and Content">
    <p:bg>
      <p:bgPr>
        <a:solidFill>
          <a:schemeClr val="accent2"/>
        </a:solidFill>
      </p:bgPr>
    </p:bg>
    <p:spTree>
      <p:nvGrpSpPr>
        <p:cNvPr id="341" name="Shape 341"/>
        <p:cNvGrpSpPr/>
        <p:nvPr/>
      </p:nvGrpSpPr>
      <p:grpSpPr>
        <a:xfrm>
          <a:off x="0" y="0"/>
          <a:ext cx="0" cy="0"/>
          <a:chOff x="0" y="0"/>
          <a:chExt cx="0" cy="0"/>
        </a:xfrm>
      </p:grpSpPr>
      <p:sp>
        <p:nvSpPr>
          <p:cNvPr id="342" name="Google Shape;342;p50"/>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43" name="Google Shape;343;p50"/>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44" name="Google Shape;344;p50"/>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45" name="Google Shape;345;p5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5-Title and Content" type="obj">
  <p:cSld name="OBJECT">
    <p:spTree>
      <p:nvGrpSpPr>
        <p:cNvPr id="42" name="Shape 42"/>
        <p:cNvGrpSpPr/>
        <p:nvPr/>
      </p:nvGrpSpPr>
      <p:grpSpPr>
        <a:xfrm>
          <a:off x="0" y="0"/>
          <a:ext cx="0" cy="0"/>
          <a:chOff x="0" y="0"/>
          <a:chExt cx="0" cy="0"/>
        </a:xfrm>
      </p:grpSpPr>
      <p:sp>
        <p:nvSpPr>
          <p:cNvPr id="43" name="Google Shape;43;p6"/>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4" name="Google Shape;44;p6"/>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5" name="Google Shape;45;p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6-Two Content">
  <p:cSld name="Red_6-Two Content">
    <p:bg>
      <p:bgPr>
        <a:solidFill>
          <a:schemeClr val="accent2"/>
        </a:solidFill>
      </p:bgPr>
    </p:bg>
    <p:spTree>
      <p:nvGrpSpPr>
        <p:cNvPr id="346" name="Shape 346"/>
        <p:cNvGrpSpPr/>
        <p:nvPr/>
      </p:nvGrpSpPr>
      <p:grpSpPr>
        <a:xfrm>
          <a:off x="0" y="0"/>
          <a:ext cx="0" cy="0"/>
          <a:chOff x="0" y="0"/>
          <a:chExt cx="0" cy="0"/>
        </a:xfrm>
      </p:grpSpPr>
      <p:sp>
        <p:nvSpPr>
          <p:cNvPr id="347" name="Google Shape;347;p51"/>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48" name="Google Shape;348;p51"/>
          <p:cNvSpPr txBox="1"/>
          <p:nvPr>
            <p:ph idx="1" type="body"/>
          </p:nvPr>
        </p:nvSpPr>
        <p:spPr>
          <a:xfrm>
            <a:off x="537882" y="1369219"/>
            <a:ext cx="39771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49" name="Google Shape;349;p51"/>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0" name="Google Shape;350;p51"/>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51" name="Google Shape;351;p5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7-Comparison">
  <p:cSld name="Red_7-Comparison">
    <p:bg>
      <p:bgPr>
        <a:solidFill>
          <a:schemeClr val="accent2"/>
        </a:solidFill>
      </p:bgPr>
    </p:bg>
    <p:spTree>
      <p:nvGrpSpPr>
        <p:cNvPr id="352" name="Shape 352"/>
        <p:cNvGrpSpPr/>
        <p:nvPr/>
      </p:nvGrpSpPr>
      <p:grpSpPr>
        <a:xfrm>
          <a:off x="0" y="0"/>
          <a:ext cx="0" cy="0"/>
          <a:chOff x="0" y="0"/>
          <a:chExt cx="0" cy="0"/>
        </a:xfrm>
      </p:grpSpPr>
      <p:sp>
        <p:nvSpPr>
          <p:cNvPr id="353" name="Google Shape;353;p52"/>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2"/>
              </a:buClr>
              <a:buSzPts val="2400"/>
              <a:buNone/>
              <a:defRPr b="0" sz="2400">
                <a:solidFill>
                  <a:schemeClr val="accent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54" name="Google Shape;354;p52"/>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5" name="Google Shape;355;p52"/>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2"/>
              </a:buClr>
              <a:buSzPts val="2400"/>
              <a:buNone/>
              <a:defRPr b="0" sz="2400">
                <a:solidFill>
                  <a:schemeClr val="accent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56" name="Google Shape;356;p52"/>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7" name="Google Shape;357;p52"/>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2400"/>
              <a:buFont typeface="Calibri"/>
              <a:buNone/>
              <a:defRPr sz="2400">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58" name="Google Shape;358;p52"/>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59" name="Google Shape;359;p5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8-Title Only" showMasterSp="0">
  <p:cSld name="Red_8-Title Only">
    <p:bg>
      <p:bgPr>
        <a:solidFill>
          <a:schemeClr val="accent2"/>
        </a:solidFill>
      </p:bgPr>
    </p:bg>
    <p:spTree>
      <p:nvGrpSpPr>
        <p:cNvPr id="360" name="Shape 360"/>
        <p:cNvGrpSpPr/>
        <p:nvPr/>
      </p:nvGrpSpPr>
      <p:grpSpPr>
        <a:xfrm>
          <a:off x="0" y="0"/>
          <a:ext cx="0" cy="0"/>
          <a:chOff x="0" y="0"/>
          <a:chExt cx="0" cy="0"/>
        </a:xfrm>
      </p:grpSpPr>
      <p:sp>
        <p:nvSpPr>
          <p:cNvPr id="361" name="Google Shape;361;p53"/>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2" name="Google Shape;362;p53"/>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63" name="Google Shape;363;p53"/>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64" name="Google Shape;364;p5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9-Blank" showMasterSp="0">
  <p:cSld name="Red_9-Blank">
    <p:bg>
      <p:bgPr>
        <a:solidFill>
          <a:schemeClr val="accent2"/>
        </a:solidFill>
      </p:bgPr>
    </p:bg>
    <p:spTree>
      <p:nvGrpSpPr>
        <p:cNvPr id="365" name="Shape 365"/>
        <p:cNvGrpSpPr/>
        <p:nvPr/>
      </p:nvGrpSpPr>
      <p:grpSpPr>
        <a:xfrm>
          <a:off x="0" y="0"/>
          <a:ext cx="0" cy="0"/>
          <a:chOff x="0" y="0"/>
          <a:chExt cx="0" cy="0"/>
        </a:xfrm>
      </p:grpSpPr>
      <p:sp>
        <p:nvSpPr>
          <p:cNvPr id="366" name="Google Shape;366;p54"/>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v</a:t>
            </a:r>
            <a:endParaRPr sz="1100"/>
          </a:p>
        </p:txBody>
      </p:sp>
      <p:sp>
        <p:nvSpPr>
          <p:cNvPr id="367" name="Google Shape;367;p54"/>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8" name="Google Shape;368;p54"/>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69" name="Google Shape;369;p5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0-Large Type" showMasterSp="0">
  <p:cSld name="Red_10-Large Type">
    <p:bg>
      <p:bgPr>
        <a:solidFill>
          <a:schemeClr val="accent2"/>
        </a:solidFill>
      </p:bgPr>
    </p:bg>
    <p:spTree>
      <p:nvGrpSpPr>
        <p:cNvPr id="370" name="Shape 370"/>
        <p:cNvGrpSpPr/>
        <p:nvPr/>
      </p:nvGrpSpPr>
      <p:grpSpPr>
        <a:xfrm>
          <a:off x="0" y="0"/>
          <a:ext cx="0" cy="0"/>
          <a:chOff x="0" y="0"/>
          <a:chExt cx="0" cy="0"/>
        </a:xfrm>
      </p:grpSpPr>
      <p:sp>
        <p:nvSpPr>
          <p:cNvPr id="371" name="Google Shape;371;p55"/>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372" name="Google Shape;372;p55"/>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373" name="Google Shape;373;p55"/>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2"/>
              </a:buClr>
              <a:buSzPts val="9000"/>
              <a:buFont typeface="Calibri"/>
              <a:buNone/>
              <a:defRPr sz="9000">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74" name="Google Shape;374;p55"/>
          <p:cNvSpPr txBox="1"/>
          <p:nvPr>
            <p:ph idx="1" type="subTitle"/>
          </p:nvPr>
        </p:nvSpPr>
        <p:spPr>
          <a:xfrm>
            <a:off x="1143000" y="3002388"/>
            <a:ext cx="6858000" cy="6606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2"/>
              </a:buClr>
              <a:buSzPts val="1800"/>
              <a:buNone/>
              <a:defRPr sz="1800">
                <a:solidFill>
                  <a:schemeClr val="accent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375" name="Google Shape;375;p55"/>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76" name="Google Shape;376;p5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1-Follow Us" showMasterSp="0">
  <p:cSld name="Red_11-Follow Us">
    <p:bg>
      <p:bgPr>
        <a:solidFill>
          <a:schemeClr val="accent2"/>
        </a:solidFill>
      </p:bgPr>
    </p:bg>
    <p:spTree>
      <p:nvGrpSpPr>
        <p:cNvPr id="377" name="Shape 377"/>
        <p:cNvGrpSpPr/>
        <p:nvPr/>
      </p:nvGrpSpPr>
      <p:grpSpPr>
        <a:xfrm>
          <a:off x="0" y="0"/>
          <a:ext cx="0" cy="0"/>
          <a:chOff x="0" y="0"/>
          <a:chExt cx="0" cy="0"/>
        </a:xfrm>
      </p:grpSpPr>
      <p:sp>
        <p:nvSpPr>
          <p:cNvPr id="378" name="Google Shape;378;p56"/>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379" name="Google Shape;379;p56"/>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380" name="Google Shape;380;p56"/>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2"/>
              </a:buClr>
              <a:buSzPts val="9000"/>
              <a:buFont typeface="Calibri"/>
              <a:buNone/>
              <a:defRPr sz="9000">
                <a:solidFill>
                  <a:schemeClr val="accent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descr="Twitter icon" id="381" name="Google Shape;381;p56"/>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382" name="Google Shape;382;p56"/>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383" name="Google Shape;383;p56"/>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lang="en-US" sz="1800">
                <a:solidFill>
                  <a:schemeClr val="accent1"/>
                </a:solidFill>
                <a:latin typeface="Calibri"/>
                <a:ea typeface="Calibri"/>
                <a:cs typeface="Calibri"/>
                <a:sym typeface="Calibri"/>
              </a:rPr>
              <a:t>twitter.com/ORDeptEd | fb.com/ORDeptEd</a:t>
            </a:r>
            <a:endParaRPr sz="1800">
              <a:solidFill>
                <a:schemeClr val="accent1"/>
              </a:solidFill>
              <a:latin typeface="Calibri"/>
              <a:ea typeface="Calibri"/>
              <a:cs typeface="Calibri"/>
              <a:sym typeface="Calibri"/>
            </a:endParaRPr>
          </a:p>
        </p:txBody>
      </p:sp>
      <p:sp>
        <p:nvSpPr>
          <p:cNvPr id="384" name="Google Shape;384;p56"/>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85" name="Google Shape;385;p5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Title Slide" showMasterSp="0">
  <p:cSld name="Teal_1-Title Slide">
    <p:bg>
      <p:bgPr>
        <a:solidFill>
          <a:schemeClr val="dk2"/>
        </a:solidFill>
      </p:bgPr>
    </p:bg>
    <p:spTree>
      <p:nvGrpSpPr>
        <p:cNvPr id="386" name="Shape 386"/>
        <p:cNvGrpSpPr/>
        <p:nvPr/>
      </p:nvGrpSpPr>
      <p:grpSpPr>
        <a:xfrm>
          <a:off x="0" y="0"/>
          <a:ext cx="0" cy="0"/>
          <a:chOff x="0" y="0"/>
          <a:chExt cx="0" cy="0"/>
        </a:xfrm>
      </p:grpSpPr>
      <p:sp>
        <p:nvSpPr>
          <p:cNvPr id="387" name="Google Shape;387;p57"/>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8" name="Google Shape;388;p57"/>
          <p:cNvSpPr/>
          <p:nvPr/>
        </p:nvSpPr>
        <p:spPr>
          <a:xfrm>
            <a:off x="154641" y="4461062"/>
            <a:ext cx="8831400" cy="5244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389" name="Google Shape;389;p57"/>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390" name="Google Shape;390;p57"/>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2"/>
              </a:buClr>
              <a:buSzPts val="4100"/>
              <a:buFont typeface="Calibri"/>
              <a:buNone/>
              <a:defRPr sz="4100">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91" name="Google Shape;391;p5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2"/>
              </a:buClr>
              <a:buSzPts val="1800"/>
              <a:buNone/>
              <a:defRPr sz="1800">
                <a:solidFill>
                  <a:schemeClr val="dk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392" name="Google Shape;392;p57"/>
          <p:cNvPicPr preferRelativeResize="0"/>
          <p:nvPr/>
        </p:nvPicPr>
        <p:blipFill rotWithShape="1">
          <a:blip r:embed="rId3">
            <a:alphaModFix/>
          </a:blip>
          <a:srcRect b="0" l="0" r="0" t="0"/>
          <a:stretch/>
        </p:blipFill>
        <p:spPr>
          <a:xfrm>
            <a:off x="3775327" y="160537"/>
            <a:ext cx="1593345" cy="1625350"/>
          </a:xfrm>
          <a:prstGeom prst="rect">
            <a:avLst/>
          </a:prstGeom>
          <a:noFill/>
          <a:ln>
            <a:noFill/>
          </a:ln>
        </p:spPr>
      </p:pic>
      <p:sp>
        <p:nvSpPr>
          <p:cNvPr id="393" name="Google Shape;393;p57"/>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394" name="Google Shape;394;p5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2-Section Header" showMasterSp="0">
  <p:cSld name="Teal_2-Section Header">
    <p:bg>
      <p:bgPr>
        <a:solidFill>
          <a:schemeClr val="dk2"/>
        </a:solidFill>
      </p:bgPr>
    </p:bg>
    <p:spTree>
      <p:nvGrpSpPr>
        <p:cNvPr id="395" name="Shape 395"/>
        <p:cNvGrpSpPr/>
        <p:nvPr/>
      </p:nvGrpSpPr>
      <p:grpSpPr>
        <a:xfrm>
          <a:off x="0" y="0"/>
          <a:ext cx="0" cy="0"/>
          <a:chOff x="0" y="0"/>
          <a:chExt cx="0" cy="0"/>
        </a:xfrm>
      </p:grpSpPr>
      <p:sp>
        <p:nvSpPr>
          <p:cNvPr id="396" name="Google Shape;396;p58"/>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7" name="Google Shape;397;p58"/>
          <p:cNvSpPr/>
          <p:nvPr/>
        </p:nvSpPr>
        <p:spPr>
          <a:xfrm>
            <a:off x="154640" y="1866568"/>
            <a:ext cx="8831400" cy="14253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398" name="Google Shape;398;p58"/>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2"/>
              </a:buClr>
              <a:buSzPts val="5100"/>
              <a:buFont typeface="Calibri"/>
              <a:buNone/>
              <a:defRPr sz="5100">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99" name="Google Shape;399;p5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3-Title Bar and Content" showMasterSp="0">
  <p:cSld name="Teal_3-Title Bar and Content">
    <p:bg>
      <p:bgPr>
        <a:solidFill>
          <a:schemeClr val="dk2"/>
        </a:solidFill>
      </p:bgPr>
    </p:bg>
    <p:spTree>
      <p:nvGrpSpPr>
        <p:cNvPr id="400" name="Shape 400"/>
        <p:cNvGrpSpPr/>
        <p:nvPr/>
      </p:nvGrpSpPr>
      <p:grpSpPr>
        <a:xfrm>
          <a:off x="0" y="0"/>
          <a:ext cx="0" cy="0"/>
          <a:chOff x="0" y="0"/>
          <a:chExt cx="0" cy="0"/>
        </a:xfrm>
      </p:grpSpPr>
      <p:sp>
        <p:nvSpPr>
          <p:cNvPr id="401" name="Google Shape;401;p59"/>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2" name="Google Shape;402;p59"/>
          <p:cNvSpPr/>
          <p:nvPr/>
        </p:nvSpPr>
        <p:spPr>
          <a:xfrm>
            <a:off x="154641" y="161365"/>
            <a:ext cx="8831400" cy="10479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3" name="Google Shape;403;p59"/>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04" name="Google Shape;404;p59"/>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5" name="Google Shape;405;p59"/>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06" name="Google Shape;406;p5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4-Content with Caption" showMasterSp="0">
  <p:cSld name="Teal_4-Content with Caption">
    <p:bg>
      <p:bgPr>
        <a:solidFill>
          <a:schemeClr val="dk2"/>
        </a:solidFill>
      </p:bgPr>
    </p:bg>
    <p:spTree>
      <p:nvGrpSpPr>
        <p:cNvPr id="407" name="Shape 407"/>
        <p:cNvGrpSpPr/>
        <p:nvPr/>
      </p:nvGrpSpPr>
      <p:grpSpPr>
        <a:xfrm>
          <a:off x="0" y="0"/>
          <a:ext cx="0" cy="0"/>
          <a:chOff x="0" y="0"/>
          <a:chExt cx="0" cy="0"/>
        </a:xfrm>
      </p:grpSpPr>
      <p:sp>
        <p:nvSpPr>
          <p:cNvPr id="408" name="Google Shape;408;p60"/>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9" name="Google Shape;409;p60"/>
          <p:cNvSpPr/>
          <p:nvPr/>
        </p:nvSpPr>
        <p:spPr>
          <a:xfrm>
            <a:off x="154642" y="161365"/>
            <a:ext cx="3547800" cy="48240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0" name="Google Shape;410;p60"/>
          <p:cNvSpPr txBox="1"/>
          <p:nvPr>
            <p:ph type="title"/>
          </p:nvPr>
        </p:nvSpPr>
        <p:spPr>
          <a:xfrm>
            <a:off x="537883" y="584734"/>
            <a:ext cx="2949000" cy="1897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sz="3300">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11" name="Google Shape;411;p60"/>
          <p:cNvSpPr txBox="1"/>
          <p:nvPr>
            <p:ph idx="1" type="body"/>
          </p:nvPr>
        </p:nvSpPr>
        <p:spPr>
          <a:xfrm>
            <a:off x="3887391" y="584735"/>
            <a:ext cx="46290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412" name="Google Shape;412;p60"/>
          <p:cNvSpPr/>
          <p:nvPr>
            <p:ph idx="2" type="pic"/>
          </p:nvPr>
        </p:nvSpPr>
        <p:spPr>
          <a:xfrm>
            <a:off x="537883" y="2655094"/>
            <a:ext cx="2949000" cy="1740600"/>
          </a:xfrm>
          <a:prstGeom prst="rect">
            <a:avLst/>
          </a:prstGeom>
          <a:noFill/>
          <a:ln>
            <a:noFill/>
          </a:ln>
        </p:spPr>
      </p:sp>
      <p:sp>
        <p:nvSpPr>
          <p:cNvPr id="413" name="Google Shape;413;p60"/>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14" name="Google Shape;414;p6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6-Two Content" type="twoObj">
  <p:cSld name="TWO_OBJECTS">
    <p:spTree>
      <p:nvGrpSpPr>
        <p:cNvPr id="46" name="Shape 46"/>
        <p:cNvGrpSpPr/>
        <p:nvPr/>
      </p:nvGrpSpPr>
      <p:grpSpPr>
        <a:xfrm>
          <a:off x="0" y="0"/>
          <a:ext cx="0" cy="0"/>
          <a:chOff x="0" y="0"/>
          <a:chExt cx="0" cy="0"/>
        </a:xfrm>
      </p:grpSpPr>
      <p:sp>
        <p:nvSpPr>
          <p:cNvPr id="47" name="Google Shape;47;p7"/>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8" name="Google Shape;48;p7"/>
          <p:cNvSpPr txBox="1"/>
          <p:nvPr>
            <p:ph idx="1" type="body"/>
          </p:nvPr>
        </p:nvSpPr>
        <p:spPr>
          <a:xfrm>
            <a:off x="537882" y="1369219"/>
            <a:ext cx="39771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9" name="Google Shape;49;p7"/>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0" name="Google Shape;50;p7"/>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51" name="Google Shape;51;p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5-Title and Content">
  <p:cSld name="Teal_5-Title and Content">
    <p:bg>
      <p:bgPr>
        <a:solidFill>
          <a:schemeClr val="dk2"/>
        </a:solidFill>
      </p:bgPr>
    </p:bg>
    <p:spTree>
      <p:nvGrpSpPr>
        <p:cNvPr id="415" name="Shape 415"/>
        <p:cNvGrpSpPr/>
        <p:nvPr/>
      </p:nvGrpSpPr>
      <p:grpSpPr>
        <a:xfrm>
          <a:off x="0" y="0"/>
          <a:ext cx="0" cy="0"/>
          <a:chOff x="0" y="0"/>
          <a:chExt cx="0" cy="0"/>
        </a:xfrm>
      </p:grpSpPr>
      <p:sp>
        <p:nvSpPr>
          <p:cNvPr id="416" name="Google Shape;416;p61"/>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17" name="Google Shape;417;p61"/>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8" name="Google Shape;418;p6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6-Two Content">
  <p:cSld name="Teal_6-Two Content">
    <p:bg>
      <p:bgPr>
        <a:solidFill>
          <a:schemeClr val="dk2"/>
        </a:solidFill>
      </p:bgPr>
    </p:bg>
    <p:spTree>
      <p:nvGrpSpPr>
        <p:cNvPr id="419" name="Shape 419"/>
        <p:cNvGrpSpPr/>
        <p:nvPr/>
      </p:nvGrpSpPr>
      <p:grpSpPr>
        <a:xfrm>
          <a:off x="0" y="0"/>
          <a:ext cx="0" cy="0"/>
          <a:chOff x="0" y="0"/>
          <a:chExt cx="0" cy="0"/>
        </a:xfrm>
      </p:grpSpPr>
      <p:sp>
        <p:nvSpPr>
          <p:cNvPr id="420" name="Google Shape;420;p62"/>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21" name="Google Shape;421;p62"/>
          <p:cNvSpPr txBox="1"/>
          <p:nvPr>
            <p:ph idx="1" type="body"/>
          </p:nvPr>
        </p:nvSpPr>
        <p:spPr>
          <a:xfrm>
            <a:off x="537882" y="1369219"/>
            <a:ext cx="39771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2" name="Google Shape;422;p62"/>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3" name="Google Shape;423;p62"/>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24" name="Google Shape;424;p6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7-Comparison">
  <p:cSld name="Teal_7-Comparison">
    <p:bg>
      <p:bgPr>
        <a:solidFill>
          <a:schemeClr val="dk2"/>
        </a:solidFill>
      </p:bgPr>
    </p:bg>
    <p:spTree>
      <p:nvGrpSpPr>
        <p:cNvPr id="425" name="Shape 425"/>
        <p:cNvGrpSpPr/>
        <p:nvPr/>
      </p:nvGrpSpPr>
      <p:grpSpPr>
        <a:xfrm>
          <a:off x="0" y="0"/>
          <a:ext cx="0" cy="0"/>
          <a:chOff x="0" y="0"/>
          <a:chExt cx="0" cy="0"/>
        </a:xfrm>
      </p:grpSpPr>
      <p:sp>
        <p:nvSpPr>
          <p:cNvPr id="426" name="Google Shape;426;p63"/>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2"/>
              </a:buClr>
              <a:buSzPts val="2400"/>
              <a:buNone/>
              <a:defRPr b="0" sz="2400">
                <a:solidFill>
                  <a:schemeClr val="dk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27" name="Google Shape;427;p63"/>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8" name="Google Shape;428;p63"/>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2"/>
              </a:buClr>
              <a:buSzPts val="2400"/>
              <a:buNone/>
              <a:defRPr b="0" sz="2400">
                <a:solidFill>
                  <a:schemeClr val="dk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29" name="Google Shape;429;p63"/>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30" name="Google Shape;430;p63"/>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2400"/>
              <a:buFont typeface="Calibri"/>
              <a:buNone/>
              <a:defRPr sz="2400">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31" name="Google Shape;431;p63"/>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32" name="Google Shape;432;p6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8-Title Only" showMasterSp="0">
  <p:cSld name="Teal_8-Title Only">
    <p:bg>
      <p:bgPr>
        <a:solidFill>
          <a:schemeClr val="dk2"/>
        </a:solidFill>
      </p:bgPr>
    </p:bg>
    <p:spTree>
      <p:nvGrpSpPr>
        <p:cNvPr id="433" name="Shape 433"/>
        <p:cNvGrpSpPr/>
        <p:nvPr/>
      </p:nvGrpSpPr>
      <p:grpSpPr>
        <a:xfrm>
          <a:off x="0" y="0"/>
          <a:ext cx="0" cy="0"/>
          <a:chOff x="0" y="0"/>
          <a:chExt cx="0" cy="0"/>
        </a:xfrm>
      </p:grpSpPr>
      <p:sp>
        <p:nvSpPr>
          <p:cNvPr id="434" name="Google Shape;434;p64"/>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5" name="Google Shape;435;p64"/>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36" name="Google Shape;436;p64"/>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37" name="Google Shape;437;p6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9-Blank" showMasterSp="0">
  <p:cSld name="Teal_9-Blank">
    <p:bg>
      <p:bgPr>
        <a:solidFill>
          <a:schemeClr val="dk2"/>
        </a:solidFill>
      </p:bgPr>
    </p:bg>
    <p:spTree>
      <p:nvGrpSpPr>
        <p:cNvPr id="438" name="Shape 438"/>
        <p:cNvGrpSpPr/>
        <p:nvPr/>
      </p:nvGrpSpPr>
      <p:grpSpPr>
        <a:xfrm>
          <a:off x="0" y="0"/>
          <a:ext cx="0" cy="0"/>
          <a:chOff x="0" y="0"/>
          <a:chExt cx="0" cy="0"/>
        </a:xfrm>
      </p:grpSpPr>
      <p:sp>
        <p:nvSpPr>
          <p:cNvPr id="439" name="Google Shape;439;p65"/>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v</a:t>
            </a:r>
            <a:endParaRPr sz="1100"/>
          </a:p>
        </p:txBody>
      </p:sp>
      <p:sp>
        <p:nvSpPr>
          <p:cNvPr id="440" name="Google Shape;440;p65"/>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1" name="Google Shape;441;p65"/>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42" name="Google Shape;442;p6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0-Large Type" showMasterSp="0">
  <p:cSld name="Teal_10-Large Type">
    <p:bg>
      <p:bgPr>
        <a:solidFill>
          <a:schemeClr val="dk2"/>
        </a:solidFill>
      </p:bgPr>
    </p:bg>
    <p:spTree>
      <p:nvGrpSpPr>
        <p:cNvPr id="443" name="Shape 443"/>
        <p:cNvGrpSpPr/>
        <p:nvPr/>
      </p:nvGrpSpPr>
      <p:grpSpPr>
        <a:xfrm>
          <a:off x="0" y="0"/>
          <a:ext cx="0" cy="0"/>
          <a:chOff x="0" y="0"/>
          <a:chExt cx="0" cy="0"/>
        </a:xfrm>
      </p:grpSpPr>
      <p:sp>
        <p:nvSpPr>
          <p:cNvPr id="444" name="Google Shape;444;p66"/>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445" name="Google Shape;445;p66"/>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446" name="Google Shape;446;p66"/>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dk2"/>
              </a:buClr>
              <a:buSzPts val="9000"/>
              <a:buFont typeface="Calibri"/>
              <a:buNone/>
              <a:defRPr sz="9000">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47" name="Google Shape;447;p66"/>
          <p:cNvSpPr txBox="1"/>
          <p:nvPr>
            <p:ph idx="1" type="subTitle"/>
          </p:nvPr>
        </p:nvSpPr>
        <p:spPr>
          <a:xfrm>
            <a:off x="1143000" y="3002388"/>
            <a:ext cx="6858000" cy="6606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2"/>
              </a:buClr>
              <a:buSzPts val="1800"/>
              <a:buNone/>
              <a:defRPr sz="1800">
                <a:solidFill>
                  <a:schemeClr val="dk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448" name="Google Shape;448;p66"/>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49" name="Google Shape;449;p6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1-Follow Us" showMasterSp="0">
  <p:cSld name="Teal_11-Follow Us">
    <p:bg>
      <p:bgPr>
        <a:solidFill>
          <a:schemeClr val="dk2"/>
        </a:solidFill>
      </p:bgPr>
    </p:bg>
    <p:spTree>
      <p:nvGrpSpPr>
        <p:cNvPr id="450" name="Shape 450"/>
        <p:cNvGrpSpPr/>
        <p:nvPr/>
      </p:nvGrpSpPr>
      <p:grpSpPr>
        <a:xfrm>
          <a:off x="0" y="0"/>
          <a:ext cx="0" cy="0"/>
          <a:chOff x="0" y="0"/>
          <a:chExt cx="0" cy="0"/>
        </a:xfrm>
      </p:grpSpPr>
      <p:sp>
        <p:nvSpPr>
          <p:cNvPr id="451" name="Google Shape;451;p67"/>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descr="Decorative line break" id="452" name="Google Shape;452;p67"/>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453" name="Google Shape;453;p67"/>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dk2"/>
              </a:buClr>
              <a:buSzPts val="9000"/>
              <a:buFont typeface="Calibri"/>
              <a:buNone/>
              <a:defRPr sz="9000">
                <a:solidFill>
                  <a:schemeClr val="dk2"/>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descr="Twitter icon" id="454" name="Google Shape;454;p67"/>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455" name="Google Shape;455;p67"/>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456" name="Google Shape;456;p67"/>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lang="en-US" sz="1800">
                <a:solidFill>
                  <a:schemeClr val="accent1"/>
                </a:solidFill>
                <a:latin typeface="Calibri"/>
                <a:ea typeface="Calibri"/>
                <a:cs typeface="Calibri"/>
                <a:sym typeface="Calibri"/>
              </a:rPr>
              <a:t>twitter.com/ORDeptEd | fb.com/ORDeptEd</a:t>
            </a:r>
            <a:endParaRPr sz="1800">
              <a:solidFill>
                <a:schemeClr val="accent1"/>
              </a:solidFill>
              <a:latin typeface="Calibri"/>
              <a:ea typeface="Calibri"/>
              <a:cs typeface="Calibri"/>
              <a:sym typeface="Calibri"/>
            </a:endParaRPr>
          </a:p>
        </p:txBody>
      </p:sp>
      <p:sp>
        <p:nvSpPr>
          <p:cNvPr id="457" name="Google Shape;457;p67"/>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458" name="Google Shape;458;p6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Blank" showMasterSp="0">
  <p:cSld name="2_Blank">
    <p:bg>
      <p:bgPr>
        <a:solidFill>
          <a:schemeClr val="lt1"/>
        </a:solidFill>
      </p:bgPr>
    </p:bg>
    <p:spTree>
      <p:nvGrpSpPr>
        <p:cNvPr id="459" name="Shape 459"/>
        <p:cNvGrpSpPr/>
        <p:nvPr/>
      </p:nvGrpSpPr>
      <p:grpSpPr>
        <a:xfrm>
          <a:off x="0" y="0"/>
          <a:ext cx="0" cy="0"/>
          <a:chOff x="0" y="0"/>
          <a:chExt cx="0" cy="0"/>
        </a:xfrm>
      </p:grpSpPr>
      <p:sp>
        <p:nvSpPr>
          <p:cNvPr id="460" name="Google Shape;460;p68"/>
          <p:cNvSpPr txBox="1"/>
          <p:nvPr>
            <p:ph type="title"/>
          </p:nvPr>
        </p:nvSpPr>
        <p:spPr>
          <a:xfrm>
            <a:off x="0" y="771221"/>
            <a:ext cx="7152300" cy="7599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lt1"/>
              </a:buClr>
              <a:buSzPts val="3600"/>
              <a:buFont typeface="Calibri"/>
              <a:buNone/>
              <a:defRPr sz="3600">
                <a:solidFill>
                  <a:schemeClr val="lt1"/>
                </a:solidFill>
              </a:defRPr>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pic>
        <p:nvPicPr>
          <p:cNvPr descr="Decorative geometric pattern" id="461" name="Google Shape;461;p68"/>
          <p:cNvPicPr preferRelativeResize="0"/>
          <p:nvPr/>
        </p:nvPicPr>
        <p:blipFill rotWithShape="1">
          <a:blip r:embed="rId2">
            <a:alphaModFix/>
          </a:blip>
          <a:srcRect b="0" l="0" r="0" t="0"/>
          <a:stretch/>
        </p:blipFill>
        <p:spPr>
          <a:xfrm>
            <a:off x="0" y="0"/>
            <a:ext cx="9144001" cy="4871139"/>
          </a:xfrm>
          <a:prstGeom prst="rect">
            <a:avLst/>
          </a:prstGeom>
          <a:noFill/>
          <a:ln>
            <a:noFill/>
          </a:ln>
        </p:spPr>
      </p:pic>
      <p:sp>
        <p:nvSpPr>
          <p:cNvPr id="462" name="Google Shape;462;p68"/>
          <p:cNvSpPr txBox="1"/>
          <p:nvPr/>
        </p:nvSpPr>
        <p:spPr>
          <a:xfrm>
            <a:off x="0" y="775879"/>
            <a:ext cx="9144000" cy="712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600"/>
              <a:buFont typeface="Calibri"/>
              <a:buNone/>
            </a:pPr>
            <a:r>
              <a:t/>
            </a:r>
            <a:endParaRPr b="1" i="0" sz="1600" u="none" cap="none" strike="noStrike">
              <a:solidFill>
                <a:srgbClr val="FFFFFF"/>
              </a:solidFill>
              <a:latin typeface="Calibri"/>
              <a:ea typeface="Calibri"/>
              <a:cs typeface="Calibri"/>
              <a:sym typeface="Calibri"/>
            </a:endParaRPr>
          </a:p>
        </p:txBody>
      </p:sp>
      <p:pic>
        <p:nvPicPr>
          <p:cNvPr descr="Decorative blue bar" id="463" name="Google Shape;463;p68"/>
          <p:cNvPicPr preferRelativeResize="0"/>
          <p:nvPr/>
        </p:nvPicPr>
        <p:blipFill rotWithShape="1">
          <a:blip r:embed="rId3">
            <a:alphaModFix/>
          </a:blip>
          <a:srcRect b="0" l="0" r="0" t="0"/>
          <a:stretch/>
        </p:blipFill>
        <p:spPr>
          <a:xfrm>
            <a:off x="0" y="4871140"/>
            <a:ext cx="9144001" cy="276279"/>
          </a:xfrm>
          <a:prstGeom prst="rect">
            <a:avLst/>
          </a:prstGeom>
          <a:noFill/>
          <a:ln>
            <a:noFill/>
          </a:ln>
        </p:spPr>
      </p:pic>
      <p:pic>
        <p:nvPicPr>
          <p:cNvPr descr="Oregon Department of Education Logo" id="464" name="Google Shape;464;p68"/>
          <p:cNvPicPr preferRelativeResize="0"/>
          <p:nvPr/>
        </p:nvPicPr>
        <p:blipFill rotWithShape="1">
          <a:blip r:embed="rId4">
            <a:alphaModFix/>
          </a:blip>
          <a:srcRect b="0" l="0" r="0" t="0"/>
          <a:stretch/>
        </p:blipFill>
        <p:spPr>
          <a:xfrm>
            <a:off x="-90611" y="40172"/>
            <a:ext cx="1479336" cy="735684"/>
          </a:xfrm>
          <a:prstGeom prst="rect">
            <a:avLst/>
          </a:prstGeom>
          <a:noFill/>
          <a:ln>
            <a:noFill/>
          </a:ln>
        </p:spPr>
      </p:pic>
      <p:sp>
        <p:nvSpPr>
          <p:cNvPr id="465" name="Google Shape;465;p68"/>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466" name="Google Shape;466;p68"/>
          <p:cNvSpPr txBox="1"/>
          <p:nvPr>
            <p:ph idx="1" type="subTitle"/>
          </p:nvPr>
        </p:nvSpPr>
        <p:spPr>
          <a:xfrm>
            <a:off x="989091" y="2107370"/>
            <a:ext cx="6858000" cy="1241700"/>
          </a:xfrm>
          <a:prstGeom prst="rect">
            <a:avLst/>
          </a:prstGeom>
          <a:noFill/>
          <a:ln>
            <a:noFill/>
          </a:ln>
        </p:spPr>
        <p:txBody>
          <a:bodyPr anchorCtr="0" anchor="t" bIns="45700" lIns="91425" spcFirstLastPara="1" rIns="91425" wrap="square" tIns="45700">
            <a:normAutofit/>
          </a:bodyPr>
          <a:lstStyle>
            <a:lvl1pPr lvl="0" rtl="0" algn="ctr">
              <a:lnSpc>
                <a:spcPct val="90000"/>
              </a:lnSpc>
              <a:spcBef>
                <a:spcPts val="1000"/>
              </a:spcBef>
              <a:spcAft>
                <a:spcPts val="0"/>
              </a:spcAft>
              <a:buClr>
                <a:schemeClr val="dk1"/>
              </a:buClr>
              <a:buSzPts val="2400"/>
              <a:buNone/>
              <a:defRPr sz="2400"/>
            </a:lvl1pPr>
            <a:lvl2pPr lvl="1" rtl="0" algn="ctr">
              <a:lnSpc>
                <a:spcPct val="90000"/>
              </a:lnSpc>
              <a:spcBef>
                <a:spcPts val="500"/>
              </a:spcBef>
              <a:spcAft>
                <a:spcPts val="0"/>
              </a:spcAft>
              <a:buClr>
                <a:schemeClr val="dk1"/>
              </a:buClr>
              <a:buSzPts val="2000"/>
              <a:buNone/>
              <a:defRPr sz="2000"/>
            </a:lvl2pPr>
            <a:lvl3pPr lvl="2" rtl="0" algn="ctr">
              <a:lnSpc>
                <a:spcPct val="90000"/>
              </a:lnSpc>
              <a:spcBef>
                <a:spcPts val="500"/>
              </a:spcBef>
              <a:spcAft>
                <a:spcPts val="0"/>
              </a:spcAft>
              <a:buClr>
                <a:schemeClr val="dk1"/>
              </a:buClr>
              <a:buSzPts val="1800"/>
              <a:buNone/>
              <a:defRPr sz="1800"/>
            </a:lvl3pPr>
            <a:lvl4pPr lvl="3" rtl="0" algn="ctr">
              <a:lnSpc>
                <a:spcPct val="90000"/>
              </a:lnSpc>
              <a:spcBef>
                <a:spcPts val="500"/>
              </a:spcBef>
              <a:spcAft>
                <a:spcPts val="0"/>
              </a:spcAft>
              <a:buClr>
                <a:schemeClr val="dk1"/>
              </a:buClr>
              <a:buSzPts val="1600"/>
              <a:buNone/>
              <a:defRPr sz="1600"/>
            </a:lvl4pPr>
            <a:lvl5pPr lvl="4" rtl="0" algn="ctr">
              <a:lnSpc>
                <a:spcPct val="90000"/>
              </a:lnSpc>
              <a:spcBef>
                <a:spcPts val="500"/>
              </a:spcBef>
              <a:spcAft>
                <a:spcPts val="0"/>
              </a:spcAft>
              <a:buClr>
                <a:schemeClr val="dk1"/>
              </a:buClr>
              <a:buSzPts val="1600"/>
              <a:buNone/>
              <a:defRPr sz="1600"/>
            </a:lvl5pPr>
            <a:lvl6pPr lvl="5" rtl="0" algn="ctr">
              <a:lnSpc>
                <a:spcPct val="90000"/>
              </a:lnSpc>
              <a:spcBef>
                <a:spcPts val="500"/>
              </a:spcBef>
              <a:spcAft>
                <a:spcPts val="0"/>
              </a:spcAft>
              <a:buClr>
                <a:schemeClr val="dk1"/>
              </a:buClr>
              <a:buSzPts val="1600"/>
              <a:buNone/>
              <a:defRPr sz="1600"/>
            </a:lvl6pPr>
            <a:lvl7pPr lvl="6" rtl="0" algn="ctr">
              <a:lnSpc>
                <a:spcPct val="90000"/>
              </a:lnSpc>
              <a:spcBef>
                <a:spcPts val="500"/>
              </a:spcBef>
              <a:spcAft>
                <a:spcPts val="0"/>
              </a:spcAft>
              <a:buClr>
                <a:schemeClr val="dk1"/>
              </a:buClr>
              <a:buSzPts val="1600"/>
              <a:buNone/>
              <a:defRPr sz="1600"/>
            </a:lvl7pPr>
            <a:lvl8pPr lvl="7" rtl="0" algn="ctr">
              <a:lnSpc>
                <a:spcPct val="90000"/>
              </a:lnSpc>
              <a:spcBef>
                <a:spcPts val="500"/>
              </a:spcBef>
              <a:spcAft>
                <a:spcPts val="0"/>
              </a:spcAft>
              <a:buClr>
                <a:schemeClr val="dk1"/>
              </a:buClr>
              <a:buSzPts val="1600"/>
              <a:buNone/>
              <a:defRPr sz="1600"/>
            </a:lvl8pPr>
            <a:lvl9pPr lvl="8" rtl="0" algn="ctr">
              <a:lnSpc>
                <a:spcPct val="90000"/>
              </a:lnSpc>
              <a:spcBef>
                <a:spcPts val="500"/>
              </a:spcBef>
              <a:spcAft>
                <a:spcPts val="0"/>
              </a:spcAft>
              <a:buClr>
                <a:schemeClr val="dk1"/>
              </a:buClr>
              <a:buSzPts val="1600"/>
              <a:buNone/>
              <a:defRPr sz="1600"/>
            </a:lvl9pPr>
          </a:lstStyle>
          <a:p/>
        </p:txBody>
      </p:sp>
      <p:pic>
        <p:nvPicPr>
          <p:cNvPr id="467" name="Google Shape;467;p68"/>
          <p:cNvPicPr preferRelativeResize="0"/>
          <p:nvPr/>
        </p:nvPicPr>
        <p:blipFill>
          <a:blip r:embed="rId5">
            <a:alphaModFix/>
          </a:blip>
          <a:stretch>
            <a:fillRect/>
          </a:stretch>
        </p:blipFill>
        <p:spPr>
          <a:xfrm>
            <a:off x="8298900" y="30776"/>
            <a:ext cx="712300" cy="712300"/>
          </a:xfrm>
          <a:prstGeom prst="rect">
            <a:avLst/>
          </a:prstGeom>
          <a:noFill/>
          <a:ln>
            <a:noFill/>
          </a:ln>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showMasterSp="0">
  <p:cSld name="1_Blank">
    <p:bg>
      <p:bgPr>
        <a:solidFill>
          <a:schemeClr val="accent1"/>
        </a:solidFill>
      </p:bgPr>
    </p:bg>
    <p:spTree>
      <p:nvGrpSpPr>
        <p:cNvPr id="468" name="Shape 468"/>
        <p:cNvGrpSpPr/>
        <p:nvPr/>
      </p:nvGrpSpPr>
      <p:grpSpPr>
        <a:xfrm>
          <a:off x="0" y="0"/>
          <a:ext cx="0" cy="0"/>
          <a:chOff x="0" y="0"/>
          <a:chExt cx="0" cy="0"/>
        </a:xfrm>
      </p:grpSpPr>
      <p:sp>
        <p:nvSpPr>
          <p:cNvPr id="469" name="Google Shape;469;p69"/>
          <p:cNvSpPr txBox="1"/>
          <p:nvPr>
            <p:ph type="title"/>
          </p:nvPr>
        </p:nvSpPr>
        <p:spPr>
          <a:xfrm>
            <a:off x="1881838" y="83686"/>
            <a:ext cx="7152300" cy="759900"/>
          </a:xfrm>
          <a:prstGeom prst="rect">
            <a:avLst/>
          </a:prstGeom>
          <a:noFill/>
          <a:ln>
            <a:noFill/>
          </a:ln>
        </p:spPr>
        <p:txBody>
          <a:bodyPr anchorCtr="0" anchor="ctr" bIns="45700" lIns="91425" spcFirstLastPara="1" rIns="91425" wrap="square" tIns="45700">
            <a:normAutofit/>
          </a:bodyPr>
          <a:lstStyle>
            <a:lvl1pPr lvl="0" rtl="0" algn="r">
              <a:lnSpc>
                <a:spcPct val="90000"/>
              </a:lnSpc>
              <a:spcBef>
                <a:spcPts val="0"/>
              </a:spcBef>
              <a:spcAft>
                <a:spcPts val="0"/>
              </a:spcAft>
              <a:buClr>
                <a:schemeClr val="lt1"/>
              </a:buClr>
              <a:buSzPts val="3600"/>
              <a:buFont typeface="Calibri"/>
              <a:buNone/>
              <a:defRPr sz="3600">
                <a:solidFill>
                  <a:schemeClr val="lt1"/>
                </a:solidFill>
              </a:defRPr>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pic>
        <p:nvPicPr>
          <p:cNvPr id="470" name="Google Shape;470;p69"/>
          <p:cNvPicPr preferRelativeResize="0"/>
          <p:nvPr/>
        </p:nvPicPr>
        <p:blipFill rotWithShape="1">
          <a:blip r:embed="rId2">
            <a:alphaModFix/>
          </a:blip>
          <a:srcRect b="0" l="0" r="0" t="0"/>
          <a:stretch/>
        </p:blipFill>
        <p:spPr>
          <a:xfrm>
            <a:off x="-90611" y="40172"/>
            <a:ext cx="1479336" cy="735683"/>
          </a:xfrm>
          <a:prstGeom prst="rect">
            <a:avLst/>
          </a:prstGeom>
          <a:noFill/>
          <a:ln>
            <a:noFill/>
          </a:ln>
        </p:spPr>
      </p:pic>
      <p:sp>
        <p:nvSpPr>
          <p:cNvPr id="471" name="Google Shape;471;p69"/>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72" name="Shape 472"/>
        <p:cNvGrpSpPr/>
        <p:nvPr/>
      </p:nvGrpSpPr>
      <p:grpSpPr>
        <a:xfrm>
          <a:off x="0" y="0"/>
          <a:ext cx="0" cy="0"/>
          <a:chOff x="0" y="0"/>
          <a:chExt cx="0" cy="0"/>
        </a:xfrm>
      </p:grpSpPr>
      <p:sp>
        <p:nvSpPr>
          <p:cNvPr id="473" name="Google Shape;473;p7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474" name="Google Shape;474;p7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475" name="Google Shape;475;p7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7-Comparison">
  <p:cSld name="Blue_7-Comparison">
    <p:spTree>
      <p:nvGrpSpPr>
        <p:cNvPr id="52" name="Shape 52"/>
        <p:cNvGrpSpPr/>
        <p:nvPr/>
      </p:nvGrpSpPr>
      <p:grpSpPr>
        <a:xfrm>
          <a:off x="0" y="0"/>
          <a:ext cx="0" cy="0"/>
          <a:chOff x="0" y="0"/>
          <a:chExt cx="0" cy="0"/>
        </a:xfrm>
      </p:grpSpPr>
      <p:sp>
        <p:nvSpPr>
          <p:cNvPr id="53" name="Google Shape;53;p8"/>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1"/>
              </a:buClr>
              <a:buSzPts val="2400"/>
              <a:buNone/>
              <a:defRPr b="0" sz="2400">
                <a:solidFill>
                  <a:schemeClr val="accent1"/>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54" name="Google Shape;54;p8"/>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5" name="Google Shape;55;p8"/>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1"/>
              </a:buClr>
              <a:buSzPts val="2400"/>
              <a:buNone/>
              <a:defRPr b="0" sz="2400">
                <a:solidFill>
                  <a:schemeClr val="accent1"/>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56" name="Google Shape;56;p8"/>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7" name="Google Shape;57;p8"/>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8" name="Google Shape;58;p8"/>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59" name="Google Shape;59;p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Blank" showMasterSp="0">
  <p:cSld name="3_Blank">
    <p:bg>
      <p:bgPr>
        <a:solidFill>
          <a:schemeClr val="lt1"/>
        </a:solidFill>
      </p:bgPr>
    </p:bg>
    <p:spTree>
      <p:nvGrpSpPr>
        <p:cNvPr id="476" name="Shape 476"/>
        <p:cNvGrpSpPr/>
        <p:nvPr/>
      </p:nvGrpSpPr>
      <p:grpSpPr>
        <a:xfrm>
          <a:off x="0" y="0"/>
          <a:ext cx="0" cy="0"/>
          <a:chOff x="0" y="0"/>
          <a:chExt cx="0" cy="0"/>
        </a:xfrm>
      </p:grpSpPr>
      <p:sp>
        <p:nvSpPr>
          <p:cNvPr id="477" name="Google Shape;477;p71"/>
          <p:cNvSpPr txBox="1"/>
          <p:nvPr>
            <p:ph type="title"/>
          </p:nvPr>
        </p:nvSpPr>
        <p:spPr>
          <a:xfrm>
            <a:off x="120178" y="103909"/>
            <a:ext cx="8924400" cy="5952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3600"/>
              <a:buFont typeface="Calibri"/>
              <a:buNone/>
              <a:defRPr sz="3600">
                <a:solidFill>
                  <a:schemeClr val="dk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descr="Decorative geometric pattern" id="478" name="Google Shape;478;p71"/>
          <p:cNvPicPr preferRelativeResize="0"/>
          <p:nvPr/>
        </p:nvPicPr>
        <p:blipFill rotWithShape="1">
          <a:blip r:embed="rId2">
            <a:alphaModFix/>
          </a:blip>
          <a:srcRect b="0" l="0" r="0" t="0"/>
          <a:stretch/>
        </p:blipFill>
        <p:spPr>
          <a:xfrm>
            <a:off x="0" y="0"/>
            <a:ext cx="9144001" cy="4871139"/>
          </a:xfrm>
          <a:prstGeom prst="rect">
            <a:avLst/>
          </a:prstGeom>
          <a:noFill/>
          <a:ln>
            <a:noFill/>
          </a:ln>
        </p:spPr>
      </p:pic>
      <p:pic>
        <p:nvPicPr>
          <p:cNvPr descr="Decorative blue bar" id="479" name="Google Shape;479;p71"/>
          <p:cNvPicPr preferRelativeResize="0"/>
          <p:nvPr/>
        </p:nvPicPr>
        <p:blipFill rotWithShape="1">
          <a:blip r:embed="rId3">
            <a:alphaModFix/>
          </a:blip>
          <a:srcRect b="0" l="0" r="0" t="0"/>
          <a:stretch/>
        </p:blipFill>
        <p:spPr>
          <a:xfrm>
            <a:off x="0" y="4871140"/>
            <a:ext cx="9144001" cy="276279"/>
          </a:xfrm>
          <a:prstGeom prst="rect">
            <a:avLst/>
          </a:prstGeom>
          <a:noFill/>
          <a:ln>
            <a:noFill/>
          </a:ln>
        </p:spPr>
      </p:pic>
      <p:pic>
        <p:nvPicPr>
          <p:cNvPr descr="Oregon Department of Education Logo" id="480" name="Google Shape;480;p71"/>
          <p:cNvPicPr preferRelativeResize="0"/>
          <p:nvPr/>
        </p:nvPicPr>
        <p:blipFill rotWithShape="1">
          <a:blip r:embed="rId4">
            <a:alphaModFix/>
          </a:blip>
          <a:srcRect b="0" l="0" r="0" t="0"/>
          <a:stretch/>
        </p:blipFill>
        <p:spPr>
          <a:xfrm>
            <a:off x="7171552" y="4195712"/>
            <a:ext cx="1479336" cy="735684"/>
          </a:xfrm>
          <a:prstGeom prst="rect">
            <a:avLst/>
          </a:prstGeom>
          <a:noFill/>
          <a:ln>
            <a:noFill/>
          </a:ln>
        </p:spPr>
      </p:pic>
      <p:sp>
        <p:nvSpPr>
          <p:cNvPr id="481" name="Google Shape;481;p71"/>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b="0" i="0" sz="1200" u="none" cap="none" strike="noStrike">
                <a:solidFill>
                  <a:schemeClr val="lt1"/>
                </a:solidFill>
                <a:latin typeface="Calibri"/>
                <a:ea typeface="Calibri"/>
                <a:cs typeface="Calibri"/>
                <a:sym typeface="Calibri"/>
              </a:defRPr>
            </a:lvl1pPr>
            <a:lvl2pPr indent="0" lvl="1" marL="0" rtl="0" algn="r">
              <a:spcBef>
                <a:spcPts val="0"/>
              </a:spcBef>
              <a:buNone/>
              <a:defRPr b="0" i="0" sz="1200" u="none" cap="none" strike="noStrike">
                <a:solidFill>
                  <a:schemeClr val="lt1"/>
                </a:solidFill>
                <a:latin typeface="Calibri"/>
                <a:ea typeface="Calibri"/>
                <a:cs typeface="Calibri"/>
                <a:sym typeface="Calibri"/>
              </a:defRPr>
            </a:lvl2pPr>
            <a:lvl3pPr indent="0" lvl="2" marL="0" rtl="0" algn="r">
              <a:spcBef>
                <a:spcPts val="0"/>
              </a:spcBef>
              <a:buNone/>
              <a:defRPr b="0" i="0" sz="1200" u="none" cap="none" strike="noStrike">
                <a:solidFill>
                  <a:schemeClr val="lt1"/>
                </a:solidFill>
                <a:latin typeface="Calibri"/>
                <a:ea typeface="Calibri"/>
                <a:cs typeface="Calibri"/>
                <a:sym typeface="Calibri"/>
              </a:defRPr>
            </a:lvl3pPr>
            <a:lvl4pPr indent="0" lvl="3" marL="0" rtl="0" algn="r">
              <a:spcBef>
                <a:spcPts val="0"/>
              </a:spcBef>
              <a:buNone/>
              <a:defRPr b="0" i="0" sz="1200" u="none" cap="none" strike="noStrike">
                <a:solidFill>
                  <a:schemeClr val="lt1"/>
                </a:solidFill>
                <a:latin typeface="Calibri"/>
                <a:ea typeface="Calibri"/>
                <a:cs typeface="Calibri"/>
                <a:sym typeface="Calibri"/>
              </a:defRPr>
            </a:lvl4pPr>
            <a:lvl5pPr indent="0" lvl="4" marL="0" rtl="0" algn="r">
              <a:spcBef>
                <a:spcPts val="0"/>
              </a:spcBef>
              <a:buNone/>
              <a:defRPr b="0" i="0" sz="1200" u="none" cap="none" strike="noStrike">
                <a:solidFill>
                  <a:schemeClr val="lt1"/>
                </a:solidFill>
                <a:latin typeface="Calibri"/>
                <a:ea typeface="Calibri"/>
                <a:cs typeface="Calibri"/>
                <a:sym typeface="Calibri"/>
              </a:defRPr>
            </a:lvl5pPr>
            <a:lvl6pPr indent="0" lvl="5" marL="0" rtl="0" algn="r">
              <a:spcBef>
                <a:spcPts val="0"/>
              </a:spcBef>
              <a:buNone/>
              <a:defRPr b="0" i="0" sz="1200" u="none" cap="none" strike="noStrike">
                <a:solidFill>
                  <a:schemeClr val="lt1"/>
                </a:solidFill>
                <a:latin typeface="Calibri"/>
                <a:ea typeface="Calibri"/>
                <a:cs typeface="Calibri"/>
                <a:sym typeface="Calibri"/>
              </a:defRPr>
            </a:lvl6pPr>
            <a:lvl7pPr indent="0" lvl="6" marL="0" rtl="0" algn="r">
              <a:spcBef>
                <a:spcPts val="0"/>
              </a:spcBef>
              <a:buNone/>
              <a:defRPr b="0" i="0" sz="1200" u="none" cap="none" strike="noStrike">
                <a:solidFill>
                  <a:schemeClr val="lt1"/>
                </a:solidFill>
                <a:latin typeface="Calibri"/>
                <a:ea typeface="Calibri"/>
                <a:cs typeface="Calibri"/>
                <a:sym typeface="Calibri"/>
              </a:defRPr>
            </a:lvl7pPr>
            <a:lvl8pPr indent="0" lvl="7" marL="0" rtl="0" algn="r">
              <a:spcBef>
                <a:spcPts val="0"/>
              </a:spcBef>
              <a:buNone/>
              <a:defRPr b="0" i="0" sz="1200" u="none" cap="none" strike="noStrike">
                <a:solidFill>
                  <a:schemeClr val="lt1"/>
                </a:solidFill>
                <a:latin typeface="Calibri"/>
                <a:ea typeface="Calibri"/>
                <a:cs typeface="Calibri"/>
                <a:sym typeface="Calibri"/>
              </a:defRPr>
            </a:lvl8pPr>
            <a:lvl9pPr indent="0" lvl="8" marL="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82" name="Shape 482"/>
        <p:cNvGrpSpPr/>
        <p:nvPr/>
      </p:nvGrpSpPr>
      <p:grpSpPr>
        <a:xfrm>
          <a:off x="0" y="0"/>
          <a:ext cx="0" cy="0"/>
          <a:chOff x="0" y="0"/>
          <a:chExt cx="0" cy="0"/>
        </a:xfrm>
      </p:grpSpPr>
      <p:cxnSp>
        <p:nvCxnSpPr>
          <p:cNvPr id="483" name="Google Shape;483;p72"/>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484" name="Google Shape;484;p72"/>
          <p:cNvSpPr txBox="1"/>
          <p:nvPr>
            <p:ph type="title"/>
          </p:nvPr>
        </p:nvSpPr>
        <p:spPr>
          <a:xfrm>
            <a:off x="387900" y="458025"/>
            <a:ext cx="8368200" cy="686100"/>
          </a:xfrm>
          <a:prstGeom prst="rect">
            <a:avLst/>
          </a:prstGeom>
        </p:spPr>
        <p:txBody>
          <a:bodyPr anchorCtr="0" anchor="b" bIns="34275" lIns="68575" spcFirstLastPara="1" rIns="68575" wrap="square" tIns="34275">
            <a:norm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85" name="Google Shape;485;p72"/>
          <p:cNvSpPr txBox="1"/>
          <p:nvPr>
            <p:ph idx="1" type="body"/>
          </p:nvPr>
        </p:nvSpPr>
        <p:spPr>
          <a:xfrm>
            <a:off x="387900" y="1489824"/>
            <a:ext cx="8368200" cy="3078900"/>
          </a:xfrm>
          <a:prstGeom prst="rect">
            <a:avLst/>
          </a:prstGeom>
        </p:spPr>
        <p:txBody>
          <a:bodyPr anchorCtr="0" anchor="t" bIns="34275" lIns="68575" spcFirstLastPara="1" rIns="68575" wrap="square" tIns="34275">
            <a:normAutofit/>
          </a:bodyPr>
          <a:lstStyle>
            <a:lvl1pPr indent="-342900" lvl="0" marL="457200" rtl="0">
              <a:spcBef>
                <a:spcPts val="800"/>
              </a:spcBef>
              <a:spcAft>
                <a:spcPts val="0"/>
              </a:spcAft>
              <a:buSzPts val="1800"/>
              <a:buChar char="•"/>
              <a:defRPr/>
            </a:lvl1pPr>
            <a:lvl2pPr indent="-342900" lvl="1" marL="914400" rtl="0">
              <a:spcBef>
                <a:spcPts val="400"/>
              </a:spcBef>
              <a:spcAft>
                <a:spcPts val="0"/>
              </a:spcAft>
              <a:buSzPts val="1800"/>
              <a:buChar char="•"/>
              <a:defRPr/>
            </a:lvl2pPr>
            <a:lvl3pPr indent="-342900" lvl="2" marL="1371600" rtl="0">
              <a:spcBef>
                <a:spcPts val="400"/>
              </a:spcBef>
              <a:spcAft>
                <a:spcPts val="0"/>
              </a:spcAft>
              <a:buSzPts val="1800"/>
              <a:buChar char="•"/>
              <a:defRPr/>
            </a:lvl3pPr>
            <a:lvl4pPr indent="-342900" lvl="3" marL="1828800" rtl="0">
              <a:spcBef>
                <a:spcPts val="400"/>
              </a:spcBef>
              <a:spcAft>
                <a:spcPts val="0"/>
              </a:spcAft>
              <a:buSzPts val="1800"/>
              <a:buChar char="•"/>
              <a:defRPr/>
            </a:lvl4pPr>
            <a:lvl5pPr indent="-342900" lvl="4" marL="2286000" rtl="0">
              <a:spcBef>
                <a:spcPts val="400"/>
              </a:spcBef>
              <a:spcAft>
                <a:spcPts val="0"/>
              </a:spcAft>
              <a:buSzPts val="18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486" name="Google Shape;486;p72"/>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7" name="Shape 487"/>
        <p:cNvGrpSpPr/>
        <p:nvPr/>
      </p:nvGrpSpPr>
      <p:grpSpPr>
        <a:xfrm>
          <a:off x="0" y="0"/>
          <a:ext cx="0" cy="0"/>
          <a:chOff x="0" y="0"/>
          <a:chExt cx="0" cy="0"/>
        </a:xfrm>
      </p:grpSpPr>
      <p:cxnSp>
        <p:nvCxnSpPr>
          <p:cNvPr id="488" name="Google Shape;488;p73"/>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489" name="Google Shape;489;p73"/>
          <p:cNvSpPr txBox="1"/>
          <p:nvPr>
            <p:ph type="title"/>
          </p:nvPr>
        </p:nvSpPr>
        <p:spPr>
          <a:xfrm>
            <a:off x="387900" y="458025"/>
            <a:ext cx="8368200" cy="686100"/>
          </a:xfrm>
          <a:prstGeom prst="rect">
            <a:avLst/>
          </a:prstGeom>
        </p:spPr>
        <p:txBody>
          <a:bodyPr anchorCtr="0" anchor="b" bIns="34275" lIns="68575" spcFirstLastPara="1" rIns="68575" wrap="square" tIns="34275">
            <a:norm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90" name="Google Shape;490;p73"/>
          <p:cNvSpPr txBox="1"/>
          <p:nvPr>
            <p:ph idx="1" type="body"/>
          </p:nvPr>
        </p:nvSpPr>
        <p:spPr>
          <a:xfrm>
            <a:off x="387900" y="1489825"/>
            <a:ext cx="3999900" cy="3078900"/>
          </a:xfrm>
          <a:prstGeom prst="rect">
            <a:avLst/>
          </a:prstGeom>
        </p:spPr>
        <p:txBody>
          <a:bodyPr anchorCtr="0" anchor="t" bIns="34275" lIns="68575" spcFirstLastPara="1" rIns="68575" wrap="square" tIns="34275">
            <a:normAutofit/>
          </a:bodyPr>
          <a:lstStyle>
            <a:lvl1pPr indent="-317500" lvl="0" marL="457200" rtl="0">
              <a:spcBef>
                <a:spcPts val="800"/>
              </a:spcBef>
              <a:spcAft>
                <a:spcPts val="0"/>
              </a:spcAft>
              <a:buSzPts val="1400"/>
              <a:buChar char="•"/>
              <a:defRPr sz="1400"/>
            </a:lvl1pPr>
            <a:lvl2pPr indent="-304800" lvl="1" marL="914400" rtl="0">
              <a:spcBef>
                <a:spcPts val="400"/>
              </a:spcBef>
              <a:spcAft>
                <a:spcPts val="0"/>
              </a:spcAft>
              <a:buSzPts val="1200"/>
              <a:buChar char="•"/>
              <a:defRPr sz="1200"/>
            </a:lvl2pPr>
            <a:lvl3pPr indent="-304800" lvl="2" marL="1371600" rtl="0">
              <a:spcBef>
                <a:spcPts val="400"/>
              </a:spcBef>
              <a:spcAft>
                <a:spcPts val="0"/>
              </a:spcAft>
              <a:buSzPts val="1200"/>
              <a:buChar char="•"/>
              <a:defRPr sz="1200"/>
            </a:lvl3pPr>
            <a:lvl4pPr indent="-304800" lvl="3" marL="1828800" rtl="0">
              <a:spcBef>
                <a:spcPts val="400"/>
              </a:spcBef>
              <a:spcAft>
                <a:spcPts val="0"/>
              </a:spcAft>
              <a:buSzPts val="1200"/>
              <a:buChar char="•"/>
              <a:defRPr sz="1200"/>
            </a:lvl4pPr>
            <a:lvl5pPr indent="-304800" lvl="4" marL="2286000" rtl="0">
              <a:spcBef>
                <a:spcPts val="400"/>
              </a:spcBef>
              <a:spcAft>
                <a:spcPts val="0"/>
              </a:spcAft>
              <a:buSzPts val="1200"/>
              <a:buChar char="•"/>
              <a:defRPr sz="1200"/>
            </a:lvl5pPr>
            <a:lvl6pPr indent="-304800" lvl="5" marL="2743200" rtl="0">
              <a:spcBef>
                <a:spcPts val="400"/>
              </a:spcBef>
              <a:spcAft>
                <a:spcPts val="0"/>
              </a:spcAft>
              <a:buSzPts val="1200"/>
              <a:buChar char="•"/>
              <a:defRPr sz="1200"/>
            </a:lvl6pPr>
            <a:lvl7pPr indent="-304800" lvl="6" marL="3200400" rtl="0">
              <a:spcBef>
                <a:spcPts val="400"/>
              </a:spcBef>
              <a:spcAft>
                <a:spcPts val="0"/>
              </a:spcAft>
              <a:buSzPts val="1200"/>
              <a:buChar char="•"/>
              <a:defRPr sz="1200"/>
            </a:lvl7pPr>
            <a:lvl8pPr indent="-304800" lvl="7" marL="3657600" rtl="0">
              <a:spcBef>
                <a:spcPts val="400"/>
              </a:spcBef>
              <a:spcAft>
                <a:spcPts val="0"/>
              </a:spcAft>
              <a:buSzPts val="1200"/>
              <a:buChar char="•"/>
              <a:defRPr sz="1200"/>
            </a:lvl8pPr>
            <a:lvl9pPr indent="-304800" lvl="8" marL="4114800" rtl="0">
              <a:spcBef>
                <a:spcPts val="400"/>
              </a:spcBef>
              <a:spcAft>
                <a:spcPts val="0"/>
              </a:spcAft>
              <a:buSzPts val="1200"/>
              <a:buChar char="•"/>
              <a:defRPr sz="1200"/>
            </a:lvl9pPr>
          </a:lstStyle>
          <a:p/>
        </p:txBody>
      </p:sp>
      <p:sp>
        <p:nvSpPr>
          <p:cNvPr id="491" name="Google Shape;491;p73"/>
          <p:cNvSpPr txBox="1"/>
          <p:nvPr>
            <p:ph idx="2" type="body"/>
          </p:nvPr>
        </p:nvSpPr>
        <p:spPr>
          <a:xfrm>
            <a:off x="4756200" y="1489825"/>
            <a:ext cx="3999900" cy="3078900"/>
          </a:xfrm>
          <a:prstGeom prst="rect">
            <a:avLst/>
          </a:prstGeom>
        </p:spPr>
        <p:txBody>
          <a:bodyPr anchorCtr="0" anchor="t" bIns="34275" lIns="68575" spcFirstLastPara="1" rIns="68575" wrap="square" tIns="34275">
            <a:normAutofit/>
          </a:bodyPr>
          <a:lstStyle>
            <a:lvl1pPr indent="-317500" lvl="0" marL="457200" rtl="0">
              <a:spcBef>
                <a:spcPts val="800"/>
              </a:spcBef>
              <a:spcAft>
                <a:spcPts val="0"/>
              </a:spcAft>
              <a:buSzPts val="1400"/>
              <a:buChar char="•"/>
              <a:defRPr sz="1400"/>
            </a:lvl1pPr>
            <a:lvl2pPr indent="-304800" lvl="1" marL="914400" rtl="0">
              <a:spcBef>
                <a:spcPts val="400"/>
              </a:spcBef>
              <a:spcAft>
                <a:spcPts val="0"/>
              </a:spcAft>
              <a:buSzPts val="1200"/>
              <a:buChar char="•"/>
              <a:defRPr sz="1200"/>
            </a:lvl2pPr>
            <a:lvl3pPr indent="-304800" lvl="2" marL="1371600" rtl="0">
              <a:spcBef>
                <a:spcPts val="400"/>
              </a:spcBef>
              <a:spcAft>
                <a:spcPts val="0"/>
              </a:spcAft>
              <a:buSzPts val="1200"/>
              <a:buChar char="•"/>
              <a:defRPr sz="1200"/>
            </a:lvl3pPr>
            <a:lvl4pPr indent="-304800" lvl="3" marL="1828800" rtl="0">
              <a:spcBef>
                <a:spcPts val="400"/>
              </a:spcBef>
              <a:spcAft>
                <a:spcPts val="0"/>
              </a:spcAft>
              <a:buSzPts val="1200"/>
              <a:buChar char="•"/>
              <a:defRPr sz="1200"/>
            </a:lvl4pPr>
            <a:lvl5pPr indent="-304800" lvl="4" marL="2286000" rtl="0">
              <a:spcBef>
                <a:spcPts val="400"/>
              </a:spcBef>
              <a:spcAft>
                <a:spcPts val="0"/>
              </a:spcAft>
              <a:buSzPts val="1200"/>
              <a:buChar char="•"/>
              <a:defRPr sz="1200"/>
            </a:lvl5pPr>
            <a:lvl6pPr indent="-304800" lvl="5" marL="2743200" rtl="0">
              <a:spcBef>
                <a:spcPts val="400"/>
              </a:spcBef>
              <a:spcAft>
                <a:spcPts val="0"/>
              </a:spcAft>
              <a:buSzPts val="1200"/>
              <a:buChar char="•"/>
              <a:defRPr sz="1200"/>
            </a:lvl6pPr>
            <a:lvl7pPr indent="-304800" lvl="6" marL="3200400" rtl="0">
              <a:spcBef>
                <a:spcPts val="400"/>
              </a:spcBef>
              <a:spcAft>
                <a:spcPts val="0"/>
              </a:spcAft>
              <a:buSzPts val="1200"/>
              <a:buChar char="•"/>
              <a:defRPr sz="1200"/>
            </a:lvl7pPr>
            <a:lvl8pPr indent="-304800" lvl="7" marL="3657600" rtl="0">
              <a:spcBef>
                <a:spcPts val="400"/>
              </a:spcBef>
              <a:spcAft>
                <a:spcPts val="0"/>
              </a:spcAft>
              <a:buSzPts val="1200"/>
              <a:buChar char="•"/>
              <a:defRPr sz="1200"/>
            </a:lvl8pPr>
            <a:lvl9pPr indent="-304800" lvl="8" marL="4114800" rtl="0">
              <a:spcBef>
                <a:spcPts val="400"/>
              </a:spcBef>
              <a:spcAft>
                <a:spcPts val="0"/>
              </a:spcAft>
              <a:buSzPts val="1200"/>
              <a:buChar char="•"/>
              <a:defRPr sz="1200"/>
            </a:lvl9pPr>
          </a:lstStyle>
          <a:p/>
        </p:txBody>
      </p:sp>
      <p:sp>
        <p:nvSpPr>
          <p:cNvPr id="492" name="Google Shape;492;p73"/>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3" name="Shape 493"/>
        <p:cNvGrpSpPr/>
        <p:nvPr/>
      </p:nvGrpSpPr>
      <p:grpSpPr>
        <a:xfrm>
          <a:off x="0" y="0"/>
          <a:ext cx="0" cy="0"/>
          <a:chOff x="0" y="0"/>
          <a:chExt cx="0" cy="0"/>
        </a:xfrm>
      </p:grpSpPr>
      <p:sp>
        <p:nvSpPr>
          <p:cNvPr id="494" name="Google Shape;494;p74"/>
          <p:cNvSpPr txBox="1"/>
          <p:nvPr>
            <p:ph idx="1" type="body"/>
          </p:nvPr>
        </p:nvSpPr>
        <p:spPr>
          <a:xfrm>
            <a:off x="319500" y="4233725"/>
            <a:ext cx="5998800" cy="598800"/>
          </a:xfrm>
          <a:prstGeom prst="rect">
            <a:avLst/>
          </a:prstGeom>
        </p:spPr>
        <p:txBody>
          <a:bodyPr anchorCtr="0" anchor="ctr" bIns="34275" lIns="68575" spcFirstLastPara="1" rIns="68575" wrap="square" tIns="34275">
            <a:normAutofit/>
          </a:bodyPr>
          <a:lstStyle>
            <a:lvl1pPr indent="-228600" lvl="0" marL="457200" rtl="0">
              <a:lnSpc>
                <a:spcPct val="100000"/>
              </a:lnSpc>
              <a:spcBef>
                <a:spcPts val="800"/>
              </a:spcBef>
              <a:spcAft>
                <a:spcPts val="0"/>
              </a:spcAft>
              <a:buSzPts val="1800"/>
              <a:buFont typeface="Roboto Slab"/>
              <a:buNone/>
              <a:defRPr>
                <a:latin typeface="Roboto Slab"/>
                <a:ea typeface="Roboto Slab"/>
                <a:cs typeface="Roboto Slab"/>
                <a:sym typeface="Roboto Slab"/>
              </a:defRPr>
            </a:lvl1pPr>
          </a:lstStyle>
          <a:p/>
        </p:txBody>
      </p:sp>
      <p:sp>
        <p:nvSpPr>
          <p:cNvPr id="495" name="Google Shape;495;p74"/>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496" name="Shape 496"/>
        <p:cNvGrpSpPr/>
        <p:nvPr/>
      </p:nvGrpSpPr>
      <p:grpSpPr>
        <a:xfrm>
          <a:off x="0" y="0"/>
          <a:ext cx="0" cy="0"/>
          <a:chOff x="0" y="0"/>
          <a:chExt cx="0" cy="0"/>
        </a:xfrm>
      </p:grpSpPr>
      <p:sp>
        <p:nvSpPr>
          <p:cNvPr id="497" name="Google Shape;497;p75"/>
          <p:cNvSpPr txBox="1"/>
          <p:nvPr>
            <p:ph idx="1" type="subTitle"/>
          </p:nvPr>
        </p:nvSpPr>
        <p:spPr>
          <a:xfrm>
            <a:off x="989091" y="2107370"/>
            <a:ext cx="6858000" cy="1241700"/>
          </a:xfrm>
          <a:prstGeom prst="rect">
            <a:avLst/>
          </a:prstGeom>
          <a:noFill/>
          <a:ln>
            <a:noFill/>
          </a:ln>
        </p:spPr>
        <p:txBody>
          <a:bodyPr anchorCtr="0" anchor="t" bIns="91425" lIns="91425" spcFirstLastPara="1" rIns="91425" wrap="square" tIns="91425">
            <a:normAutofit/>
          </a:bodyPr>
          <a:lstStyle>
            <a:lvl1pPr lvl="0" rtl="0" algn="ctr">
              <a:lnSpc>
                <a:spcPct val="115000"/>
              </a:lnSpc>
              <a:spcBef>
                <a:spcPts val="0"/>
              </a:spcBef>
              <a:spcAft>
                <a:spcPts val="0"/>
              </a:spcAft>
              <a:buSzPts val="1800"/>
              <a:buNone/>
              <a:defRPr sz="2400"/>
            </a:lvl1pPr>
            <a:lvl2pPr lvl="1" rtl="0" algn="ctr">
              <a:lnSpc>
                <a:spcPct val="115000"/>
              </a:lnSpc>
              <a:spcBef>
                <a:spcPts val="1600"/>
              </a:spcBef>
              <a:spcAft>
                <a:spcPts val="0"/>
              </a:spcAft>
              <a:buSzPts val="1400"/>
              <a:buNone/>
              <a:defRPr sz="2000"/>
            </a:lvl2pPr>
            <a:lvl3pPr lvl="2" rtl="0" algn="ctr">
              <a:lnSpc>
                <a:spcPct val="115000"/>
              </a:lnSpc>
              <a:spcBef>
                <a:spcPts val="1600"/>
              </a:spcBef>
              <a:spcAft>
                <a:spcPts val="0"/>
              </a:spcAft>
              <a:buSzPts val="1400"/>
              <a:buNone/>
              <a:defRPr sz="1800"/>
            </a:lvl3pPr>
            <a:lvl4pPr lvl="3" rtl="0" algn="ctr">
              <a:lnSpc>
                <a:spcPct val="115000"/>
              </a:lnSpc>
              <a:spcBef>
                <a:spcPts val="1600"/>
              </a:spcBef>
              <a:spcAft>
                <a:spcPts val="0"/>
              </a:spcAft>
              <a:buSzPts val="1400"/>
              <a:buNone/>
              <a:defRPr sz="1600"/>
            </a:lvl4pPr>
            <a:lvl5pPr lvl="4" rtl="0" algn="ctr">
              <a:lnSpc>
                <a:spcPct val="115000"/>
              </a:lnSpc>
              <a:spcBef>
                <a:spcPts val="1600"/>
              </a:spcBef>
              <a:spcAft>
                <a:spcPts val="0"/>
              </a:spcAft>
              <a:buSzPts val="1400"/>
              <a:buNone/>
              <a:defRPr sz="1600"/>
            </a:lvl5pPr>
            <a:lvl6pPr lvl="5" rtl="0" algn="ctr">
              <a:lnSpc>
                <a:spcPct val="115000"/>
              </a:lnSpc>
              <a:spcBef>
                <a:spcPts val="1600"/>
              </a:spcBef>
              <a:spcAft>
                <a:spcPts val="0"/>
              </a:spcAft>
              <a:buSzPts val="1400"/>
              <a:buNone/>
              <a:defRPr sz="1600"/>
            </a:lvl6pPr>
            <a:lvl7pPr lvl="6" rtl="0" algn="ctr">
              <a:lnSpc>
                <a:spcPct val="115000"/>
              </a:lnSpc>
              <a:spcBef>
                <a:spcPts val="1600"/>
              </a:spcBef>
              <a:spcAft>
                <a:spcPts val="0"/>
              </a:spcAft>
              <a:buSzPts val="1400"/>
              <a:buNone/>
              <a:defRPr sz="1600"/>
            </a:lvl7pPr>
            <a:lvl8pPr lvl="7" rtl="0" algn="ctr">
              <a:lnSpc>
                <a:spcPct val="115000"/>
              </a:lnSpc>
              <a:spcBef>
                <a:spcPts val="1600"/>
              </a:spcBef>
              <a:spcAft>
                <a:spcPts val="0"/>
              </a:spcAft>
              <a:buSzPts val="1400"/>
              <a:buNone/>
              <a:defRPr sz="1600"/>
            </a:lvl8pPr>
            <a:lvl9pPr lvl="8" rtl="0" algn="ctr">
              <a:lnSpc>
                <a:spcPct val="115000"/>
              </a:lnSpc>
              <a:spcBef>
                <a:spcPts val="1600"/>
              </a:spcBef>
              <a:spcAft>
                <a:spcPts val="1600"/>
              </a:spcAft>
              <a:buSzPts val="1400"/>
              <a:buNone/>
              <a:defRPr sz="1600"/>
            </a:lvl9pPr>
          </a:lstStyle>
          <a:p/>
        </p:txBody>
      </p:sp>
      <p:sp>
        <p:nvSpPr>
          <p:cNvPr id="498" name="Google Shape;498;p75"/>
          <p:cNvSpPr txBox="1"/>
          <p:nvPr>
            <p:ph type="title"/>
          </p:nvPr>
        </p:nvSpPr>
        <p:spPr>
          <a:xfrm>
            <a:off x="2679825" y="69895"/>
            <a:ext cx="6400800" cy="643200"/>
          </a:xfrm>
          <a:prstGeom prst="rect">
            <a:avLst/>
          </a:prstGeom>
          <a:noFill/>
          <a:ln>
            <a:noFill/>
          </a:ln>
        </p:spPr>
        <p:txBody>
          <a:bodyPr anchorCtr="0" anchor="t" bIns="91425" lIns="91425" spcFirstLastPara="1" rIns="91425" wrap="square" tIns="91425">
            <a:normAutofit/>
          </a:bodyPr>
          <a:lstStyle>
            <a:lvl1pPr lvl="0" rtl="0" algn="r">
              <a:lnSpc>
                <a:spcPct val="100000"/>
              </a:lnSpc>
              <a:spcBef>
                <a:spcPts val="0"/>
              </a:spcBef>
              <a:spcAft>
                <a:spcPts val="0"/>
              </a:spcAft>
              <a:buSzPts val="2800"/>
              <a:buNone/>
              <a:defRPr sz="3200">
                <a:solidFill>
                  <a:schemeClr val="lt1"/>
                </a:solidFill>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499" name="Google Shape;499;p75"/>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rtl="0" algn="r">
              <a:buClr>
                <a:schemeClr val="lt1"/>
              </a:buClr>
              <a:buSzPts val="1200"/>
              <a:buFont typeface="Arial"/>
              <a:buNone/>
              <a:defRPr b="0" i="0" sz="1200" u="none" cap="none" strike="noStrike">
                <a:solidFill>
                  <a:schemeClr val="lt1"/>
                </a:solidFill>
                <a:latin typeface="Arial"/>
                <a:ea typeface="Arial"/>
                <a:cs typeface="Arial"/>
                <a:sym typeface="Arial"/>
              </a:defRPr>
            </a:lvl1pPr>
            <a:lvl2pPr indent="0" lvl="1" marL="0" rtl="0" algn="r">
              <a:buClr>
                <a:schemeClr val="lt1"/>
              </a:buClr>
              <a:buSzPts val="1200"/>
              <a:buFont typeface="Arial"/>
              <a:buNone/>
              <a:defRPr b="0" i="0" sz="1200" u="none" cap="none" strike="noStrike">
                <a:solidFill>
                  <a:schemeClr val="lt1"/>
                </a:solidFill>
                <a:latin typeface="Arial"/>
                <a:ea typeface="Arial"/>
                <a:cs typeface="Arial"/>
                <a:sym typeface="Arial"/>
              </a:defRPr>
            </a:lvl2pPr>
            <a:lvl3pPr indent="0" lvl="2" marL="0" rtl="0" algn="r">
              <a:buClr>
                <a:schemeClr val="lt1"/>
              </a:buClr>
              <a:buSzPts val="1200"/>
              <a:buFont typeface="Arial"/>
              <a:buNone/>
              <a:defRPr b="0" i="0" sz="1200" u="none" cap="none" strike="noStrike">
                <a:solidFill>
                  <a:schemeClr val="lt1"/>
                </a:solidFill>
                <a:latin typeface="Arial"/>
                <a:ea typeface="Arial"/>
                <a:cs typeface="Arial"/>
                <a:sym typeface="Arial"/>
              </a:defRPr>
            </a:lvl3pPr>
            <a:lvl4pPr indent="0" lvl="3" marL="0" rtl="0" algn="r">
              <a:buClr>
                <a:schemeClr val="lt1"/>
              </a:buClr>
              <a:buSzPts val="1200"/>
              <a:buFont typeface="Arial"/>
              <a:buNone/>
              <a:defRPr b="0" i="0" sz="1200" u="none" cap="none" strike="noStrike">
                <a:solidFill>
                  <a:schemeClr val="lt1"/>
                </a:solidFill>
                <a:latin typeface="Arial"/>
                <a:ea typeface="Arial"/>
                <a:cs typeface="Arial"/>
                <a:sym typeface="Arial"/>
              </a:defRPr>
            </a:lvl4pPr>
            <a:lvl5pPr indent="0" lvl="4" marL="0" rtl="0" algn="r">
              <a:buClr>
                <a:schemeClr val="lt1"/>
              </a:buClr>
              <a:buSzPts val="1200"/>
              <a:buFont typeface="Arial"/>
              <a:buNone/>
              <a:defRPr b="0" i="0" sz="1200" u="none" cap="none" strike="noStrike">
                <a:solidFill>
                  <a:schemeClr val="lt1"/>
                </a:solidFill>
                <a:latin typeface="Arial"/>
                <a:ea typeface="Arial"/>
                <a:cs typeface="Arial"/>
                <a:sym typeface="Arial"/>
              </a:defRPr>
            </a:lvl5pPr>
            <a:lvl6pPr indent="0" lvl="5" marL="0" rtl="0" algn="r">
              <a:buClr>
                <a:schemeClr val="lt1"/>
              </a:buClr>
              <a:buSzPts val="1200"/>
              <a:buFont typeface="Arial"/>
              <a:buNone/>
              <a:defRPr b="0" i="0" sz="1200" u="none" cap="none" strike="noStrike">
                <a:solidFill>
                  <a:schemeClr val="lt1"/>
                </a:solidFill>
                <a:latin typeface="Arial"/>
                <a:ea typeface="Arial"/>
                <a:cs typeface="Arial"/>
                <a:sym typeface="Arial"/>
              </a:defRPr>
            </a:lvl6pPr>
            <a:lvl7pPr indent="0" lvl="6" marL="0" rtl="0" algn="r">
              <a:buClr>
                <a:schemeClr val="lt1"/>
              </a:buClr>
              <a:buSzPts val="1200"/>
              <a:buFont typeface="Arial"/>
              <a:buNone/>
              <a:defRPr b="0" i="0" sz="1200" u="none" cap="none" strike="noStrike">
                <a:solidFill>
                  <a:schemeClr val="lt1"/>
                </a:solidFill>
                <a:latin typeface="Arial"/>
                <a:ea typeface="Arial"/>
                <a:cs typeface="Arial"/>
                <a:sym typeface="Arial"/>
              </a:defRPr>
            </a:lvl7pPr>
            <a:lvl8pPr indent="0" lvl="7" marL="0" rtl="0" algn="r">
              <a:buClr>
                <a:schemeClr val="lt1"/>
              </a:buClr>
              <a:buSzPts val="1200"/>
              <a:buFont typeface="Arial"/>
              <a:buNone/>
              <a:defRPr b="0" i="0" sz="1200" u="none" cap="none" strike="noStrike">
                <a:solidFill>
                  <a:schemeClr val="lt1"/>
                </a:solidFill>
                <a:latin typeface="Arial"/>
                <a:ea typeface="Arial"/>
                <a:cs typeface="Arial"/>
                <a:sym typeface="Arial"/>
              </a:defRPr>
            </a:lvl8pPr>
            <a:lvl9pPr indent="0" lvl="8" marL="0" rtl="0" algn="r">
              <a:buClr>
                <a:schemeClr val="lt1"/>
              </a:buClr>
              <a:buSzPts val="1200"/>
              <a:buFont typeface="Arial"/>
              <a:buNone/>
              <a:defRPr b="0" i="0" sz="12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showMasterSp="0">
  <p:cSld name="Blank">
    <p:bg>
      <p:bgPr>
        <a:solidFill>
          <a:schemeClr val="lt1"/>
        </a:solidFill>
      </p:bgPr>
    </p:bg>
    <p:spTree>
      <p:nvGrpSpPr>
        <p:cNvPr id="500" name="Shape 500"/>
        <p:cNvGrpSpPr/>
        <p:nvPr/>
      </p:nvGrpSpPr>
      <p:grpSpPr>
        <a:xfrm>
          <a:off x="0" y="0"/>
          <a:ext cx="0" cy="0"/>
          <a:chOff x="0" y="0"/>
          <a:chExt cx="0" cy="0"/>
        </a:xfrm>
      </p:grpSpPr>
      <p:sp>
        <p:nvSpPr>
          <p:cNvPr id="501" name="Google Shape;501;p76"/>
          <p:cNvSpPr txBox="1"/>
          <p:nvPr>
            <p:ph type="title"/>
          </p:nvPr>
        </p:nvSpPr>
        <p:spPr>
          <a:xfrm>
            <a:off x="1881838" y="83686"/>
            <a:ext cx="7152300" cy="759900"/>
          </a:xfrm>
          <a:prstGeom prst="rect">
            <a:avLst/>
          </a:prstGeom>
          <a:noFill/>
          <a:ln>
            <a:noFill/>
          </a:ln>
        </p:spPr>
        <p:txBody>
          <a:bodyPr anchorCtr="0" anchor="ctr" bIns="45700" lIns="91425" spcFirstLastPara="1" rIns="91425" wrap="square" tIns="45700">
            <a:normAutofit/>
          </a:bodyPr>
          <a:lstStyle>
            <a:lvl1pPr lvl="0" rtl="0" algn="r">
              <a:lnSpc>
                <a:spcPct val="90000"/>
              </a:lnSpc>
              <a:spcBef>
                <a:spcPts val="0"/>
              </a:spcBef>
              <a:spcAft>
                <a:spcPts val="0"/>
              </a:spcAft>
              <a:buClr>
                <a:schemeClr val="dk1"/>
              </a:buClr>
              <a:buSzPts val="3600"/>
              <a:buFont typeface="Calibri"/>
              <a:buNone/>
              <a:defRPr sz="3600">
                <a:solidFill>
                  <a:schemeClr val="dk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descr="Decorative geometric pattern" id="502" name="Google Shape;502;p76"/>
          <p:cNvPicPr preferRelativeResize="0"/>
          <p:nvPr/>
        </p:nvPicPr>
        <p:blipFill rotWithShape="1">
          <a:blip r:embed="rId2">
            <a:alphaModFix/>
          </a:blip>
          <a:srcRect b="0" l="0" r="0" t="0"/>
          <a:stretch/>
        </p:blipFill>
        <p:spPr>
          <a:xfrm>
            <a:off x="0" y="0"/>
            <a:ext cx="9144001" cy="4871139"/>
          </a:xfrm>
          <a:prstGeom prst="rect">
            <a:avLst/>
          </a:prstGeom>
          <a:noFill/>
          <a:ln>
            <a:noFill/>
          </a:ln>
        </p:spPr>
      </p:pic>
      <p:pic>
        <p:nvPicPr>
          <p:cNvPr descr="Decorative blue bar" id="503" name="Google Shape;503;p76"/>
          <p:cNvPicPr preferRelativeResize="0"/>
          <p:nvPr/>
        </p:nvPicPr>
        <p:blipFill rotWithShape="1">
          <a:blip r:embed="rId3">
            <a:alphaModFix/>
          </a:blip>
          <a:srcRect b="0" l="0" r="0" t="0"/>
          <a:stretch/>
        </p:blipFill>
        <p:spPr>
          <a:xfrm>
            <a:off x="0" y="4871140"/>
            <a:ext cx="9144001" cy="276279"/>
          </a:xfrm>
          <a:prstGeom prst="rect">
            <a:avLst/>
          </a:prstGeom>
          <a:noFill/>
          <a:ln>
            <a:noFill/>
          </a:ln>
        </p:spPr>
      </p:pic>
      <p:pic>
        <p:nvPicPr>
          <p:cNvPr descr="Oregon Department of Education Logo" id="504" name="Google Shape;504;p76"/>
          <p:cNvPicPr preferRelativeResize="0"/>
          <p:nvPr/>
        </p:nvPicPr>
        <p:blipFill rotWithShape="1">
          <a:blip r:embed="rId4">
            <a:alphaModFix/>
          </a:blip>
          <a:srcRect b="0" l="0" r="0" t="0"/>
          <a:stretch/>
        </p:blipFill>
        <p:spPr>
          <a:xfrm>
            <a:off x="-90611" y="40172"/>
            <a:ext cx="1479336" cy="735684"/>
          </a:xfrm>
          <a:prstGeom prst="rect">
            <a:avLst/>
          </a:prstGeom>
          <a:noFill/>
          <a:ln>
            <a:noFill/>
          </a:ln>
        </p:spPr>
      </p:pic>
      <p:sp>
        <p:nvSpPr>
          <p:cNvPr id="505" name="Google Shape;505;p76"/>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b="0" i="0" sz="1200" u="none" cap="none" strike="noStrike">
                <a:solidFill>
                  <a:schemeClr val="lt1"/>
                </a:solidFill>
                <a:latin typeface="Calibri"/>
                <a:ea typeface="Calibri"/>
                <a:cs typeface="Calibri"/>
                <a:sym typeface="Calibri"/>
              </a:defRPr>
            </a:lvl1pPr>
            <a:lvl2pPr indent="0" lvl="1" marL="0" rtl="0" algn="r">
              <a:spcBef>
                <a:spcPts val="0"/>
              </a:spcBef>
              <a:buNone/>
              <a:defRPr b="0" i="0" sz="1200" u="none" cap="none" strike="noStrike">
                <a:solidFill>
                  <a:schemeClr val="lt1"/>
                </a:solidFill>
                <a:latin typeface="Calibri"/>
                <a:ea typeface="Calibri"/>
                <a:cs typeface="Calibri"/>
                <a:sym typeface="Calibri"/>
              </a:defRPr>
            </a:lvl2pPr>
            <a:lvl3pPr indent="0" lvl="2" marL="0" rtl="0" algn="r">
              <a:spcBef>
                <a:spcPts val="0"/>
              </a:spcBef>
              <a:buNone/>
              <a:defRPr b="0" i="0" sz="1200" u="none" cap="none" strike="noStrike">
                <a:solidFill>
                  <a:schemeClr val="lt1"/>
                </a:solidFill>
                <a:latin typeface="Calibri"/>
                <a:ea typeface="Calibri"/>
                <a:cs typeface="Calibri"/>
                <a:sym typeface="Calibri"/>
              </a:defRPr>
            </a:lvl3pPr>
            <a:lvl4pPr indent="0" lvl="3" marL="0" rtl="0" algn="r">
              <a:spcBef>
                <a:spcPts val="0"/>
              </a:spcBef>
              <a:buNone/>
              <a:defRPr b="0" i="0" sz="1200" u="none" cap="none" strike="noStrike">
                <a:solidFill>
                  <a:schemeClr val="lt1"/>
                </a:solidFill>
                <a:latin typeface="Calibri"/>
                <a:ea typeface="Calibri"/>
                <a:cs typeface="Calibri"/>
                <a:sym typeface="Calibri"/>
              </a:defRPr>
            </a:lvl4pPr>
            <a:lvl5pPr indent="0" lvl="4" marL="0" rtl="0" algn="r">
              <a:spcBef>
                <a:spcPts val="0"/>
              </a:spcBef>
              <a:buNone/>
              <a:defRPr b="0" i="0" sz="1200" u="none" cap="none" strike="noStrike">
                <a:solidFill>
                  <a:schemeClr val="lt1"/>
                </a:solidFill>
                <a:latin typeface="Calibri"/>
                <a:ea typeface="Calibri"/>
                <a:cs typeface="Calibri"/>
                <a:sym typeface="Calibri"/>
              </a:defRPr>
            </a:lvl5pPr>
            <a:lvl6pPr indent="0" lvl="5" marL="0" rtl="0" algn="r">
              <a:spcBef>
                <a:spcPts val="0"/>
              </a:spcBef>
              <a:buNone/>
              <a:defRPr b="0" i="0" sz="1200" u="none" cap="none" strike="noStrike">
                <a:solidFill>
                  <a:schemeClr val="lt1"/>
                </a:solidFill>
                <a:latin typeface="Calibri"/>
                <a:ea typeface="Calibri"/>
                <a:cs typeface="Calibri"/>
                <a:sym typeface="Calibri"/>
              </a:defRPr>
            </a:lvl6pPr>
            <a:lvl7pPr indent="0" lvl="6" marL="0" rtl="0" algn="r">
              <a:spcBef>
                <a:spcPts val="0"/>
              </a:spcBef>
              <a:buNone/>
              <a:defRPr b="0" i="0" sz="1200" u="none" cap="none" strike="noStrike">
                <a:solidFill>
                  <a:schemeClr val="lt1"/>
                </a:solidFill>
                <a:latin typeface="Calibri"/>
                <a:ea typeface="Calibri"/>
                <a:cs typeface="Calibri"/>
                <a:sym typeface="Calibri"/>
              </a:defRPr>
            </a:lvl7pPr>
            <a:lvl8pPr indent="0" lvl="7" marL="0" rtl="0" algn="r">
              <a:spcBef>
                <a:spcPts val="0"/>
              </a:spcBef>
              <a:buNone/>
              <a:defRPr b="0" i="0" sz="1200" u="none" cap="none" strike="noStrike">
                <a:solidFill>
                  <a:schemeClr val="lt1"/>
                </a:solidFill>
                <a:latin typeface="Calibri"/>
                <a:ea typeface="Calibri"/>
                <a:cs typeface="Calibri"/>
                <a:sym typeface="Calibri"/>
              </a:defRPr>
            </a:lvl8pPr>
            <a:lvl9pPr indent="0" lvl="8" marL="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 pattern_Logo only" showMasterSp="0">
  <p:cSld name="no pattern_Logo only">
    <p:bg>
      <p:bgPr>
        <a:solidFill>
          <a:schemeClr val="lt1"/>
        </a:solidFill>
      </p:bgPr>
    </p:bg>
    <p:spTree>
      <p:nvGrpSpPr>
        <p:cNvPr id="506" name="Shape 506"/>
        <p:cNvGrpSpPr/>
        <p:nvPr/>
      </p:nvGrpSpPr>
      <p:grpSpPr>
        <a:xfrm>
          <a:off x="0" y="0"/>
          <a:ext cx="0" cy="0"/>
          <a:chOff x="0" y="0"/>
          <a:chExt cx="0" cy="0"/>
        </a:xfrm>
      </p:grpSpPr>
      <p:pic>
        <p:nvPicPr>
          <p:cNvPr descr="Decorative blue bar" id="507" name="Google Shape;507;p77"/>
          <p:cNvPicPr preferRelativeResize="0"/>
          <p:nvPr/>
        </p:nvPicPr>
        <p:blipFill rotWithShape="1">
          <a:blip r:embed="rId2">
            <a:alphaModFix/>
          </a:blip>
          <a:srcRect b="0" l="0" r="0" t="0"/>
          <a:stretch/>
        </p:blipFill>
        <p:spPr>
          <a:xfrm>
            <a:off x="0" y="4871140"/>
            <a:ext cx="9144001" cy="276279"/>
          </a:xfrm>
          <a:prstGeom prst="rect">
            <a:avLst/>
          </a:prstGeom>
          <a:noFill/>
          <a:ln>
            <a:noFill/>
          </a:ln>
        </p:spPr>
      </p:pic>
      <p:sp>
        <p:nvSpPr>
          <p:cNvPr id="508" name="Google Shape;508;p77"/>
          <p:cNvSpPr txBox="1"/>
          <p:nvPr>
            <p:ph type="title"/>
          </p:nvPr>
        </p:nvSpPr>
        <p:spPr>
          <a:xfrm>
            <a:off x="619597" y="2201987"/>
            <a:ext cx="7886700" cy="994200"/>
          </a:xfrm>
          <a:prstGeom prst="rect">
            <a:avLst/>
          </a:prstGeom>
          <a:noFill/>
          <a:ln>
            <a:noFill/>
          </a:ln>
        </p:spPr>
        <p:txBody>
          <a:bodyPr anchorCtr="0" anchor="ctr" bIns="45700" lIns="91425" spcFirstLastPara="1" rIns="91425" wrap="square" tIns="45700">
            <a:normAutofit/>
          </a:bodyPr>
          <a:lstStyle>
            <a:lvl1pPr lvl="0" rtl="0" algn="ctr">
              <a:lnSpc>
                <a:spcPct val="90000"/>
              </a:lnSpc>
              <a:spcBef>
                <a:spcPts val="0"/>
              </a:spcBef>
              <a:spcAft>
                <a:spcPts val="0"/>
              </a:spcAft>
              <a:buClr>
                <a:schemeClr val="dk1"/>
              </a:buClr>
              <a:buSzPts val="4400"/>
              <a:buFont typeface="Calibri"/>
              <a:buNone/>
              <a:defRPr>
                <a:solidFill>
                  <a:schemeClr val="dk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descr="Decorative blue swoosh" id="509" name="Google Shape;509;p77"/>
          <p:cNvPicPr preferRelativeResize="0"/>
          <p:nvPr/>
        </p:nvPicPr>
        <p:blipFill rotWithShape="1">
          <a:blip r:embed="rId3">
            <a:alphaModFix/>
          </a:blip>
          <a:srcRect b="0" l="0" r="0" t="0"/>
          <a:stretch/>
        </p:blipFill>
        <p:spPr>
          <a:xfrm>
            <a:off x="0" y="-300103"/>
            <a:ext cx="9144001" cy="1577651"/>
          </a:xfrm>
          <a:prstGeom prst="rect">
            <a:avLst/>
          </a:prstGeom>
          <a:noFill/>
          <a:ln>
            <a:noFill/>
          </a:ln>
        </p:spPr>
      </p:pic>
      <p:sp>
        <p:nvSpPr>
          <p:cNvPr id="510" name="Google Shape;510;p77"/>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b="0" i="0" sz="1200" u="none" cap="none" strike="noStrike">
                <a:solidFill>
                  <a:schemeClr val="lt1"/>
                </a:solidFill>
                <a:latin typeface="Calibri"/>
                <a:ea typeface="Calibri"/>
                <a:cs typeface="Calibri"/>
                <a:sym typeface="Calibri"/>
              </a:defRPr>
            </a:lvl1pPr>
            <a:lvl2pPr indent="0" lvl="1" marL="0" rtl="0" algn="r">
              <a:spcBef>
                <a:spcPts val="0"/>
              </a:spcBef>
              <a:buNone/>
              <a:defRPr b="0" i="0" sz="1200" u="none" cap="none" strike="noStrike">
                <a:solidFill>
                  <a:schemeClr val="lt1"/>
                </a:solidFill>
                <a:latin typeface="Calibri"/>
                <a:ea typeface="Calibri"/>
                <a:cs typeface="Calibri"/>
                <a:sym typeface="Calibri"/>
              </a:defRPr>
            </a:lvl2pPr>
            <a:lvl3pPr indent="0" lvl="2" marL="0" rtl="0" algn="r">
              <a:spcBef>
                <a:spcPts val="0"/>
              </a:spcBef>
              <a:buNone/>
              <a:defRPr b="0" i="0" sz="1200" u="none" cap="none" strike="noStrike">
                <a:solidFill>
                  <a:schemeClr val="lt1"/>
                </a:solidFill>
                <a:latin typeface="Calibri"/>
                <a:ea typeface="Calibri"/>
                <a:cs typeface="Calibri"/>
                <a:sym typeface="Calibri"/>
              </a:defRPr>
            </a:lvl3pPr>
            <a:lvl4pPr indent="0" lvl="3" marL="0" rtl="0" algn="r">
              <a:spcBef>
                <a:spcPts val="0"/>
              </a:spcBef>
              <a:buNone/>
              <a:defRPr b="0" i="0" sz="1200" u="none" cap="none" strike="noStrike">
                <a:solidFill>
                  <a:schemeClr val="lt1"/>
                </a:solidFill>
                <a:latin typeface="Calibri"/>
                <a:ea typeface="Calibri"/>
                <a:cs typeface="Calibri"/>
                <a:sym typeface="Calibri"/>
              </a:defRPr>
            </a:lvl4pPr>
            <a:lvl5pPr indent="0" lvl="4" marL="0" rtl="0" algn="r">
              <a:spcBef>
                <a:spcPts val="0"/>
              </a:spcBef>
              <a:buNone/>
              <a:defRPr b="0" i="0" sz="1200" u="none" cap="none" strike="noStrike">
                <a:solidFill>
                  <a:schemeClr val="lt1"/>
                </a:solidFill>
                <a:latin typeface="Calibri"/>
                <a:ea typeface="Calibri"/>
                <a:cs typeface="Calibri"/>
                <a:sym typeface="Calibri"/>
              </a:defRPr>
            </a:lvl5pPr>
            <a:lvl6pPr indent="0" lvl="5" marL="0" rtl="0" algn="r">
              <a:spcBef>
                <a:spcPts val="0"/>
              </a:spcBef>
              <a:buNone/>
              <a:defRPr b="0" i="0" sz="1200" u="none" cap="none" strike="noStrike">
                <a:solidFill>
                  <a:schemeClr val="lt1"/>
                </a:solidFill>
                <a:latin typeface="Calibri"/>
                <a:ea typeface="Calibri"/>
                <a:cs typeface="Calibri"/>
                <a:sym typeface="Calibri"/>
              </a:defRPr>
            </a:lvl6pPr>
            <a:lvl7pPr indent="0" lvl="6" marL="0" rtl="0" algn="r">
              <a:spcBef>
                <a:spcPts val="0"/>
              </a:spcBef>
              <a:buNone/>
              <a:defRPr b="0" i="0" sz="1200" u="none" cap="none" strike="noStrike">
                <a:solidFill>
                  <a:schemeClr val="lt1"/>
                </a:solidFill>
                <a:latin typeface="Calibri"/>
                <a:ea typeface="Calibri"/>
                <a:cs typeface="Calibri"/>
                <a:sym typeface="Calibri"/>
              </a:defRPr>
            </a:lvl7pPr>
            <a:lvl8pPr indent="0" lvl="7" marL="0" rtl="0" algn="r">
              <a:spcBef>
                <a:spcPts val="0"/>
              </a:spcBef>
              <a:buNone/>
              <a:defRPr b="0" i="0" sz="1200" u="none" cap="none" strike="noStrike">
                <a:solidFill>
                  <a:schemeClr val="lt1"/>
                </a:solidFill>
                <a:latin typeface="Calibri"/>
                <a:ea typeface="Calibri"/>
                <a:cs typeface="Calibri"/>
                <a:sym typeface="Calibri"/>
              </a:defRPr>
            </a:lvl8pPr>
            <a:lvl9pPr indent="0" lvl="8" marL="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8-Title Only" showMasterSp="0">
  <p:cSld name="Blue_8-Title Only">
    <p:spTree>
      <p:nvGrpSpPr>
        <p:cNvPr id="60" name="Shape 60"/>
        <p:cNvGrpSpPr/>
        <p:nvPr/>
      </p:nvGrpSpPr>
      <p:grpSpPr>
        <a:xfrm>
          <a:off x="0" y="0"/>
          <a:ext cx="0" cy="0"/>
          <a:chOff x="0" y="0"/>
          <a:chExt cx="0" cy="0"/>
        </a:xfrm>
      </p:grpSpPr>
      <p:sp>
        <p:nvSpPr>
          <p:cNvPr id="61" name="Google Shape;61;p9"/>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 name="Google Shape;62;p9"/>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3" name="Google Shape;63;p9"/>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64" name="Google Shape;64;p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9-Blank" showMasterSp="0">
  <p:cSld name="Blue_9-Blank">
    <p:spTree>
      <p:nvGrpSpPr>
        <p:cNvPr id="65" name="Shape 65"/>
        <p:cNvGrpSpPr/>
        <p:nvPr/>
      </p:nvGrpSpPr>
      <p:grpSpPr>
        <a:xfrm>
          <a:off x="0" y="0"/>
          <a:ext cx="0" cy="0"/>
          <a:chOff x="0" y="0"/>
          <a:chExt cx="0" cy="0"/>
        </a:xfrm>
      </p:grpSpPr>
      <p:sp>
        <p:nvSpPr>
          <p:cNvPr id="66" name="Google Shape;66;p10"/>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v</a:t>
            </a:r>
            <a:endParaRPr sz="1100"/>
          </a:p>
        </p:txBody>
      </p:sp>
      <p:sp>
        <p:nvSpPr>
          <p:cNvPr id="67" name="Google Shape;67;p10"/>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8" name="Google Shape;68;p10"/>
          <p:cNvSpPr txBox="1"/>
          <p:nvPr/>
        </p:nvSpPr>
        <p:spPr>
          <a:xfrm>
            <a:off x="537882" y="4641037"/>
            <a:ext cx="5735100" cy="207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900">
                <a:solidFill>
                  <a:srgbClr val="595959"/>
                </a:solidFill>
                <a:latin typeface="Calibri"/>
                <a:ea typeface="Calibri"/>
                <a:cs typeface="Calibri"/>
                <a:sym typeface="Calibri"/>
              </a:rPr>
              <a:t>Oregon Department of Education</a:t>
            </a:r>
            <a:endParaRPr sz="1100"/>
          </a:p>
        </p:txBody>
      </p:sp>
      <p:sp>
        <p:nvSpPr>
          <p:cNvPr id="69" name="Google Shape;69;p1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9.xml"/><Relationship Id="rId42" Type="http://schemas.openxmlformats.org/officeDocument/2006/relationships/slideLayout" Target="../slideLayouts/slideLayout41.xml"/><Relationship Id="rId41" Type="http://schemas.openxmlformats.org/officeDocument/2006/relationships/slideLayout" Target="../slideLayouts/slideLayout40.xml"/><Relationship Id="rId44" Type="http://schemas.openxmlformats.org/officeDocument/2006/relationships/slideLayout" Target="../slideLayouts/slideLayout43.xml"/><Relationship Id="rId43" Type="http://schemas.openxmlformats.org/officeDocument/2006/relationships/slideLayout" Target="../slideLayouts/slideLayout42.xml"/><Relationship Id="rId46" Type="http://schemas.openxmlformats.org/officeDocument/2006/relationships/slideLayout" Target="../slideLayouts/slideLayout45.xml"/><Relationship Id="rId45" Type="http://schemas.openxmlformats.org/officeDocument/2006/relationships/slideLayout" Target="../slideLayouts/slideLayout44.xml"/><Relationship Id="rId1" Type="http://schemas.openxmlformats.org/officeDocument/2006/relationships/image" Target="../media/image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48" Type="http://schemas.openxmlformats.org/officeDocument/2006/relationships/slideLayout" Target="../slideLayouts/slideLayout47.xml"/><Relationship Id="rId47" Type="http://schemas.openxmlformats.org/officeDocument/2006/relationships/slideLayout" Target="../slideLayouts/slideLayout46.xml"/><Relationship Id="rId49" Type="http://schemas.openxmlformats.org/officeDocument/2006/relationships/slideLayout" Target="../slideLayouts/slideLayout4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73" Type="http://schemas.openxmlformats.org/officeDocument/2006/relationships/slideLayout" Target="../slideLayouts/slideLayout72.xml"/><Relationship Id="rId72" Type="http://schemas.openxmlformats.org/officeDocument/2006/relationships/slideLayout" Target="../slideLayouts/slideLayout71.xml"/><Relationship Id="rId31" Type="http://schemas.openxmlformats.org/officeDocument/2006/relationships/slideLayout" Target="../slideLayouts/slideLayout30.xml"/><Relationship Id="rId75" Type="http://schemas.openxmlformats.org/officeDocument/2006/relationships/slideLayout" Target="../slideLayouts/slideLayout74.xml"/><Relationship Id="rId30" Type="http://schemas.openxmlformats.org/officeDocument/2006/relationships/slideLayout" Target="../slideLayouts/slideLayout29.xml"/><Relationship Id="rId74" Type="http://schemas.openxmlformats.org/officeDocument/2006/relationships/slideLayout" Target="../slideLayouts/slideLayout73.xml"/><Relationship Id="rId33" Type="http://schemas.openxmlformats.org/officeDocument/2006/relationships/slideLayout" Target="../slideLayouts/slideLayout32.xml"/><Relationship Id="rId77" Type="http://schemas.openxmlformats.org/officeDocument/2006/relationships/slideLayout" Target="../slideLayouts/slideLayout76.xml"/><Relationship Id="rId32" Type="http://schemas.openxmlformats.org/officeDocument/2006/relationships/slideLayout" Target="../slideLayouts/slideLayout31.xml"/><Relationship Id="rId76" Type="http://schemas.openxmlformats.org/officeDocument/2006/relationships/slideLayout" Target="../slideLayouts/slideLayout75.xml"/><Relationship Id="rId35" Type="http://schemas.openxmlformats.org/officeDocument/2006/relationships/slideLayout" Target="../slideLayouts/slideLayout34.xml"/><Relationship Id="rId34" Type="http://schemas.openxmlformats.org/officeDocument/2006/relationships/slideLayout" Target="../slideLayouts/slideLayout33.xml"/><Relationship Id="rId78" Type="http://schemas.openxmlformats.org/officeDocument/2006/relationships/theme" Target="../theme/theme1.xml"/><Relationship Id="rId71" Type="http://schemas.openxmlformats.org/officeDocument/2006/relationships/slideLayout" Target="../slideLayouts/slideLayout70.xml"/><Relationship Id="rId70" Type="http://schemas.openxmlformats.org/officeDocument/2006/relationships/slideLayout" Target="../slideLayouts/slideLayout69.xml"/><Relationship Id="rId37" Type="http://schemas.openxmlformats.org/officeDocument/2006/relationships/slideLayout" Target="../slideLayouts/slideLayout36.xml"/><Relationship Id="rId36" Type="http://schemas.openxmlformats.org/officeDocument/2006/relationships/slideLayout" Target="../slideLayouts/slideLayout35.xml"/><Relationship Id="rId39" Type="http://schemas.openxmlformats.org/officeDocument/2006/relationships/slideLayout" Target="../slideLayouts/slideLayout38.xml"/><Relationship Id="rId38" Type="http://schemas.openxmlformats.org/officeDocument/2006/relationships/slideLayout" Target="../slideLayouts/slideLayout37.xml"/><Relationship Id="rId62" Type="http://schemas.openxmlformats.org/officeDocument/2006/relationships/slideLayout" Target="../slideLayouts/slideLayout61.xml"/><Relationship Id="rId61" Type="http://schemas.openxmlformats.org/officeDocument/2006/relationships/slideLayout" Target="../slideLayouts/slideLayout60.xml"/><Relationship Id="rId20" Type="http://schemas.openxmlformats.org/officeDocument/2006/relationships/slideLayout" Target="../slideLayouts/slideLayout19.xml"/><Relationship Id="rId64" Type="http://schemas.openxmlformats.org/officeDocument/2006/relationships/slideLayout" Target="../slideLayouts/slideLayout63.xml"/><Relationship Id="rId63" Type="http://schemas.openxmlformats.org/officeDocument/2006/relationships/slideLayout" Target="../slideLayouts/slideLayout62.xml"/><Relationship Id="rId22" Type="http://schemas.openxmlformats.org/officeDocument/2006/relationships/slideLayout" Target="../slideLayouts/slideLayout21.xml"/><Relationship Id="rId66" Type="http://schemas.openxmlformats.org/officeDocument/2006/relationships/slideLayout" Target="../slideLayouts/slideLayout65.xml"/><Relationship Id="rId21" Type="http://schemas.openxmlformats.org/officeDocument/2006/relationships/slideLayout" Target="../slideLayouts/slideLayout20.xml"/><Relationship Id="rId65" Type="http://schemas.openxmlformats.org/officeDocument/2006/relationships/slideLayout" Target="../slideLayouts/slideLayout64.xml"/><Relationship Id="rId24" Type="http://schemas.openxmlformats.org/officeDocument/2006/relationships/slideLayout" Target="../slideLayouts/slideLayout23.xml"/><Relationship Id="rId68" Type="http://schemas.openxmlformats.org/officeDocument/2006/relationships/slideLayout" Target="../slideLayouts/slideLayout67.xml"/><Relationship Id="rId23" Type="http://schemas.openxmlformats.org/officeDocument/2006/relationships/slideLayout" Target="../slideLayouts/slideLayout22.xml"/><Relationship Id="rId67" Type="http://schemas.openxmlformats.org/officeDocument/2006/relationships/slideLayout" Target="../slideLayouts/slideLayout66.xml"/><Relationship Id="rId60" Type="http://schemas.openxmlformats.org/officeDocument/2006/relationships/slideLayout" Target="../slideLayouts/slideLayout59.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69" Type="http://schemas.openxmlformats.org/officeDocument/2006/relationships/slideLayout" Target="../slideLayouts/slideLayout68.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29" Type="http://schemas.openxmlformats.org/officeDocument/2006/relationships/slideLayout" Target="../slideLayouts/slideLayout28.xml"/><Relationship Id="rId51" Type="http://schemas.openxmlformats.org/officeDocument/2006/relationships/slideLayout" Target="../slideLayouts/slideLayout50.xml"/><Relationship Id="rId50" Type="http://schemas.openxmlformats.org/officeDocument/2006/relationships/slideLayout" Target="../slideLayouts/slideLayout49.xml"/><Relationship Id="rId53" Type="http://schemas.openxmlformats.org/officeDocument/2006/relationships/slideLayout" Target="../slideLayouts/slideLayout52.xml"/><Relationship Id="rId52" Type="http://schemas.openxmlformats.org/officeDocument/2006/relationships/slideLayout" Target="../slideLayouts/slideLayout51.xml"/><Relationship Id="rId11" Type="http://schemas.openxmlformats.org/officeDocument/2006/relationships/slideLayout" Target="../slideLayouts/slideLayout10.xml"/><Relationship Id="rId55" Type="http://schemas.openxmlformats.org/officeDocument/2006/relationships/slideLayout" Target="../slideLayouts/slideLayout54.xml"/><Relationship Id="rId10" Type="http://schemas.openxmlformats.org/officeDocument/2006/relationships/slideLayout" Target="../slideLayouts/slideLayout9.xml"/><Relationship Id="rId54" Type="http://schemas.openxmlformats.org/officeDocument/2006/relationships/slideLayout" Target="../slideLayouts/slideLayout53.xml"/><Relationship Id="rId13" Type="http://schemas.openxmlformats.org/officeDocument/2006/relationships/slideLayout" Target="../slideLayouts/slideLayout12.xml"/><Relationship Id="rId57" Type="http://schemas.openxmlformats.org/officeDocument/2006/relationships/slideLayout" Target="../slideLayouts/slideLayout56.xml"/><Relationship Id="rId12" Type="http://schemas.openxmlformats.org/officeDocument/2006/relationships/slideLayout" Target="../slideLayouts/slideLayout11.xml"/><Relationship Id="rId56" Type="http://schemas.openxmlformats.org/officeDocument/2006/relationships/slideLayout" Target="../slideLayouts/slideLayout55.xml"/><Relationship Id="rId15" Type="http://schemas.openxmlformats.org/officeDocument/2006/relationships/slideLayout" Target="../slideLayouts/slideLayout14.xml"/><Relationship Id="rId59" Type="http://schemas.openxmlformats.org/officeDocument/2006/relationships/slideLayout" Target="../slideLayouts/slideLayout58.xml"/><Relationship Id="rId14" Type="http://schemas.openxmlformats.org/officeDocument/2006/relationships/slideLayout" Target="../slideLayouts/slideLayout13.xml"/><Relationship Id="rId58" Type="http://schemas.openxmlformats.org/officeDocument/2006/relationships/slideLayout" Target="../slideLayouts/slideLayout57.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9" name="Shape 9"/>
        <p:cNvGrpSpPr/>
        <p:nvPr/>
      </p:nvGrpSpPr>
      <p:grpSpPr>
        <a:xfrm>
          <a:off x="0" y="0"/>
          <a:ext cx="0" cy="0"/>
          <a:chOff x="0" y="0"/>
          <a:chExt cx="0" cy="0"/>
        </a:xfrm>
      </p:grpSpPr>
      <p:sp>
        <p:nvSpPr>
          <p:cNvPr id="10" name="Google Shape;10;p1"/>
          <p:cNvSpPr/>
          <p:nvPr/>
        </p:nvSpPr>
        <p:spPr>
          <a:xfrm>
            <a:off x="154641" y="161365"/>
            <a:ext cx="8831400" cy="48240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595959"/>
              </a:solidFill>
              <a:latin typeface="Calibri"/>
              <a:ea typeface="Calibri"/>
              <a:cs typeface="Calibri"/>
              <a:sym typeface="Calibri"/>
            </a:endParaRPr>
          </a:p>
        </p:txBody>
      </p:sp>
      <p:sp>
        <p:nvSpPr>
          <p:cNvPr id="11" name="Google Shape;11;p1"/>
          <p:cNvSpPr txBox="1"/>
          <p:nvPr>
            <p:ph type="title"/>
          </p:nvPr>
        </p:nvSpPr>
        <p:spPr>
          <a:xfrm>
            <a:off x="537882" y="342900"/>
            <a:ext cx="8088300" cy="7698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accent1"/>
              </a:buClr>
              <a:buSzPts val="3300"/>
              <a:buFont typeface="Calibri"/>
              <a:buNone/>
              <a:defRPr b="0" i="0" sz="3300" u="none" cap="none" strike="noStrike">
                <a:solidFill>
                  <a:schemeClr val="accen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 name="Google Shape;12;p1"/>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42900" lvl="0" marL="4572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42900" lvl="2" marL="13716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42900" lvl="3" marL="18288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 name="Google Shape;13;p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595959"/>
                </a:solidFill>
                <a:latin typeface="Calibri"/>
                <a:ea typeface="Calibri"/>
                <a:cs typeface="Calibri"/>
                <a:sym typeface="Calibri"/>
              </a:defRPr>
            </a:lvl1pPr>
            <a:lvl2pPr indent="0" lvl="1" marL="0" marR="0" rtl="0" algn="r">
              <a:spcBef>
                <a:spcPts val="0"/>
              </a:spcBef>
              <a:buNone/>
              <a:defRPr b="0" i="0" sz="900" u="none" cap="none" strike="noStrike">
                <a:solidFill>
                  <a:srgbClr val="595959"/>
                </a:solidFill>
                <a:latin typeface="Calibri"/>
                <a:ea typeface="Calibri"/>
                <a:cs typeface="Calibri"/>
                <a:sym typeface="Calibri"/>
              </a:defRPr>
            </a:lvl2pPr>
            <a:lvl3pPr indent="0" lvl="2" marL="0" marR="0" rtl="0" algn="r">
              <a:spcBef>
                <a:spcPts val="0"/>
              </a:spcBef>
              <a:buNone/>
              <a:defRPr b="0" i="0" sz="900" u="none" cap="none" strike="noStrike">
                <a:solidFill>
                  <a:srgbClr val="595959"/>
                </a:solidFill>
                <a:latin typeface="Calibri"/>
                <a:ea typeface="Calibri"/>
                <a:cs typeface="Calibri"/>
                <a:sym typeface="Calibri"/>
              </a:defRPr>
            </a:lvl3pPr>
            <a:lvl4pPr indent="0" lvl="3" marL="0" marR="0" rtl="0" algn="r">
              <a:spcBef>
                <a:spcPts val="0"/>
              </a:spcBef>
              <a:buNone/>
              <a:defRPr b="0" i="0" sz="900" u="none" cap="none" strike="noStrike">
                <a:solidFill>
                  <a:srgbClr val="595959"/>
                </a:solidFill>
                <a:latin typeface="Calibri"/>
                <a:ea typeface="Calibri"/>
                <a:cs typeface="Calibri"/>
                <a:sym typeface="Calibri"/>
              </a:defRPr>
            </a:lvl4pPr>
            <a:lvl5pPr indent="0" lvl="4" marL="0" marR="0" rtl="0" algn="r">
              <a:spcBef>
                <a:spcPts val="0"/>
              </a:spcBef>
              <a:buNone/>
              <a:defRPr b="0" i="0" sz="900" u="none" cap="none" strike="noStrike">
                <a:solidFill>
                  <a:srgbClr val="595959"/>
                </a:solidFill>
                <a:latin typeface="Calibri"/>
                <a:ea typeface="Calibri"/>
                <a:cs typeface="Calibri"/>
                <a:sym typeface="Calibri"/>
              </a:defRPr>
            </a:lvl5pPr>
            <a:lvl6pPr indent="0" lvl="5" marL="0" marR="0" rtl="0" algn="r">
              <a:spcBef>
                <a:spcPts val="0"/>
              </a:spcBef>
              <a:buNone/>
              <a:defRPr b="0" i="0" sz="900" u="none" cap="none" strike="noStrike">
                <a:solidFill>
                  <a:srgbClr val="595959"/>
                </a:solidFill>
                <a:latin typeface="Calibri"/>
                <a:ea typeface="Calibri"/>
                <a:cs typeface="Calibri"/>
                <a:sym typeface="Calibri"/>
              </a:defRPr>
            </a:lvl6pPr>
            <a:lvl7pPr indent="0" lvl="6" marL="0" marR="0" rtl="0" algn="r">
              <a:spcBef>
                <a:spcPts val="0"/>
              </a:spcBef>
              <a:buNone/>
              <a:defRPr b="0" i="0" sz="900" u="none" cap="none" strike="noStrike">
                <a:solidFill>
                  <a:srgbClr val="595959"/>
                </a:solidFill>
                <a:latin typeface="Calibri"/>
                <a:ea typeface="Calibri"/>
                <a:cs typeface="Calibri"/>
                <a:sym typeface="Calibri"/>
              </a:defRPr>
            </a:lvl7pPr>
            <a:lvl8pPr indent="0" lvl="7" marL="0" marR="0" rtl="0" algn="r">
              <a:spcBef>
                <a:spcPts val="0"/>
              </a:spcBef>
              <a:buNone/>
              <a:defRPr b="0" i="0" sz="900" u="none" cap="none" strike="noStrike">
                <a:solidFill>
                  <a:srgbClr val="595959"/>
                </a:solidFill>
                <a:latin typeface="Calibri"/>
                <a:ea typeface="Calibri"/>
                <a:cs typeface="Calibri"/>
                <a:sym typeface="Calibri"/>
              </a:defRPr>
            </a:lvl8pPr>
            <a:lvl9pPr indent="0" lvl="8" marL="0" marR="0" rtl="0" algn="r">
              <a:spcBef>
                <a:spcPts val="0"/>
              </a:spcBef>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Decorative line break" id="14" name="Google Shape;14;p1"/>
          <p:cNvPicPr preferRelativeResize="0"/>
          <p:nvPr/>
        </p:nvPicPr>
        <p:blipFill rotWithShape="1">
          <a:blip r:embed="rId1">
            <a:alphaModFix/>
          </a:blip>
          <a:srcRect b="0" l="0" r="0" t="0"/>
          <a:stretch/>
        </p:blipFill>
        <p:spPr>
          <a:xfrm>
            <a:off x="603503" y="1168770"/>
            <a:ext cx="964694" cy="1828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 id="2147483685" r:id="rId39"/>
    <p:sldLayoutId id="2147483686" r:id="rId40"/>
    <p:sldLayoutId id="2147483687" r:id="rId41"/>
    <p:sldLayoutId id="2147483688" r:id="rId42"/>
    <p:sldLayoutId id="2147483689" r:id="rId43"/>
    <p:sldLayoutId id="2147483690" r:id="rId44"/>
    <p:sldLayoutId id="2147483691" r:id="rId45"/>
    <p:sldLayoutId id="2147483692" r:id="rId46"/>
    <p:sldLayoutId id="2147483693" r:id="rId47"/>
    <p:sldLayoutId id="2147483694" r:id="rId48"/>
    <p:sldLayoutId id="2147483695" r:id="rId49"/>
    <p:sldLayoutId id="2147483696" r:id="rId50"/>
    <p:sldLayoutId id="2147483697" r:id="rId51"/>
    <p:sldLayoutId id="2147483698" r:id="rId52"/>
    <p:sldLayoutId id="2147483699" r:id="rId53"/>
    <p:sldLayoutId id="2147483700" r:id="rId54"/>
    <p:sldLayoutId id="2147483701" r:id="rId55"/>
    <p:sldLayoutId id="2147483702" r:id="rId56"/>
    <p:sldLayoutId id="2147483703" r:id="rId57"/>
    <p:sldLayoutId id="2147483704" r:id="rId58"/>
    <p:sldLayoutId id="2147483705" r:id="rId59"/>
    <p:sldLayoutId id="2147483706" r:id="rId60"/>
    <p:sldLayoutId id="2147483707" r:id="rId61"/>
    <p:sldLayoutId id="2147483708" r:id="rId62"/>
    <p:sldLayoutId id="2147483709" r:id="rId63"/>
    <p:sldLayoutId id="2147483710" r:id="rId64"/>
    <p:sldLayoutId id="2147483711" r:id="rId65"/>
    <p:sldLayoutId id="2147483712" r:id="rId66"/>
    <p:sldLayoutId id="2147483713" r:id="rId67"/>
    <p:sldLayoutId id="2147483714" r:id="rId68"/>
    <p:sldLayoutId id="2147483715" r:id="rId69"/>
    <p:sldLayoutId id="2147483716" r:id="rId70"/>
    <p:sldLayoutId id="2147483717" r:id="rId71"/>
    <p:sldLayoutId id="2147483718" r:id="rId72"/>
    <p:sldLayoutId id="2147483719" r:id="rId73"/>
    <p:sldLayoutId id="2147483720" r:id="rId74"/>
    <p:sldLayoutId id="2147483721" r:id="rId75"/>
    <p:sldLayoutId id="2147483722" r:id="rId76"/>
    <p:sldLayoutId id="2147483723" r:id="rId7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11.xml"/><Relationship Id="rId3" Type="http://schemas.openxmlformats.org/officeDocument/2006/relationships/hyperlink" Target="https://secure.sos.state.or.us/oard/viewSingleRule.action?ruleVrsnRsn=145251" TargetMode="Externa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15.xml"/><Relationship Id="rId3" Type="http://schemas.openxmlformats.org/officeDocument/2006/relationships/hyperlink" Target="https://secure.sos.state.or.us/oard/viewSingleRule.action?ruleVrsnRsn=145221"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 Id="rId3" Type="http://schemas.openxmlformats.org/officeDocument/2006/relationships/image" Target="../media/image2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2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s://drive.google.com/file/d/1hpitJe6M_jplq3IY5Y-YIBlaf_oSvI30/view" TargetMode="External"/><Relationship Id="rId4" Type="http://schemas.openxmlformats.org/officeDocument/2006/relationships/hyperlink" Target="https://secure.sos.state.or.us/oard/displayDivisionRules.action?selectedDivision=2563" TargetMode="External"/><Relationship Id="rId5" Type="http://schemas.openxmlformats.org/officeDocument/2006/relationships/hyperlink" Target="https://www.oregon.gov/ode/rules-and-policies/StateRules/Pages/Professional-Learning-Division-22-Standards.asp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21.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78"/>
          <p:cNvSpPr txBox="1"/>
          <p:nvPr>
            <p:ph type="ctrTitle"/>
          </p:nvPr>
        </p:nvSpPr>
        <p:spPr>
          <a:xfrm>
            <a:off x="1143000" y="2058526"/>
            <a:ext cx="6858000" cy="767400"/>
          </a:xfrm>
          <a:prstGeom prst="rect">
            <a:avLst/>
          </a:prstGeom>
          <a:noFill/>
          <a:ln>
            <a:noFill/>
          </a:ln>
        </p:spPr>
        <p:txBody>
          <a:bodyPr anchorCtr="0" anchor="t"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7317"/>
              <a:buFont typeface="Calibri"/>
              <a:buNone/>
            </a:pPr>
            <a:r>
              <a:rPr lang="en-US"/>
              <a:t>Division 22 Standards Assurances for the 2023-24 School Year</a:t>
            </a:r>
            <a:endParaRPr/>
          </a:p>
        </p:txBody>
      </p:sp>
      <p:sp>
        <p:nvSpPr>
          <p:cNvPr id="517" name="Google Shape;517;p78"/>
          <p:cNvSpPr txBox="1"/>
          <p:nvPr>
            <p:ph idx="1" type="subTitle"/>
          </p:nvPr>
        </p:nvSpPr>
        <p:spPr>
          <a:xfrm>
            <a:off x="1086575" y="3159016"/>
            <a:ext cx="6858000" cy="1241700"/>
          </a:xfrm>
          <a:prstGeom prst="rect">
            <a:avLst/>
          </a:prstGeom>
        </p:spPr>
        <p:txBody>
          <a:bodyPr anchorCtr="0" anchor="t" bIns="34275" lIns="68575" spcFirstLastPara="1" rIns="68575" wrap="square" tIns="34275">
            <a:normAutofit/>
          </a:bodyPr>
          <a:lstStyle/>
          <a:p>
            <a:pPr indent="0" lvl="0" marL="0" rtl="0" algn="ctr">
              <a:spcBef>
                <a:spcPts val="800"/>
              </a:spcBef>
              <a:spcAft>
                <a:spcPts val="0"/>
              </a:spcAft>
              <a:buNone/>
            </a:pPr>
            <a:r>
              <a:rPr lang="en-US"/>
              <a:t>October 16, 2024</a:t>
            </a:r>
            <a:endParaRPr/>
          </a:p>
          <a:p>
            <a:pPr indent="0" lvl="0" marL="0" rtl="0" algn="ctr">
              <a:spcBef>
                <a:spcPts val="800"/>
              </a:spcBef>
              <a:spcAft>
                <a:spcPts val="0"/>
              </a:spcAft>
              <a:buNone/>
            </a:pPr>
            <a:r>
              <a:rPr lang="en-US"/>
              <a:t>Dr. Danielle Hudson, Superintendent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sp>
        <p:nvSpPr>
          <p:cNvPr id="609" name="Google Shape;609;p87"/>
          <p:cNvSpPr txBox="1"/>
          <p:nvPr>
            <p:ph type="ctrTitle"/>
          </p:nvPr>
        </p:nvSpPr>
        <p:spPr>
          <a:xfrm>
            <a:off x="537883" y="1866568"/>
            <a:ext cx="8088300" cy="1425300"/>
          </a:xfrm>
          <a:prstGeom prst="rect">
            <a:avLst/>
          </a:prstGeom>
        </p:spPr>
        <p:txBody>
          <a:bodyPr anchorCtr="0" anchor="ctr" bIns="34275" lIns="68575" spcFirstLastPara="1" rIns="68575" wrap="square" tIns="34275">
            <a:noAutofit/>
          </a:bodyPr>
          <a:lstStyle/>
          <a:p>
            <a:pPr indent="0" lvl="0" marL="0" rtl="0" algn="ctr">
              <a:spcBef>
                <a:spcPts val="0"/>
              </a:spcBef>
              <a:spcAft>
                <a:spcPts val="0"/>
              </a:spcAft>
              <a:buNone/>
            </a:pPr>
            <a:r>
              <a:rPr lang="en-US"/>
              <a:t>Report for the </a:t>
            </a:r>
            <a:endParaRPr/>
          </a:p>
          <a:p>
            <a:pPr indent="0" lvl="0" marL="0" rtl="0" algn="ctr">
              <a:spcBef>
                <a:spcPts val="0"/>
              </a:spcBef>
              <a:spcAft>
                <a:spcPts val="0"/>
              </a:spcAft>
              <a:buNone/>
            </a:pPr>
            <a:r>
              <a:rPr lang="en-US"/>
              <a:t>2023-24 School Year</a:t>
            </a:r>
            <a:endParaRPr/>
          </a:p>
        </p:txBody>
      </p:sp>
      <p:sp>
        <p:nvSpPr>
          <p:cNvPr id="610" name="Google Shape;610;p87"/>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88"/>
          <p:cNvSpPr txBox="1"/>
          <p:nvPr>
            <p:ph type="title"/>
          </p:nvPr>
        </p:nvSpPr>
        <p:spPr>
          <a:xfrm>
            <a:off x="537882" y="342900"/>
            <a:ext cx="8088300" cy="769800"/>
          </a:xfrm>
          <a:prstGeom prst="rect">
            <a:avLst/>
          </a:prstGeom>
        </p:spPr>
        <p:txBody>
          <a:bodyPr anchorCtr="0" anchor="b" bIns="34275" lIns="68575" spcFirstLastPara="1" rIns="68575" wrap="square" tIns="34275">
            <a:normAutofit/>
          </a:bodyPr>
          <a:lstStyle/>
          <a:p>
            <a:pPr indent="0" lvl="0" marL="0" rtl="0" algn="l">
              <a:spcBef>
                <a:spcPts val="0"/>
              </a:spcBef>
              <a:spcAft>
                <a:spcPts val="0"/>
              </a:spcAft>
              <a:buNone/>
            </a:pPr>
            <a:r>
              <a:rPr lang="en-US"/>
              <a:t>Division 22 Standard </a:t>
            </a:r>
            <a:r>
              <a:rPr lang="en-US"/>
              <a:t>Waivers </a:t>
            </a:r>
            <a:r>
              <a:rPr lang="en-US"/>
              <a:t>for 2023-24</a:t>
            </a:r>
            <a:endParaRPr/>
          </a:p>
        </p:txBody>
      </p:sp>
      <p:sp>
        <p:nvSpPr>
          <p:cNvPr id="616" name="Google Shape;616;p88"/>
          <p:cNvSpPr txBox="1"/>
          <p:nvPr>
            <p:ph idx="1" type="body"/>
          </p:nvPr>
        </p:nvSpPr>
        <p:spPr>
          <a:xfrm>
            <a:off x="537875" y="1369225"/>
            <a:ext cx="6172800" cy="3081900"/>
          </a:xfrm>
          <a:prstGeom prst="rect">
            <a:avLst/>
          </a:prstGeom>
        </p:spPr>
        <p:txBody>
          <a:bodyPr anchorCtr="0" anchor="t" bIns="34275" lIns="68575" spcFirstLastPara="1" rIns="68575" wrap="square" tIns="34275">
            <a:normAutofit/>
          </a:bodyPr>
          <a:lstStyle/>
          <a:p>
            <a:pPr indent="-317500" lvl="0" marL="457200" rtl="0" algn="l">
              <a:lnSpc>
                <a:spcPct val="100000"/>
              </a:lnSpc>
              <a:spcBef>
                <a:spcPts val="0"/>
              </a:spcBef>
              <a:spcAft>
                <a:spcPts val="0"/>
              </a:spcAft>
              <a:buSzPts val="1400"/>
              <a:buChar char="●"/>
            </a:pPr>
            <a:r>
              <a:rPr lang="en-US" u="sng">
                <a:solidFill>
                  <a:srgbClr val="1155CC"/>
                </a:solidFill>
                <a:hlinkClick r:id="rId3">
                  <a:extLst>
                    <a:ext uri="{A12FA001-AC4F-418D-AE19-62706E023703}">
                      <ahyp:hlinkClr val="tx"/>
                    </a:ext>
                  </a:extLst>
                </a:hlinkClick>
              </a:rPr>
              <a:t>581-022-2115(3) Assessment of Essential Skills</a:t>
            </a:r>
            <a:r>
              <a:rPr lang="en-US"/>
              <a:t>:    </a:t>
            </a:r>
            <a:endParaRPr/>
          </a:p>
          <a:p>
            <a:pPr indent="-317500" lvl="1" marL="914400" rtl="0" algn="l">
              <a:lnSpc>
                <a:spcPct val="100000"/>
              </a:lnSpc>
              <a:spcBef>
                <a:spcPts val="0"/>
              </a:spcBef>
              <a:spcAft>
                <a:spcPts val="0"/>
              </a:spcAft>
              <a:buSzPts val="1400"/>
              <a:buChar char="○"/>
            </a:pPr>
            <a:r>
              <a:rPr b="1" lang="en-US"/>
              <a:t>Essential Skills Graduation Requirements </a:t>
            </a:r>
            <a:r>
              <a:rPr lang="en-US"/>
              <a:t>are waived for students graduating in the 2023-2024, 2024-2025, 2025-2026, and 2026-27 school years.</a:t>
            </a:r>
            <a:endParaRPr/>
          </a:p>
          <a:p>
            <a:pPr indent="-317500" lvl="1" marL="914400" rtl="0" algn="l">
              <a:lnSpc>
                <a:spcPct val="100000"/>
              </a:lnSpc>
              <a:spcBef>
                <a:spcPts val="0"/>
              </a:spcBef>
              <a:spcAft>
                <a:spcPts val="1000"/>
              </a:spcAft>
              <a:buSzPts val="1400"/>
              <a:buChar char="○"/>
            </a:pPr>
            <a:r>
              <a:rPr lang="en-US"/>
              <a:t>Note: Local Performance Assessment requirement in Section (2) remains in effect.</a:t>
            </a:r>
            <a:endParaRPr/>
          </a:p>
        </p:txBody>
      </p:sp>
      <p:pic>
        <p:nvPicPr>
          <p:cNvPr descr="Blue checkbox labeled &quot;Rules&quot;" id="617" name="Google Shape;617;p88"/>
          <p:cNvPicPr preferRelativeResize="0"/>
          <p:nvPr/>
        </p:nvPicPr>
        <p:blipFill>
          <a:blip r:embed="rId4">
            <a:alphaModFix/>
          </a:blip>
          <a:stretch>
            <a:fillRect/>
          </a:stretch>
        </p:blipFill>
        <p:spPr>
          <a:xfrm>
            <a:off x="6457950" y="1707894"/>
            <a:ext cx="2404574" cy="2404579"/>
          </a:xfrm>
          <a:prstGeom prst="rect">
            <a:avLst/>
          </a:prstGeom>
          <a:noFill/>
          <a:ln>
            <a:noFill/>
          </a:ln>
        </p:spPr>
      </p:pic>
      <p:sp>
        <p:nvSpPr>
          <p:cNvPr id="618" name="Google Shape;618;p88"/>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p89"/>
          <p:cNvSpPr txBox="1"/>
          <p:nvPr>
            <p:ph type="title"/>
          </p:nvPr>
        </p:nvSpPr>
        <p:spPr>
          <a:xfrm>
            <a:off x="537882" y="342900"/>
            <a:ext cx="8088300" cy="7698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en-US"/>
              <a:t>District Report on Compliance with Division 22 Standards </a:t>
            </a:r>
            <a:endParaRPr/>
          </a:p>
        </p:txBody>
      </p:sp>
      <p:sp>
        <p:nvSpPr>
          <p:cNvPr id="625" name="Google Shape;625;p89"/>
          <p:cNvSpPr txBox="1"/>
          <p:nvPr>
            <p:ph idx="1" type="body"/>
          </p:nvPr>
        </p:nvSpPr>
        <p:spPr>
          <a:xfrm>
            <a:off x="537882" y="1369219"/>
            <a:ext cx="8088300" cy="30819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lang="en-US" sz="2400"/>
              <a:t>CSD was</a:t>
            </a:r>
            <a:r>
              <a:rPr b="1" lang="en-US" sz="2400" u="sng"/>
              <a:t> in compliance</a:t>
            </a:r>
            <a:r>
              <a:rPr lang="en-US" sz="2400"/>
              <a:t> for all items in these categories/ sub-categories:</a:t>
            </a:r>
            <a:endParaRPr sz="2400"/>
          </a:p>
          <a:p>
            <a:pPr indent="-381000" lvl="0" marL="457200" rtl="0" algn="l">
              <a:lnSpc>
                <a:spcPct val="100000"/>
              </a:lnSpc>
              <a:spcBef>
                <a:spcPts val="1000"/>
              </a:spcBef>
              <a:spcAft>
                <a:spcPts val="0"/>
              </a:spcAft>
              <a:buSzPts val="2400"/>
              <a:buChar char="●"/>
            </a:pPr>
            <a:r>
              <a:rPr lang="en-US" sz="2400"/>
              <a:t>Teaching &amp; Learning with the exception of in two sub-categories.</a:t>
            </a:r>
            <a:endParaRPr sz="2400"/>
          </a:p>
          <a:p>
            <a:pPr indent="-381000" lvl="0" marL="457200" rtl="0" algn="l">
              <a:lnSpc>
                <a:spcPct val="100000"/>
              </a:lnSpc>
              <a:spcBef>
                <a:spcPts val="0"/>
              </a:spcBef>
              <a:spcAft>
                <a:spcPts val="0"/>
              </a:spcAft>
              <a:buSzPts val="2400"/>
              <a:buChar char="●"/>
            </a:pPr>
            <a:r>
              <a:rPr lang="en-US" sz="2400"/>
              <a:t>Health and Safety</a:t>
            </a:r>
            <a:endParaRPr sz="2400"/>
          </a:p>
          <a:p>
            <a:pPr indent="-381000" lvl="0" marL="457200" rtl="0" algn="l">
              <a:lnSpc>
                <a:spcPct val="100000"/>
              </a:lnSpc>
              <a:spcBef>
                <a:spcPts val="0"/>
              </a:spcBef>
              <a:spcAft>
                <a:spcPts val="0"/>
              </a:spcAft>
              <a:buSzPts val="2400"/>
              <a:buChar char="●"/>
            </a:pPr>
            <a:r>
              <a:rPr lang="en-US" sz="2400">
                <a:highlight>
                  <a:schemeClr val="lt1"/>
                </a:highlight>
              </a:rPr>
              <a:t>District Performance &amp; Accountability</a:t>
            </a:r>
            <a:endParaRPr sz="2400">
              <a:highlight>
                <a:schemeClr val="lt1"/>
              </a:highlight>
            </a:endParaRPr>
          </a:p>
          <a:p>
            <a:pPr indent="-381000" lvl="0" marL="457200" rtl="0" algn="l">
              <a:lnSpc>
                <a:spcPct val="100000"/>
              </a:lnSpc>
              <a:spcBef>
                <a:spcPts val="0"/>
              </a:spcBef>
              <a:spcAft>
                <a:spcPts val="0"/>
              </a:spcAft>
              <a:buSzPts val="2400"/>
              <a:buChar char="●"/>
            </a:pPr>
            <a:r>
              <a:rPr lang="en-US" sz="2400">
                <a:highlight>
                  <a:schemeClr val="lt1"/>
                </a:highlight>
              </a:rPr>
              <a:t>Human Resources/ Staffing</a:t>
            </a:r>
            <a:endParaRPr sz="2400">
              <a:highlight>
                <a:schemeClr val="lt1"/>
              </a:highlight>
            </a:endParaRPr>
          </a:p>
        </p:txBody>
      </p:sp>
      <p:sp>
        <p:nvSpPr>
          <p:cNvPr id="626" name="Google Shape;626;p89"/>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1" name="Shape 631"/>
        <p:cNvGrpSpPr/>
        <p:nvPr/>
      </p:nvGrpSpPr>
      <p:grpSpPr>
        <a:xfrm>
          <a:off x="0" y="0"/>
          <a:ext cx="0" cy="0"/>
          <a:chOff x="0" y="0"/>
          <a:chExt cx="0" cy="0"/>
        </a:xfrm>
      </p:grpSpPr>
      <p:sp>
        <p:nvSpPr>
          <p:cNvPr id="632" name="Google Shape;632;p90"/>
          <p:cNvSpPr txBox="1"/>
          <p:nvPr>
            <p:ph type="title"/>
          </p:nvPr>
        </p:nvSpPr>
        <p:spPr>
          <a:xfrm>
            <a:off x="537882" y="342900"/>
            <a:ext cx="8088300" cy="7698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en-US"/>
              <a:t>District Report on Non-Compliance with Division 22 Standards </a:t>
            </a:r>
            <a:endParaRPr/>
          </a:p>
        </p:txBody>
      </p:sp>
      <p:sp>
        <p:nvSpPr>
          <p:cNvPr id="633" name="Google Shape;633;p90"/>
          <p:cNvSpPr txBox="1"/>
          <p:nvPr>
            <p:ph idx="1" type="body"/>
          </p:nvPr>
        </p:nvSpPr>
        <p:spPr>
          <a:xfrm>
            <a:off x="537882" y="1369219"/>
            <a:ext cx="8088300" cy="3081900"/>
          </a:xfrm>
          <a:prstGeom prst="rect">
            <a:avLst/>
          </a:prstGeom>
        </p:spPr>
        <p:txBody>
          <a:bodyPr anchorCtr="0" anchor="t" bIns="34275" lIns="68575" spcFirstLastPara="1" rIns="68575" wrap="square" tIns="34275">
            <a:normAutofit fontScale="85000" lnSpcReduction="20000"/>
          </a:bodyPr>
          <a:lstStyle/>
          <a:p>
            <a:pPr indent="0" lvl="0" marL="0" rtl="0" algn="l">
              <a:lnSpc>
                <a:spcPct val="100000"/>
              </a:lnSpc>
              <a:spcBef>
                <a:spcPts val="0"/>
              </a:spcBef>
              <a:spcAft>
                <a:spcPts val="0"/>
              </a:spcAft>
              <a:buNone/>
            </a:pPr>
            <a:r>
              <a:rPr lang="en-US" sz="2400"/>
              <a:t>CSD was</a:t>
            </a:r>
            <a:r>
              <a:rPr b="1" lang="en-US" sz="2400" u="sng"/>
              <a:t> not compliance</a:t>
            </a:r>
            <a:r>
              <a:rPr lang="en-US" sz="2400"/>
              <a:t> for items in these categories/ sub-categories:</a:t>
            </a:r>
            <a:endParaRPr sz="2400"/>
          </a:p>
          <a:p>
            <a:pPr indent="-358140" lvl="0" marL="457200" rtl="0" algn="l">
              <a:lnSpc>
                <a:spcPct val="100000"/>
              </a:lnSpc>
              <a:spcBef>
                <a:spcPts val="1000"/>
              </a:spcBef>
              <a:spcAft>
                <a:spcPts val="0"/>
              </a:spcAft>
              <a:buSzPct val="100000"/>
              <a:buChar char="●"/>
            </a:pPr>
            <a:r>
              <a:rPr lang="en-US" sz="2400">
                <a:highlight>
                  <a:schemeClr val="lt1"/>
                </a:highlight>
              </a:rPr>
              <a:t>Teaching &amp; Learning:</a:t>
            </a:r>
            <a:endParaRPr sz="2400">
              <a:highlight>
                <a:schemeClr val="lt1"/>
              </a:highlight>
            </a:endParaRPr>
          </a:p>
          <a:p>
            <a:pPr indent="-358140" lvl="1" marL="914400" rtl="0" algn="l">
              <a:lnSpc>
                <a:spcPct val="100000"/>
              </a:lnSpc>
              <a:spcBef>
                <a:spcPts val="0"/>
              </a:spcBef>
              <a:spcAft>
                <a:spcPts val="0"/>
              </a:spcAft>
              <a:buSzPct val="100000"/>
              <a:buChar char="○"/>
            </a:pPr>
            <a:r>
              <a:rPr lang="en-US" sz="2400">
                <a:highlight>
                  <a:schemeClr val="lt1"/>
                </a:highlight>
              </a:rPr>
              <a:t>Human Sexuality Education</a:t>
            </a:r>
            <a:endParaRPr sz="2400">
              <a:highlight>
                <a:schemeClr val="lt1"/>
              </a:highlight>
            </a:endParaRPr>
          </a:p>
          <a:p>
            <a:pPr indent="-358140" lvl="1" marL="914400" rtl="0" algn="l">
              <a:lnSpc>
                <a:spcPct val="100000"/>
              </a:lnSpc>
              <a:spcBef>
                <a:spcPts val="0"/>
              </a:spcBef>
              <a:spcAft>
                <a:spcPts val="0"/>
              </a:spcAft>
              <a:buSzPct val="100000"/>
              <a:buChar char="○"/>
            </a:pPr>
            <a:r>
              <a:rPr lang="en-US" sz="2400">
                <a:highlight>
                  <a:schemeClr val="lt1"/>
                </a:highlight>
              </a:rPr>
              <a:t>Instructional Materials Adoption</a:t>
            </a:r>
            <a:endParaRPr sz="2400">
              <a:highlight>
                <a:schemeClr val="lt1"/>
              </a:highlight>
            </a:endParaRPr>
          </a:p>
          <a:p>
            <a:pPr indent="0" lvl="0" marL="914400" rtl="0" algn="l">
              <a:lnSpc>
                <a:spcPct val="100000"/>
              </a:lnSpc>
              <a:spcBef>
                <a:spcPts val="1000"/>
              </a:spcBef>
              <a:spcAft>
                <a:spcPts val="0"/>
              </a:spcAft>
              <a:buNone/>
            </a:pPr>
            <a:r>
              <a:t/>
            </a:r>
            <a:endParaRPr sz="2400">
              <a:highlight>
                <a:schemeClr val="lt1"/>
              </a:highlight>
            </a:endParaRPr>
          </a:p>
          <a:p>
            <a:pPr indent="0" lvl="0" marL="0" rtl="0" algn="l">
              <a:lnSpc>
                <a:spcPct val="100000"/>
              </a:lnSpc>
              <a:spcBef>
                <a:spcPts val="1000"/>
              </a:spcBef>
              <a:spcAft>
                <a:spcPts val="0"/>
              </a:spcAft>
              <a:buNone/>
            </a:pPr>
            <a:r>
              <a:rPr lang="en-US" sz="2400">
                <a:highlight>
                  <a:schemeClr val="lt1"/>
                </a:highlight>
              </a:rPr>
              <a:t>However ODE approved a waiver for CSD through the end of the 2024-25 school year as the District is still awaiting the approved adoption materials from ODE.</a:t>
            </a:r>
            <a:endParaRPr sz="2400">
              <a:highlight>
                <a:schemeClr val="lt1"/>
              </a:highlight>
            </a:endParaRPr>
          </a:p>
          <a:p>
            <a:pPr indent="0" lvl="0" marL="0" rtl="0" algn="l">
              <a:lnSpc>
                <a:spcPct val="100000"/>
              </a:lnSpc>
              <a:spcBef>
                <a:spcPts val="1000"/>
              </a:spcBef>
              <a:spcAft>
                <a:spcPts val="1000"/>
              </a:spcAft>
              <a:buNone/>
            </a:pPr>
            <a:r>
              <a:t/>
            </a:r>
            <a:endParaRPr sz="2400">
              <a:highlight>
                <a:schemeClr val="lt1"/>
              </a:highlight>
            </a:endParaRPr>
          </a:p>
        </p:txBody>
      </p:sp>
      <p:sp>
        <p:nvSpPr>
          <p:cNvPr id="634" name="Google Shape;634;p90"/>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9" name="Shape 639"/>
        <p:cNvGrpSpPr/>
        <p:nvPr/>
      </p:nvGrpSpPr>
      <p:grpSpPr>
        <a:xfrm>
          <a:off x="0" y="0"/>
          <a:ext cx="0" cy="0"/>
          <a:chOff x="0" y="0"/>
          <a:chExt cx="0" cy="0"/>
        </a:xfrm>
      </p:grpSpPr>
      <p:sp>
        <p:nvSpPr>
          <p:cNvPr id="640" name="Google Shape;640;p91"/>
          <p:cNvSpPr txBox="1"/>
          <p:nvPr>
            <p:ph type="title"/>
          </p:nvPr>
        </p:nvSpPr>
        <p:spPr>
          <a:xfrm>
            <a:off x="537882" y="342900"/>
            <a:ext cx="8088300" cy="769800"/>
          </a:xfrm>
          <a:prstGeom prst="rect">
            <a:avLst/>
          </a:prstGeom>
        </p:spPr>
        <p:txBody>
          <a:bodyPr anchorCtr="0" anchor="b" bIns="34275" lIns="68575" spcFirstLastPara="1" rIns="68575" wrap="square" tIns="34275">
            <a:normAutofit/>
          </a:bodyPr>
          <a:lstStyle/>
          <a:p>
            <a:pPr indent="0" lvl="0" marL="0" rtl="0" algn="l">
              <a:spcBef>
                <a:spcPts val="0"/>
              </a:spcBef>
              <a:spcAft>
                <a:spcPts val="0"/>
              </a:spcAft>
              <a:buNone/>
            </a:pPr>
            <a:r>
              <a:rPr lang="en-US"/>
              <a:t>Corrective Action </a:t>
            </a:r>
            <a:r>
              <a:rPr lang="en-US"/>
              <a:t>Implemented </a:t>
            </a:r>
            <a:endParaRPr/>
          </a:p>
        </p:txBody>
      </p:sp>
      <p:sp>
        <p:nvSpPr>
          <p:cNvPr id="641" name="Google Shape;641;p91"/>
          <p:cNvSpPr txBox="1"/>
          <p:nvPr>
            <p:ph idx="1" type="body"/>
          </p:nvPr>
        </p:nvSpPr>
        <p:spPr>
          <a:xfrm>
            <a:off x="537882" y="1369219"/>
            <a:ext cx="8088300" cy="30819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lang="en-US" sz="2400"/>
              <a:t>There were Corrective Action steps taken during the 2023-24 school year. </a:t>
            </a:r>
            <a:endParaRPr sz="2400"/>
          </a:p>
          <a:p>
            <a:pPr indent="-381000" lvl="0" marL="457200" rtl="0" algn="l">
              <a:lnSpc>
                <a:spcPct val="100000"/>
              </a:lnSpc>
              <a:spcBef>
                <a:spcPts val="1000"/>
              </a:spcBef>
              <a:spcAft>
                <a:spcPts val="0"/>
              </a:spcAft>
              <a:buSzPts val="2400"/>
              <a:buChar char="•"/>
            </a:pPr>
            <a:r>
              <a:rPr lang="en-US" sz="2400"/>
              <a:t>Career Education Plan</a:t>
            </a:r>
            <a:endParaRPr sz="2400"/>
          </a:p>
          <a:p>
            <a:pPr indent="-381000" lvl="0" marL="457200" rtl="0" algn="l">
              <a:lnSpc>
                <a:spcPct val="100000"/>
              </a:lnSpc>
              <a:spcBef>
                <a:spcPts val="0"/>
              </a:spcBef>
              <a:spcAft>
                <a:spcPts val="0"/>
              </a:spcAft>
              <a:buSzPts val="2400"/>
              <a:buChar char="•"/>
            </a:pPr>
            <a:r>
              <a:rPr lang="en-US" sz="2400"/>
              <a:t>Comprehensive School Counseling Plan</a:t>
            </a:r>
            <a:endParaRPr sz="2400"/>
          </a:p>
          <a:p>
            <a:pPr indent="-381000" lvl="0" marL="457200" rtl="0" algn="l">
              <a:lnSpc>
                <a:spcPct val="100000"/>
              </a:lnSpc>
              <a:spcBef>
                <a:spcPts val="0"/>
              </a:spcBef>
              <a:spcAft>
                <a:spcPts val="0"/>
              </a:spcAft>
              <a:buSzPts val="2400"/>
              <a:buChar char="•"/>
            </a:pPr>
            <a:r>
              <a:rPr lang="en-US" sz="2400"/>
              <a:t>Postponement of Purchase of State-Adopted Instructional Materials Plan</a:t>
            </a:r>
            <a:endParaRPr sz="2400"/>
          </a:p>
          <a:p>
            <a:pPr indent="-381000" lvl="0" marL="457200" rtl="0" algn="l">
              <a:lnSpc>
                <a:spcPct val="100000"/>
              </a:lnSpc>
              <a:spcBef>
                <a:spcPts val="0"/>
              </a:spcBef>
              <a:spcAft>
                <a:spcPts val="0"/>
              </a:spcAft>
              <a:buSzPts val="2400"/>
              <a:buChar char="•"/>
            </a:pPr>
            <a:r>
              <a:rPr lang="en-US" sz="2400"/>
              <a:t>Universal dyslexia screening</a:t>
            </a:r>
            <a:endParaRPr sz="2400"/>
          </a:p>
        </p:txBody>
      </p:sp>
      <p:sp>
        <p:nvSpPr>
          <p:cNvPr id="642" name="Google Shape;642;p91"/>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92"/>
          <p:cNvSpPr txBox="1"/>
          <p:nvPr>
            <p:ph type="title"/>
          </p:nvPr>
        </p:nvSpPr>
        <p:spPr>
          <a:xfrm>
            <a:off x="537882" y="342900"/>
            <a:ext cx="8088300" cy="7698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en-US"/>
              <a:t>OAR 581-022-2050 Corrective Action Plan and Timeline</a:t>
            </a:r>
            <a:endParaRPr/>
          </a:p>
        </p:txBody>
      </p:sp>
      <p:sp>
        <p:nvSpPr>
          <p:cNvPr id="649" name="Google Shape;649;p92"/>
          <p:cNvSpPr txBox="1"/>
          <p:nvPr>
            <p:ph idx="1" type="body"/>
          </p:nvPr>
        </p:nvSpPr>
        <p:spPr>
          <a:xfrm>
            <a:off x="537882" y="1369219"/>
            <a:ext cx="8088300" cy="30819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lang="en-US" sz="2400" u="sng">
                <a:solidFill>
                  <a:srgbClr val="1155CC"/>
                </a:solidFill>
                <a:hlinkClick r:id="rId3">
                  <a:extLst>
                    <a:ext uri="{A12FA001-AC4F-418D-AE19-62706E023703}">
                      <ahyp:hlinkClr val="tx"/>
                    </a:ext>
                  </a:extLst>
                </a:hlinkClick>
              </a:rPr>
              <a:t>581-022-2050 Human Sexuality Education</a:t>
            </a:r>
            <a:endParaRPr sz="2400"/>
          </a:p>
          <a:p>
            <a:pPr indent="0" lvl="0" marL="0" rtl="0" algn="l">
              <a:lnSpc>
                <a:spcPct val="100000"/>
              </a:lnSpc>
              <a:spcBef>
                <a:spcPts val="0"/>
              </a:spcBef>
              <a:spcAft>
                <a:spcPts val="0"/>
              </a:spcAft>
              <a:buNone/>
            </a:pPr>
            <a:r>
              <a:t/>
            </a:r>
            <a:endParaRPr sz="2400"/>
          </a:p>
          <a:p>
            <a:pPr indent="0" lvl="0" marL="0" rtl="0" algn="l">
              <a:lnSpc>
                <a:spcPct val="100000"/>
              </a:lnSpc>
              <a:spcBef>
                <a:spcPts val="0"/>
              </a:spcBef>
              <a:spcAft>
                <a:spcPts val="0"/>
              </a:spcAft>
              <a:buNone/>
            </a:pPr>
            <a:r>
              <a:rPr lang="en-US" sz="2400"/>
              <a:t>Following the completion of ODE’s Human Sexuality Education adoption process, CSD will engage in the curriculum adoption process in the area of Health which will include Human Sexuality Education. </a:t>
            </a:r>
            <a:endParaRPr sz="2400"/>
          </a:p>
        </p:txBody>
      </p:sp>
      <p:sp>
        <p:nvSpPr>
          <p:cNvPr id="650" name="Google Shape;650;p92"/>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93"/>
          <p:cNvSpPr txBox="1"/>
          <p:nvPr>
            <p:ph type="ctrTitle"/>
          </p:nvPr>
        </p:nvSpPr>
        <p:spPr>
          <a:xfrm>
            <a:off x="537883" y="1866568"/>
            <a:ext cx="8088300" cy="1425300"/>
          </a:xfrm>
          <a:prstGeom prst="rect">
            <a:avLst/>
          </a:prstGeom>
        </p:spPr>
        <p:txBody>
          <a:bodyPr anchorCtr="0" anchor="ctr" bIns="34275" lIns="68575" spcFirstLastPara="1" rIns="68575" wrap="square" tIns="34275">
            <a:noAutofit/>
          </a:bodyPr>
          <a:lstStyle/>
          <a:p>
            <a:pPr indent="0" lvl="0" marL="0" rtl="0" algn="ctr">
              <a:spcBef>
                <a:spcPts val="0"/>
              </a:spcBef>
              <a:spcAft>
                <a:spcPts val="0"/>
              </a:spcAft>
              <a:buNone/>
            </a:pPr>
            <a:r>
              <a:rPr lang="en-US"/>
              <a:t>Looking Ahead: Compliance for the 2024-25 SY</a:t>
            </a:r>
            <a:endParaRPr/>
          </a:p>
        </p:txBody>
      </p:sp>
      <p:sp>
        <p:nvSpPr>
          <p:cNvPr id="657" name="Google Shape;657;p93"/>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94"/>
          <p:cNvSpPr txBox="1"/>
          <p:nvPr>
            <p:ph type="title"/>
          </p:nvPr>
        </p:nvSpPr>
        <p:spPr>
          <a:xfrm>
            <a:off x="537882" y="342900"/>
            <a:ext cx="8088300" cy="7698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en-US"/>
              <a:t>Looking Ahead: Compliance for the 2024-25 SY</a:t>
            </a:r>
            <a:endParaRPr/>
          </a:p>
        </p:txBody>
      </p:sp>
      <p:sp>
        <p:nvSpPr>
          <p:cNvPr id="664" name="Google Shape;664;p94"/>
          <p:cNvSpPr txBox="1"/>
          <p:nvPr>
            <p:ph idx="1" type="body"/>
          </p:nvPr>
        </p:nvSpPr>
        <p:spPr>
          <a:xfrm>
            <a:off x="537878" y="1369225"/>
            <a:ext cx="4692900" cy="30819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lang="en-US"/>
              <a:t>During the 2023-24 school year we worked hard to identify areas of non-compliance and implement corrective action plans to ensure </a:t>
            </a:r>
            <a:r>
              <a:rPr lang="en-US"/>
              <a:t>compliance.</a:t>
            </a:r>
            <a:endParaRPr/>
          </a:p>
          <a:p>
            <a:pPr indent="0" lvl="0" marL="0" rtl="0" algn="l">
              <a:spcBef>
                <a:spcPts val="800"/>
              </a:spcBef>
              <a:spcAft>
                <a:spcPts val="0"/>
              </a:spcAft>
              <a:buNone/>
            </a:pPr>
            <a:r>
              <a:t/>
            </a:r>
            <a:endParaRPr/>
          </a:p>
          <a:p>
            <a:pPr indent="0" lvl="0" marL="0" rtl="0" algn="l">
              <a:spcBef>
                <a:spcPts val="800"/>
              </a:spcBef>
              <a:spcAft>
                <a:spcPts val="0"/>
              </a:spcAft>
              <a:buNone/>
            </a:pPr>
            <a:r>
              <a:rPr lang="en-US"/>
              <a:t>CSD was asked to present in the spring of 2024 regarding the Division 22 review process and share the District’s steps to ensure compliance.</a:t>
            </a:r>
            <a:endParaRPr/>
          </a:p>
        </p:txBody>
      </p:sp>
      <p:sp>
        <p:nvSpPr>
          <p:cNvPr id="665" name="Google Shape;665;p94"/>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descr="photograph of binoculars" id="666" name="Google Shape;666;p94"/>
          <p:cNvPicPr preferRelativeResize="0"/>
          <p:nvPr/>
        </p:nvPicPr>
        <p:blipFill rotWithShape="1">
          <a:blip r:embed="rId3">
            <a:alphaModFix/>
          </a:blip>
          <a:srcRect b="0" l="0" r="0" t="0"/>
          <a:stretch/>
        </p:blipFill>
        <p:spPr>
          <a:xfrm>
            <a:off x="5472173" y="2041435"/>
            <a:ext cx="3333550" cy="222237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79"/>
          <p:cNvSpPr txBox="1"/>
          <p:nvPr>
            <p:ph type="ctrTitle"/>
          </p:nvPr>
        </p:nvSpPr>
        <p:spPr>
          <a:xfrm>
            <a:off x="537883" y="1866568"/>
            <a:ext cx="8088300" cy="1425300"/>
          </a:xfrm>
          <a:prstGeom prst="rect">
            <a:avLst/>
          </a:prstGeom>
        </p:spPr>
        <p:txBody>
          <a:bodyPr anchorCtr="0" anchor="ctr" bIns="34275" lIns="68575" spcFirstLastPara="1" rIns="68575" wrap="square" tIns="34275">
            <a:noAutofit/>
          </a:bodyPr>
          <a:lstStyle/>
          <a:p>
            <a:pPr indent="0" lvl="0" marL="0" rtl="0" algn="ctr">
              <a:spcBef>
                <a:spcPts val="0"/>
              </a:spcBef>
              <a:spcAft>
                <a:spcPts val="0"/>
              </a:spcAft>
              <a:buNone/>
            </a:pPr>
            <a:r>
              <a:rPr lang="en-US"/>
              <a:t>Overview</a:t>
            </a:r>
            <a:endParaRPr/>
          </a:p>
        </p:txBody>
      </p:sp>
      <p:sp>
        <p:nvSpPr>
          <p:cNvPr id="524" name="Google Shape;524;p79"/>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80"/>
          <p:cNvSpPr txBox="1"/>
          <p:nvPr>
            <p:ph type="title"/>
          </p:nvPr>
        </p:nvSpPr>
        <p:spPr>
          <a:xfrm>
            <a:off x="537883" y="584734"/>
            <a:ext cx="2949000" cy="1894200"/>
          </a:xfrm>
          <a:prstGeom prst="rect">
            <a:avLst/>
          </a:prstGeom>
        </p:spPr>
        <p:txBody>
          <a:bodyPr anchorCtr="0" anchor="t" bIns="34275" lIns="68575" spcFirstLastPara="1" rIns="68575" wrap="square" tIns="34275">
            <a:normAutofit/>
          </a:bodyPr>
          <a:lstStyle/>
          <a:p>
            <a:pPr indent="0" lvl="0" marL="0" rtl="0" algn="l">
              <a:spcBef>
                <a:spcPts val="0"/>
              </a:spcBef>
              <a:spcAft>
                <a:spcPts val="0"/>
              </a:spcAft>
              <a:buClr>
                <a:schemeClr val="dk1"/>
              </a:buClr>
              <a:buSzPts val="1100"/>
              <a:buFont typeface="Arial"/>
              <a:buNone/>
            </a:pPr>
            <a:r>
              <a:rPr lang="en-US"/>
              <a:t>What are the </a:t>
            </a:r>
            <a:r>
              <a:rPr lang="en-US"/>
              <a:t>Division 22 Standards?</a:t>
            </a:r>
            <a:endParaRPr/>
          </a:p>
        </p:txBody>
      </p:sp>
      <p:sp>
        <p:nvSpPr>
          <p:cNvPr id="530" name="Google Shape;530;p80"/>
          <p:cNvSpPr txBox="1"/>
          <p:nvPr>
            <p:ph idx="1" type="body"/>
          </p:nvPr>
        </p:nvSpPr>
        <p:spPr>
          <a:xfrm>
            <a:off x="3887391" y="584735"/>
            <a:ext cx="4629000" cy="3811200"/>
          </a:xfrm>
          <a:prstGeom prst="rect">
            <a:avLst/>
          </a:prstGeom>
        </p:spPr>
        <p:txBody>
          <a:bodyPr anchorCtr="0" anchor="t" bIns="34275" lIns="68575" spcFirstLastPara="1" rIns="68575" wrap="square" tIns="34275">
            <a:noAutofit/>
          </a:bodyPr>
          <a:lstStyle/>
          <a:p>
            <a:pPr indent="-342900" lvl="0" marL="457200" rtl="0" algn="l">
              <a:lnSpc>
                <a:spcPct val="100000"/>
              </a:lnSpc>
              <a:spcBef>
                <a:spcPts val="0"/>
              </a:spcBef>
              <a:spcAft>
                <a:spcPts val="0"/>
              </a:spcAft>
              <a:buSzPts val="1800"/>
              <a:buChar char="●"/>
            </a:pPr>
            <a:r>
              <a:rPr lang="en-US"/>
              <a:t>All Oregon administrative rules (OARs) set out in Chapter 581, Division 22, Standards for Public Elementary and Secondary Schools.</a:t>
            </a:r>
            <a:endParaRPr/>
          </a:p>
          <a:p>
            <a:pPr indent="0" lvl="0" marL="457200" rtl="0" algn="l">
              <a:lnSpc>
                <a:spcPct val="100000"/>
              </a:lnSpc>
              <a:spcBef>
                <a:spcPts val="0"/>
              </a:spcBef>
              <a:spcAft>
                <a:spcPts val="0"/>
              </a:spcAft>
              <a:buNone/>
            </a:pPr>
            <a:r>
              <a:t/>
            </a:r>
            <a:endParaRPr/>
          </a:p>
          <a:p>
            <a:pPr indent="0" lvl="0" marL="457200" rtl="0" algn="l">
              <a:lnSpc>
                <a:spcPct val="100000"/>
              </a:lnSpc>
              <a:spcBef>
                <a:spcPts val="0"/>
              </a:spcBef>
              <a:spcAft>
                <a:spcPts val="0"/>
              </a:spcAft>
              <a:buNone/>
            </a:pPr>
            <a:r>
              <a:rPr lang="en-US"/>
              <a:t>E</a:t>
            </a:r>
            <a:r>
              <a:rPr lang="en-US"/>
              <a:t>xample:  581 -  022 -  0102   Definitions</a:t>
            </a:r>
            <a:endParaRPr/>
          </a:p>
          <a:p>
            <a:pPr indent="0" lvl="0" marL="1371600" rtl="0" algn="l">
              <a:lnSpc>
                <a:spcPct val="100000"/>
              </a:lnSpc>
              <a:spcBef>
                <a:spcPts val="0"/>
              </a:spcBef>
              <a:spcAft>
                <a:spcPts val="0"/>
              </a:spcAft>
              <a:buNone/>
            </a:pPr>
            <a:r>
              <a:rPr lang="en-US"/>
              <a:t> Ch.  	   Div.     Rule    Title </a:t>
            </a:r>
            <a:endParaRPr/>
          </a:p>
          <a:p>
            <a:pPr indent="0" lvl="0" marL="13716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US"/>
              <a:t>The standards that the Oregon legislature or the State Board has determined must be met in order to be a standard school district.</a:t>
            </a:r>
            <a:endParaRPr/>
          </a:p>
          <a:p>
            <a:pPr indent="0" lvl="0" marL="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US"/>
              <a:t>Compliance with these rules ensures a baseline level of service across the state. </a:t>
            </a:r>
            <a:endParaRPr/>
          </a:p>
          <a:p>
            <a:pPr indent="0" lvl="0" marL="0" rtl="0" algn="l">
              <a:lnSpc>
                <a:spcPct val="100000"/>
              </a:lnSpc>
              <a:spcBef>
                <a:spcPts val="0"/>
              </a:spcBef>
              <a:spcAft>
                <a:spcPts val="0"/>
              </a:spcAft>
              <a:buClr>
                <a:schemeClr val="dk1"/>
              </a:buClr>
              <a:buSzPts val="1100"/>
              <a:buFont typeface="Arial"/>
              <a:buNone/>
            </a:pPr>
            <a:r>
              <a:t/>
            </a:r>
            <a:endParaRPr/>
          </a:p>
        </p:txBody>
      </p:sp>
      <p:pic>
        <p:nvPicPr>
          <p:cNvPr descr="drawing of a bare room with a wood floor and brick wall and a single potted plant. Labeled &quot;The Floor.&quot;" id="531" name="Google Shape;531;p80"/>
          <p:cNvPicPr preferRelativeResize="0"/>
          <p:nvPr>
            <p:ph idx="2" type="pic"/>
          </p:nvPr>
        </p:nvPicPr>
        <p:blipFill rotWithShape="1">
          <a:blip r:embed="rId3">
            <a:alphaModFix/>
          </a:blip>
          <a:srcRect b="13018" l="0" r="0" t="13011"/>
          <a:stretch/>
        </p:blipFill>
        <p:spPr>
          <a:xfrm>
            <a:off x="537883" y="2655094"/>
            <a:ext cx="2949000" cy="1740601"/>
          </a:xfrm>
          <a:prstGeom prst="rect">
            <a:avLst/>
          </a:prstGeom>
        </p:spPr>
      </p:pic>
      <p:sp>
        <p:nvSpPr>
          <p:cNvPr id="532" name="Google Shape;532;p80"/>
          <p:cNvSpPr txBox="1"/>
          <p:nvPr/>
        </p:nvSpPr>
        <p:spPr>
          <a:xfrm>
            <a:off x="1381475" y="3688025"/>
            <a:ext cx="13446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800">
                <a:solidFill>
                  <a:srgbClr val="0C343D"/>
                </a:solidFill>
                <a:latin typeface="Calibri"/>
                <a:ea typeface="Calibri"/>
                <a:cs typeface="Calibri"/>
                <a:sym typeface="Calibri"/>
              </a:rPr>
              <a:t>THE FLOOR</a:t>
            </a:r>
            <a:endParaRPr b="1" sz="1800">
              <a:solidFill>
                <a:srgbClr val="0C343D"/>
              </a:solidFill>
              <a:latin typeface="Calibri"/>
              <a:ea typeface="Calibri"/>
              <a:cs typeface="Calibri"/>
              <a:sym typeface="Calibri"/>
            </a:endParaRPr>
          </a:p>
        </p:txBody>
      </p:sp>
      <p:sp>
        <p:nvSpPr>
          <p:cNvPr id="533" name="Google Shape;533;p80"/>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81"/>
          <p:cNvSpPr/>
          <p:nvPr/>
        </p:nvSpPr>
        <p:spPr>
          <a:xfrm>
            <a:off x="6883151" y="171724"/>
            <a:ext cx="2009700" cy="1218600"/>
          </a:xfrm>
          <a:prstGeom prst="wedgeEllipseCallout">
            <a:avLst>
              <a:gd fmla="val -20833" name="adj1"/>
              <a:gd fmla="val 62500" name="adj2"/>
            </a:avLst>
          </a:prstGeom>
          <a:solidFill>
            <a:srgbClr val="F5D01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1600" u="none" cap="none" strike="noStrike">
                <a:solidFill>
                  <a:srgbClr val="002060"/>
                </a:solidFill>
                <a:latin typeface="Calibri"/>
                <a:ea typeface="Calibri"/>
                <a:cs typeface="Calibri"/>
                <a:sym typeface="Calibri"/>
              </a:rPr>
              <a:t>Division 22 standards include over 50 rules.</a:t>
            </a:r>
            <a:endParaRPr b="1" i="0" sz="1600" u="none" cap="none" strike="noStrike">
              <a:solidFill>
                <a:schemeClr val="lt1"/>
              </a:solidFill>
              <a:latin typeface="Calibri"/>
              <a:ea typeface="Calibri"/>
              <a:cs typeface="Calibri"/>
              <a:sym typeface="Calibri"/>
            </a:endParaRPr>
          </a:p>
        </p:txBody>
      </p:sp>
      <p:sp>
        <p:nvSpPr>
          <p:cNvPr id="540" name="Google Shape;540;p81"/>
          <p:cNvSpPr txBox="1"/>
          <p:nvPr>
            <p:ph type="title"/>
          </p:nvPr>
        </p:nvSpPr>
        <p:spPr>
          <a:xfrm>
            <a:off x="537882" y="342900"/>
            <a:ext cx="8088300" cy="769800"/>
          </a:xfrm>
          <a:prstGeom prst="rect">
            <a:avLst/>
          </a:prstGeom>
        </p:spPr>
        <p:txBody>
          <a:bodyPr anchorCtr="0" anchor="b" bIns="34275" lIns="68575" spcFirstLastPara="1" rIns="68575" wrap="square" tIns="34275">
            <a:normAutofit/>
          </a:bodyPr>
          <a:lstStyle/>
          <a:p>
            <a:pPr indent="0" lvl="0" marL="0" rtl="0" algn="l">
              <a:spcBef>
                <a:spcPts val="0"/>
              </a:spcBef>
              <a:spcAft>
                <a:spcPts val="0"/>
              </a:spcAft>
              <a:buNone/>
            </a:pPr>
            <a:r>
              <a:rPr lang="en-US"/>
              <a:t>Division 22 Rule Categories</a:t>
            </a:r>
            <a:endParaRPr/>
          </a:p>
        </p:txBody>
      </p:sp>
      <p:graphicFrame>
        <p:nvGraphicFramePr>
          <p:cNvPr id="541" name="Google Shape;541;p81"/>
          <p:cNvGraphicFramePr/>
          <p:nvPr/>
        </p:nvGraphicFramePr>
        <p:xfrm>
          <a:off x="2429900" y="1390325"/>
          <a:ext cx="3000000" cy="3000000"/>
        </p:xfrm>
        <a:graphic>
          <a:graphicData uri="http://schemas.openxmlformats.org/drawingml/2006/table">
            <a:tbl>
              <a:tblPr>
                <a:noFill/>
                <a:tableStyleId>{BF379C5A-C9AA-4B32-936F-E0FA3B2854CE}</a:tableStyleId>
              </a:tblPr>
              <a:tblGrid>
                <a:gridCol w="4304250"/>
              </a:tblGrid>
              <a:tr h="212375">
                <a:tc>
                  <a:txBody>
                    <a:bodyPr/>
                    <a:lstStyle/>
                    <a:p>
                      <a:pPr indent="0" lvl="0" marL="0" rtl="0" algn="ctr">
                        <a:spcBef>
                          <a:spcPts val="0"/>
                        </a:spcBef>
                        <a:spcAft>
                          <a:spcPts val="0"/>
                        </a:spcAft>
                        <a:buNone/>
                      </a:pPr>
                      <a:r>
                        <a:rPr lang="en-US" sz="1100">
                          <a:solidFill>
                            <a:srgbClr val="FFFFFF"/>
                          </a:solidFill>
                        </a:rPr>
                        <a:t>Teaching &amp; Learning</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0B5394"/>
                    </a:solidFill>
                  </a:tcPr>
                </a:tc>
              </a:tr>
              <a:tr h="212375">
                <a:tc>
                  <a:txBody>
                    <a:bodyPr/>
                    <a:lstStyle/>
                    <a:p>
                      <a:pPr indent="0" lvl="0" marL="0" rtl="0" algn="l">
                        <a:lnSpc>
                          <a:spcPct val="115000"/>
                        </a:lnSpc>
                        <a:spcBef>
                          <a:spcPts val="0"/>
                        </a:spcBef>
                        <a:spcAft>
                          <a:spcPts val="0"/>
                        </a:spcAft>
                        <a:buNone/>
                      </a:pPr>
                      <a:r>
                        <a:rPr lang="en-US" sz="1100"/>
                        <a:t>     Curriculum &amp; Instruction</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r>
              <a:tr h="212375">
                <a:tc>
                  <a:txBody>
                    <a:bodyPr/>
                    <a:lstStyle/>
                    <a:p>
                      <a:pPr indent="0" lvl="0" marL="0" rtl="0" algn="l">
                        <a:lnSpc>
                          <a:spcPct val="115000"/>
                        </a:lnSpc>
                        <a:spcBef>
                          <a:spcPts val="0"/>
                        </a:spcBef>
                        <a:spcAft>
                          <a:spcPts val="0"/>
                        </a:spcAft>
                        <a:buNone/>
                      </a:pPr>
                      <a:r>
                        <a:rPr lang="en-US" sz="1100"/>
                        <a:t>     Assessment &amp; Reporting</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9FC5E8"/>
                    </a:solidFill>
                  </a:tcPr>
                </a:tc>
              </a:tr>
              <a:tr h="212375">
                <a:tc>
                  <a:txBody>
                    <a:bodyPr/>
                    <a:lstStyle/>
                    <a:p>
                      <a:pPr indent="0" lvl="0" marL="0" rtl="0" algn="l">
                        <a:lnSpc>
                          <a:spcPct val="115000"/>
                        </a:lnSpc>
                        <a:spcBef>
                          <a:spcPts val="0"/>
                        </a:spcBef>
                        <a:spcAft>
                          <a:spcPts val="0"/>
                        </a:spcAft>
                        <a:buNone/>
                      </a:pPr>
                      <a:r>
                        <a:rPr lang="en-US" sz="1100"/>
                        <a:t>     Program &amp; Service Requirements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6FA8DC"/>
                    </a:solidFill>
                  </a:tcPr>
                </a:tc>
              </a:tr>
              <a:tr h="212375">
                <a:tc>
                  <a:txBody>
                    <a:bodyPr/>
                    <a:lstStyle/>
                    <a:p>
                      <a:pPr indent="0" lvl="0" marL="0" rtl="0" algn="l">
                        <a:lnSpc>
                          <a:spcPct val="115000"/>
                        </a:lnSpc>
                        <a:spcBef>
                          <a:spcPts val="0"/>
                        </a:spcBef>
                        <a:spcAft>
                          <a:spcPts val="0"/>
                        </a:spcAft>
                        <a:buNone/>
                      </a:pPr>
                      <a:r>
                        <a:rPr lang="en-US" sz="1100"/>
                        <a:t>     HS Diploma</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3D85C6"/>
                    </a:solidFill>
                  </a:tcPr>
                </a:tc>
              </a:tr>
              <a:tr h="212375">
                <a:tc>
                  <a:txBody>
                    <a:bodyPr/>
                    <a:lstStyle/>
                    <a:p>
                      <a:pPr indent="0" lvl="0" marL="0" rtl="0" algn="ctr">
                        <a:spcBef>
                          <a:spcPts val="0"/>
                        </a:spcBef>
                        <a:spcAft>
                          <a:spcPts val="0"/>
                        </a:spcAft>
                        <a:buNone/>
                      </a:pPr>
                      <a:r>
                        <a:rPr lang="en-US" sz="1100">
                          <a:solidFill>
                            <a:srgbClr val="FFFFFF"/>
                          </a:solidFill>
                        </a:rPr>
                        <a:t>Health &amp; Safety</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38761D"/>
                    </a:solidFill>
                  </a:tcPr>
                </a:tc>
              </a:tr>
              <a:tr h="212375">
                <a:tc>
                  <a:txBody>
                    <a:bodyPr/>
                    <a:lstStyle/>
                    <a:p>
                      <a:pPr indent="0" lvl="0" marL="0" rtl="0" algn="l">
                        <a:spcBef>
                          <a:spcPts val="0"/>
                        </a:spcBef>
                        <a:spcAft>
                          <a:spcPts val="0"/>
                        </a:spcAft>
                        <a:buNone/>
                      </a:pPr>
                      <a:r>
                        <a:rPr lang="en-US" sz="1100"/>
                        <a:t>     Policies &amp; Practices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EAD3"/>
                    </a:solidFill>
                  </a:tcPr>
                </a:tc>
              </a:tr>
              <a:tr h="212375">
                <a:tc>
                  <a:txBody>
                    <a:bodyPr/>
                    <a:lstStyle/>
                    <a:p>
                      <a:pPr indent="0" lvl="0" marL="0" rtl="0" algn="l">
                        <a:spcBef>
                          <a:spcPts val="0"/>
                        </a:spcBef>
                        <a:spcAft>
                          <a:spcPts val="0"/>
                        </a:spcAft>
                        <a:buNone/>
                      </a:pPr>
                      <a:r>
                        <a:rPr lang="en-US" sz="1100"/>
                        <a:t>     Plans &amp; Reports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B6D7A8"/>
                    </a:solidFill>
                  </a:tcPr>
                </a:tc>
              </a:tr>
              <a:tr h="212375">
                <a:tc>
                  <a:txBody>
                    <a:bodyPr/>
                    <a:lstStyle/>
                    <a:p>
                      <a:pPr indent="0" lvl="0" marL="0" rtl="0" algn="l">
                        <a:spcBef>
                          <a:spcPts val="0"/>
                        </a:spcBef>
                        <a:spcAft>
                          <a:spcPts val="0"/>
                        </a:spcAft>
                        <a:buNone/>
                      </a:pPr>
                      <a:r>
                        <a:rPr lang="en-US" sz="1100"/>
                        <a:t>     Athletics &amp; Interscholastic Activities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93C47D"/>
                    </a:solidFill>
                  </a:tcPr>
                </a:tc>
              </a:tr>
              <a:tr h="212375">
                <a:tc>
                  <a:txBody>
                    <a:bodyPr/>
                    <a:lstStyle/>
                    <a:p>
                      <a:pPr indent="0" lvl="0" marL="0" rtl="0" algn="ctr">
                        <a:spcBef>
                          <a:spcPts val="0"/>
                        </a:spcBef>
                        <a:spcAft>
                          <a:spcPts val="0"/>
                        </a:spcAft>
                        <a:buNone/>
                      </a:pPr>
                      <a:r>
                        <a:rPr lang="en-US" sz="1100">
                          <a:solidFill>
                            <a:srgbClr val="FFFFFF"/>
                          </a:solidFill>
                        </a:rPr>
                        <a:t>District Performance &amp; Accountability</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B45F06"/>
                    </a:solidFill>
                  </a:tcPr>
                </a:tc>
              </a:tr>
              <a:tr h="212375">
                <a:tc>
                  <a:txBody>
                    <a:bodyPr/>
                    <a:lstStyle/>
                    <a:p>
                      <a:pPr indent="0" lvl="0" marL="0" rtl="0" algn="ctr">
                        <a:spcBef>
                          <a:spcPts val="0"/>
                        </a:spcBef>
                        <a:spcAft>
                          <a:spcPts val="0"/>
                        </a:spcAft>
                        <a:buNone/>
                      </a:pPr>
                      <a:r>
                        <a:rPr lang="en-US" sz="1100">
                          <a:solidFill>
                            <a:srgbClr val="FFFFFF"/>
                          </a:solidFill>
                        </a:rPr>
                        <a:t>Human Resources/Staffing</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741B47"/>
                    </a:solidFill>
                  </a:tcPr>
                </a:tc>
              </a:tr>
            </a:tbl>
          </a:graphicData>
        </a:graphic>
      </p:graphicFrame>
      <p:sp>
        <p:nvSpPr>
          <p:cNvPr id="542" name="Google Shape;542;p81"/>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82"/>
          <p:cNvSpPr txBox="1"/>
          <p:nvPr>
            <p:ph type="title"/>
          </p:nvPr>
        </p:nvSpPr>
        <p:spPr>
          <a:xfrm>
            <a:off x="537882" y="342900"/>
            <a:ext cx="8088300" cy="769800"/>
          </a:xfrm>
          <a:prstGeom prst="rect">
            <a:avLst/>
          </a:prstGeom>
        </p:spPr>
        <p:txBody>
          <a:bodyPr anchorCtr="0" anchor="b" bIns="34275" lIns="68575" spcFirstLastPara="1" rIns="68575" wrap="square" tIns="34275">
            <a:normAutofit/>
          </a:bodyPr>
          <a:lstStyle/>
          <a:p>
            <a:pPr indent="0" lvl="0" marL="0" rtl="0" algn="l">
              <a:spcBef>
                <a:spcPts val="0"/>
              </a:spcBef>
              <a:spcAft>
                <a:spcPts val="0"/>
              </a:spcAft>
              <a:buNone/>
            </a:pPr>
            <a:r>
              <a:rPr lang="en-US"/>
              <a:t>Snapshot: Division 22 Rules </a:t>
            </a:r>
            <a:endParaRPr/>
          </a:p>
        </p:txBody>
      </p:sp>
      <p:graphicFrame>
        <p:nvGraphicFramePr>
          <p:cNvPr id="549" name="Google Shape;549;p82"/>
          <p:cNvGraphicFramePr/>
          <p:nvPr/>
        </p:nvGraphicFramePr>
        <p:xfrm>
          <a:off x="2429900" y="1390325"/>
          <a:ext cx="3000000" cy="3000000"/>
        </p:xfrm>
        <a:graphic>
          <a:graphicData uri="http://schemas.openxmlformats.org/drawingml/2006/table">
            <a:tbl>
              <a:tblPr>
                <a:noFill/>
                <a:tableStyleId>{BF379C5A-C9AA-4B32-936F-E0FA3B2854CE}</a:tableStyleId>
              </a:tblPr>
              <a:tblGrid>
                <a:gridCol w="4304250"/>
              </a:tblGrid>
              <a:tr h="212375">
                <a:tc>
                  <a:txBody>
                    <a:bodyPr/>
                    <a:lstStyle/>
                    <a:p>
                      <a:pPr indent="0" lvl="0" marL="0" rtl="0" algn="ctr">
                        <a:spcBef>
                          <a:spcPts val="0"/>
                        </a:spcBef>
                        <a:spcAft>
                          <a:spcPts val="0"/>
                        </a:spcAft>
                        <a:buNone/>
                      </a:pPr>
                      <a:r>
                        <a:rPr lang="en-US" sz="1100">
                          <a:solidFill>
                            <a:srgbClr val="FFFFFF"/>
                          </a:solidFill>
                        </a:rPr>
                        <a:t>Teaching &amp; Learning</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0B5394"/>
                    </a:solidFill>
                  </a:tcPr>
                </a:tc>
              </a:tr>
              <a:tr h="212375">
                <a:tc>
                  <a:txBody>
                    <a:bodyPr/>
                    <a:lstStyle/>
                    <a:p>
                      <a:pPr indent="0" lvl="0" marL="0" rtl="0" algn="l">
                        <a:lnSpc>
                          <a:spcPct val="115000"/>
                        </a:lnSpc>
                        <a:spcBef>
                          <a:spcPts val="0"/>
                        </a:spcBef>
                        <a:spcAft>
                          <a:spcPts val="0"/>
                        </a:spcAft>
                        <a:buNone/>
                      </a:pPr>
                      <a:r>
                        <a:rPr lang="en-US" sz="1100"/>
                        <a:t>     Curriculum &amp; Instruction</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r>
              <a:tr h="212375">
                <a:tc>
                  <a:txBody>
                    <a:bodyPr/>
                    <a:lstStyle/>
                    <a:p>
                      <a:pPr indent="0" lvl="0" marL="0" rtl="0" algn="l">
                        <a:lnSpc>
                          <a:spcPct val="115000"/>
                        </a:lnSpc>
                        <a:spcBef>
                          <a:spcPts val="0"/>
                        </a:spcBef>
                        <a:spcAft>
                          <a:spcPts val="0"/>
                        </a:spcAft>
                        <a:buNone/>
                      </a:pPr>
                      <a:r>
                        <a:rPr lang="en-US" sz="1100"/>
                        <a:t>     Assessment &amp; Reporting</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9FC5E8"/>
                    </a:solidFill>
                  </a:tcPr>
                </a:tc>
              </a:tr>
              <a:tr h="212375">
                <a:tc>
                  <a:txBody>
                    <a:bodyPr/>
                    <a:lstStyle/>
                    <a:p>
                      <a:pPr indent="0" lvl="0" marL="0" rtl="0" algn="l">
                        <a:lnSpc>
                          <a:spcPct val="115000"/>
                        </a:lnSpc>
                        <a:spcBef>
                          <a:spcPts val="0"/>
                        </a:spcBef>
                        <a:spcAft>
                          <a:spcPts val="0"/>
                        </a:spcAft>
                        <a:buNone/>
                      </a:pPr>
                      <a:r>
                        <a:rPr lang="en-US" sz="1100"/>
                        <a:t>     Program &amp; Service Requirements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6FA8DC"/>
                    </a:solidFill>
                  </a:tcPr>
                </a:tc>
              </a:tr>
              <a:tr h="212375">
                <a:tc>
                  <a:txBody>
                    <a:bodyPr/>
                    <a:lstStyle/>
                    <a:p>
                      <a:pPr indent="0" lvl="0" marL="0" rtl="0" algn="l">
                        <a:lnSpc>
                          <a:spcPct val="115000"/>
                        </a:lnSpc>
                        <a:spcBef>
                          <a:spcPts val="0"/>
                        </a:spcBef>
                        <a:spcAft>
                          <a:spcPts val="0"/>
                        </a:spcAft>
                        <a:buNone/>
                      </a:pPr>
                      <a:r>
                        <a:rPr lang="en-US" sz="1100"/>
                        <a:t>     HS Diploma</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3D85C6"/>
                    </a:solidFill>
                  </a:tcPr>
                </a:tc>
              </a:tr>
              <a:tr h="212375">
                <a:tc>
                  <a:txBody>
                    <a:bodyPr/>
                    <a:lstStyle/>
                    <a:p>
                      <a:pPr indent="0" lvl="0" marL="0" rtl="0" algn="ctr">
                        <a:spcBef>
                          <a:spcPts val="0"/>
                        </a:spcBef>
                        <a:spcAft>
                          <a:spcPts val="0"/>
                        </a:spcAft>
                        <a:buNone/>
                      </a:pPr>
                      <a:r>
                        <a:rPr lang="en-US" sz="1100">
                          <a:solidFill>
                            <a:srgbClr val="FFFFFF"/>
                          </a:solidFill>
                        </a:rPr>
                        <a:t>Health &amp; Safety</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38761D"/>
                    </a:solidFill>
                  </a:tcPr>
                </a:tc>
              </a:tr>
              <a:tr h="212375">
                <a:tc>
                  <a:txBody>
                    <a:bodyPr/>
                    <a:lstStyle/>
                    <a:p>
                      <a:pPr indent="0" lvl="0" marL="0" rtl="0" algn="l">
                        <a:spcBef>
                          <a:spcPts val="0"/>
                        </a:spcBef>
                        <a:spcAft>
                          <a:spcPts val="0"/>
                        </a:spcAft>
                        <a:buNone/>
                      </a:pPr>
                      <a:r>
                        <a:rPr lang="en-US" sz="1100"/>
                        <a:t>     Policies &amp; Practices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EAD3"/>
                    </a:solidFill>
                  </a:tcPr>
                </a:tc>
              </a:tr>
              <a:tr h="212375">
                <a:tc>
                  <a:txBody>
                    <a:bodyPr/>
                    <a:lstStyle/>
                    <a:p>
                      <a:pPr indent="0" lvl="0" marL="0" rtl="0" algn="l">
                        <a:spcBef>
                          <a:spcPts val="0"/>
                        </a:spcBef>
                        <a:spcAft>
                          <a:spcPts val="0"/>
                        </a:spcAft>
                        <a:buNone/>
                      </a:pPr>
                      <a:r>
                        <a:rPr lang="en-US" sz="1100"/>
                        <a:t>     Plans &amp; Reports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B6D7A8"/>
                    </a:solidFill>
                  </a:tcPr>
                </a:tc>
              </a:tr>
              <a:tr h="212375">
                <a:tc>
                  <a:txBody>
                    <a:bodyPr/>
                    <a:lstStyle/>
                    <a:p>
                      <a:pPr indent="0" lvl="0" marL="0" rtl="0" algn="l">
                        <a:spcBef>
                          <a:spcPts val="0"/>
                        </a:spcBef>
                        <a:spcAft>
                          <a:spcPts val="0"/>
                        </a:spcAft>
                        <a:buNone/>
                      </a:pPr>
                      <a:r>
                        <a:rPr lang="en-US" sz="1100"/>
                        <a:t>     Athletics &amp; Interscholastic Activities</a:t>
                      </a:r>
                      <a:endParaRPr sz="11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93C47D"/>
                    </a:solidFill>
                  </a:tcPr>
                </a:tc>
              </a:tr>
              <a:tr h="212375">
                <a:tc>
                  <a:txBody>
                    <a:bodyPr/>
                    <a:lstStyle/>
                    <a:p>
                      <a:pPr indent="0" lvl="0" marL="0" rtl="0" algn="ctr">
                        <a:spcBef>
                          <a:spcPts val="0"/>
                        </a:spcBef>
                        <a:spcAft>
                          <a:spcPts val="0"/>
                        </a:spcAft>
                        <a:buNone/>
                      </a:pPr>
                      <a:r>
                        <a:rPr lang="en-US" sz="1100">
                          <a:solidFill>
                            <a:srgbClr val="FFFFFF"/>
                          </a:solidFill>
                        </a:rPr>
                        <a:t>District Performance &amp; Accountability</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B45F06"/>
                    </a:solidFill>
                  </a:tcPr>
                </a:tc>
              </a:tr>
              <a:tr h="212375">
                <a:tc>
                  <a:txBody>
                    <a:bodyPr/>
                    <a:lstStyle/>
                    <a:p>
                      <a:pPr indent="0" lvl="0" marL="0" rtl="0" algn="ctr">
                        <a:spcBef>
                          <a:spcPts val="0"/>
                        </a:spcBef>
                        <a:spcAft>
                          <a:spcPts val="0"/>
                        </a:spcAft>
                        <a:buNone/>
                      </a:pPr>
                      <a:r>
                        <a:rPr lang="en-US" sz="1100">
                          <a:solidFill>
                            <a:srgbClr val="FFFFFF"/>
                          </a:solidFill>
                        </a:rPr>
                        <a:t>Human Resources/Staffing</a:t>
                      </a:r>
                      <a:endParaRPr sz="1100">
                        <a:solidFill>
                          <a:srgbClr val="FFFFFF"/>
                        </a:solidFill>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741B47"/>
                    </a:solidFill>
                  </a:tcPr>
                </a:tc>
              </a:tr>
            </a:tbl>
          </a:graphicData>
        </a:graphic>
      </p:graphicFrame>
      <p:cxnSp>
        <p:nvCxnSpPr>
          <p:cNvPr id="550" name="Google Shape;550;p82"/>
          <p:cNvCxnSpPr/>
          <p:nvPr/>
        </p:nvCxnSpPr>
        <p:spPr>
          <a:xfrm rot="10800000">
            <a:off x="2036850" y="1724775"/>
            <a:ext cx="388500" cy="92100"/>
          </a:xfrm>
          <a:prstGeom prst="straightConnector1">
            <a:avLst/>
          </a:prstGeom>
          <a:noFill/>
          <a:ln cap="flat" cmpd="sng" w="9525">
            <a:solidFill>
              <a:schemeClr val="accent1"/>
            </a:solidFill>
            <a:prstDash val="solid"/>
            <a:round/>
            <a:headEnd len="med" w="med" type="none"/>
            <a:tailEnd len="med" w="med" type="triangle"/>
          </a:ln>
        </p:spPr>
      </p:cxnSp>
      <p:sp>
        <p:nvSpPr>
          <p:cNvPr id="551" name="Google Shape;551;p82"/>
          <p:cNvSpPr txBox="1"/>
          <p:nvPr/>
        </p:nvSpPr>
        <p:spPr>
          <a:xfrm>
            <a:off x="276100" y="1267600"/>
            <a:ext cx="1830300" cy="1200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100">
                <a:solidFill>
                  <a:schemeClr val="accent1"/>
                </a:solidFill>
                <a:latin typeface="Calibri"/>
                <a:ea typeface="Calibri"/>
                <a:cs typeface="Calibri"/>
                <a:sym typeface="Calibri"/>
              </a:rPr>
              <a:t>Required Instructional Time</a:t>
            </a:r>
            <a:endParaRPr sz="1100">
              <a:solidFill>
                <a:schemeClr val="accent1"/>
              </a:solidFill>
              <a:latin typeface="Calibri"/>
              <a:ea typeface="Calibri"/>
              <a:cs typeface="Calibri"/>
              <a:sym typeface="Calibri"/>
            </a:endParaRPr>
          </a:p>
          <a:p>
            <a:pPr indent="0" lvl="0" marL="0" rtl="0" algn="l">
              <a:spcBef>
                <a:spcPts val="0"/>
              </a:spcBef>
              <a:spcAft>
                <a:spcPts val="0"/>
              </a:spcAft>
              <a:buNone/>
            </a:pPr>
            <a:r>
              <a:t/>
            </a:r>
            <a:endParaRPr sz="1100">
              <a:solidFill>
                <a:schemeClr val="accent1"/>
              </a:solidFill>
              <a:latin typeface="Calibri"/>
              <a:ea typeface="Calibri"/>
              <a:cs typeface="Calibri"/>
              <a:sym typeface="Calibri"/>
            </a:endParaRPr>
          </a:p>
          <a:p>
            <a:pPr indent="0" lvl="0" marL="0" rtl="0" algn="l">
              <a:spcBef>
                <a:spcPts val="0"/>
              </a:spcBef>
              <a:spcAft>
                <a:spcPts val="0"/>
              </a:spcAft>
              <a:buNone/>
            </a:pPr>
            <a:r>
              <a:rPr lang="en-US" sz="1100">
                <a:solidFill>
                  <a:schemeClr val="accent1"/>
                </a:solidFill>
                <a:latin typeface="Calibri"/>
                <a:ea typeface="Calibri"/>
                <a:cs typeface="Calibri"/>
                <a:sym typeface="Calibri"/>
              </a:rPr>
              <a:t>Human Sexuality Education</a:t>
            </a:r>
            <a:endParaRPr sz="1100">
              <a:solidFill>
                <a:schemeClr val="accent1"/>
              </a:solidFill>
              <a:latin typeface="Calibri"/>
              <a:ea typeface="Calibri"/>
              <a:cs typeface="Calibri"/>
              <a:sym typeface="Calibri"/>
            </a:endParaRPr>
          </a:p>
          <a:p>
            <a:pPr indent="0" lvl="0" marL="0" rtl="0" algn="l">
              <a:spcBef>
                <a:spcPts val="0"/>
              </a:spcBef>
              <a:spcAft>
                <a:spcPts val="0"/>
              </a:spcAft>
              <a:buNone/>
            </a:pPr>
            <a:r>
              <a:t/>
            </a:r>
            <a:endParaRPr sz="1100">
              <a:solidFill>
                <a:schemeClr val="accent1"/>
              </a:solidFill>
              <a:latin typeface="Calibri"/>
              <a:ea typeface="Calibri"/>
              <a:cs typeface="Calibri"/>
              <a:sym typeface="Calibri"/>
            </a:endParaRPr>
          </a:p>
          <a:p>
            <a:pPr indent="0" lvl="0" marL="0" rtl="0" algn="l">
              <a:spcBef>
                <a:spcPts val="0"/>
              </a:spcBef>
              <a:spcAft>
                <a:spcPts val="0"/>
              </a:spcAft>
              <a:buNone/>
            </a:pPr>
            <a:r>
              <a:rPr lang="en-US" sz="1100">
                <a:solidFill>
                  <a:schemeClr val="accent1"/>
                </a:solidFill>
                <a:latin typeface="Calibri"/>
                <a:ea typeface="Calibri"/>
                <a:cs typeface="Calibri"/>
                <a:sym typeface="Calibri"/>
              </a:rPr>
              <a:t>Comprehensive School Counseling</a:t>
            </a:r>
            <a:endParaRPr sz="1100">
              <a:solidFill>
                <a:schemeClr val="accent1"/>
              </a:solidFill>
              <a:latin typeface="Calibri"/>
              <a:ea typeface="Calibri"/>
              <a:cs typeface="Calibri"/>
              <a:sym typeface="Calibri"/>
            </a:endParaRPr>
          </a:p>
        </p:txBody>
      </p:sp>
      <p:cxnSp>
        <p:nvCxnSpPr>
          <p:cNvPr id="552" name="Google Shape;552;p82"/>
          <p:cNvCxnSpPr/>
          <p:nvPr/>
        </p:nvCxnSpPr>
        <p:spPr>
          <a:xfrm flipH="1" rot="10800000">
            <a:off x="6738700" y="1830400"/>
            <a:ext cx="434100" cy="307200"/>
          </a:xfrm>
          <a:prstGeom prst="straightConnector1">
            <a:avLst/>
          </a:prstGeom>
          <a:noFill/>
          <a:ln cap="flat" cmpd="sng" w="9525">
            <a:solidFill>
              <a:schemeClr val="accent1"/>
            </a:solidFill>
            <a:prstDash val="solid"/>
            <a:round/>
            <a:headEnd len="med" w="med" type="none"/>
            <a:tailEnd len="med" w="med" type="triangle"/>
          </a:ln>
        </p:spPr>
      </p:cxnSp>
      <p:sp>
        <p:nvSpPr>
          <p:cNvPr id="553" name="Google Shape;553;p82"/>
          <p:cNvSpPr txBox="1"/>
          <p:nvPr/>
        </p:nvSpPr>
        <p:spPr>
          <a:xfrm>
            <a:off x="7168250" y="1509213"/>
            <a:ext cx="18303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100">
                <a:solidFill>
                  <a:schemeClr val="accent1"/>
                </a:solidFill>
                <a:latin typeface="Calibri"/>
                <a:ea typeface="Calibri"/>
                <a:cs typeface="Calibri"/>
                <a:sym typeface="Calibri"/>
              </a:rPr>
              <a:t>Administration of State Assessments</a:t>
            </a:r>
            <a:endParaRPr sz="1100">
              <a:solidFill>
                <a:schemeClr val="accent1"/>
              </a:solidFill>
              <a:latin typeface="Calibri"/>
              <a:ea typeface="Calibri"/>
              <a:cs typeface="Calibri"/>
              <a:sym typeface="Calibri"/>
            </a:endParaRPr>
          </a:p>
        </p:txBody>
      </p:sp>
      <p:cxnSp>
        <p:nvCxnSpPr>
          <p:cNvPr id="554" name="Google Shape;554;p82"/>
          <p:cNvCxnSpPr>
            <a:endCxn id="555" idx="1"/>
          </p:cNvCxnSpPr>
          <p:nvPr/>
        </p:nvCxnSpPr>
        <p:spPr>
          <a:xfrm flipH="1" rot="10800000">
            <a:off x="6738650" y="2310150"/>
            <a:ext cx="429600" cy="123600"/>
          </a:xfrm>
          <a:prstGeom prst="straightConnector1">
            <a:avLst/>
          </a:prstGeom>
          <a:noFill/>
          <a:ln cap="flat" cmpd="sng" w="9525">
            <a:solidFill>
              <a:schemeClr val="accent1"/>
            </a:solidFill>
            <a:prstDash val="solid"/>
            <a:round/>
            <a:headEnd len="med" w="med" type="none"/>
            <a:tailEnd len="med" w="med" type="triangle"/>
          </a:ln>
        </p:spPr>
      </p:cxnSp>
      <p:sp>
        <p:nvSpPr>
          <p:cNvPr id="555" name="Google Shape;555;p82"/>
          <p:cNvSpPr txBox="1"/>
          <p:nvPr/>
        </p:nvSpPr>
        <p:spPr>
          <a:xfrm>
            <a:off x="7168250" y="2048550"/>
            <a:ext cx="18303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100">
                <a:solidFill>
                  <a:schemeClr val="accent1"/>
                </a:solidFill>
                <a:latin typeface="Calibri"/>
                <a:ea typeface="Calibri"/>
                <a:cs typeface="Calibri"/>
                <a:sym typeface="Calibri"/>
              </a:rPr>
              <a:t>Identification of TAG Students</a:t>
            </a:r>
            <a:endParaRPr sz="1100">
              <a:solidFill>
                <a:schemeClr val="accent1"/>
              </a:solidFill>
              <a:latin typeface="Calibri"/>
              <a:ea typeface="Calibri"/>
              <a:cs typeface="Calibri"/>
              <a:sym typeface="Calibri"/>
            </a:endParaRPr>
          </a:p>
        </p:txBody>
      </p:sp>
      <p:cxnSp>
        <p:nvCxnSpPr>
          <p:cNvPr id="556" name="Google Shape;556;p82"/>
          <p:cNvCxnSpPr>
            <a:endCxn id="557" idx="1"/>
          </p:cNvCxnSpPr>
          <p:nvPr/>
        </p:nvCxnSpPr>
        <p:spPr>
          <a:xfrm flipH="1" rot="10800000">
            <a:off x="6738775" y="2740100"/>
            <a:ext cx="391800" cy="51600"/>
          </a:xfrm>
          <a:prstGeom prst="straightConnector1">
            <a:avLst/>
          </a:prstGeom>
          <a:noFill/>
          <a:ln cap="flat" cmpd="sng" w="9525">
            <a:solidFill>
              <a:schemeClr val="accent1"/>
            </a:solidFill>
            <a:prstDash val="solid"/>
            <a:round/>
            <a:headEnd len="med" w="med" type="none"/>
            <a:tailEnd len="med" w="med" type="triangle"/>
          </a:ln>
        </p:spPr>
      </p:cxnSp>
      <p:sp>
        <p:nvSpPr>
          <p:cNvPr id="557" name="Google Shape;557;p82"/>
          <p:cNvSpPr txBox="1"/>
          <p:nvPr/>
        </p:nvSpPr>
        <p:spPr>
          <a:xfrm>
            <a:off x="7130575" y="2563100"/>
            <a:ext cx="16962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100">
                <a:solidFill>
                  <a:schemeClr val="accent1"/>
                </a:solidFill>
                <a:latin typeface="Calibri"/>
                <a:ea typeface="Calibri"/>
                <a:cs typeface="Calibri"/>
                <a:sym typeface="Calibri"/>
              </a:rPr>
              <a:t>Credit Options</a:t>
            </a:r>
            <a:endParaRPr sz="1100">
              <a:solidFill>
                <a:schemeClr val="accent1"/>
              </a:solidFill>
              <a:latin typeface="Calibri"/>
              <a:ea typeface="Calibri"/>
              <a:cs typeface="Calibri"/>
              <a:sym typeface="Calibri"/>
            </a:endParaRPr>
          </a:p>
        </p:txBody>
      </p:sp>
      <p:cxnSp>
        <p:nvCxnSpPr>
          <p:cNvPr id="558" name="Google Shape;558;p82"/>
          <p:cNvCxnSpPr/>
          <p:nvPr/>
        </p:nvCxnSpPr>
        <p:spPr>
          <a:xfrm rot="10800000">
            <a:off x="2041400" y="3220025"/>
            <a:ext cx="388500" cy="92100"/>
          </a:xfrm>
          <a:prstGeom prst="straightConnector1">
            <a:avLst/>
          </a:prstGeom>
          <a:noFill/>
          <a:ln cap="flat" cmpd="sng" w="9525">
            <a:solidFill>
              <a:schemeClr val="accent5"/>
            </a:solidFill>
            <a:prstDash val="solid"/>
            <a:round/>
            <a:headEnd len="med" w="med" type="none"/>
            <a:tailEnd len="med" w="med" type="triangle"/>
          </a:ln>
        </p:spPr>
      </p:cxnSp>
      <p:sp>
        <p:nvSpPr>
          <p:cNvPr id="559" name="Google Shape;559;p82"/>
          <p:cNvSpPr txBox="1"/>
          <p:nvPr/>
        </p:nvSpPr>
        <p:spPr>
          <a:xfrm>
            <a:off x="537875" y="3035138"/>
            <a:ext cx="1830300" cy="1200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100">
                <a:solidFill>
                  <a:schemeClr val="accent5"/>
                </a:solidFill>
                <a:latin typeface="Calibri"/>
                <a:ea typeface="Calibri"/>
                <a:cs typeface="Calibri"/>
                <a:sym typeface="Calibri"/>
              </a:rPr>
              <a:t>Every Student Belongs</a:t>
            </a:r>
            <a:endParaRPr sz="1100">
              <a:solidFill>
                <a:schemeClr val="accent5"/>
              </a:solidFill>
              <a:latin typeface="Calibri"/>
              <a:ea typeface="Calibri"/>
              <a:cs typeface="Calibri"/>
              <a:sym typeface="Calibri"/>
            </a:endParaRPr>
          </a:p>
          <a:p>
            <a:pPr indent="0" lvl="0" marL="0" rtl="0" algn="l">
              <a:spcBef>
                <a:spcPts val="0"/>
              </a:spcBef>
              <a:spcAft>
                <a:spcPts val="0"/>
              </a:spcAft>
              <a:buNone/>
            </a:pPr>
            <a:r>
              <a:t/>
            </a:r>
            <a:endParaRPr sz="1100">
              <a:solidFill>
                <a:schemeClr val="accent5"/>
              </a:solidFill>
              <a:latin typeface="Calibri"/>
              <a:ea typeface="Calibri"/>
              <a:cs typeface="Calibri"/>
              <a:sym typeface="Calibri"/>
            </a:endParaRPr>
          </a:p>
          <a:p>
            <a:pPr indent="0" lvl="0" marL="0" rtl="0" algn="l">
              <a:spcBef>
                <a:spcPts val="0"/>
              </a:spcBef>
              <a:spcAft>
                <a:spcPts val="0"/>
              </a:spcAft>
              <a:buNone/>
            </a:pPr>
            <a:r>
              <a:rPr lang="en-US" sz="1100">
                <a:solidFill>
                  <a:schemeClr val="accent5"/>
                </a:solidFill>
                <a:latin typeface="Calibri"/>
                <a:ea typeface="Calibri"/>
                <a:cs typeface="Calibri"/>
                <a:sym typeface="Calibri"/>
              </a:rPr>
              <a:t>Suicide Prevention Plan</a:t>
            </a:r>
            <a:endParaRPr sz="1100">
              <a:solidFill>
                <a:schemeClr val="accent5"/>
              </a:solidFill>
              <a:latin typeface="Calibri"/>
              <a:ea typeface="Calibri"/>
              <a:cs typeface="Calibri"/>
              <a:sym typeface="Calibri"/>
            </a:endParaRPr>
          </a:p>
          <a:p>
            <a:pPr indent="0" lvl="0" marL="0" rtl="0" algn="l">
              <a:spcBef>
                <a:spcPts val="0"/>
              </a:spcBef>
              <a:spcAft>
                <a:spcPts val="0"/>
              </a:spcAft>
              <a:buNone/>
            </a:pPr>
            <a:r>
              <a:t/>
            </a:r>
            <a:endParaRPr sz="1100">
              <a:solidFill>
                <a:schemeClr val="accent5"/>
              </a:solidFill>
              <a:latin typeface="Calibri"/>
              <a:ea typeface="Calibri"/>
              <a:cs typeface="Calibri"/>
              <a:sym typeface="Calibri"/>
            </a:endParaRPr>
          </a:p>
          <a:p>
            <a:pPr indent="0" lvl="0" marL="0" rtl="0" algn="l">
              <a:spcBef>
                <a:spcPts val="0"/>
              </a:spcBef>
              <a:spcAft>
                <a:spcPts val="0"/>
              </a:spcAft>
              <a:buNone/>
            </a:pPr>
            <a:r>
              <a:rPr lang="en-US" sz="1100">
                <a:solidFill>
                  <a:schemeClr val="accent5"/>
                </a:solidFill>
                <a:latin typeface="Calibri"/>
                <a:ea typeface="Calibri"/>
                <a:cs typeface="Calibri"/>
                <a:sym typeface="Calibri"/>
              </a:rPr>
              <a:t>Safety of School Sports- Concussions</a:t>
            </a:r>
            <a:endParaRPr sz="1100">
              <a:solidFill>
                <a:schemeClr val="accent5"/>
              </a:solidFill>
              <a:latin typeface="Calibri"/>
              <a:ea typeface="Calibri"/>
              <a:cs typeface="Calibri"/>
              <a:sym typeface="Calibri"/>
            </a:endParaRPr>
          </a:p>
        </p:txBody>
      </p:sp>
      <p:cxnSp>
        <p:nvCxnSpPr>
          <p:cNvPr id="560" name="Google Shape;560;p82"/>
          <p:cNvCxnSpPr/>
          <p:nvPr/>
        </p:nvCxnSpPr>
        <p:spPr>
          <a:xfrm rot="10800000">
            <a:off x="2041400" y="3534600"/>
            <a:ext cx="388500" cy="92100"/>
          </a:xfrm>
          <a:prstGeom prst="straightConnector1">
            <a:avLst/>
          </a:prstGeom>
          <a:noFill/>
          <a:ln cap="flat" cmpd="sng" w="9525">
            <a:solidFill>
              <a:schemeClr val="accent5"/>
            </a:solidFill>
            <a:prstDash val="solid"/>
            <a:round/>
            <a:headEnd len="med" w="med" type="none"/>
            <a:tailEnd len="med" w="med" type="triangle"/>
          </a:ln>
        </p:spPr>
      </p:cxnSp>
      <p:cxnSp>
        <p:nvCxnSpPr>
          <p:cNvPr id="561" name="Google Shape;561;p82"/>
          <p:cNvCxnSpPr/>
          <p:nvPr/>
        </p:nvCxnSpPr>
        <p:spPr>
          <a:xfrm rot="10800000">
            <a:off x="2041400" y="3849175"/>
            <a:ext cx="388500" cy="92100"/>
          </a:xfrm>
          <a:prstGeom prst="straightConnector1">
            <a:avLst/>
          </a:prstGeom>
          <a:noFill/>
          <a:ln cap="flat" cmpd="sng" w="9525">
            <a:solidFill>
              <a:schemeClr val="accent5"/>
            </a:solidFill>
            <a:prstDash val="solid"/>
            <a:round/>
            <a:headEnd len="med" w="med" type="none"/>
            <a:tailEnd len="med" w="med" type="triangle"/>
          </a:ln>
        </p:spPr>
      </p:cxnSp>
      <p:cxnSp>
        <p:nvCxnSpPr>
          <p:cNvPr id="562" name="Google Shape;562;p82"/>
          <p:cNvCxnSpPr/>
          <p:nvPr/>
        </p:nvCxnSpPr>
        <p:spPr>
          <a:xfrm flipH="1" rot="10800000">
            <a:off x="6738700" y="3558475"/>
            <a:ext cx="470400" cy="612600"/>
          </a:xfrm>
          <a:prstGeom prst="straightConnector1">
            <a:avLst/>
          </a:prstGeom>
          <a:noFill/>
          <a:ln cap="flat" cmpd="sng" w="9525">
            <a:solidFill>
              <a:srgbClr val="DC5626"/>
            </a:solidFill>
            <a:prstDash val="solid"/>
            <a:round/>
            <a:headEnd len="med" w="med" type="none"/>
            <a:tailEnd len="med" w="med" type="triangle"/>
          </a:ln>
        </p:spPr>
      </p:cxnSp>
      <p:sp>
        <p:nvSpPr>
          <p:cNvPr id="563" name="Google Shape;563;p82"/>
          <p:cNvSpPr txBox="1"/>
          <p:nvPr/>
        </p:nvSpPr>
        <p:spPr>
          <a:xfrm>
            <a:off x="7188700" y="3403650"/>
            <a:ext cx="16962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100">
                <a:solidFill>
                  <a:srgbClr val="DC5626"/>
                </a:solidFill>
                <a:latin typeface="Calibri"/>
                <a:ea typeface="Calibri"/>
                <a:cs typeface="Calibri"/>
                <a:sym typeface="Calibri"/>
              </a:rPr>
              <a:t>Complaint Procedures</a:t>
            </a:r>
            <a:endParaRPr sz="1100">
              <a:solidFill>
                <a:srgbClr val="DC5626"/>
              </a:solidFill>
              <a:latin typeface="Calibri"/>
              <a:ea typeface="Calibri"/>
              <a:cs typeface="Calibri"/>
              <a:sym typeface="Calibri"/>
            </a:endParaRPr>
          </a:p>
        </p:txBody>
      </p:sp>
      <p:cxnSp>
        <p:nvCxnSpPr>
          <p:cNvPr id="564" name="Google Shape;564;p82"/>
          <p:cNvCxnSpPr>
            <a:endCxn id="565" idx="1"/>
          </p:cNvCxnSpPr>
          <p:nvPr/>
        </p:nvCxnSpPr>
        <p:spPr>
          <a:xfrm flipH="1" rot="10800000">
            <a:off x="6738600" y="4310875"/>
            <a:ext cx="495300" cy="149100"/>
          </a:xfrm>
          <a:prstGeom prst="straightConnector1">
            <a:avLst/>
          </a:prstGeom>
          <a:noFill/>
          <a:ln cap="flat" cmpd="sng" w="9525">
            <a:solidFill>
              <a:schemeClr val="accent2"/>
            </a:solidFill>
            <a:prstDash val="solid"/>
            <a:round/>
            <a:headEnd len="med" w="med" type="none"/>
            <a:tailEnd len="med" w="med" type="triangle"/>
          </a:ln>
        </p:spPr>
      </p:cxnSp>
      <p:sp>
        <p:nvSpPr>
          <p:cNvPr id="565" name="Google Shape;565;p82"/>
          <p:cNvSpPr txBox="1"/>
          <p:nvPr/>
        </p:nvSpPr>
        <p:spPr>
          <a:xfrm>
            <a:off x="7233900" y="3826075"/>
            <a:ext cx="1593000" cy="9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100">
                <a:solidFill>
                  <a:srgbClr val="9F2065"/>
                </a:solidFill>
                <a:latin typeface="Calibri"/>
                <a:ea typeface="Calibri"/>
                <a:cs typeface="Calibri"/>
                <a:sym typeface="Calibri"/>
              </a:rPr>
              <a:t>Fingerprint Based Background Checks</a:t>
            </a:r>
            <a:endParaRPr sz="1100">
              <a:solidFill>
                <a:srgbClr val="9F2065"/>
              </a:solidFill>
              <a:latin typeface="Calibri"/>
              <a:ea typeface="Calibri"/>
              <a:cs typeface="Calibri"/>
              <a:sym typeface="Calibri"/>
            </a:endParaRPr>
          </a:p>
          <a:p>
            <a:pPr indent="0" lvl="0" marL="0" rtl="0" algn="l">
              <a:spcBef>
                <a:spcPts val="0"/>
              </a:spcBef>
              <a:spcAft>
                <a:spcPts val="0"/>
              </a:spcAft>
              <a:buNone/>
            </a:pPr>
            <a:r>
              <a:t/>
            </a:r>
            <a:endParaRPr sz="700">
              <a:solidFill>
                <a:srgbClr val="9F2065"/>
              </a:solidFill>
              <a:latin typeface="Calibri"/>
              <a:ea typeface="Calibri"/>
              <a:cs typeface="Calibri"/>
              <a:sym typeface="Calibri"/>
            </a:endParaRPr>
          </a:p>
          <a:p>
            <a:pPr indent="0" lvl="0" marL="0" rtl="0" algn="l">
              <a:spcBef>
                <a:spcPts val="0"/>
              </a:spcBef>
              <a:spcAft>
                <a:spcPts val="0"/>
              </a:spcAft>
              <a:buNone/>
            </a:pPr>
            <a:r>
              <a:rPr lang="en-US" sz="1100">
                <a:solidFill>
                  <a:srgbClr val="9F2065"/>
                </a:solidFill>
                <a:latin typeface="Calibri"/>
                <a:ea typeface="Calibri"/>
                <a:cs typeface="Calibri"/>
                <a:sym typeface="Calibri"/>
              </a:rPr>
              <a:t>Teacher Training Related to Dyslexia</a:t>
            </a:r>
            <a:endParaRPr sz="1100">
              <a:solidFill>
                <a:srgbClr val="9F2065"/>
              </a:solidFill>
              <a:latin typeface="Calibri"/>
              <a:ea typeface="Calibri"/>
              <a:cs typeface="Calibri"/>
              <a:sym typeface="Calibri"/>
            </a:endParaRPr>
          </a:p>
        </p:txBody>
      </p:sp>
      <p:sp>
        <p:nvSpPr>
          <p:cNvPr id="566" name="Google Shape;566;p82"/>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83"/>
          <p:cNvSpPr txBox="1"/>
          <p:nvPr>
            <p:ph type="title"/>
          </p:nvPr>
        </p:nvSpPr>
        <p:spPr>
          <a:xfrm>
            <a:off x="537882" y="342900"/>
            <a:ext cx="8088300" cy="7698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en-US"/>
              <a:t>What are the requirements for each of the rules?</a:t>
            </a:r>
            <a:endParaRPr/>
          </a:p>
        </p:txBody>
      </p:sp>
      <p:sp>
        <p:nvSpPr>
          <p:cNvPr id="572" name="Google Shape;572;p83"/>
          <p:cNvSpPr txBox="1"/>
          <p:nvPr>
            <p:ph idx="1" type="body"/>
          </p:nvPr>
        </p:nvSpPr>
        <p:spPr>
          <a:xfrm>
            <a:off x="447082" y="1369219"/>
            <a:ext cx="8088300" cy="30819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lang="en-US"/>
              <a:t>C</a:t>
            </a:r>
            <a:r>
              <a:rPr lang="en-US"/>
              <a:t>onsult the following resources for information:</a:t>
            </a:r>
            <a:endParaRPr/>
          </a:p>
        </p:txBody>
      </p:sp>
      <p:graphicFrame>
        <p:nvGraphicFramePr>
          <p:cNvPr id="573" name="Google Shape;573;p83"/>
          <p:cNvGraphicFramePr/>
          <p:nvPr/>
        </p:nvGraphicFramePr>
        <p:xfrm>
          <a:off x="871725" y="1798375"/>
          <a:ext cx="3000000" cy="3000000"/>
        </p:xfrm>
        <a:graphic>
          <a:graphicData uri="http://schemas.openxmlformats.org/drawingml/2006/table">
            <a:tbl>
              <a:tblPr>
                <a:noFill/>
                <a:tableStyleId>{BF379C5A-C9AA-4B32-936F-E0FA3B2854CE}</a:tableStyleId>
              </a:tblPr>
              <a:tblGrid>
                <a:gridCol w="3619500"/>
                <a:gridCol w="3619500"/>
              </a:tblGrid>
              <a:tr h="381000">
                <a:tc>
                  <a:txBody>
                    <a:bodyPr/>
                    <a:lstStyle/>
                    <a:p>
                      <a:pPr indent="0" lvl="0" marL="0" rtl="0" algn="l">
                        <a:lnSpc>
                          <a:spcPct val="90000"/>
                        </a:lnSpc>
                        <a:spcBef>
                          <a:spcPts val="800"/>
                        </a:spcBef>
                        <a:spcAft>
                          <a:spcPts val="0"/>
                        </a:spcAft>
                        <a:buNone/>
                      </a:pPr>
                      <a:r>
                        <a:rPr b="1" lang="en-US" sz="1600" u="sng">
                          <a:solidFill>
                            <a:schemeClr val="hlink"/>
                          </a:solidFill>
                          <a:hlinkClick r:id="rId3"/>
                        </a:rPr>
                        <a:t>ODE’s Rules at a Glance Summary</a:t>
                      </a:r>
                      <a:endParaRPr b="1" sz="1600"/>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US"/>
                        <a:t>Provides a high level summary of each rule</a:t>
                      </a: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381000">
                <a:tc>
                  <a:txBody>
                    <a:bodyPr/>
                    <a:lstStyle/>
                    <a:p>
                      <a:pPr indent="0" lvl="0" marL="0" rtl="0" algn="l">
                        <a:lnSpc>
                          <a:spcPct val="90000"/>
                        </a:lnSpc>
                        <a:spcBef>
                          <a:spcPts val="800"/>
                        </a:spcBef>
                        <a:spcAft>
                          <a:spcPts val="0"/>
                        </a:spcAft>
                        <a:buNone/>
                      </a:pPr>
                      <a:r>
                        <a:rPr b="1" lang="en-US" sz="1600" u="sng">
                          <a:solidFill>
                            <a:schemeClr val="hlink"/>
                          </a:solidFill>
                          <a:hlinkClick r:id="rId4"/>
                        </a:rPr>
                        <a:t>Secretary of State’s Oregon Administrative Rules Database </a:t>
                      </a:r>
                      <a:endParaRPr b="1" sz="1600"/>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US"/>
                        <a:t>Consult the text of the OAR for all of the specific details</a:t>
                      </a: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US" sz="1600" u="sng">
                          <a:solidFill>
                            <a:schemeClr val="hlink"/>
                          </a:solidFill>
                          <a:hlinkClick r:id="rId5"/>
                        </a:rPr>
                        <a:t>ODE’s Division 22 Standards Newsletter</a:t>
                      </a:r>
                      <a:endParaRPr b="1" sz="1600"/>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US"/>
                        <a:t>Biannual publication that highlights new/revised rules, clarifies existing rules; </a:t>
                      </a:r>
                      <a:r>
                        <a:rPr lang="en-US">
                          <a:solidFill>
                            <a:schemeClr val="dk1"/>
                          </a:solidFill>
                          <a:highlight>
                            <a:srgbClr val="FFFFFF"/>
                          </a:highlight>
                        </a:rPr>
                        <a:t>provides insights on how the standards intersect with current issues and trends in K-12 education, as well as </a:t>
                      </a:r>
                      <a:r>
                        <a:rPr lang="en-US"/>
                        <a:t>resources and promising practices</a:t>
                      </a: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574" name="Google Shape;574;p83"/>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 name="Shape 579"/>
        <p:cNvGrpSpPr/>
        <p:nvPr/>
      </p:nvGrpSpPr>
      <p:grpSpPr>
        <a:xfrm>
          <a:off x="0" y="0"/>
          <a:ext cx="0" cy="0"/>
          <a:chOff x="0" y="0"/>
          <a:chExt cx="0" cy="0"/>
        </a:xfrm>
      </p:grpSpPr>
      <p:sp>
        <p:nvSpPr>
          <p:cNvPr id="580" name="Google Shape;580;p84"/>
          <p:cNvSpPr txBox="1"/>
          <p:nvPr>
            <p:ph idx="4294967295" type="body"/>
          </p:nvPr>
        </p:nvSpPr>
        <p:spPr>
          <a:xfrm>
            <a:off x="864525" y="2148150"/>
            <a:ext cx="3569100" cy="23133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spcBef>
                <a:spcPts val="0"/>
              </a:spcBef>
              <a:spcAft>
                <a:spcPts val="0"/>
              </a:spcAft>
              <a:buClr>
                <a:schemeClr val="dk1"/>
              </a:buClr>
              <a:buSzPct val="47826"/>
              <a:buNone/>
            </a:pPr>
            <a:r>
              <a:rPr b="1" lang="en-US" sz="2300"/>
              <a:t>Local Accountability</a:t>
            </a:r>
            <a:endParaRPr sz="2300"/>
          </a:p>
          <a:p>
            <a:pPr indent="0" lvl="0" marL="0" rtl="0" algn="l">
              <a:spcBef>
                <a:spcPts val="0"/>
              </a:spcBef>
              <a:spcAft>
                <a:spcPts val="0"/>
              </a:spcAft>
              <a:buClr>
                <a:schemeClr val="dk1"/>
              </a:buClr>
              <a:buSzPct val="68750"/>
              <a:buNone/>
            </a:pPr>
            <a:r>
              <a:t/>
            </a:r>
            <a:endParaRPr sz="1600"/>
          </a:p>
          <a:p>
            <a:pPr indent="0" lvl="0" marL="0" rtl="0" algn="l">
              <a:spcBef>
                <a:spcPts val="0"/>
              </a:spcBef>
              <a:spcAft>
                <a:spcPts val="0"/>
              </a:spcAft>
              <a:buClr>
                <a:schemeClr val="dk1"/>
              </a:buClr>
              <a:buSzPct val="53658"/>
              <a:buNone/>
            </a:pPr>
            <a:r>
              <a:rPr lang="en-US" sz="2050"/>
              <a:t>Districts must:</a:t>
            </a:r>
            <a:endParaRPr sz="2050"/>
          </a:p>
          <a:p>
            <a:pPr indent="-319722" lvl="0" marL="457200" rtl="0" algn="l">
              <a:spcBef>
                <a:spcPts val="1000"/>
              </a:spcBef>
              <a:spcAft>
                <a:spcPts val="0"/>
              </a:spcAft>
              <a:buSzPct val="100000"/>
              <a:buChar char="•"/>
            </a:pPr>
            <a:r>
              <a:rPr lang="en-US" sz="2050"/>
              <a:t>report to their local school board by Nov 1</a:t>
            </a:r>
            <a:endParaRPr sz="2050"/>
          </a:p>
          <a:p>
            <a:pPr indent="-319722" lvl="0" marL="457200" rtl="0" algn="l">
              <a:spcBef>
                <a:spcPts val="1000"/>
              </a:spcBef>
              <a:spcAft>
                <a:spcPts val="0"/>
              </a:spcAft>
              <a:buSzPct val="100000"/>
              <a:buChar char="•"/>
            </a:pPr>
            <a:r>
              <a:rPr lang="en-US" sz="2050"/>
              <a:t>make a report available on the district website by Nov 1</a:t>
            </a:r>
            <a:endParaRPr sz="2050"/>
          </a:p>
          <a:p>
            <a:pPr indent="0" lvl="0" marL="0" rtl="0" algn="l">
              <a:spcBef>
                <a:spcPts val="0"/>
              </a:spcBef>
              <a:spcAft>
                <a:spcPts val="0"/>
              </a:spcAft>
              <a:buNone/>
            </a:pPr>
            <a:r>
              <a:t/>
            </a:r>
            <a:endParaRPr sz="1600"/>
          </a:p>
          <a:p>
            <a:pPr indent="0" lvl="0" marL="0" rtl="0" algn="l">
              <a:spcBef>
                <a:spcPts val="0"/>
              </a:spcBef>
              <a:spcAft>
                <a:spcPts val="0"/>
              </a:spcAft>
              <a:buNone/>
            </a:pPr>
            <a:r>
              <a:t/>
            </a:r>
            <a:endParaRPr sz="2000"/>
          </a:p>
          <a:p>
            <a:pPr indent="-101593" lvl="0" marL="228593" rtl="0" algn="l">
              <a:lnSpc>
                <a:spcPct val="90000"/>
              </a:lnSpc>
              <a:spcBef>
                <a:spcPts val="1000"/>
              </a:spcBef>
              <a:spcAft>
                <a:spcPts val="0"/>
              </a:spcAft>
              <a:buClr>
                <a:schemeClr val="dk1"/>
              </a:buClr>
              <a:buSzPct val="100000"/>
              <a:buNone/>
            </a:pPr>
            <a:r>
              <a:t/>
            </a:r>
            <a:endParaRPr sz="2000"/>
          </a:p>
          <a:p>
            <a:pPr indent="0" lvl="0" marL="0" rtl="0" algn="l">
              <a:lnSpc>
                <a:spcPct val="90000"/>
              </a:lnSpc>
              <a:spcBef>
                <a:spcPts val="1000"/>
              </a:spcBef>
              <a:spcAft>
                <a:spcPts val="0"/>
              </a:spcAft>
              <a:buClr>
                <a:schemeClr val="dk1"/>
              </a:buClr>
              <a:buSzPct val="100000"/>
              <a:buNone/>
            </a:pPr>
            <a:r>
              <a:t/>
            </a:r>
            <a:endParaRPr sz="2000"/>
          </a:p>
        </p:txBody>
      </p:sp>
      <p:pic>
        <p:nvPicPr>
          <p:cNvPr id="581" name="Google Shape;581;p84"/>
          <p:cNvPicPr preferRelativeResize="0"/>
          <p:nvPr/>
        </p:nvPicPr>
        <p:blipFill>
          <a:blip r:embed="rId3">
            <a:alphaModFix/>
          </a:blip>
          <a:stretch>
            <a:fillRect/>
          </a:stretch>
        </p:blipFill>
        <p:spPr>
          <a:xfrm>
            <a:off x="2202174" y="3631325"/>
            <a:ext cx="893799" cy="1186726"/>
          </a:xfrm>
          <a:prstGeom prst="rect">
            <a:avLst/>
          </a:prstGeom>
          <a:noFill/>
          <a:ln>
            <a:noFill/>
          </a:ln>
        </p:spPr>
      </p:pic>
      <p:sp>
        <p:nvSpPr>
          <p:cNvPr id="582" name="Google Shape;582;p84"/>
          <p:cNvSpPr txBox="1"/>
          <p:nvPr>
            <p:ph idx="4294967295" type="body"/>
          </p:nvPr>
        </p:nvSpPr>
        <p:spPr>
          <a:xfrm>
            <a:off x="5373675" y="2148150"/>
            <a:ext cx="3211200" cy="1627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600"/>
              <a:t>State Accountability</a:t>
            </a:r>
            <a:endParaRPr b="1" sz="1600"/>
          </a:p>
          <a:p>
            <a:pPr indent="-317500" lvl="0" marL="457200" rtl="0" algn="l">
              <a:spcBef>
                <a:spcPts val="1000"/>
              </a:spcBef>
              <a:spcAft>
                <a:spcPts val="0"/>
              </a:spcAft>
              <a:buSzPts val="1400"/>
              <a:buChar char="•"/>
            </a:pPr>
            <a:r>
              <a:rPr lang="en-US" sz="1400"/>
              <a:t>Districts must submit assurances to ODE by Nov 15</a:t>
            </a:r>
            <a:endParaRPr sz="1400"/>
          </a:p>
          <a:p>
            <a:pPr indent="-317500" lvl="0" marL="457200" rtl="0" algn="l">
              <a:spcBef>
                <a:spcPts val="1000"/>
              </a:spcBef>
              <a:spcAft>
                <a:spcPts val="0"/>
              </a:spcAft>
              <a:buSzPts val="1400"/>
              <a:buChar char="•"/>
            </a:pPr>
            <a:r>
              <a:rPr lang="en-US" sz="1400"/>
              <a:t>ODE reviews all submissions and follows up with districts that have self-reported as being out of compliance</a:t>
            </a:r>
            <a:endParaRPr sz="1400"/>
          </a:p>
          <a:p>
            <a:pPr indent="-101593" lvl="0" marL="228593" rtl="0" algn="l">
              <a:lnSpc>
                <a:spcPct val="90000"/>
              </a:lnSpc>
              <a:spcBef>
                <a:spcPts val="1000"/>
              </a:spcBef>
              <a:spcAft>
                <a:spcPts val="0"/>
              </a:spcAft>
              <a:buClr>
                <a:schemeClr val="dk1"/>
              </a:buClr>
              <a:buSzPts val="2000"/>
              <a:buNone/>
            </a:pPr>
            <a:r>
              <a:t/>
            </a:r>
            <a:endParaRPr sz="1600"/>
          </a:p>
          <a:p>
            <a:pPr indent="0" lvl="0" marL="0" rtl="0" algn="l">
              <a:lnSpc>
                <a:spcPct val="90000"/>
              </a:lnSpc>
              <a:spcBef>
                <a:spcPts val="1000"/>
              </a:spcBef>
              <a:spcAft>
                <a:spcPts val="0"/>
              </a:spcAft>
              <a:buClr>
                <a:schemeClr val="dk1"/>
              </a:buClr>
              <a:buSzPts val="2000"/>
              <a:buNone/>
            </a:pPr>
            <a:r>
              <a:t/>
            </a:r>
            <a:endParaRPr sz="1600"/>
          </a:p>
        </p:txBody>
      </p:sp>
      <p:pic>
        <p:nvPicPr>
          <p:cNvPr id="583" name="Google Shape;583;p84"/>
          <p:cNvPicPr preferRelativeResize="0"/>
          <p:nvPr/>
        </p:nvPicPr>
        <p:blipFill>
          <a:blip r:embed="rId4">
            <a:alphaModFix/>
          </a:blip>
          <a:stretch>
            <a:fillRect/>
          </a:stretch>
        </p:blipFill>
        <p:spPr>
          <a:xfrm>
            <a:off x="6407650" y="3775350"/>
            <a:ext cx="1143245" cy="1094124"/>
          </a:xfrm>
          <a:prstGeom prst="rect">
            <a:avLst/>
          </a:prstGeom>
          <a:noFill/>
          <a:ln>
            <a:noFill/>
          </a:ln>
        </p:spPr>
      </p:pic>
      <p:sp>
        <p:nvSpPr>
          <p:cNvPr id="584" name="Google Shape;584;p84"/>
          <p:cNvSpPr txBox="1"/>
          <p:nvPr>
            <p:ph type="title"/>
          </p:nvPr>
        </p:nvSpPr>
        <p:spPr>
          <a:xfrm>
            <a:off x="537882" y="342900"/>
            <a:ext cx="8088300" cy="7698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Clr>
                <a:schemeClr val="dk1"/>
              </a:buClr>
              <a:buSzPct val="33333"/>
              <a:buFont typeface="Arial"/>
              <a:buNone/>
            </a:pPr>
            <a:r>
              <a:rPr lang="en-US"/>
              <a:t>What are the Division 22 Standards Assurances?</a:t>
            </a:r>
            <a:endParaRPr/>
          </a:p>
        </p:txBody>
      </p:sp>
      <p:sp>
        <p:nvSpPr>
          <p:cNvPr id="585" name="Google Shape;585;p84"/>
          <p:cNvSpPr txBox="1"/>
          <p:nvPr/>
        </p:nvSpPr>
        <p:spPr>
          <a:xfrm>
            <a:off x="571350" y="1199475"/>
            <a:ext cx="82137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US" sz="1600">
                <a:solidFill>
                  <a:schemeClr val="dk1"/>
                </a:solidFill>
                <a:latin typeface="Calibri"/>
                <a:ea typeface="Calibri"/>
                <a:cs typeface="Calibri"/>
                <a:sym typeface="Calibri"/>
              </a:rPr>
              <a:t>Combined Accountability Model</a:t>
            </a:r>
            <a:endParaRPr b="1" sz="1600">
              <a:solidFill>
                <a:schemeClr val="dk1"/>
              </a:solidFill>
              <a:latin typeface="Calibri"/>
              <a:ea typeface="Calibri"/>
              <a:cs typeface="Calibri"/>
              <a:sym typeface="Calibri"/>
            </a:endParaRPr>
          </a:p>
          <a:p>
            <a:pPr indent="0" lvl="0" marL="0" rtl="0" algn="ctr">
              <a:spcBef>
                <a:spcPts val="0"/>
              </a:spcBef>
              <a:spcAft>
                <a:spcPts val="0"/>
              </a:spcAft>
              <a:buNone/>
            </a:pPr>
            <a:r>
              <a:rPr lang="en-US">
                <a:latin typeface="Calibri"/>
                <a:ea typeface="Calibri"/>
                <a:cs typeface="Calibri"/>
                <a:sym typeface="Calibri"/>
              </a:rPr>
              <a:t>Districts report annually on compliance with each of the standards, and include an explanation and corrective action plan for any rule with which the district is out of compliance. </a:t>
            </a:r>
            <a:endParaRPr>
              <a:latin typeface="Calibri"/>
              <a:ea typeface="Calibri"/>
              <a:cs typeface="Calibri"/>
              <a:sym typeface="Calibri"/>
            </a:endParaRPr>
          </a:p>
        </p:txBody>
      </p:sp>
      <p:sp>
        <p:nvSpPr>
          <p:cNvPr id="586" name="Google Shape;586;p84"/>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591" name="Shape 591"/>
        <p:cNvGrpSpPr/>
        <p:nvPr/>
      </p:nvGrpSpPr>
      <p:grpSpPr>
        <a:xfrm>
          <a:off x="0" y="0"/>
          <a:ext cx="0" cy="0"/>
          <a:chOff x="0" y="0"/>
          <a:chExt cx="0" cy="0"/>
        </a:xfrm>
      </p:grpSpPr>
      <p:sp>
        <p:nvSpPr>
          <p:cNvPr id="592" name="Google Shape;592;p85"/>
          <p:cNvSpPr/>
          <p:nvPr/>
        </p:nvSpPr>
        <p:spPr>
          <a:xfrm>
            <a:off x="323275" y="1429375"/>
            <a:ext cx="5270100" cy="3026400"/>
          </a:xfrm>
          <a:prstGeom prst="rect">
            <a:avLst/>
          </a:prstGeom>
          <a:noFill/>
          <a:ln>
            <a:noFill/>
          </a:ln>
        </p:spPr>
        <p:txBody>
          <a:bodyPr anchorCtr="0" anchor="t" bIns="45700" lIns="91425" spcFirstLastPara="1" rIns="91425" wrap="square" tIns="45700">
            <a:noAutofit/>
          </a:bodyPr>
          <a:lstStyle/>
          <a:p>
            <a:pPr indent="-342900" lvl="0" marL="457200" marR="0" rtl="0" algn="l">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Signals our commitment to providing a high quality educational experience and equitable opportunities for all students.</a:t>
            </a:r>
            <a:endParaRPr sz="1800">
              <a:solidFill>
                <a:schemeClr val="dk1"/>
              </a:solidFill>
              <a:latin typeface="Calibri"/>
              <a:ea typeface="Calibri"/>
              <a:cs typeface="Calibri"/>
              <a:sym typeface="Calibri"/>
            </a:endParaRPr>
          </a:p>
          <a:p>
            <a:pPr indent="-342900" lvl="0" marL="457200" marR="0" rtl="0" algn="l">
              <a:spcBef>
                <a:spcPts val="10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Division 22 standards articulate the floor of the education to be provided to students, not the ceiling.</a:t>
            </a:r>
            <a:endParaRPr sz="1800">
              <a:solidFill>
                <a:schemeClr val="dk1"/>
              </a:solidFill>
              <a:latin typeface="Calibri"/>
              <a:ea typeface="Calibri"/>
              <a:cs typeface="Calibri"/>
              <a:sym typeface="Calibri"/>
            </a:endParaRPr>
          </a:p>
          <a:p>
            <a:pPr indent="-342900" lvl="0" marL="457200" marR="0" rtl="0" algn="l">
              <a:spcBef>
                <a:spcPts val="10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Assurances process offers an opportunity for districts not in compliance to reflect on areas in need of attention and receive technical assistance.</a:t>
            </a:r>
            <a:endParaRPr sz="1800">
              <a:latin typeface="Calibri"/>
              <a:ea typeface="Calibri"/>
              <a:cs typeface="Calibri"/>
              <a:sym typeface="Calibri"/>
            </a:endParaRPr>
          </a:p>
          <a:p>
            <a:pPr indent="0" lvl="0" marL="114300" marR="0" rtl="0" algn="l">
              <a:spcBef>
                <a:spcPts val="1000"/>
              </a:spcBef>
              <a:spcAft>
                <a:spcPts val="0"/>
              </a:spcAft>
              <a:buNone/>
            </a:pPr>
            <a:r>
              <a:t/>
            </a:r>
            <a:endParaRPr sz="1800">
              <a:solidFill>
                <a:schemeClr val="dk1"/>
              </a:solidFill>
              <a:latin typeface="Arial"/>
              <a:ea typeface="Arial"/>
              <a:cs typeface="Arial"/>
              <a:sym typeface="Arial"/>
            </a:endParaRPr>
          </a:p>
        </p:txBody>
      </p:sp>
      <p:pic>
        <p:nvPicPr>
          <p:cNvPr descr="Photograph of schoolchildren listening to a lesson" id="593" name="Google Shape;593;p85"/>
          <p:cNvPicPr preferRelativeResize="0"/>
          <p:nvPr/>
        </p:nvPicPr>
        <p:blipFill>
          <a:blip r:embed="rId3">
            <a:alphaModFix/>
          </a:blip>
          <a:stretch>
            <a:fillRect/>
          </a:stretch>
        </p:blipFill>
        <p:spPr>
          <a:xfrm>
            <a:off x="5593375" y="2052138"/>
            <a:ext cx="3431675" cy="2287225"/>
          </a:xfrm>
          <a:prstGeom prst="rect">
            <a:avLst/>
          </a:prstGeom>
          <a:noFill/>
          <a:ln>
            <a:noFill/>
          </a:ln>
        </p:spPr>
      </p:pic>
      <p:sp>
        <p:nvSpPr>
          <p:cNvPr id="594" name="Google Shape;594;p85"/>
          <p:cNvSpPr txBox="1"/>
          <p:nvPr>
            <p:ph type="title"/>
          </p:nvPr>
        </p:nvSpPr>
        <p:spPr>
          <a:xfrm>
            <a:off x="537882" y="342900"/>
            <a:ext cx="8088300" cy="7698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Clr>
                <a:schemeClr val="dk1"/>
              </a:buClr>
              <a:buSzPct val="33333"/>
              <a:buFont typeface="Arial"/>
              <a:buNone/>
            </a:pPr>
            <a:r>
              <a:rPr lang="en-US"/>
              <a:t>Division 22 Standards &amp; Assurances of Compliance</a:t>
            </a:r>
            <a:endParaRPr/>
          </a:p>
          <a:p>
            <a:pPr indent="0" lvl="0" marL="0" rtl="0" algn="l">
              <a:spcBef>
                <a:spcPts val="0"/>
              </a:spcBef>
              <a:spcAft>
                <a:spcPts val="0"/>
              </a:spcAft>
              <a:buNone/>
            </a:pPr>
            <a:r>
              <a:rPr lang="en-US"/>
              <a:t>“Our Why” </a:t>
            </a:r>
            <a:endParaRPr/>
          </a:p>
        </p:txBody>
      </p:sp>
      <p:sp>
        <p:nvSpPr>
          <p:cNvPr id="595" name="Google Shape;595;p85"/>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p86"/>
          <p:cNvSpPr txBox="1"/>
          <p:nvPr>
            <p:ph type="title"/>
          </p:nvPr>
        </p:nvSpPr>
        <p:spPr>
          <a:xfrm>
            <a:off x="537883" y="584734"/>
            <a:ext cx="2949000" cy="1894200"/>
          </a:xfrm>
          <a:prstGeom prst="rect">
            <a:avLst/>
          </a:prstGeom>
        </p:spPr>
        <p:txBody>
          <a:bodyPr anchorCtr="0" anchor="t" bIns="34275" lIns="68575" spcFirstLastPara="1" rIns="68575" wrap="square" tIns="34275">
            <a:normAutofit fontScale="90000"/>
          </a:bodyPr>
          <a:lstStyle/>
          <a:p>
            <a:pPr indent="0" lvl="0" marL="0" rtl="0" algn="l">
              <a:spcBef>
                <a:spcPts val="0"/>
              </a:spcBef>
              <a:spcAft>
                <a:spcPts val="0"/>
              </a:spcAft>
              <a:buNone/>
            </a:pPr>
            <a:r>
              <a:rPr lang="en-US"/>
              <a:t>What happens if the district is out of compliance?</a:t>
            </a:r>
            <a:endParaRPr/>
          </a:p>
        </p:txBody>
      </p:sp>
      <p:sp>
        <p:nvSpPr>
          <p:cNvPr id="601" name="Google Shape;601;p86"/>
          <p:cNvSpPr txBox="1"/>
          <p:nvPr>
            <p:ph idx="1" type="body"/>
          </p:nvPr>
        </p:nvSpPr>
        <p:spPr>
          <a:xfrm>
            <a:off x="3887400" y="584724"/>
            <a:ext cx="4629000" cy="4293900"/>
          </a:xfrm>
          <a:prstGeom prst="rect">
            <a:avLst/>
          </a:prstGeom>
        </p:spPr>
        <p:txBody>
          <a:bodyPr anchorCtr="0" anchor="t" bIns="34275" lIns="68575" spcFirstLastPara="1" rIns="68575" wrap="square" tIns="34275">
            <a:normAutofit lnSpcReduction="10000"/>
          </a:bodyPr>
          <a:lstStyle/>
          <a:p>
            <a:pPr indent="-342900" lvl="0" marL="457200" rtl="0" algn="l">
              <a:spcBef>
                <a:spcPts val="800"/>
              </a:spcBef>
              <a:spcAft>
                <a:spcPts val="0"/>
              </a:spcAft>
              <a:buSzPts val="1800"/>
              <a:buChar char="●"/>
            </a:pPr>
            <a:r>
              <a:rPr lang="en-US"/>
              <a:t>ODE reviews the district’s proposed corrective action plan and either approves or rejects it</a:t>
            </a:r>
            <a:endParaRPr/>
          </a:p>
          <a:p>
            <a:pPr indent="-342900" lvl="0" marL="457200" rtl="0" algn="l">
              <a:spcBef>
                <a:spcPts val="1000"/>
              </a:spcBef>
              <a:spcAft>
                <a:spcPts val="0"/>
              </a:spcAft>
              <a:buSzPts val="1800"/>
              <a:buChar char="●"/>
            </a:pPr>
            <a:r>
              <a:rPr lang="en-US"/>
              <a:t>If the plan is not approved as submitted, ODE contacts the district and provides technical assistance and support</a:t>
            </a:r>
            <a:endParaRPr/>
          </a:p>
          <a:p>
            <a:pPr indent="-342900" lvl="0" marL="457200" rtl="0" algn="l">
              <a:spcBef>
                <a:spcPts val="1000"/>
              </a:spcBef>
              <a:spcAft>
                <a:spcPts val="0"/>
              </a:spcAft>
              <a:buSzPts val="1800"/>
              <a:buChar char="●"/>
            </a:pPr>
            <a:r>
              <a:rPr lang="en-US"/>
              <a:t>Once</a:t>
            </a:r>
            <a:r>
              <a:rPr lang="en-US"/>
              <a:t> the district has an approved plan in place, ODE specialists may continue to provide support, as needed</a:t>
            </a:r>
            <a:endParaRPr/>
          </a:p>
          <a:p>
            <a:pPr indent="-342900" lvl="0" marL="457200" rtl="0" algn="l">
              <a:spcBef>
                <a:spcPts val="1000"/>
              </a:spcBef>
              <a:spcAft>
                <a:spcPts val="0"/>
              </a:spcAft>
              <a:buSzPts val="1800"/>
              <a:buChar char="●"/>
            </a:pPr>
            <a:r>
              <a:rPr lang="en-US"/>
              <a:t>The corrective action must be complete by the beginning of the next school year </a:t>
            </a:r>
            <a:endParaRPr/>
          </a:p>
          <a:p>
            <a:pPr indent="-342900" lvl="0" marL="457200" rtl="0" algn="l">
              <a:spcBef>
                <a:spcPts val="1000"/>
              </a:spcBef>
              <a:spcAft>
                <a:spcPts val="1000"/>
              </a:spcAft>
              <a:buSzPts val="1800"/>
              <a:buChar char="●"/>
            </a:pPr>
            <a:r>
              <a:rPr lang="en-US"/>
              <a:t>If a district fails to come back into compliance after an opportunity for corrective action, ODE may withhold a portion of the district’s State School Fund monies </a:t>
            </a:r>
            <a:endParaRPr/>
          </a:p>
        </p:txBody>
      </p:sp>
      <p:pic>
        <p:nvPicPr>
          <p:cNvPr id="602" name="Google Shape;602;p86"/>
          <p:cNvPicPr preferRelativeResize="0"/>
          <p:nvPr/>
        </p:nvPicPr>
        <p:blipFill>
          <a:blip r:embed="rId3">
            <a:alphaModFix/>
          </a:blip>
          <a:stretch>
            <a:fillRect/>
          </a:stretch>
        </p:blipFill>
        <p:spPr>
          <a:xfrm>
            <a:off x="800300" y="2245084"/>
            <a:ext cx="2424157" cy="2359765"/>
          </a:xfrm>
          <a:prstGeom prst="rect">
            <a:avLst/>
          </a:prstGeom>
          <a:noFill/>
          <a:ln>
            <a:noFill/>
          </a:ln>
        </p:spPr>
      </p:pic>
      <p:sp>
        <p:nvSpPr>
          <p:cNvPr id="603" name="Google Shape;603;p86"/>
          <p:cNvSpPr txBox="1"/>
          <p:nvPr>
            <p:ph idx="12" type="sldNum"/>
          </p:nvPr>
        </p:nvSpPr>
        <p:spPr>
          <a:xfrm>
            <a:off x="6457950" y="4604845"/>
            <a:ext cx="2168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Blue_2021ODE">
  <a:themeElements>
    <a:clrScheme name="ODE2021">
      <a:dk1>
        <a:srgbClr val="000000"/>
      </a:dk1>
      <a:lt1>
        <a:srgbClr val="FFFFFF"/>
      </a:lt1>
      <a:dk2>
        <a:srgbClr val="00A8A5"/>
      </a:dk2>
      <a:lt2>
        <a:srgbClr val="F2FAFE"/>
      </a:lt2>
      <a:accent1>
        <a:srgbClr val="006CAD"/>
      </a:accent1>
      <a:accent2>
        <a:srgbClr val="9F2065"/>
      </a:accent2>
      <a:accent3>
        <a:srgbClr val="DC5626"/>
      </a:accent3>
      <a:accent4>
        <a:srgbClr val="BB8A0A"/>
      </a:accent4>
      <a:accent5>
        <a:srgbClr val="007F43"/>
      </a:accent5>
      <a:accent6>
        <a:srgbClr val="C45BA3"/>
      </a:accent6>
      <a:hlink>
        <a:srgbClr val="1B75BC"/>
      </a:hlink>
      <a:folHlink>
        <a:srgbClr val="21AA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