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296400" cy="7010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Miss Kindergarten" panose="020B0604020202020204" charset="0"/>
      <p:regular r:id="rId9"/>
    </p:embeddedFont>
    <p:embeddedFont>
      <p:font typeface="KG Miss Kindy Chunky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216" y="-262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99083" y="8555782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515144" y="2611954"/>
            <a:ext cx="324457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Car riders will now dismiss at 2:50.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Pease check your child’s Take Home Binder for daily work and important information.  Empty nightly.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Decodable Reader stories will be sent home in your child’s Take Home Binder after reading them in class. Please practice reading them with your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 Please send the exact amount.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03787" y="2564731"/>
            <a:ext cx="33687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Parents are now allowed to attend lunch for our classroom on Thursday from 11:54-12:19. The cost is $5.00.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September is our Attendance Challenge month. Students with perfect attendance will be invited to a pizza party at the end of the month. Weekly prizes are also given.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8: Progress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12: Special Snack: Ring Pops $1.00.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8-12: Grits with Grandparents (Grandparents may come to eat breakfast with their grandchild. The cost is $4.00).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19: Fall Pictures</a:t>
            </a:r>
          </a:p>
          <a:p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f you have questions or concerns, you may email me at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 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 </a:t>
            </a:r>
          </a:p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515144" y="8700100"/>
            <a:ext cx="611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No Spelling Test will be given until Unit 7.  </a:t>
            </a:r>
          </a:p>
          <a:p>
            <a:r>
              <a:rPr lang="en-US" sz="1200" dirty="0">
                <a:effectLst/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70876"/>
              </p:ext>
            </p:extLst>
          </p:nvPr>
        </p:nvGraphicFramePr>
        <p:xfrm>
          <a:off x="1372541" y="5344962"/>
          <a:ext cx="6065436" cy="263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806231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583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b, l, o, b, Sequence, Compare &amp; Contrast</a:t>
                      </a:r>
                    </a:p>
                    <a:p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9/12 High Frequency Words &amp; Missing 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Sounds test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3080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Singular &amp; Plural Nouns. Practice correct letter formation.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9/12 Dictation &amp; Singular &amp; Plural Nouns test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Topic 2: Fluently Add &amp; Subtract within 10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9/11 Math minor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Plants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rotate Science and Social Studies.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394699" y="1945209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644428" y="5037547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34374" y="1968462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273716" y="1262282"/>
            <a:ext cx="363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September 8-12, 2025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2055</TotalTime>
  <Words>297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HelloButtons</vt:lpstr>
      <vt:lpstr>Calibri</vt:lpstr>
      <vt:lpstr>Arial</vt:lpstr>
      <vt:lpstr>HelloBoomerang</vt:lpstr>
      <vt:lpstr>HelloEtchASketch</vt:lpstr>
      <vt:lpstr>KG Miss Kindergarten</vt:lpstr>
      <vt:lpstr>Times New Roman</vt:lpstr>
      <vt:lpstr>HelloAnnie</vt:lpstr>
      <vt:lpstr>Calibri Light</vt:lpstr>
      <vt:lpstr>KG Miss Kindy Chunky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77</cp:revision>
  <cp:lastPrinted>2025-09-02T11:51:44Z</cp:lastPrinted>
  <dcterms:created xsi:type="dcterms:W3CDTF">2016-10-11T18:59:43Z</dcterms:created>
  <dcterms:modified xsi:type="dcterms:W3CDTF">2025-09-08T11:53:15Z</dcterms:modified>
</cp:coreProperties>
</file>