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wh</a:t>
            </a:r>
            <a:endParaRPr lang="en-US" altLang="en-US" sz="160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Cause and effect, fact and opinion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Doubles, addition strategies, addends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All about me and my community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 of all Habits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Chapman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August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12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August 20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1.1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Vocabulary test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August 21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- 1.1 Reading comprehension, spelling test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There will be no math assessments given this week.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August </a:t>
            </a:r>
            <a:r>
              <a:rPr lang="en-US" sz="1200" dirty="0" smtClean="0"/>
              <a:t>27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</a:t>
            </a:r>
            <a:r>
              <a:rPr lang="en-US" sz="1200" dirty="0" smtClean="0"/>
              <a:t>Curriculum </a:t>
            </a:r>
            <a:r>
              <a:rPr lang="en-US" sz="1200" dirty="0" smtClean="0"/>
              <a:t>night 5:30-6:30</a:t>
            </a:r>
            <a:endParaRPr lang="en-US" sz="1200" dirty="0" smtClean="0"/>
          </a:p>
          <a:p>
            <a:r>
              <a:rPr lang="en-US" sz="1200" dirty="0" smtClean="0"/>
              <a:t>September </a:t>
            </a:r>
            <a:r>
              <a:rPr lang="en-US" sz="1200" dirty="0" smtClean="0"/>
              <a:t>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</a:t>
            </a:r>
            <a:r>
              <a:rPr lang="en-US" sz="1200" dirty="0" smtClean="0"/>
              <a:t>- </a:t>
            </a:r>
            <a:r>
              <a:rPr lang="en-US" sz="1200" dirty="0" smtClean="0"/>
              <a:t>Labor Day-No </a:t>
            </a:r>
            <a:r>
              <a:rPr lang="en-US" sz="1200" dirty="0" smtClean="0"/>
              <a:t>School</a:t>
            </a:r>
          </a:p>
          <a:p>
            <a:r>
              <a:rPr lang="en-US" sz="1200" dirty="0" smtClean="0"/>
              <a:t>September 11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Progress Reports go home</a:t>
            </a:r>
            <a:endParaRPr lang="en-US" sz="1200" dirty="0" smtClean="0"/>
          </a:p>
          <a:p>
            <a:r>
              <a:rPr lang="en-US" sz="1200" dirty="0" smtClean="0"/>
              <a:t>September </a:t>
            </a:r>
            <a:r>
              <a:rPr lang="en-US" sz="1200" dirty="0" smtClean="0"/>
              <a:t>13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</a:t>
            </a:r>
            <a:r>
              <a:rPr lang="en-US" sz="1200" dirty="0" smtClean="0"/>
              <a:t>special </a:t>
            </a:r>
            <a:r>
              <a:rPr lang="en-US" sz="1200" dirty="0" smtClean="0"/>
              <a:t>snack</a:t>
            </a:r>
          </a:p>
          <a:p>
            <a:r>
              <a:rPr lang="en-US" sz="1200" dirty="0" smtClean="0"/>
              <a:t>September </a:t>
            </a:r>
            <a:r>
              <a:rPr lang="en-US" sz="1200" smtClean="0"/>
              <a:t>19</a:t>
            </a:r>
            <a:r>
              <a:rPr lang="en-US" sz="1200" baseline="30000" smtClean="0"/>
              <a:t>th</a:t>
            </a:r>
            <a:r>
              <a:rPr lang="en-US" sz="1200" smtClean="0"/>
              <a:t>- Picture da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26D1BA-CE3D-43F7-9C6A-291F8574571F}">
  <ds:schemaRefs>
    <ds:schemaRef ds:uri="http://purl.org/dc/terms/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987DEA2-EE7E-4DA0-853C-64702693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1828</TotalTime>
  <Words>125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31</cp:revision>
  <cp:lastPrinted>2023-08-11T15:58:45Z</cp:lastPrinted>
  <dcterms:created xsi:type="dcterms:W3CDTF">2016-06-16T14:10:06Z</dcterms:created>
  <dcterms:modified xsi:type="dcterms:W3CDTF">2024-08-09T19:07:55Z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