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57" r:id="rId3"/>
    <p:sldId id="258" r:id="rId4"/>
    <p:sldId id="263" r:id="rId5"/>
    <p:sldId id="259" r:id="rId6"/>
    <p:sldId id="262" r:id="rId7"/>
    <p:sldId id="260" r:id="rId8"/>
    <p:sldId id="261" r:id="rId9"/>
  </p:sldIdLst>
  <p:sldSz cx="9144000" cy="6858000" type="screen4x3"/>
  <p:notesSz cx="6858000" cy="9144000"/>
  <p:defaultTextStyle>
    <a:defPPr>
      <a:defRPr lang="zh-CN" altLang="zh-CN"/>
    </a:defPPr>
    <a:lvl1pPr algn="l" rtl="0" fontAlgn="base">
      <a:spcBef>
        <a:spcPct val="0"/>
      </a:spcBef>
      <a:spcAft>
        <a:spcPct val="0"/>
      </a:spcAft>
      <a:defRPr kern="1200">
        <a:solidFill>
          <a:schemeClr val="tx1"/>
        </a:solidFill>
        <a:latin typeface="Calibri" pitchFamily="34" charset="0"/>
        <a:ea typeface="宋体" charset="-122"/>
        <a:cs typeface="+mn-cs"/>
      </a:defRPr>
    </a:lvl1pPr>
    <a:lvl2pPr marL="457200" algn="l" rtl="0" fontAlgn="base">
      <a:spcBef>
        <a:spcPct val="0"/>
      </a:spcBef>
      <a:spcAft>
        <a:spcPct val="0"/>
      </a:spcAft>
      <a:defRPr kern="1200">
        <a:solidFill>
          <a:schemeClr val="tx1"/>
        </a:solidFill>
        <a:latin typeface="Calibri" pitchFamily="34" charset="0"/>
        <a:ea typeface="宋体" charset="-122"/>
        <a:cs typeface="+mn-cs"/>
      </a:defRPr>
    </a:lvl2pPr>
    <a:lvl3pPr marL="914400" algn="l" rtl="0" fontAlgn="base">
      <a:spcBef>
        <a:spcPct val="0"/>
      </a:spcBef>
      <a:spcAft>
        <a:spcPct val="0"/>
      </a:spcAft>
      <a:defRPr kern="1200">
        <a:solidFill>
          <a:schemeClr val="tx1"/>
        </a:solidFill>
        <a:latin typeface="Calibri" pitchFamily="34" charset="0"/>
        <a:ea typeface="宋体" charset="-122"/>
        <a:cs typeface="+mn-cs"/>
      </a:defRPr>
    </a:lvl3pPr>
    <a:lvl4pPr marL="1371600" algn="l" rtl="0" fontAlgn="base">
      <a:spcBef>
        <a:spcPct val="0"/>
      </a:spcBef>
      <a:spcAft>
        <a:spcPct val="0"/>
      </a:spcAft>
      <a:defRPr kern="1200">
        <a:solidFill>
          <a:schemeClr val="tx1"/>
        </a:solidFill>
        <a:latin typeface="Calibri" pitchFamily="34" charset="0"/>
        <a:ea typeface="宋体" charset="-122"/>
        <a:cs typeface="+mn-cs"/>
      </a:defRPr>
    </a:lvl4pPr>
    <a:lvl5pPr marL="1828800" algn="l" rtl="0" fontAlgn="base">
      <a:spcBef>
        <a:spcPct val="0"/>
      </a:spcBef>
      <a:spcAft>
        <a:spcPct val="0"/>
      </a:spcAft>
      <a:defRPr kern="1200">
        <a:solidFill>
          <a:schemeClr val="tx1"/>
        </a:solidFill>
        <a:latin typeface="Calibri" pitchFamily="34" charset="0"/>
        <a:ea typeface="宋体" charset="-122"/>
        <a:cs typeface="+mn-cs"/>
      </a:defRPr>
    </a:lvl5pPr>
    <a:lvl6pPr marL="2286000" algn="l" defTabSz="914400" rtl="0" eaLnBrk="1" latinLnBrk="0" hangingPunct="1">
      <a:defRPr kern="1200">
        <a:solidFill>
          <a:schemeClr val="tx1"/>
        </a:solidFill>
        <a:latin typeface="Calibri" pitchFamily="34" charset="0"/>
        <a:ea typeface="宋体" charset="-122"/>
        <a:cs typeface="+mn-cs"/>
      </a:defRPr>
    </a:lvl6pPr>
    <a:lvl7pPr marL="2743200" algn="l" defTabSz="914400" rtl="0" eaLnBrk="1" latinLnBrk="0" hangingPunct="1">
      <a:defRPr kern="1200">
        <a:solidFill>
          <a:schemeClr val="tx1"/>
        </a:solidFill>
        <a:latin typeface="Calibri" pitchFamily="34" charset="0"/>
        <a:ea typeface="宋体" charset="-122"/>
        <a:cs typeface="+mn-cs"/>
      </a:defRPr>
    </a:lvl7pPr>
    <a:lvl8pPr marL="3200400" algn="l" defTabSz="914400" rtl="0" eaLnBrk="1" latinLnBrk="0" hangingPunct="1">
      <a:defRPr kern="1200">
        <a:solidFill>
          <a:schemeClr val="tx1"/>
        </a:solidFill>
        <a:latin typeface="Calibri" pitchFamily="34" charset="0"/>
        <a:ea typeface="宋体" charset="-122"/>
        <a:cs typeface="+mn-cs"/>
      </a:defRPr>
    </a:lvl8pPr>
    <a:lvl9pPr marL="3657600" algn="l" defTabSz="914400" rtl="0" eaLnBrk="1" latinLnBrk="0" hangingPunct="1">
      <a:defRPr kern="1200">
        <a:solidFill>
          <a:schemeClr val="tx1"/>
        </a:solidFill>
        <a:latin typeface="Calibri" pitchFamily="34"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82" d="100"/>
          <a:sy n="82" d="100"/>
        </p:scale>
        <p:origin x="147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numCol="1"/>
          <a:lstStyle/>
          <a:p>
            <a:r>
              <a:rPr lang="en-US" altLang="zh-CN"/>
              <a:t>Click to edit Master title style</a:t>
            </a:r>
            <a:endParaRPr lang="zh-CN" altLang="zh-CN"/>
          </a:p>
        </p:txBody>
      </p:sp>
      <p:sp>
        <p:nvSpPr>
          <p:cNvPr id="3" name="Subtitle 2"/>
          <p:cNvSpPr>
            <a:spLocks noGrp="1"/>
          </p:cNvSpPr>
          <p:nvPr>
            <p:ph type="subTitle" idx="1"/>
          </p:nvPr>
        </p:nvSpPr>
        <p:spPr>
          <a:xfrm>
            <a:off x="1371600" y="3068960"/>
            <a:ext cx="6400800" cy="1752600"/>
          </a:xfrm>
        </p:spPr>
        <p:txBody>
          <a:bodyPr numCol="1"/>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a:t>Click to edit Master subtitle style</a:t>
            </a:r>
            <a:endParaRPr lang="zh-CN" altLang="zh-CN"/>
          </a:p>
        </p:txBody>
      </p:sp>
      <p:sp>
        <p:nvSpPr>
          <p:cNvPr id="4" name="Date Placeholder 3"/>
          <p:cNvSpPr>
            <a:spLocks noGrp="1"/>
          </p:cNvSpPr>
          <p:nvPr>
            <p:ph type="dt" sz="half" idx="10"/>
          </p:nvPr>
        </p:nvSpPr>
        <p:spPr/>
        <p:txBody>
          <a:bodyPr numCol="1"/>
          <a:lstStyle>
            <a:lvl1pPr>
              <a:defRPr/>
            </a:lvl1pPr>
          </a:lstStyle>
          <a:p>
            <a:fld id="{3F3AD9E3-89FD-4480-8C87-10B3ED806109}" type="datetimeFigureOut">
              <a:rPr lang="zh-CN" altLang="zh-CN"/>
              <a:pPr/>
              <a:t>2023/8/3</a:t>
            </a:fld>
            <a:endParaRPr lang="zh-CN" altLang="zh-CN"/>
          </a:p>
        </p:txBody>
      </p:sp>
      <p:sp>
        <p:nvSpPr>
          <p:cNvPr id="5" name="Footer Placeholder 4"/>
          <p:cNvSpPr>
            <a:spLocks noGrp="1"/>
          </p:cNvSpPr>
          <p:nvPr>
            <p:ph type="ftr" sz="quarter" idx="11"/>
          </p:nvPr>
        </p:nvSpPr>
        <p:spPr/>
        <p:txBody>
          <a:bodyPr numCol="1"/>
          <a:lstStyle>
            <a:lvl1pPr>
              <a:defRPr/>
            </a:lvl1pPr>
          </a:lstStyle>
          <a:p>
            <a:endParaRPr lang="zh-CN" altLang="zh-CN"/>
          </a:p>
        </p:txBody>
      </p:sp>
      <p:sp>
        <p:nvSpPr>
          <p:cNvPr id="6" name="Slide Number Placeholder 5"/>
          <p:cNvSpPr>
            <a:spLocks noGrp="1"/>
          </p:cNvSpPr>
          <p:nvPr>
            <p:ph type="sldNum" sz="quarter" idx="12"/>
          </p:nvPr>
        </p:nvSpPr>
        <p:spPr/>
        <p:txBody>
          <a:bodyPr numCol="1"/>
          <a:lstStyle>
            <a:lvl1pPr>
              <a:defRPr/>
            </a:lvl1pPr>
          </a:lstStyle>
          <a:p>
            <a:fld id="{1AFF1AA5-41EB-4583-8B07-68CC61E82CF6}" type="slidenum">
              <a:rPr lang="zh-CN" altLang="zh-CN"/>
              <a:pPr/>
              <a:t>‹#›</a:t>
            </a:fld>
            <a:endParaRPr lang="zh-CN"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ltLang="zh-CN"/>
              <a:t>Click to edit Master title style</a:t>
            </a:r>
            <a:endParaRPr lang="zh-CN" altLang="zh-CN"/>
          </a:p>
        </p:txBody>
      </p:sp>
      <p:sp>
        <p:nvSpPr>
          <p:cNvPr id="3" name="Vertical Text Placeholder 2"/>
          <p:cNvSpPr>
            <a:spLocks noGrp="1"/>
          </p:cNvSpPr>
          <p:nvPr>
            <p:ph type="body" orient="vert" idx="1"/>
          </p:nvPr>
        </p:nvSpPr>
        <p:spPr/>
        <p:txBody>
          <a:bodyPr vert="eaVert" numCol="1"/>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zh-CN"/>
          </a:p>
        </p:txBody>
      </p:sp>
      <p:sp>
        <p:nvSpPr>
          <p:cNvPr id="4" name="Date Placeholder 3"/>
          <p:cNvSpPr>
            <a:spLocks noGrp="1"/>
          </p:cNvSpPr>
          <p:nvPr>
            <p:ph type="dt" sz="half" idx="10"/>
          </p:nvPr>
        </p:nvSpPr>
        <p:spPr/>
        <p:txBody>
          <a:bodyPr numCol="1"/>
          <a:lstStyle>
            <a:lvl1pPr>
              <a:defRPr/>
            </a:lvl1pPr>
          </a:lstStyle>
          <a:p>
            <a:fld id="{93CD3247-F9D4-40B5-9518-DF7B31217388}" type="datetimeFigureOut">
              <a:rPr lang="zh-CN" altLang="zh-CN"/>
              <a:pPr/>
              <a:t>2023/8/3</a:t>
            </a:fld>
            <a:endParaRPr lang="zh-CN" altLang="zh-CN"/>
          </a:p>
        </p:txBody>
      </p:sp>
      <p:sp>
        <p:nvSpPr>
          <p:cNvPr id="5" name="Footer Placeholder 4"/>
          <p:cNvSpPr>
            <a:spLocks noGrp="1"/>
          </p:cNvSpPr>
          <p:nvPr>
            <p:ph type="ftr" sz="quarter" idx="11"/>
          </p:nvPr>
        </p:nvSpPr>
        <p:spPr/>
        <p:txBody>
          <a:bodyPr numCol="1"/>
          <a:lstStyle>
            <a:lvl1pPr>
              <a:defRPr/>
            </a:lvl1pPr>
          </a:lstStyle>
          <a:p>
            <a:endParaRPr lang="zh-CN" altLang="zh-CN"/>
          </a:p>
        </p:txBody>
      </p:sp>
      <p:sp>
        <p:nvSpPr>
          <p:cNvPr id="6" name="Slide Number Placeholder 5"/>
          <p:cNvSpPr>
            <a:spLocks noGrp="1"/>
          </p:cNvSpPr>
          <p:nvPr>
            <p:ph type="sldNum" sz="quarter" idx="12"/>
          </p:nvPr>
        </p:nvSpPr>
        <p:spPr/>
        <p:txBody>
          <a:bodyPr numCol="1"/>
          <a:lstStyle>
            <a:lvl1pPr>
              <a:defRPr/>
            </a:lvl1pPr>
          </a:lstStyle>
          <a:p>
            <a:fld id="{AD41CDC3-65D0-4707-B1B1-3AE9E9619B9B}" type="slidenum">
              <a:rPr lang="zh-CN" altLang="zh-CN"/>
              <a:pPr/>
              <a:t>‹#›</a:t>
            </a:fld>
            <a:endParaRPr lang="zh-CN"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numCol="1"/>
          <a:lstStyle/>
          <a:p>
            <a:r>
              <a:rPr lang="en-US" altLang="zh-CN"/>
              <a:t>Click to edit Master title style</a:t>
            </a:r>
            <a:endParaRPr lang="zh-CN" altLang="zh-CN"/>
          </a:p>
        </p:txBody>
      </p:sp>
      <p:sp>
        <p:nvSpPr>
          <p:cNvPr id="3" name="Vertical Text Placeholder 2"/>
          <p:cNvSpPr>
            <a:spLocks noGrp="1"/>
          </p:cNvSpPr>
          <p:nvPr>
            <p:ph type="body" orient="vert" idx="1"/>
          </p:nvPr>
        </p:nvSpPr>
        <p:spPr>
          <a:xfrm>
            <a:off x="457200" y="274638"/>
            <a:ext cx="6019800" cy="5851525"/>
          </a:xfrm>
        </p:spPr>
        <p:txBody>
          <a:bodyPr vert="eaVert" numCol="1"/>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zh-CN"/>
          </a:p>
        </p:txBody>
      </p:sp>
      <p:sp>
        <p:nvSpPr>
          <p:cNvPr id="4" name="Date Placeholder 3"/>
          <p:cNvSpPr>
            <a:spLocks noGrp="1"/>
          </p:cNvSpPr>
          <p:nvPr>
            <p:ph type="dt" sz="half" idx="10"/>
          </p:nvPr>
        </p:nvSpPr>
        <p:spPr/>
        <p:txBody>
          <a:bodyPr numCol="1"/>
          <a:lstStyle>
            <a:lvl1pPr>
              <a:defRPr/>
            </a:lvl1pPr>
          </a:lstStyle>
          <a:p>
            <a:fld id="{4EDD61F0-1C86-4AEA-834C-B9A6CD041A23}" type="datetimeFigureOut">
              <a:rPr lang="zh-CN" altLang="zh-CN"/>
              <a:pPr/>
              <a:t>2023/8/3</a:t>
            </a:fld>
            <a:endParaRPr lang="zh-CN" altLang="zh-CN"/>
          </a:p>
        </p:txBody>
      </p:sp>
      <p:sp>
        <p:nvSpPr>
          <p:cNvPr id="5" name="Footer Placeholder 4"/>
          <p:cNvSpPr>
            <a:spLocks noGrp="1"/>
          </p:cNvSpPr>
          <p:nvPr>
            <p:ph type="ftr" sz="quarter" idx="11"/>
          </p:nvPr>
        </p:nvSpPr>
        <p:spPr/>
        <p:txBody>
          <a:bodyPr numCol="1"/>
          <a:lstStyle>
            <a:lvl1pPr>
              <a:defRPr/>
            </a:lvl1pPr>
          </a:lstStyle>
          <a:p>
            <a:endParaRPr lang="zh-CN" altLang="zh-CN"/>
          </a:p>
        </p:txBody>
      </p:sp>
      <p:sp>
        <p:nvSpPr>
          <p:cNvPr id="6" name="Slide Number Placeholder 5"/>
          <p:cNvSpPr>
            <a:spLocks noGrp="1"/>
          </p:cNvSpPr>
          <p:nvPr>
            <p:ph type="sldNum" sz="quarter" idx="12"/>
          </p:nvPr>
        </p:nvSpPr>
        <p:spPr/>
        <p:txBody>
          <a:bodyPr numCol="1"/>
          <a:lstStyle>
            <a:lvl1pPr>
              <a:defRPr/>
            </a:lvl1pPr>
          </a:lstStyle>
          <a:p>
            <a:fld id="{F56E5139-49B6-42A1-9351-495CAE35F09A}" type="slidenum">
              <a:rPr lang="zh-CN" altLang="zh-CN"/>
              <a:pPr/>
              <a:t>‹#›</a:t>
            </a:fld>
            <a:endParaRPr lang="zh-CN"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ltLang="zh-CN"/>
              <a:t>Click to edit Master title style</a:t>
            </a:r>
            <a:endParaRPr lang="zh-CN" altLang="zh-CN"/>
          </a:p>
        </p:txBody>
      </p:sp>
      <p:sp>
        <p:nvSpPr>
          <p:cNvPr id="3" name="Content Placeholder 2"/>
          <p:cNvSpPr>
            <a:spLocks noGrp="1"/>
          </p:cNvSpPr>
          <p:nvPr>
            <p:ph idx="1"/>
          </p:nvPr>
        </p:nvSpPr>
        <p:spPr/>
        <p:txBody>
          <a:bodyPr numCol="1"/>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zh-CN"/>
          </a:p>
        </p:txBody>
      </p:sp>
      <p:sp>
        <p:nvSpPr>
          <p:cNvPr id="4" name="Date Placeholder 3"/>
          <p:cNvSpPr>
            <a:spLocks noGrp="1"/>
          </p:cNvSpPr>
          <p:nvPr>
            <p:ph type="dt" sz="half" idx="10"/>
          </p:nvPr>
        </p:nvSpPr>
        <p:spPr/>
        <p:txBody>
          <a:bodyPr numCol="1"/>
          <a:lstStyle>
            <a:lvl1pPr>
              <a:defRPr/>
            </a:lvl1pPr>
          </a:lstStyle>
          <a:p>
            <a:fld id="{DFB8C65B-3545-46EA-8C40-9B76DAFBEBDD}" type="datetimeFigureOut">
              <a:rPr lang="zh-CN" altLang="zh-CN"/>
              <a:pPr/>
              <a:t>2023/8/3</a:t>
            </a:fld>
            <a:endParaRPr lang="zh-CN" altLang="zh-CN"/>
          </a:p>
        </p:txBody>
      </p:sp>
      <p:sp>
        <p:nvSpPr>
          <p:cNvPr id="5" name="Footer Placeholder 4"/>
          <p:cNvSpPr>
            <a:spLocks noGrp="1"/>
          </p:cNvSpPr>
          <p:nvPr>
            <p:ph type="ftr" sz="quarter" idx="11"/>
          </p:nvPr>
        </p:nvSpPr>
        <p:spPr/>
        <p:txBody>
          <a:bodyPr numCol="1"/>
          <a:lstStyle>
            <a:lvl1pPr>
              <a:defRPr/>
            </a:lvl1pPr>
          </a:lstStyle>
          <a:p>
            <a:endParaRPr lang="zh-CN" altLang="zh-CN"/>
          </a:p>
        </p:txBody>
      </p:sp>
      <p:sp>
        <p:nvSpPr>
          <p:cNvPr id="6" name="Slide Number Placeholder 5"/>
          <p:cNvSpPr>
            <a:spLocks noGrp="1"/>
          </p:cNvSpPr>
          <p:nvPr>
            <p:ph type="sldNum" sz="quarter" idx="12"/>
          </p:nvPr>
        </p:nvSpPr>
        <p:spPr/>
        <p:txBody>
          <a:bodyPr numCol="1"/>
          <a:lstStyle>
            <a:lvl1pPr>
              <a:defRPr/>
            </a:lvl1pPr>
          </a:lstStyle>
          <a:p>
            <a:fld id="{35112D0C-EF0D-48B1-AA0D-FC4F402CEE48}" type="slidenum">
              <a:rPr lang="zh-CN" altLang="zh-CN"/>
              <a:pPr/>
              <a:t>‹#›</a:t>
            </a:fld>
            <a:endParaRPr lang="zh-CN"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numCol="1" anchor="t"/>
          <a:lstStyle>
            <a:lvl1pPr algn="l">
              <a:defRPr sz="4000" b="1" cap="all"/>
            </a:lvl1pPr>
          </a:lstStyle>
          <a:p>
            <a:r>
              <a:rPr lang="en-US" altLang="zh-CN"/>
              <a:t>Click to edit Master title style</a:t>
            </a:r>
            <a:endParaRPr lang="zh-CN" altLang="zh-CN"/>
          </a:p>
        </p:txBody>
      </p:sp>
      <p:sp>
        <p:nvSpPr>
          <p:cNvPr id="3" name="Text Placeholder 2"/>
          <p:cNvSpPr>
            <a:spLocks noGrp="1"/>
          </p:cNvSpPr>
          <p:nvPr>
            <p:ph type="body" idx="1"/>
          </p:nvPr>
        </p:nvSpPr>
        <p:spPr>
          <a:xfrm>
            <a:off x="722313" y="2906713"/>
            <a:ext cx="7772400" cy="1500187"/>
          </a:xfrm>
        </p:spPr>
        <p:txBody>
          <a:bodyPr numCol="1"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numCol="1"/>
          <a:lstStyle>
            <a:lvl1pPr>
              <a:defRPr/>
            </a:lvl1pPr>
          </a:lstStyle>
          <a:p>
            <a:fld id="{D457B905-77E8-4511-9DD4-CAA004246321}" type="datetimeFigureOut">
              <a:rPr lang="zh-CN" altLang="zh-CN"/>
              <a:pPr/>
              <a:t>2023/8/3</a:t>
            </a:fld>
            <a:endParaRPr lang="zh-CN" altLang="zh-CN"/>
          </a:p>
        </p:txBody>
      </p:sp>
      <p:sp>
        <p:nvSpPr>
          <p:cNvPr id="5" name="Footer Placeholder 4"/>
          <p:cNvSpPr>
            <a:spLocks noGrp="1"/>
          </p:cNvSpPr>
          <p:nvPr>
            <p:ph type="ftr" sz="quarter" idx="11"/>
          </p:nvPr>
        </p:nvSpPr>
        <p:spPr/>
        <p:txBody>
          <a:bodyPr numCol="1"/>
          <a:lstStyle>
            <a:lvl1pPr>
              <a:defRPr/>
            </a:lvl1pPr>
          </a:lstStyle>
          <a:p>
            <a:endParaRPr lang="zh-CN" altLang="zh-CN"/>
          </a:p>
        </p:txBody>
      </p:sp>
      <p:sp>
        <p:nvSpPr>
          <p:cNvPr id="6" name="Slide Number Placeholder 5"/>
          <p:cNvSpPr>
            <a:spLocks noGrp="1"/>
          </p:cNvSpPr>
          <p:nvPr>
            <p:ph type="sldNum" sz="quarter" idx="12"/>
          </p:nvPr>
        </p:nvSpPr>
        <p:spPr/>
        <p:txBody>
          <a:bodyPr numCol="1"/>
          <a:lstStyle>
            <a:lvl1pPr>
              <a:defRPr/>
            </a:lvl1pPr>
          </a:lstStyle>
          <a:p>
            <a:fld id="{F7B12CCC-CAD3-47D3-BAD4-7414A3D73756}" type="slidenum">
              <a:rPr lang="zh-CN" altLang="zh-CN"/>
              <a:pPr/>
              <a:t>‹#›</a:t>
            </a:fld>
            <a:endParaRPr lang="zh-CN"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ltLang="zh-CN"/>
              <a:t>Click to edit Master title style</a:t>
            </a:r>
            <a:endParaRPr lang="zh-CN" altLang="zh-CN"/>
          </a:p>
        </p:txBody>
      </p:sp>
      <p:sp>
        <p:nvSpPr>
          <p:cNvPr id="3" name="Content Placeholder 2"/>
          <p:cNvSpPr>
            <a:spLocks noGrp="1"/>
          </p:cNvSpPr>
          <p:nvPr>
            <p:ph sz="half" idx="1"/>
          </p:nvPr>
        </p:nvSpPr>
        <p:spPr>
          <a:xfrm>
            <a:off x="457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zh-CN"/>
          </a:p>
        </p:txBody>
      </p:sp>
      <p:sp>
        <p:nvSpPr>
          <p:cNvPr id="4" name="Content Placeholder 3"/>
          <p:cNvSpPr>
            <a:spLocks noGrp="1"/>
          </p:cNvSpPr>
          <p:nvPr>
            <p:ph sz="half" idx="2"/>
          </p:nvPr>
        </p:nvSpPr>
        <p:spPr>
          <a:xfrm>
            <a:off x="4648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zh-CN"/>
          </a:p>
        </p:txBody>
      </p:sp>
      <p:sp>
        <p:nvSpPr>
          <p:cNvPr id="5" name="Date Placeholder 3"/>
          <p:cNvSpPr>
            <a:spLocks noGrp="1"/>
          </p:cNvSpPr>
          <p:nvPr>
            <p:ph type="dt" sz="half" idx="10"/>
          </p:nvPr>
        </p:nvSpPr>
        <p:spPr/>
        <p:txBody>
          <a:bodyPr numCol="1"/>
          <a:lstStyle>
            <a:lvl1pPr>
              <a:defRPr/>
            </a:lvl1pPr>
          </a:lstStyle>
          <a:p>
            <a:fld id="{34063995-E052-47D8-926D-3C2CC2F218B5}" type="datetimeFigureOut">
              <a:rPr lang="zh-CN" altLang="zh-CN"/>
              <a:pPr/>
              <a:t>2023/8/3</a:t>
            </a:fld>
            <a:endParaRPr lang="zh-CN" altLang="zh-CN"/>
          </a:p>
        </p:txBody>
      </p:sp>
      <p:sp>
        <p:nvSpPr>
          <p:cNvPr id="6" name="Footer Placeholder 4"/>
          <p:cNvSpPr>
            <a:spLocks noGrp="1"/>
          </p:cNvSpPr>
          <p:nvPr>
            <p:ph type="ftr" sz="quarter" idx="11"/>
          </p:nvPr>
        </p:nvSpPr>
        <p:spPr/>
        <p:txBody>
          <a:bodyPr numCol="1"/>
          <a:lstStyle>
            <a:lvl1pPr>
              <a:defRPr/>
            </a:lvl1pPr>
          </a:lstStyle>
          <a:p>
            <a:endParaRPr lang="zh-CN" altLang="zh-CN"/>
          </a:p>
        </p:txBody>
      </p:sp>
      <p:sp>
        <p:nvSpPr>
          <p:cNvPr id="7" name="Slide Number Placeholder 5"/>
          <p:cNvSpPr>
            <a:spLocks noGrp="1"/>
          </p:cNvSpPr>
          <p:nvPr>
            <p:ph type="sldNum" sz="quarter" idx="12"/>
          </p:nvPr>
        </p:nvSpPr>
        <p:spPr/>
        <p:txBody>
          <a:bodyPr numCol="1"/>
          <a:lstStyle>
            <a:lvl1pPr>
              <a:defRPr/>
            </a:lvl1pPr>
          </a:lstStyle>
          <a:p>
            <a:fld id="{CE47E9BE-74D3-48B6-9F00-8F366D623C80}" type="slidenum">
              <a:rPr lang="zh-CN" altLang="zh-CN"/>
              <a:pPr/>
              <a:t>‹#›</a:t>
            </a:fld>
            <a:endParaRPr lang="zh-CN"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lvl1pPr>
              <a:defRPr/>
            </a:lvl1pPr>
          </a:lstStyle>
          <a:p>
            <a:r>
              <a:rPr lang="en-US" altLang="zh-CN"/>
              <a:t>Click to edit Master title style</a:t>
            </a:r>
            <a:endParaRPr lang="zh-CN" altLang="zh-CN"/>
          </a:p>
        </p:txBody>
      </p:sp>
      <p:sp>
        <p:nvSpPr>
          <p:cNvPr id="3" name="Text Placeholder 2"/>
          <p:cNvSpPr>
            <a:spLocks noGrp="1"/>
          </p:cNvSpPr>
          <p:nvPr>
            <p:ph type="body" idx="1"/>
          </p:nvPr>
        </p:nvSpPr>
        <p:spPr>
          <a:xfrm>
            <a:off x="457200" y="1535113"/>
            <a:ext cx="4040188" cy="63976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457200" y="2174875"/>
            <a:ext cx="4040188"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zh-CN"/>
          </a:p>
        </p:txBody>
      </p:sp>
      <p:sp>
        <p:nvSpPr>
          <p:cNvPr id="5" name="Text Placeholder 4"/>
          <p:cNvSpPr>
            <a:spLocks noGrp="1"/>
          </p:cNvSpPr>
          <p:nvPr>
            <p:ph type="body" sz="quarter" idx="3"/>
          </p:nvPr>
        </p:nvSpPr>
        <p:spPr>
          <a:xfrm>
            <a:off x="4645025" y="1535113"/>
            <a:ext cx="4041775" cy="63976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4645025" y="2174875"/>
            <a:ext cx="4041775"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zh-CN"/>
          </a:p>
        </p:txBody>
      </p:sp>
      <p:sp>
        <p:nvSpPr>
          <p:cNvPr id="7" name="Date Placeholder 3"/>
          <p:cNvSpPr>
            <a:spLocks noGrp="1"/>
          </p:cNvSpPr>
          <p:nvPr>
            <p:ph type="dt" sz="half" idx="10"/>
          </p:nvPr>
        </p:nvSpPr>
        <p:spPr/>
        <p:txBody>
          <a:bodyPr numCol="1"/>
          <a:lstStyle>
            <a:lvl1pPr>
              <a:defRPr/>
            </a:lvl1pPr>
          </a:lstStyle>
          <a:p>
            <a:fld id="{DE40E441-CC91-4931-95EE-472FC912702F}" type="datetimeFigureOut">
              <a:rPr lang="zh-CN" altLang="zh-CN"/>
              <a:pPr/>
              <a:t>2023/8/3</a:t>
            </a:fld>
            <a:endParaRPr lang="zh-CN" altLang="zh-CN"/>
          </a:p>
        </p:txBody>
      </p:sp>
      <p:sp>
        <p:nvSpPr>
          <p:cNvPr id="8" name="Footer Placeholder 4"/>
          <p:cNvSpPr>
            <a:spLocks noGrp="1"/>
          </p:cNvSpPr>
          <p:nvPr>
            <p:ph type="ftr" sz="quarter" idx="11"/>
          </p:nvPr>
        </p:nvSpPr>
        <p:spPr/>
        <p:txBody>
          <a:bodyPr numCol="1"/>
          <a:lstStyle>
            <a:lvl1pPr>
              <a:defRPr/>
            </a:lvl1pPr>
          </a:lstStyle>
          <a:p>
            <a:endParaRPr lang="zh-CN" altLang="zh-CN"/>
          </a:p>
        </p:txBody>
      </p:sp>
      <p:sp>
        <p:nvSpPr>
          <p:cNvPr id="9" name="Slide Number Placeholder 5"/>
          <p:cNvSpPr>
            <a:spLocks noGrp="1"/>
          </p:cNvSpPr>
          <p:nvPr>
            <p:ph type="sldNum" sz="quarter" idx="12"/>
          </p:nvPr>
        </p:nvSpPr>
        <p:spPr/>
        <p:txBody>
          <a:bodyPr numCol="1"/>
          <a:lstStyle>
            <a:lvl1pPr>
              <a:defRPr/>
            </a:lvl1pPr>
          </a:lstStyle>
          <a:p>
            <a:fld id="{407DDF35-0593-481B-9B84-DEFE34EAF719}" type="slidenum">
              <a:rPr lang="zh-CN" altLang="zh-CN"/>
              <a:pPr/>
              <a:t>‹#›</a:t>
            </a:fld>
            <a:endParaRPr lang="zh-CN"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ltLang="zh-CN"/>
              <a:t>Click to edit Master title style</a:t>
            </a:r>
            <a:endParaRPr lang="zh-CN" altLang="zh-CN"/>
          </a:p>
        </p:txBody>
      </p:sp>
      <p:sp>
        <p:nvSpPr>
          <p:cNvPr id="3" name="Date Placeholder 3"/>
          <p:cNvSpPr>
            <a:spLocks noGrp="1"/>
          </p:cNvSpPr>
          <p:nvPr>
            <p:ph type="dt" sz="half" idx="10"/>
          </p:nvPr>
        </p:nvSpPr>
        <p:spPr/>
        <p:txBody>
          <a:bodyPr numCol="1"/>
          <a:lstStyle>
            <a:lvl1pPr>
              <a:defRPr/>
            </a:lvl1pPr>
          </a:lstStyle>
          <a:p>
            <a:fld id="{63066726-056D-44CB-8FFE-806A72CF15AF}" type="datetimeFigureOut">
              <a:rPr lang="zh-CN" altLang="zh-CN"/>
              <a:pPr/>
              <a:t>2023/8/3</a:t>
            </a:fld>
            <a:endParaRPr lang="zh-CN" altLang="zh-CN"/>
          </a:p>
        </p:txBody>
      </p:sp>
      <p:sp>
        <p:nvSpPr>
          <p:cNvPr id="4" name="Footer Placeholder 4"/>
          <p:cNvSpPr>
            <a:spLocks noGrp="1"/>
          </p:cNvSpPr>
          <p:nvPr>
            <p:ph type="ftr" sz="quarter" idx="11"/>
          </p:nvPr>
        </p:nvSpPr>
        <p:spPr/>
        <p:txBody>
          <a:bodyPr numCol="1"/>
          <a:lstStyle>
            <a:lvl1pPr>
              <a:defRPr/>
            </a:lvl1pPr>
          </a:lstStyle>
          <a:p>
            <a:endParaRPr lang="zh-CN" altLang="zh-CN"/>
          </a:p>
        </p:txBody>
      </p:sp>
      <p:sp>
        <p:nvSpPr>
          <p:cNvPr id="5" name="Slide Number Placeholder 5"/>
          <p:cNvSpPr>
            <a:spLocks noGrp="1"/>
          </p:cNvSpPr>
          <p:nvPr>
            <p:ph type="sldNum" sz="quarter" idx="12"/>
          </p:nvPr>
        </p:nvSpPr>
        <p:spPr/>
        <p:txBody>
          <a:bodyPr numCol="1"/>
          <a:lstStyle>
            <a:lvl1pPr>
              <a:defRPr/>
            </a:lvl1pPr>
          </a:lstStyle>
          <a:p>
            <a:fld id="{96F7FF11-F5E8-4AD2-A2DC-EBFE9B70EBF7}" type="slidenum">
              <a:rPr lang="zh-CN" altLang="zh-CN"/>
              <a:pPr/>
              <a:t>‹#›</a:t>
            </a:fld>
            <a:endParaRPr lang="zh-CN"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numCol="1"/>
          <a:lstStyle>
            <a:lvl1pPr>
              <a:defRPr/>
            </a:lvl1pPr>
          </a:lstStyle>
          <a:p>
            <a:fld id="{9D1C8870-C2E4-4E99-8AC8-5660D97A3FBE}" type="datetimeFigureOut">
              <a:rPr lang="zh-CN" altLang="zh-CN"/>
              <a:pPr/>
              <a:t>2023/8/3</a:t>
            </a:fld>
            <a:endParaRPr lang="zh-CN" altLang="zh-CN"/>
          </a:p>
        </p:txBody>
      </p:sp>
      <p:sp>
        <p:nvSpPr>
          <p:cNvPr id="3" name="Footer Placeholder 4"/>
          <p:cNvSpPr>
            <a:spLocks noGrp="1"/>
          </p:cNvSpPr>
          <p:nvPr>
            <p:ph type="ftr" sz="quarter" idx="11"/>
          </p:nvPr>
        </p:nvSpPr>
        <p:spPr/>
        <p:txBody>
          <a:bodyPr numCol="1"/>
          <a:lstStyle>
            <a:lvl1pPr>
              <a:defRPr/>
            </a:lvl1pPr>
          </a:lstStyle>
          <a:p>
            <a:endParaRPr lang="zh-CN" altLang="zh-CN"/>
          </a:p>
        </p:txBody>
      </p:sp>
      <p:sp>
        <p:nvSpPr>
          <p:cNvPr id="4" name="Slide Number Placeholder 5"/>
          <p:cNvSpPr>
            <a:spLocks noGrp="1"/>
          </p:cNvSpPr>
          <p:nvPr>
            <p:ph type="sldNum" sz="quarter" idx="12"/>
          </p:nvPr>
        </p:nvSpPr>
        <p:spPr/>
        <p:txBody>
          <a:bodyPr numCol="1"/>
          <a:lstStyle>
            <a:lvl1pPr>
              <a:defRPr/>
            </a:lvl1pPr>
          </a:lstStyle>
          <a:p>
            <a:fld id="{0F9DF5E2-110C-4E68-9588-51B8634EDA8D}" type="slidenum">
              <a:rPr lang="zh-CN" altLang="zh-CN"/>
              <a:pPr/>
              <a:t>‹#›</a:t>
            </a:fld>
            <a:endParaRPr lang="zh-CN"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numCol="1" anchor="b"/>
          <a:lstStyle>
            <a:lvl1pPr algn="l">
              <a:defRPr sz="2000" b="1"/>
            </a:lvl1pPr>
          </a:lstStyle>
          <a:p>
            <a:r>
              <a:rPr lang="en-US" altLang="zh-CN"/>
              <a:t>Click to edit Master title style</a:t>
            </a:r>
            <a:endParaRPr lang="zh-CN" altLang="zh-CN"/>
          </a:p>
        </p:txBody>
      </p:sp>
      <p:sp>
        <p:nvSpPr>
          <p:cNvPr id="3" name="Content Placeholder 2"/>
          <p:cNvSpPr>
            <a:spLocks noGrp="1"/>
          </p:cNvSpPr>
          <p:nvPr>
            <p:ph idx="1"/>
          </p:nvPr>
        </p:nvSpPr>
        <p:spPr>
          <a:xfrm>
            <a:off x="3575050" y="273050"/>
            <a:ext cx="5111750" cy="5853113"/>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zh-CN"/>
          </a:p>
        </p:txBody>
      </p:sp>
      <p:sp>
        <p:nvSpPr>
          <p:cNvPr id="4" name="Text Placeholder 3"/>
          <p:cNvSpPr>
            <a:spLocks noGrp="1"/>
          </p:cNvSpPr>
          <p:nvPr>
            <p:ph type="body" sz="half" idx="2"/>
          </p:nvPr>
        </p:nvSpPr>
        <p:spPr>
          <a:xfrm>
            <a:off x="457200" y="1435100"/>
            <a:ext cx="3008313" cy="4691063"/>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3"/>
          <p:cNvSpPr>
            <a:spLocks noGrp="1"/>
          </p:cNvSpPr>
          <p:nvPr>
            <p:ph type="dt" sz="half" idx="10"/>
          </p:nvPr>
        </p:nvSpPr>
        <p:spPr/>
        <p:txBody>
          <a:bodyPr numCol="1"/>
          <a:lstStyle>
            <a:lvl1pPr>
              <a:defRPr/>
            </a:lvl1pPr>
          </a:lstStyle>
          <a:p>
            <a:fld id="{32A347C6-F681-468D-8D2A-147EFE7B1158}" type="datetimeFigureOut">
              <a:rPr lang="zh-CN" altLang="zh-CN"/>
              <a:pPr/>
              <a:t>2023/8/3</a:t>
            </a:fld>
            <a:endParaRPr lang="zh-CN" altLang="zh-CN"/>
          </a:p>
        </p:txBody>
      </p:sp>
      <p:sp>
        <p:nvSpPr>
          <p:cNvPr id="6" name="Footer Placeholder 4"/>
          <p:cNvSpPr>
            <a:spLocks noGrp="1"/>
          </p:cNvSpPr>
          <p:nvPr>
            <p:ph type="ftr" sz="quarter" idx="11"/>
          </p:nvPr>
        </p:nvSpPr>
        <p:spPr/>
        <p:txBody>
          <a:bodyPr numCol="1"/>
          <a:lstStyle>
            <a:lvl1pPr>
              <a:defRPr/>
            </a:lvl1pPr>
          </a:lstStyle>
          <a:p>
            <a:endParaRPr lang="zh-CN" altLang="zh-CN"/>
          </a:p>
        </p:txBody>
      </p:sp>
      <p:sp>
        <p:nvSpPr>
          <p:cNvPr id="7" name="Slide Number Placeholder 5"/>
          <p:cNvSpPr>
            <a:spLocks noGrp="1"/>
          </p:cNvSpPr>
          <p:nvPr>
            <p:ph type="sldNum" sz="quarter" idx="12"/>
          </p:nvPr>
        </p:nvSpPr>
        <p:spPr/>
        <p:txBody>
          <a:bodyPr numCol="1"/>
          <a:lstStyle>
            <a:lvl1pPr>
              <a:defRPr/>
            </a:lvl1pPr>
          </a:lstStyle>
          <a:p>
            <a:fld id="{B6C88FAD-3202-4F4A-AFD9-E42944036806}" type="slidenum">
              <a:rPr lang="zh-CN" altLang="zh-CN"/>
              <a:pPr/>
              <a:t>‹#›</a:t>
            </a:fld>
            <a:endParaRPr lang="zh-CN"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numCol="1" anchor="b"/>
          <a:lstStyle>
            <a:lvl1pPr algn="l">
              <a:defRPr sz="2000" b="1"/>
            </a:lvl1pPr>
          </a:lstStyle>
          <a:p>
            <a:r>
              <a:rPr lang="en-US" altLang="zh-CN"/>
              <a:t>Click to edit Master title style</a:t>
            </a:r>
            <a:endParaRPr lang="zh-CN" altLang="zh-CN"/>
          </a:p>
        </p:txBody>
      </p:sp>
      <p:sp>
        <p:nvSpPr>
          <p:cNvPr id="3" name="Picture Placeholder 2"/>
          <p:cNvSpPr>
            <a:spLocks noGrp="1"/>
          </p:cNvSpPr>
          <p:nvPr>
            <p:ph type="pic" idx="1"/>
          </p:nvPr>
        </p:nvSpPr>
        <p:spPr>
          <a:xfrm>
            <a:off x="1792288" y="612775"/>
            <a:ext cx="5486400" cy="4114800"/>
          </a:xfrm>
        </p:spPr>
        <p:txBody>
          <a:bodyPr numCol="1"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a:t>Click icon to add picture</a:t>
            </a:r>
            <a:endParaRPr lang="zh-CN" altLang="zh-CN" noProof="0"/>
          </a:p>
        </p:txBody>
      </p:sp>
      <p:sp>
        <p:nvSpPr>
          <p:cNvPr id="4" name="Text Placeholder 3"/>
          <p:cNvSpPr>
            <a:spLocks noGrp="1"/>
          </p:cNvSpPr>
          <p:nvPr>
            <p:ph type="body" sz="half" idx="2"/>
          </p:nvPr>
        </p:nvSpPr>
        <p:spPr>
          <a:xfrm>
            <a:off x="1792288" y="5367338"/>
            <a:ext cx="5486400" cy="804862"/>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3"/>
          <p:cNvSpPr>
            <a:spLocks noGrp="1"/>
          </p:cNvSpPr>
          <p:nvPr>
            <p:ph type="dt" sz="half" idx="10"/>
          </p:nvPr>
        </p:nvSpPr>
        <p:spPr/>
        <p:txBody>
          <a:bodyPr numCol="1"/>
          <a:lstStyle>
            <a:lvl1pPr>
              <a:defRPr/>
            </a:lvl1pPr>
          </a:lstStyle>
          <a:p>
            <a:fld id="{AF6BBFE7-BE83-4999-9E2C-35128C46F932}" type="datetimeFigureOut">
              <a:rPr lang="zh-CN" altLang="zh-CN"/>
              <a:pPr/>
              <a:t>2023/8/3</a:t>
            </a:fld>
            <a:endParaRPr lang="zh-CN" altLang="zh-CN"/>
          </a:p>
        </p:txBody>
      </p:sp>
      <p:sp>
        <p:nvSpPr>
          <p:cNvPr id="6" name="Footer Placeholder 4"/>
          <p:cNvSpPr>
            <a:spLocks noGrp="1"/>
          </p:cNvSpPr>
          <p:nvPr>
            <p:ph type="ftr" sz="quarter" idx="11"/>
          </p:nvPr>
        </p:nvSpPr>
        <p:spPr/>
        <p:txBody>
          <a:bodyPr numCol="1"/>
          <a:lstStyle>
            <a:lvl1pPr>
              <a:defRPr/>
            </a:lvl1pPr>
          </a:lstStyle>
          <a:p>
            <a:endParaRPr lang="zh-CN" altLang="zh-CN"/>
          </a:p>
        </p:txBody>
      </p:sp>
      <p:sp>
        <p:nvSpPr>
          <p:cNvPr id="7" name="Slide Number Placeholder 5"/>
          <p:cNvSpPr>
            <a:spLocks noGrp="1"/>
          </p:cNvSpPr>
          <p:nvPr>
            <p:ph type="sldNum" sz="quarter" idx="12"/>
          </p:nvPr>
        </p:nvSpPr>
        <p:spPr/>
        <p:txBody>
          <a:bodyPr numCol="1"/>
          <a:lstStyle>
            <a:lvl1pPr>
              <a:defRPr/>
            </a:lvl1pPr>
          </a:lstStyle>
          <a:p>
            <a:fld id="{A4FE0D5B-90BD-46E9-8879-ABD0CFEFE544}" type="slidenum">
              <a:rPr lang="zh-CN" altLang="zh-CN"/>
              <a:pPr/>
              <a:t>‹#›</a:t>
            </a:fld>
            <a:endParaRPr lang="zh-CN"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a:t>Click to edit Master title style</a:t>
            </a:r>
            <a:endParaRPr lang="zh-CN" altLang="zh-CN"/>
          </a:p>
        </p:txBody>
      </p:sp>
      <p:sp>
        <p:nvSpPr>
          <p:cNvPr id="1027" name="Text Placeholder 2"/>
          <p:cNvSpPr>
            <a:spLocks noGrp="1"/>
          </p:cNvSpPr>
          <p:nvPr>
            <p:ph type="body" idx="1"/>
          </p:nvPr>
        </p:nvSpPr>
        <p:spPr>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zh-CN"/>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D6C16623-8D79-474C-B9A9-23E111238BC0}" type="datetimeFigureOut">
              <a:rPr lang="zh-CN" altLang="zh-CN"/>
              <a:pPr/>
              <a:t>2023/8/3</a:t>
            </a:fld>
            <a:endParaRPr lang="zh-CN"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zh-CN" altLang="zh-C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3A232DF-EBE9-4CFB-B818-3BA0094E387B}" type="slidenum">
              <a:rPr lang="zh-CN" altLang="zh-CN"/>
              <a:pPr/>
              <a:t>‹#›</a:t>
            </a:fld>
            <a:endParaRPr lang="zh-CN" altLang="zh-CN"/>
          </a:p>
        </p:txBody>
      </p:sp>
    </p:spTree>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ea typeface="宋体" charset="-122"/>
        </a:defRPr>
      </a:lvl2pPr>
      <a:lvl3pPr algn="ctr" rtl="0" eaLnBrk="1" fontAlgn="base" hangingPunct="1">
        <a:spcBef>
          <a:spcPct val="0"/>
        </a:spcBef>
        <a:spcAft>
          <a:spcPct val="0"/>
        </a:spcAft>
        <a:defRPr sz="4400">
          <a:solidFill>
            <a:schemeClr val="tx1"/>
          </a:solidFill>
          <a:latin typeface="Calibri" pitchFamily="34" charset="0"/>
          <a:ea typeface="宋体" charset="-122"/>
        </a:defRPr>
      </a:lvl3pPr>
      <a:lvl4pPr algn="ctr" rtl="0" eaLnBrk="1" fontAlgn="base" hangingPunct="1">
        <a:spcBef>
          <a:spcPct val="0"/>
        </a:spcBef>
        <a:spcAft>
          <a:spcPct val="0"/>
        </a:spcAft>
        <a:defRPr sz="4400">
          <a:solidFill>
            <a:schemeClr val="tx1"/>
          </a:solidFill>
          <a:latin typeface="Calibri" pitchFamily="34" charset="0"/>
          <a:ea typeface="宋体" charset="-122"/>
        </a:defRPr>
      </a:lvl4pPr>
      <a:lvl5pPr algn="ctr" rtl="0" eaLnBrk="1" fontAlgn="base" hangingPunct="1">
        <a:spcBef>
          <a:spcPct val="0"/>
        </a:spcBef>
        <a:spcAft>
          <a:spcPct val="0"/>
        </a:spcAft>
        <a:defRPr sz="4400">
          <a:solidFill>
            <a:schemeClr val="tx1"/>
          </a:solidFill>
          <a:latin typeface="Calibri" pitchFamily="34" charset="0"/>
          <a:ea typeface="宋体" charset="-122"/>
        </a:defRPr>
      </a:lvl5pPr>
      <a:lvl6pPr marL="457200" algn="ctr" rtl="0" eaLnBrk="1" fontAlgn="base" hangingPunct="1">
        <a:spcBef>
          <a:spcPct val="0"/>
        </a:spcBef>
        <a:spcAft>
          <a:spcPct val="0"/>
        </a:spcAft>
        <a:defRPr sz="4400">
          <a:solidFill>
            <a:schemeClr val="tx1"/>
          </a:solidFill>
          <a:latin typeface="Calibri" pitchFamily="34" charset="0"/>
          <a:ea typeface="宋体" charset="-122"/>
        </a:defRPr>
      </a:lvl6pPr>
      <a:lvl7pPr marL="914400" algn="ctr" rtl="0" eaLnBrk="1" fontAlgn="base" hangingPunct="1">
        <a:spcBef>
          <a:spcPct val="0"/>
        </a:spcBef>
        <a:spcAft>
          <a:spcPct val="0"/>
        </a:spcAft>
        <a:defRPr sz="4400">
          <a:solidFill>
            <a:schemeClr val="tx1"/>
          </a:solidFill>
          <a:latin typeface="Calibri" pitchFamily="34" charset="0"/>
          <a:ea typeface="宋体" charset="-122"/>
        </a:defRPr>
      </a:lvl7pPr>
      <a:lvl8pPr marL="1371600" algn="ctr" rtl="0" eaLnBrk="1" fontAlgn="base" hangingPunct="1">
        <a:spcBef>
          <a:spcPct val="0"/>
        </a:spcBef>
        <a:spcAft>
          <a:spcPct val="0"/>
        </a:spcAft>
        <a:defRPr sz="4400">
          <a:solidFill>
            <a:schemeClr val="tx1"/>
          </a:solidFill>
          <a:latin typeface="Calibri" pitchFamily="34" charset="0"/>
          <a:ea typeface="宋体" charset="-122"/>
        </a:defRPr>
      </a:lvl8pPr>
      <a:lvl9pPr marL="1828800" algn="ctr" rtl="0" eaLnBrk="1" fontAlgn="base" hangingPunct="1">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lt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1341438"/>
            <a:ext cx="7772400" cy="1470025"/>
          </a:xfrm>
        </p:spPr>
        <p:txBody>
          <a:bodyPr numCol="1"/>
          <a:lstStyle/>
          <a:p>
            <a:r>
              <a:rPr lang="en-US" altLang="zh-CN" dirty="0"/>
              <a:t>Welcome to Daniel Pratt </a:t>
            </a:r>
            <a:endParaRPr lang="zh-CN" altLang="zh-CN" dirty="0"/>
          </a:p>
        </p:txBody>
      </p:sp>
      <p:sp>
        <p:nvSpPr>
          <p:cNvPr id="3" name="Subtitle 2"/>
          <p:cNvSpPr>
            <a:spLocks noGrp="1"/>
          </p:cNvSpPr>
          <p:nvPr>
            <p:ph type="subTitle" idx="1"/>
          </p:nvPr>
        </p:nvSpPr>
        <p:spPr>
          <a:xfrm>
            <a:off x="1371600" y="3068638"/>
            <a:ext cx="6400800" cy="1752600"/>
          </a:xfrm>
        </p:spPr>
        <p:txBody>
          <a:bodyPr numCol="1">
            <a:normAutofit/>
          </a:bodyPr>
          <a:lstStyle/>
          <a:p>
            <a:r>
              <a:rPr lang="en-US" altLang="zh-CN" dirty="0">
                <a:solidFill>
                  <a:srgbClr val="898989"/>
                </a:solidFill>
              </a:rPr>
              <a:t>Mrs. </a:t>
            </a:r>
            <a:r>
              <a:rPr lang="en-US" altLang="zh-CN" dirty="0" err="1">
                <a:solidFill>
                  <a:srgbClr val="898989"/>
                </a:solidFill>
              </a:rPr>
              <a:t>Boykins</a:t>
            </a:r>
            <a:r>
              <a:rPr lang="en-US" altLang="zh-CN" dirty="0">
                <a:solidFill>
                  <a:srgbClr val="898989"/>
                </a:solidFill>
              </a:rPr>
              <a:t>’ Class </a:t>
            </a:r>
            <a:endParaRPr lang="zh-CN" altLang="zh-CN" dirty="0">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numCol="1"/>
          <a:lstStyle/>
          <a:p>
            <a:r>
              <a:rPr lang="en-US" altLang="zh-CN" u="sng" dirty="0"/>
              <a:t>Contents</a:t>
            </a:r>
            <a:r>
              <a:rPr lang="en-US" altLang="zh-CN" dirty="0"/>
              <a:t> </a:t>
            </a:r>
            <a:r>
              <a:rPr lang="en-US" altLang="zh-CN" u="sng" dirty="0"/>
              <a:t>of</a:t>
            </a:r>
            <a:r>
              <a:rPr lang="en-US" altLang="zh-CN" dirty="0"/>
              <a:t> </a:t>
            </a:r>
            <a:r>
              <a:rPr lang="en-US" altLang="zh-CN" u="sng" dirty="0"/>
              <a:t>Folder</a:t>
            </a:r>
            <a:endParaRPr lang="zh-CN" altLang="zh-CN" u="sng" dirty="0"/>
          </a:p>
        </p:txBody>
      </p:sp>
      <p:sp>
        <p:nvSpPr>
          <p:cNvPr id="4099" name="Content Placeholder 4"/>
          <p:cNvSpPr>
            <a:spLocks noGrp="1"/>
          </p:cNvSpPr>
          <p:nvPr>
            <p:ph sz="half" idx="1"/>
          </p:nvPr>
        </p:nvSpPr>
        <p:spPr/>
        <p:txBody>
          <a:bodyPr numCol="1"/>
          <a:lstStyle/>
          <a:p>
            <a:pPr marL="0" indent="0">
              <a:buNone/>
            </a:pPr>
            <a:endParaRPr lang="en-US" altLang="zh-CN" sz="2400" u="sng" dirty="0"/>
          </a:p>
          <a:p>
            <a:pPr>
              <a:buNone/>
            </a:pPr>
            <a:r>
              <a:rPr lang="en-US" altLang="zh-CN" sz="2400" dirty="0"/>
              <a:t>	</a:t>
            </a:r>
          </a:p>
          <a:p>
            <a:pPr algn="ctr">
              <a:buNone/>
            </a:pPr>
            <a:r>
              <a:rPr lang="en-US" altLang="zh-CN" sz="2400" u="sng" dirty="0"/>
              <a:t>Left Pocket</a:t>
            </a:r>
          </a:p>
          <a:p>
            <a:pPr algn="ctr">
              <a:buNone/>
            </a:pPr>
            <a:r>
              <a:rPr lang="en-US" altLang="zh-CN" sz="3600" dirty="0"/>
              <a:t>“Information to keep”</a:t>
            </a:r>
          </a:p>
          <a:p>
            <a:pPr>
              <a:buNone/>
            </a:pPr>
            <a:r>
              <a:rPr lang="en-US" altLang="zh-CN" sz="2000" dirty="0"/>
              <a:t>		</a:t>
            </a:r>
          </a:p>
          <a:p>
            <a:pPr>
              <a:buNone/>
            </a:pPr>
            <a:endParaRPr lang="en-US" altLang="zh-CN" sz="2000" dirty="0"/>
          </a:p>
          <a:p>
            <a:pPr>
              <a:buNone/>
            </a:pPr>
            <a:r>
              <a:rPr lang="en-US" altLang="zh-CN" sz="2000" dirty="0"/>
              <a:t>		</a:t>
            </a:r>
          </a:p>
          <a:p>
            <a:pPr>
              <a:buNone/>
            </a:pPr>
            <a:r>
              <a:rPr lang="en-US" altLang="zh-CN" sz="2400" dirty="0"/>
              <a:t>		</a:t>
            </a:r>
            <a:endParaRPr lang="zh-CN" altLang="zh-CN" sz="2400" dirty="0"/>
          </a:p>
        </p:txBody>
      </p:sp>
      <p:sp>
        <p:nvSpPr>
          <p:cNvPr id="4100" name="Content Placeholder 5"/>
          <p:cNvSpPr>
            <a:spLocks noGrp="1"/>
          </p:cNvSpPr>
          <p:nvPr>
            <p:ph sz="half" idx="2"/>
          </p:nvPr>
        </p:nvSpPr>
        <p:spPr/>
        <p:txBody>
          <a:bodyPr numCol="1"/>
          <a:lstStyle/>
          <a:p>
            <a:pPr marL="0" indent="0">
              <a:buNone/>
            </a:pPr>
            <a:endParaRPr lang="en-US" altLang="zh-CN" sz="2400" u="sng" dirty="0"/>
          </a:p>
          <a:p>
            <a:pPr>
              <a:buNone/>
            </a:pPr>
            <a:r>
              <a:rPr lang="en-US" altLang="zh-CN" sz="2400" dirty="0"/>
              <a:t>	</a:t>
            </a:r>
            <a:endParaRPr lang="en-US" altLang="zh-CN" sz="2000" dirty="0"/>
          </a:p>
          <a:p>
            <a:pPr algn="ctr">
              <a:buNone/>
            </a:pPr>
            <a:r>
              <a:rPr lang="en-US" altLang="zh-CN" sz="2000" u="sng" dirty="0"/>
              <a:t>Right Pocket</a:t>
            </a:r>
          </a:p>
          <a:p>
            <a:pPr algn="ctr">
              <a:buNone/>
            </a:pPr>
            <a:r>
              <a:rPr lang="en-US" altLang="zh-CN" sz="3600" dirty="0"/>
              <a:t>“Information to fill out and leave/send back”</a:t>
            </a:r>
          </a:p>
          <a:p>
            <a:pPr>
              <a:buNone/>
            </a:pPr>
            <a:r>
              <a:rPr lang="en-US" altLang="zh-CN" sz="2000" dirty="0"/>
              <a:t>	 </a:t>
            </a:r>
          </a:p>
          <a:p>
            <a:pPr>
              <a:buNone/>
            </a:pPr>
            <a:r>
              <a:rPr lang="en-US" altLang="zh-CN" sz="2400" dirty="0"/>
              <a:t>	</a:t>
            </a:r>
          </a:p>
          <a:p>
            <a:pPr>
              <a:buNone/>
            </a:pPr>
            <a:r>
              <a:rPr lang="en-US" altLang="zh-CN" sz="2400" dirty="0"/>
              <a:t>	</a:t>
            </a:r>
            <a:endParaRPr lang="zh-CN" altLang="zh-CN"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245446" y="76199"/>
            <a:ext cx="7831754" cy="5486401"/>
          </a:xfrm>
        </p:spPr>
        <p:txBody>
          <a:bodyPr numCol="1"/>
          <a:lstStyle/>
          <a:p>
            <a:pPr algn="ctr"/>
            <a:br>
              <a:rPr lang="en-US" altLang="zh-CN" sz="1400" u="sng" dirty="0"/>
            </a:br>
            <a:br>
              <a:rPr lang="en-US" altLang="zh-CN" sz="1400" u="sng" dirty="0"/>
            </a:br>
            <a:br>
              <a:rPr lang="en-US" altLang="zh-CN" sz="1400" u="sng" dirty="0"/>
            </a:br>
            <a:r>
              <a:rPr lang="en-US" altLang="zh-CN" sz="1400" u="sng" dirty="0"/>
              <a:t>Morning Procedures:</a:t>
            </a:r>
            <a:br>
              <a:rPr lang="en-US" altLang="zh-CN" sz="1400" dirty="0"/>
            </a:br>
            <a:r>
              <a:rPr lang="en-US" altLang="zh-CN" sz="1400" dirty="0"/>
              <a:t>*Carpool Doors Open: 7:10 (Carpool Runs at the front of the school. Carpool students should go to the lunchroom for breakfast as soon as they enter the building. </a:t>
            </a:r>
            <a:br>
              <a:rPr lang="en-US" altLang="zh-CN" sz="1400" dirty="0"/>
            </a:br>
            <a:r>
              <a:rPr lang="en-US" altLang="zh-CN" sz="1400" dirty="0"/>
              <a:t>*Afterwards students should wait in the hallway until the 7:45 bell, then their teacher will have them enter the classroom.</a:t>
            </a:r>
            <a:br>
              <a:rPr lang="en-US" altLang="zh-CN" sz="1400" dirty="0"/>
            </a:br>
            <a:r>
              <a:rPr lang="en-US" altLang="zh-CN" sz="1400" dirty="0"/>
              <a:t>*School Begins: 8:00</a:t>
            </a:r>
            <a:br>
              <a:rPr lang="en-US" altLang="zh-CN" sz="1400" dirty="0"/>
            </a:br>
            <a:r>
              <a:rPr lang="en-US" altLang="zh-CN" sz="1400" dirty="0"/>
              <a:t>*All students must enter the building quietly in a straight line.</a:t>
            </a:r>
            <a:br>
              <a:rPr lang="en-US" altLang="zh-CN" sz="1400" dirty="0"/>
            </a:br>
            <a:r>
              <a:rPr lang="en-US" altLang="zh-CN" sz="1400" dirty="0"/>
              <a:t>*Walkers, bus riders, and daycare students enter into the building from the Yellow hall side door and go to breakfast.</a:t>
            </a:r>
            <a:br>
              <a:rPr lang="en-US" altLang="zh-CN" sz="1400" dirty="0"/>
            </a:br>
            <a:r>
              <a:rPr lang="en-US" altLang="zh-CN" sz="1400" dirty="0"/>
              <a:t>*Student drop offs are not allowed in front of the building or in any of the parking lots at any time. </a:t>
            </a:r>
            <a:br>
              <a:rPr lang="en-US" altLang="zh-CN" sz="1400" dirty="0"/>
            </a:br>
            <a:r>
              <a:rPr lang="en-US" altLang="zh-CN" sz="1400" dirty="0"/>
              <a:t>*Carpool: 7:10-7:55 Students enter through the yellow hall side doors next to the gym. </a:t>
            </a:r>
            <a:br>
              <a:rPr lang="en-US" altLang="zh-CN" sz="1400" dirty="0"/>
            </a:br>
            <a:br>
              <a:rPr lang="en-US" altLang="zh-CN" sz="1400" dirty="0"/>
            </a:br>
            <a:r>
              <a:rPr lang="en-US" altLang="zh-CN" sz="1400" dirty="0"/>
              <a:t>Carpool Closing Time</a:t>
            </a:r>
            <a:br>
              <a:rPr lang="en-US" altLang="zh-CN" sz="1400" dirty="0"/>
            </a:br>
            <a:r>
              <a:rPr lang="en-US" altLang="zh-CN" sz="1400" dirty="0"/>
              <a:t>	7:55: Carpool door closes</a:t>
            </a:r>
            <a:br>
              <a:rPr lang="en-US" altLang="zh-CN" sz="1400" dirty="0"/>
            </a:br>
            <a:r>
              <a:rPr lang="en-US" altLang="zh-CN" sz="1400" dirty="0"/>
              <a:t>(In the afternoon, parents will need a Carpool Sign to hang in the front window of their vehicle when picking up their child/children. Carpool signs can be picked up at Orientation. The first one is free and others are $5 each.)</a:t>
            </a:r>
            <a:br>
              <a:rPr lang="en-US" altLang="zh-CN" sz="1400" dirty="0"/>
            </a:br>
            <a:br>
              <a:rPr lang="en-US" altLang="zh-CN" sz="1400" dirty="0"/>
            </a:br>
            <a:r>
              <a:rPr lang="en-US" altLang="zh-CN" sz="1400" dirty="0"/>
              <a:t>Carpool Student Drop-off’s</a:t>
            </a:r>
            <a:br>
              <a:rPr lang="en-US" altLang="zh-CN" sz="1400" dirty="0"/>
            </a:br>
            <a:r>
              <a:rPr lang="en-US" altLang="zh-CN" sz="1400" dirty="0"/>
              <a:t>	*DO NOT drop your child off before the doors are opened.</a:t>
            </a:r>
            <a:br>
              <a:rPr lang="en-US" altLang="zh-CN" sz="1400" dirty="0"/>
            </a:br>
            <a:r>
              <a:rPr lang="en-US" altLang="zh-CN" sz="1400" dirty="0"/>
              <a:t>	*DO NOT drop your child off after the doors have been closed.</a:t>
            </a:r>
            <a:br>
              <a:rPr lang="en-US" altLang="zh-CN" sz="1400" dirty="0"/>
            </a:br>
            <a:r>
              <a:rPr lang="en-US" altLang="zh-CN" sz="1400" dirty="0"/>
              <a:t>	*DO NOT park in the front parking lot and walk your child to the front doors before 7:55.</a:t>
            </a:r>
            <a:br>
              <a:rPr lang="en-US" altLang="zh-CN" sz="1400" dirty="0"/>
            </a:br>
            <a:br>
              <a:rPr lang="en-US" altLang="zh-CN" sz="1400" dirty="0"/>
            </a:br>
            <a:br>
              <a:rPr lang="en-US" altLang="zh-CN" sz="1400" dirty="0"/>
            </a:br>
            <a:br>
              <a:rPr lang="en-US" altLang="zh-CN" sz="1400" dirty="0"/>
            </a:br>
            <a:r>
              <a:rPr lang="en-US" altLang="zh-CN" sz="2800" dirty="0"/>
              <a:t>Safety is always a priority!!!</a:t>
            </a:r>
            <a:endParaRPr lang="zh-CN" altLang="zh-CN" sz="2800" b="0" dirty="0"/>
          </a:p>
        </p:txBody>
      </p:sp>
      <p:sp>
        <p:nvSpPr>
          <p:cNvPr id="6147" name="Content Placeholder 4"/>
          <p:cNvSpPr>
            <a:spLocks noGrp="1"/>
          </p:cNvSpPr>
          <p:nvPr>
            <p:ph idx="1"/>
          </p:nvPr>
        </p:nvSpPr>
        <p:spPr>
          <a:xfrm>
            <a:off x="8077200" y="1020179"/>
            <a:ext cx="821354" cy="961021"/>
          </a:xfrm>
        </p:spPr>
        <p:txBody>
          <a:bodyPr numCol="1"/>
          <a:lstStyle/>
          <a:p>
            <a:pPr>
              <a:buNone/>
            </a:pPr>
            <a:endParaRPr lang="en-US" altLang="zh-CN" sz="2000" dirty="0"/>
          </a:p>
        </p:txBody>
      </p:sp>
      <p:sp>
        <p:nvSpPr>
          <p:cNvPr id="6148" name="Text Placeholder 5"/>
          <p:cNvSpPr>
            <a:spLocks noGrp="1"/>
          </p:cNvSpPr>
          <p:nvPr>
            <p:ph type="body" sz="half" idx="2"/>
          </p:nvPr>
        </p:nvSpPr>
        <p:spPr>
          <a:xfrm>
            <a:off x="242337" y="76199"/>
            <a:ext cx="4558263" cy="6019801"/>
          </a:xfrm>
        </p:spPr>
        <p:txBody>
          <a:bodyPr numCol="1"/>
          <a:lstStyle/>
          <a:p>
            <a:endParaRPr lang="en-US" altLang="zh-CN" dirty="0"/>
          </a:p>
          <a:p>
            <a:endParaRPr lang="en-US" altLang="zh-CN" sz="1600" dirty="0"/>
          </a:p>
          <a:p>
            <a:endParaRPr lang="en-US" altLang="zh-CN"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34A46-1A27-424F-B2B6-FA18D8C23198}"/>
              </a:ext>
            </a:extLst>
          </p:cNvPr>
          <p:cNvSpPr>
            <a:spLocks noGrp="1"/>
          </p:cNvSpPr>
          <p:nvPr>
            <p:ph type="title"/>
          </p:nvPr>
        </p:nvSpPr>
        <p:spPr/>
        <p:txBody>
          <a:bodyPr/>
          <a:lstStyle/>
          <a:p>
            <a:r>
              <a:rPr lang="en-US" dirty="0"/>
              <a:t>Dismissal </a:t>
            </a:r>
          </a:p>
        </p:txBody>
      </p:sp>
      <p:sp>
        <p:nvSpPr>
          <p:cNvPr id="3" name="Content Placeholder 2">
            <a:extLst>
              <a:ext uri="{FF2B5EF4-FFF2-40B4-BE49-F238E27FC236}">
                <a16:creationId xmlns:a16="http://schemas.microsoft.com/office/drawing/2014/main" id="{7BF52387-EF66-418A-9105-04A83F42D00B}"/>
              </a:ext>
            </a:extLst>
          </p:cNvPr>
          <p:cNvSpPr>
            <a:spLocks noGrp="1"/>
          </p:cNvSpPr>
          <p:nvPr>
            <p:ph idx="1"/>
          </p:nvPr>
        </p:nvSpPr>
        <p:spPr>
          <a:xfrm>
            <a:off x="457200" y="1524000"/>
            <a:ext cx="8229600" cy="4525963"/>
          </a:xfrm>
        </p:spPr>
        <p:txBody>
          <a:bodyPr/>
          <a:lstStyle/>
          <a:p>
            <a:r>
              <a:rPr lang="en-US" sz="2000" dirty="0"/>
              <a:t>Front Parking Lot is closed from 2:30-3:30</a:t>
            </a:r>
          </a:p>
          <a:p>
            <a:r>
              <a:rPr lang="en-US" sz="2000" dirty="0"/>
              <a:t>2:50 	Walkers exit out front exterior yellow hall doors. Daycare students 	are walked to the gym. </a:t>
            </a:r>
          </a:p>
          <a:p>
            <a:r>
              <a:rPr lang="en-US" sz="2000" dirty="0"/>
              <a:t>2:52	 1</a:t>
            </a:r>
            <a:r>
              <a:rPr lang="en-US" sz="2000" baseline="30000" dirty="0"/>
              <a:t>st</a:t>
            </a:r>
            <a:r>
              <a:rPr lang="en-US" sz="2000" dirty="0"/>
              <a:t> Grade Carpool students will go to the green hallway</a:t>
            </a:r>
          </a:p>
          <a:p>
            <a:r>
              <a:rPr lang="en-US" sz="2000" dirty="0"/>
              <a:t>2:55	Faculty and Staff Children to their parent’s classroom</a:t>
            </a:r>
          </a:p>
          <a:p>
            <a:r>
              <a:rPr lang="en-US" sz="2000" dirty="0"/>
              <a:t>3:00	Bus Riders: 1</a:t>
            </a:r>
            <a:r>
              <a:rPr lang="en-US" sz="2000" baseline="30000" dirty="0"/>
              <a:t>st</a:t>
            </a:r>
            <a:r>
              <a:rPr lang="en-US" sz="2000" dirty="0"/>
              <a:t> Load</a:t>
            </a:r>
          </a:p>
          <a:p>
            <a:r>
              <a:rPr lang="en-US" sz="2000" dirty="0"/>
              <a:t>3:05	Bus Riders: 2</a:t>
            </a:r>
            <a:r>
              <a:rPr lang="en-US" sz="2000" baseline="30000" dirty="0"/>
              <a:t>nd</a:t>
            </a:r>
            <a:r>
              <a:rPr lang="en-US" sz="2000" dirty="0"/>
              <a:t> Load</a:t>
            </a:r>
          </a:p>
          <a:p>
            <a:r>
              <a:rPr lang="en-US" sz="2000" dirty="0"/>
              <a:t>3:07	YMCA students will go to the gym	</a:t>
            </a:r>
          </a:p>
        </p:txBody>
      </p:sp>
    </p:spTree>
    <p:extLst>
      <p:ext uri="{BB962C8B-B14F-4D97-AF65-F5344CB8AC3E}">
        <p14:creationId xmlns:p14="http://schemas.microsoft.com/office/powerpoint/2010/main" val="624031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1792288" y="381001"/>
            <a:ext cx="5486400" cy="990600"/>
          </a:xfrm>
        </p:spPr>
        <p:txBody>
          <a:bodyPr numCol="1"/>
          <a:lstStyle/>
          <a:p>
            <a:r>
              <a:rPr lang="en-US" altLang="zh-CN" dirty="0"/>
              <a:t>	</a:t>
            </a:r>
            <a:endParaRPr lang="zh-CN" altLang="zh-CN" dirty="0"/>
          </a:p>
        </p:txBody>
      </p:sp>
      <p:sp>
        <p:nvSpPr>
          <p:cNvPr id="7172" name="Text Placeholder 5"/>
          <p:cNvSpPr>
            <a:spLocks noGrp="1"/>
          </p:cNvSpPr>
          <p:nvPr>
            <p:ph type="body" sz="half" idx="2"/>
          </p:nvPr>
        </p:nvSpPr>
        <p:spPr>
          <a:xfrm>
            <a:off x="1792288" y="124409"/>
            <a:ext cx="6056312" cy="5667375"/>
          </a:xfrm>
        </p:spPr>
        <p:txBody>
          <a:bodyPr numCol="1"/>
          <a:lstStyle/>
          <a:p>
            <a:pPr algn="ctr"/>
            <a:r>
              <a:rPr lang="en-US" altLang="zh-CN" dirty="0"/>
              <a:t>            </a:t>
            </a:r>
            <a:endParaRPr lang="zh-CN" altLang="zh-CN" dirty="0"/>
          </a:p>
        </p:txBody>
      </p:sp>
      <p:sp>
        <p:nvSpPr>
          <p:cNvPr id="5" name="TextBox 4"/>
          <p:cNvSpPr txBox="1"/>
          <p:nvPr/>
        </p:nvSpPr>
        <p:spPr>
          <a:xfrm>
            <a:off x="1600200" y="685800"/>
            <a:ext cx="5791200" cy="452431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Parent Information for Students:</a:t>
            </a:r>
          </a:p>
          <a:p>
            <a:endParaRPr lang="en-US" dirty="0"/>
          </a:p>
          <a:p>
            <a:r>
              <a:rPr lang="en-US" dirty="0"/>
              <a:t>*Breakfast and Lunch are free to students this entire school year.</a:t>
            </a:r>
          </a:p>
          <a:p>
            <a:r>
              <a:rPr lang="en-US" dirty="0"/>
              <a:t>*Snack Shack: Open daily from 7:30-8:10 except on Special Snack Fridays</a:t>
            </a:r>
          </a:p>
          <a:p>
            <a:r>
              <a:rPr lang="en-US" dirty="0"/>
              <a:t>*Send a water bottle filled, preferably plastic. </a:t>
            </a:r>
          </a:p>
          <a:p>
            <a:r>
              <a:rPr lang="en-US" dirty="0"/>
              <a:t>*Allow students to wear no tie shoes, if they aren’t able to tie them. Same with pants fasteners, please make sure they can button/unbutton. </a:t>
            </a:r>
          </a:p>
          <a:p>
            <a:r>
              <a:rPr lang="en-US" dirty="0"/>
              <a:t>*Send a change of clothes for possible accidents to remain in backpacks. (Example: underwear, socks, top, and bottom-Please make sure that clothes are season appropriate.)</a:t>
            </a:r>
          </a:p>
          <a:p>
            <a:r>
              <a:rPr lang="en-US" dirty="0"/>
              <a:t>*No rolling backpacks</a:t>
            </a:r>
          </a:p>
          <a:p>
            <a:r>
              <a:rPr lang="en-US" dirty="0"/>
              <a:t>*Students will keep Yellow Transportation Tags attached to their backpacks.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Helpful Information</a:t>
            </a:r>
          </a:p>
        </p:txBody>
      </p:sp>
      <p:sp>
        <p:nvSpPr>
          <p:cNvPr id="4" name="Content Placeholder 3">
            <a:extLst>
              <a:ext uri="{FF2B5EF4-FFF2-40B4-BE49-F238E27FC236}">
                <a16:creationId xmlns:a16="http://schemas.microsoft.com/office/drawing/2014/main" id="{694CDEDD-6988-4941-9D84-4DAE05D0E328}"/>
              </a:ext>
            </a:extLst>
          </p:cNvPr>
          <p:cNvSpPr>
            <a:spLocks noGrp="1"/>
          </p:cNvSpPr>
          <p:nvPr>
            <p:ph idx="1"/>
          </p:nvPr>
        </p:nvSpPr>
        <p:spPr>
          <a:xfrm>
            <a:off x="457200" y="1295400"/>
            <a:ext cx="8229600" cy="4830763"/>
          </a:xfrm>
        </p:spPr>
        <p:txBody>
          <a:bodyPr/>
          <a:lstStyle/>
          <a:p>
            <a:r>
              <a:rPr lang="en-US" dirty="0"/>
              <a:t>Keep lines of communication open via Parent Square, email, and written notes. (Keep in mind that I will not respond to Parent Square messages after 4:30 p.m.)</a:t>
            </a:r>
          </a:p>
          <a:p>
            <a:r>
              <a:rPr lang="en-US" dirty="0"/>
              <a:t>My conference times are during my planning time from 12:25-1:05. However, I can make exceptions for before and after school. </a:t>
            </a:r>
          </a:p>
          <a:p>
            <a:endParaRPr lang="en-US" dirty="0"/>
          </a:p>
          <a:p>
            <a:endParaRPr lang="en-US" dirty="0"/>
          </a:p>
        </p:txBody>
      </p:sp>
    </p:spTree>
    <p:extLst>
      <p:ext uri="{BB962C8B-B14F-4D97-AF65-F5344CB8AC3E}">
        <p14:creationId xmlns:p14="http://schemas.microsoft.com/office/powerpoint/2010/main" val="1907870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numCol="1"/>
          <a:lstStyle/>
          <a:p>
            <a:r>
              <a:rPr lang="en-US" altLang="zh-CN" dirty="0"/>
              <a:t>Important Information</a:t>
            </a:r>
            <a:endParaRPr lang="zh-CN" altLang="zh-CN" dirty="0"/>
          </a:p>
        </p:txBody>
      </p:sp>
      <p:sp>
        <p:nvSpPr>
          <p:cNvPr id="5123" name="Content Placeholder 2"/>
          <p:cNvSpPr>
            <a:spLocks noGrp="1"/>
          </p:cNvSpPr>
          <p:nvPr>
            <p:ph idx="1"/>
          </p:nvPr>
        </p:nvSpPr>
        <p:spPr>
          <a:xfrm>
            <a:off x="533400" y="1600200"/>
            <a:ext cx="8229600" cy="4906963"/>
          </a:xfrm>
        </p:spPr>
        <p:txBody>
          <a:bodyPr numCol="1"/>
          <a:lstStyle/>
          <a:p>
            <a:r>
              <a:rPr lang="en-US" altLang="zh-CN" dirty="0"/>
              <a:t>Check D.P.E.S. website Parent Section</a:t>
            </a:r>
          </a:p>
          <a:p>
            <a:r>
              <a:rPr lang="en-US" altLang="zh-CN" dirty="0"/>
              <a:t>For School wide information see Student Handbook and Code of Conduct.</a:t>
            </a:r>
          </a:p>
          <a:p>
            <a:r>
              <a:rPr lang="en-US" altLang="zh-CN" dirty="0"/>
              <a:t>Principal Call Out every Sunday at 3:00 p.m. (Make sure your phone number is correct.)</a:t>
            </a:r>
          </a:p>
          <a:p>
            <a:r>
              <a:rPr lang="en-US" altLang="zh-CN" dirty="0"/>
              <a:t>ALL posted plans are subject to change!!!</a:t>
            </a:r>
          </a:p>
          <a:p>
            <a:endParaRPr lang="en-US" altLang="zh-CN" dirty="0"/>
          </a:p>
          <a:p>
            <a:endParaRPr lang="zh-CN" altLang="zh-C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lstStyle/>
          <a:p>
            <a:br>
              <a:rPr lang="en-US" altLang="zh-CN" dirty="0"/>
            </a:br>
            <a:r>
              <a:rPr lang="en-US" altLang="zh-CN" sz="3600" dirty="0"/>
              <a:t>TOGETHER WE MAKE A DIFFERENCE </a:t>
            </a:r>
            <a:br>
              <a:rPr lang="en-US" altLang="zh-CN" sz="3600" dirty="0"/>
            </a:br>
            <a:r>
              <a:rPr lang="en-US" altLang="zh-CN" sz="3600" dirty="0"/>
              <a:t>WHEN WE R.I.S.E. </a:t>
            </a:r>
            <a:br>
              <a:rPr lang="en-US" altLang="zh-CN" sz="3600" dirty="0"/>
            </a:br>
            <a:r>
              <a:rPr lang="en-US" altLang="zh-CN" sz="2000" dirty="0"/>
              <a:t>(Respect, “Have” Integrity, “Have” Self-Control, and “Put forth” Effort)</a:t>
            </a:r>
            <a:br>
              <a:rPr lang="en-US" altLang="zh-CN" sz="2400" dirty="0"/>
            </a:br>
            <a:endParaRPr lang="en-US" sz="2400" dirty="0"/>
          </a:p>
        </p:txBody>
      </p:sp>
      <p:pic>
        <p:nvPicPr>
          <p:cNvPr id="4" name="Content Placeholder 3" descr="C:\Users\student\AppData\Local\Microsoft\Windows\Temporary Internet Files\Content.IE5\L3K78D7R\MP900401036[1].jpg"/>
          <p:cNvPicPr>
            <a:picLocks noGrp="1" noChangeAspect="1" noChangeArrowheads="1"/>
          </p:cNvPicPr>
          <p:nvPr>
            <p:ph idx="1"/>
          </p:nvPr>
        </p:nvPicPr>
        <p:blipFill>
          <a:blip r:embed="rId2" cstate="print"/>
          <a:srcRect/>
          <a:stretch>
            <a:fillRect/>
          </a:stretch>
        </p:blipFill>
        <p:spPr>
          <a:xfrm>
            <a:off x="1980507" y="2971799"/>
            <a:ext cx="5182985" cy="2667001"/>
          </a:xfrm>
          <a:prstGeom prst="rect">
            <a:avLst/>
          </a:prstGeom>
          <a:noFill/>
        </p:spPr>
      </p:pic>
      <p:sp>
        <p:nvSpPr>
          <p:cNvPr id="6" name="Rectangle 5"/>
          <p:cNvSpPr/>
          <p:nvPr/>
        </p:nvSpPr>
        <p:spPr>
          <a:xfrm>
            <a:off x="2286000" y="4419600"/>
            <a:ext cx="4572000" cy="646331"/>
          </a:xfrm>
          <a:prstGeom prst="rect">
            <a:avLst/>
          </a:prstGeom>
        </p:spPr>
        <p:txBody>
          <a:bodyPr wrap="square">
            <a:spAutoFit/>
          </a:bodyPr>
          <a:lstStyle/>
          <a:p>
            <a:pPr algn="ctr"/>
            <a:r>
              <a:rPr lang="en-US" altLang="zh-CN" dirty="0"/>
              <a:t> </a:t>
            </a:r>
            <a:r>
              <a:rPr lang="en-US" altLang="zh-CN" b="1" dirty="0"/>
              <a:t>Looking forward to a wonderful school year full of learning fun!</a:t>
            </a:r>
            <a:endParaRPr lang="en-US" b="1" dirty="0"/>
          </a:p>
        </p:txBody>
      </p:sp>
    </p:spTree>
  </p:cSld>
  <p:clrMapOvr>
    <a:masterClrMapping/>
  </p:clrMapOvr>
</p:sld>
</file>

<file path=ppt/theme/theme1.xml><?xml version="1.0" encoding="utf-8"?>
<a:theme xmlns:a="http://schemas.openxmlformats.org/drawingml/2006/main" name="Presentation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Presentation12</Template>
  <TotalTime>4040</TotalTime>
  <Words>688</Words>
  <Application>Microsoft Office PowerPoint</Application>
  <PresentationFormat>On-screen Show (4:3)</PresentationFormat>
  <Paragraphs>49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宋体</vt:lpstr>
      <vt:lpstr>Arial</vt:lpstr>
      <vt:lpstr>Calibri</vt:lpstr>
      <vt:lpstr>Presentation12</vt:lpstr>
      <vt:lpstr>Welcome to Daniel Pratt </vt:lpstr>
      <vt:lpstr>Contents of Folder</vt:lpstr>
      <vt:lpstr>   Morning Procedures: *Carpool Doors Open: 7:10 (Carpool Runs at the front of the school. Carpool students should go to the lunchroom for breakfast as soon as they enter the building.  *Afterwards students should wait in the hallway until the 7:45 bell, then their teacher will have them enter the classroom. *School Begins: 8:00 *All students must enter the building quietly in a straight line. *Walkers, bus riders, and daycare students enter into the building from the Yellow hall side door and go to breakfast. *Student drop offs are not allowed in front of the building or in any of the parking lots at any time.  *Carpool: 7:10-7:55 Students enter through the yellow hall side doors next to the gym.   Carpool Closing Time  7:55: Carpool door closes (In the afternoon, parents will need a Carpool Sign to hang in the front window of their vehicle when picking up their child/children. Carpool signs can be picked up at Orientation. The first one is free and others are $5 each.)  Carpool Student Drop-off’s  *DO NOT drop your child off before the doors are opened.  *DO NOT drop your child off after the doors have been closed.  *DO NOT park in the front parking lot and walk your child to the front doors before 7:55.    Safety is always a priority!!!</vt:lpstr>
      <vt:lpstr>Dismissal </vt:lpstr>
      <vt:lpstr> </vt:lpstr>
      <vt:lpstr>Helpful Information</vt:lpstr>
      <vt:lpstr>Important Information</vt:lpstr>
      <vt:lpstr> TOGETHER WE MAKE A DIFFERENCE  WHEN WE R.I.S.E.  (Respect, “Have” Integrity, “Have” Self-Control, and “Put forth” Effort)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teachers, education</dc:subject>
  <dc:creator>student</dc:creator>
  <cp:keywords>powerpoint templates for teachers, free powerpoint templates for teachers, powerpoint templates teachers, powerpoints for teachers, powerpoint presentations for teachers, free, PowerPoint template, download, PPT template, PowerPoint templates, slideshow template, POT, POTX, Power Point template, slide show template</cp:keywords>
  <dc:description>Made by Leawo Software. To find more free PowerPoint templates, please visit http://www.leawo.com/free-powerpoint-templates/</dc:description>
  <cp:lastModifiedBy>Tammy Boykins</cp:lastModifiedBy>
  <cp:revision>58</cp:revision>
  <dcterms:created xsi:type="dcterms:W3CDTF">2013-07-16T17:46:29Z</dcterms:created>
  <dcterms:modified xsi:type="dcterms:W3CDTF">2023-08-03T21:03:03Z</dcterms:modified>
  <cp:category>PowerPoint template, education</cp:category>
</cp:coreProperties>
</file>