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63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Words with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long I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Character and setting,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making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inference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Subject/verb agreement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measuring in inches, feet, yards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Water cycle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Building Character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66118" y="8252752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Bekah</a:t>
            </a: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-Jean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January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27,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Thursday-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3.5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 test and minor grade.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3.5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 comprehension test,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3.5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 test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Simple Summer" pitchFamily="50" charset="0"/>
              </a:rPr>
              <a:t>-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Measuring in inches-minor grade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solidFill>
                <a:srgbClr val="000000"/>
              </a:solidFill>
              <a:latin typeface="Simple Summer" pitchFamily="50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January </a:t>
            </a:r>
            <a:r>
              <a:rPr lang="en-US" sz="1100" dirty="0" smtClean="0"/>
              <a:t>31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- spirit day- crazy hair </a:t>
            </a:r>
            <a:r>
              <a:rPr lang="en-US" sz="1100" dirty="0" smtClean="0"/>
              <a:t>day</a:t>
            </a:r>
          </a:p>
          <a:p>
            <a:r>
              <a:rPr lang="en-US" sz="1100" dirty="0" smtClean="0"/>
              <a:t>February 7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field trip money due</a:t>
            </a:r>
          </a:p>
          <a:p>
            <a:r>
              <a:rPr lang="en-US" sz="1100" dirty="0" smtClean="0"/>
              <a:t>February 11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 grade parent workshop 8:30, 12:00, 5:30</a:t>
            </a:r>
          </a:p>
          <a:p>
            <a:r>
              <a:rPr lang="en-US" sz="1100" dirty="0" smtClean="0"/>
              <a:t>February 12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Lady Liberty field trip</a:t>
            </a:r>
          </a:p>
          <a:p>
            <a:r>
              <a:rPr lang="en-US" sz="1100" dirty="0" smtClean="0"/>
              <a:t>February 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Valentine party-more info coming soon</a:t>
            </a:r>
          </a:p>
          <a:p>
            <a:r>
              <a:rPr lang="en-US" sz="1100" dirty="0" smtClean="0"/>
              <a:t>February 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Valentine program 11:30-more info coming soon</a:t>
            </a:r>
          </a:p>
          <a:p>
            <a:r>
              <a:rPr lang="en-US" sz="1100" dirty="0" smtClean="0"/>
              <a:t>February 17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no school</a:t>
            </a:r>
          </a:p>
          <a:p>
            <a:r>
              <a:rPr lang="en-US" sz="1100" dirty="0" smtClean="0"/>
              <a:t>February 21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- Davis Theater </a:t>
            </a:r>
            <a:r>
              <a:rPr lang="en-US" sz="1100" smtClean="0"/>
              <a:t>field trip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80b9745e-708a-4de7-b76f-403203919f7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2115</TotalTime>
  <Words>144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CHRISTY</vt:lpstr>
      <vt:lpstr>Arial</vt:lpstr>
      <vt:lpstr>Calibri</vt:lpstr>
      <vt:lpstr>Calibri Light</vt:lpstr>
      <vt:lpstr>Love Ya Like A Sister</vt:lpstr>
      <vt:lpstr>Simple Summer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60</cp:revision>
  <cp:lastPrinted>2025-01-16T20:23:05Z</cp:lastPrinted>
  <dcterms:created xsi:type="dcterms:W3CDTF">2016-06-16T14:10:06Z</dcterms:created>
  <dcterms:modified xsi:type="dcterms:W3CDTF">2025-01-23T19:53:47Z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