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 id="271" r:id="rId18"/>
    <p:sldId id="27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9418" autoAdjust="0"/>
  </p:normalViewPr>
  <p:slideViewPr>
    <p:cSldViewPr>
      <p:cViewPr varScale="1">
        <p:scale>
          <a:sx n="113" d="100"/>
          <a:sy n="113" d="100"/>
        </p:scale>
        <p:origin x="31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10/24/2023</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10/24/2023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10/24/2023</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10/24/2023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10/24/2023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00600"/>
            <a:ext cx="7772400" cy="1752600"/>
          </a:xfrm>
        </p:spPr>
        <p:txBody>
          <a:bodyPr/>
          <a:lstStyle/>
          <a:p>
            <a:r>
              <a:rPr lang="en-US" sz="3200" dirty="0"/>
              <a:t>Welcome to the </a:t>
            </a:r>
            <a:br>
              <a:rPr lang="en-US" sz="3200" dirty="0"/>
            </a:br>
            <a:r>
              <a:rPr lang="en-US" sz="3200" dirty="0"/>
              <a:t>Annual Meeting of Title I Parents</a:t>
            </a:r>
            <a:br>
              <a:rPr lang="en-US" sz="3200" dirty="0"/>
            </a:br>
            <a:r>
              <a:rPr lang="en-US" sz="3200" dirty="0"/>
              <a:t>Continuous Learning Center</a:t>
            </a:r>
            <a:br>
              <a:rPr lang="en-US" sz="3200" dirty="0"/>
            </a:b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Tamika Boller	         251-221-2122	    tboller@mcpss.com</a:t>
            </a:r>
          </a:p>
          <a:p>
            <a:r>
              <a:rPr lang="en-US" sz="2000" dirty="0"/>
              <a:t>Courtney Zimmer	         251-221-2122	czimmer@mcpss.com</a:t>
            </a:r>
          </a:p>
          <a:p>
            <a:pPr marL="0" indent="0">
              <a:buNone/>
            </a:pPr>
            <a:endParaRPr lang="en-US" sz="2000" dirty="0"/>
          </a:p>
          <a:p>
            <a:pPr marL="0" indent="0">
              <a:buNone/>
            </a:pPr>
            <a:endParaRPr lang="en-US" sz="2000" dirty="0"/>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Props1.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9D5EA0-BED2-43B3-9A97-8E71343F29D1}">
  <ds:schemaRefs>
    <ds:schemaRef ds:uri="http://schemas.microsoft.com/sharepoint/v3/contenttype/forms"/>
  </ds:schemaRefs>
</ds:datastoreItem>
</file>

<file path=customXml/itemProps3.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Back to School</Template>
  <TotalTime>1693</TotalTime>
  <Words>3005</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 Continuous Learning Center </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Boller, Tamika J/CLC</cp:lastModifiedBy>
  <cp:revision>200</cp:revision>
  <cp:lastPrinted>2017-04-12T13:55:11Z</cp:lastPrinted>
  <dcterms:created xsi:type="dcterms:W3CDTF">2008-12-30T20:58:07Z</dcterms:created>
  <dcterms:modified xsi:type="dcterms:W3CDTF">2023-10-24T16:16:47Z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