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Passion One Black"/>
      <p:bold r:id="rId27"/>
    </p:embeddedFont>
    <p:embeddedFont>
      <p:font typeface="Bebas Neue"/>
      <p:regular r:id="rId28"/>
    </p:embeddedFont>
    <p:embeddedFont>
      <p:font typeface="Passion One"/>
      <p:regular r:id="rId29"/>
      <p:bold r:id="rId30"/>
    </p:embeddedFont>
    <p:embeddedFont>
      <p:font typeface="PT Sans"/>
      <p:regular r:id="rId31"/>
      <p:bold r:id="rId32"/>
      <p:italic r:id="rId33"/>
      <p:boldItalic r:id="rId34"/>
    </p:embeddedFont>
    <p:embeddedFont>
      <p:font typeface="Exo"/>
      <p:regular r:id="rId35"/>
      <p:bold r:id="rId36"/>
      <p:italic r:id="rId37"/>
      <p:boldItalic r:id="rId38"/>
    </p:embeddedFont>
    <p:embeddedFont>
      <p:font typeface="Archivo Black"/>
      <p:regular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96DB35D-A48A-4802-AF4C-30768E2E16ED}">
  <a:tblStyle styleId="{796DB35D-A48A-4802-AF4C-30768E2E16E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BebasNeue-regular.fntdata"/><Relationship Id="rId27" Type="http://schemas.openxmlformats.org/officeDocument/2006/relationships/font" Target="fonts/PassionOneBlack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assionOn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TSans-regular.fntdata"/><Relationship Id="rId30" Type="http://schemas.openxmlformats.org/officeDocument/2006/relationships/font" Target="fonts/PassionOne-bold.fntdata"/><Relationship Id="rId11" Type="http://schemas.openxmlformats.org/officeDocument/2006/relationships/slide" Target="slides/slide6.xml"/><Relationship Id="rId33" Type="http://schemas.openxmlformats.org/officeDocument/2006/relationships/font" Target="fonts/PTSans-italic.fntdata"/><Relationship Id="rId10" Type="http://schemas.openxmlformats.org/officeDocument/2006/relationships/slide" Target="slides/slide5.xml"/><Relationship Id="rId32" Type="http://schemas.openxmlformats.org/officeDocument/2006/relationships/font" Target="fonts/PTSans-bold.fntdata"/><Relationship Id="rId13" Type="http://schemas.openxmlformats.org/officeDocument/2006/relationships/slide" Target="slides/slide8.xml"/><Relationship Id="rId35" Type="http://schemas.openxmlformats.org/officeDocument/2006/relationships/font" Target="fonts/Exo-regular.fntdata"/><Relationship Id="rId12" Type="http://schemas.openxmlformats.org/officeDocument/2006/relationships/slide" Target="slides/slide7.xml"/><Relationship Id="rId34" Type="http://schemas.openxmlformats.org/officeDocument/2006/relationships/font" Target="fonts/PTSans-boldItalic.fntdata"/><Relationship Id="rId15" Type="http://schemas.openxmlformats.org/officeDocument/2006/relationships/slide" Target="slides/slide10.xml"/><Relationship Id="rId37" Type="http://schemas.openxmlformats.org/officeDocument/2006/relationships/font" Target="fonts/Exo-italic.fntdata"/><Relationship Id="rId14" Type="http://schemas.openxmlformats.org/officeDocument/2006/relationships/slide" Target="slides/slide9.xml"/><Relationship Id="rId36" Type="http://schemas.openxmlformats.org/officeDocument/2006/relationships/font" Target="fonts/Exo-bold.fntdata"/><Relationship Id="rId17" Type="http://schemas.openxmlformats.org/officeDocument/2006/relationships/slide" Target="slides/slide12.xml"/><Relationship Id="rId39" Type="http://schemas.openxmlformats.org/officeDocument/2006/relationships/font" Target="fonts/ArchivoBlack-regular.fntdata"/><Relationship Id="rId16" Type="http://schemas.openxmlformats.org/officeDocument/2006/relationships/slide" Target="slides/slide11.xml"/><Relationship Id="rId38" Type="http://schemas.openxmlformats.org/officeDocument/2006/relationships/font" Target="fonts/Ex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35e3694f28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135e3694f28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1d8a8920f9d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2" name="Google Shape;1282;g1d8a8920f9d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7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135e3694f28_0_48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g135e3694f28_0_48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g135e3694f28_0_60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2" name="Google Shape;1352;g135e3694f28_0_60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g1d8a8920f9d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5" name="Google Shape;1455;g1d8a8920f9d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g135e3694f28_0_28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6" name="Google Shape;1466;g135e3694f28_0_28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8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g135e3694f28_4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0" name="Google Shape;1530;g135e3694f28_4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8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g135e3694f28_0_64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0" name="Google Shape;1570;g135e3694f28_0_64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135e3694f28_4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7" name="Google Shape;1627;g135e3694f28_4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g135e3694f28_0_55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3" name="Google Shape;1693;g135e3694f28_0_55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6" name="Shape 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" name="Google Shape;1767;g135e3694f28_0_57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8" name="Google Shape;1768;g135e3694f28_0_57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135e3694f28_0_15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135e3694f28_0_15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3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Google Shape;1844;g135e3694f28_0_6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5" name="Google Shape;1845;g135e3694f28_0_6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5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135e3694f28_4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135e3694f28_4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135e3694f28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135e3694f28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135e3694f28_0_46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135e3694f28_0_46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135e3694f28_0_29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135e3694f28_0_29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135e3694f28_0_5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135e3694f28_0_5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13ae505ad1f_0_34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13ae505ad1f_0_3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135e3694f28_4_15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5" name="Google Shape;1095;g135e3694f28_4_15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g1d8a8920f9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8" name="Google Shape;1188;g1d8a8920f9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2142600" y="617632"/>
            <a:ext cx="4858800" cy="18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077414" y="3392932"/>
            <a:ext cx="2993100" cy="6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"/>
          <p:cNvSpPr txBox="1"/>
          <p:nvPr>
            <p:ph idx="2" type="title"/>
          </p:nvPr>
        </p:nvSpPr>
        <p:spPr>
          <a:xfrm>
            <a:off x="2639450" y="2540275"/>
            <a:ext cx="38652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xo"/>
                <a:ea typeface="Exo"/>
                <a:cs typeface="Exo"/>
                <a:sym typeface="Ex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xo"/>
                <a:ea typeface="Exo"/>
                <a:cs typeface="Exo"/>
                <a:sym typeface="Ex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xo"/>
                <a:ea typeface="Exo"/>
                <a:cs typeface="Exo"/>
                <a:sym typeface="Ex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xo"/>
                <a:ea typeface="Exo"/>
                <a:cs typeface="Exo"/>
                <a:sym typeface="Ex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xo"/>
                <a:ea typeface="Exo"/>
                <a:cs typeface="Exo"/>
                <a:sym typeface="Ex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xo"/>
                <a:ea typeface="Exo"/>
                <a:cs typeface="Exo"/>
                <a:sym typeface="Ex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xo"/>
                <a:ea typeface="Exo"/>
                <a:cs typeface="Exo"/>
                <a:sym typeface="Ex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/>
          <p:nvPr>
            <p:ph hasCustomPrompt="1" type="title"/>
          </p:nvPr>
        </p:nvSpPr>
        <p:spPr>
          <a:xfrm>
            <a:off x="1284000" y="1014399"/>
            <a:ext cx="6576000" cy="22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9" name="Google Shape;39;p11"/>
          <p:cNvSpPr txBox="1"/>
          <p:nvPr>
            <p:ph idx="1" type="subTitle"/>
          </p:nvPr>
        </p:nvSpPr>
        <p:spPr>
          <a:xfrm>
            <a:off x="1284000" y="3486075"/>
            <a:ext cx="65760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dk2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/>
          <p:nvPr>
            <p:ph hasCustomPrompt="1" type="title"/>
          </p:nvPr>
        </p:nvSpPr>
        <p:spPr>
          <a:xfrm>
            <a:off x="742019" y="1275100"/>
            <a:ext cx="471600" cy="4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3" name="Google Shape;43;p13"/>
          <p:cNvSpPr txBox="1"/>
          <p:nvPr>
            <p:ph idx="1" type="subTitle"/>
          </p:nvPr>
        </p:nvSpPr>
        <p:spPr>
          <a:xfrm>
            <a:off x="717550" y="2173225"/>
            <a:ext cx="2395500" cy="546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hasCustomPrompt="1" idx="2" type="title"/>
          </p:nvPr>
        </p:nvSpPr>
        <p:spPr>
          <a:xfrm>
            <a:off x="3476250" y="1275100"/>
            <a:ext cx="471600" cy="4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" name="Google Shape;45;p13"/>
          <p:cNvSpPr txBox="1"/>
          <p:nvPr>
            <p:ph idx="3" type="subTitle"/>
          </p:nvPr>
        </p:nvSpPr>
        <p:spPr>
          <a:xfrm>
            <a:off x="3403800" y="2173225"/>
            <a:ext cx="2395500" cy="546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hasCustomPrompt="1" idx="4" type="title"/>
          </p:nvPr>
        </p:nvSpPr>
        <p:spPr>
          <a:xfrm>
            <a:off x="6148350" y="1275100"/>
            <a:ext cx="471600" cy="4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" name="Google Shape;47;p13"/>
          <p:cNvSpPr txBox="1"/>
          <p:nvPr>
            <p:ph idx="5" type="subTitle"/>
          </p:nvPr>
        </p:nvSpPr>
        <p:spPr>
          <a:xfrm>
            <a:off x="6030950" y="2173225"/>
            <a:ext cx="2395500" cy="546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hasCustomPrompt="1" idx="6" type="title"/>
          </p:nvPr>
        </p:nvSpPr>
        <p:spPr>
          <a:xfrm>
            <a:off x="742019" y="3092900"/>
            <a:ext cx="471600" cy="4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/>
          <p:nvPr>
            <p:ph idx="7" type="subTitle"/>
          </p:nvPr>
        </p:nvSpPr>
        <p:spPr>
          <a:xfrm>
            <a:off x="717550" y="3974850"/>
            <a:ext cx="2395500" cy="546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hasCustomPrompt="1" idx="8" type="title"/>
          </p:nvPr>
        </p:nvSpPr>
        <p:spPr>
          <a:xfrm>
            <a:off x="3476250" y="3092900"/>
            <a:ext cx="471600" cy="4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/>
          <p:nvPr>
            <p:ph idx="9" type="subTitle"/>
          </p:nvPr>
        </p:nvSpPr>
        <p:spPr>
          <a:xfrm>
            <a:off x="3403800" y="3974850"/>
            <a:ext cx="2395500" cy="546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hasCustomPrompt="1" idx="13" type="title"/>
          </p:nvPr>
        </p:nvSpPr>
        <p:spPr>
          <a:xfrm>
            <a:off x="6148350" y="3092900"/>
            <a:ext cx="471600" cy="4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/>
          <p:nvPr>
            <p:ph idx="14" type="subTitle"/>
          </p:nvPr>
        </p:nvSpPr>
        <p:spPr>
          <a:xfrm>
            <a:off x="6030950" y="3974850"/>
            <a:ext cx="2395500" cy="546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5" type="subTitle"/>
          </p:nvPr>
        </p:nvSpPr>
        <p:spPr>
          <a:xfrm>
            <a:off x="717550" y="1869325"/>
            <a:ext cx="2395500" cy="380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500">
                <a:solidFill>
                  <a:schemeClr val="lt2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6" type="subTitle"/>
          </p:nvPr>
        </p:nvSpPr>
        <p:spPr>
          <a:xfrm>
            <a:off x="3403800" y="1869325"/>
            <a:ext cx="2395500" cy="380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500">
                <a:solidFill>
                  <a:schemeClr val="lt2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7" type="subTitle"/>
          </p:nvPr>
        </p:nvSpPr>
        <p:spPr>
          <a:xfrm>
            <a:off x="6030950" y="1869325"/>
            <a:ext cx="2395500" cy="380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500">
                <a:solidFill>
                  <a:schemeClr val="lt2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8" type="subTitle"/>
          </p:nvPr>
        </p:nvSpPr>
        <p:spPr>
          <a:xfrm>
            <a:off x="717550" y="3675375"/>
            <a:ext cx="2395500" cy="380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500">
                <a:solidFill>
                  <a:schemeClr val="lt2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9" type="subTitle"/>
          </p:nvPr>
        </p:nvSpPr>
        <p:spPr>
          <a:xfrm>
            <a:off x="3403800" y="3675375"/>
            <a:ext cx="2395500" cy="380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500">
                <a:solidFill>
                  <a:schemeClr val="lt2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20" type="subTitle"/>
          </p:nvPr>
        </p:nvSpPr>
        <p:spPr>
          <a:xfrm>
            <a:off x="6030950" y="3675375"/>
            <a:ext cx="2395500" cy="380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500">
                <a:solidFill>
                  <a:schemeClr val="lt2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21" type="title"/>
          </p:nvPr>
        </p:nvSpPr>
        <p:spPr>
          <a:xfrm>
            <a:off x="722376" y="441044"/>
            <a:ext cx="7725000" cy="58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2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 flipH="1">
            <a:off x="1949550" y="2442100"/>
            <a:ext cx="5244900" cy="9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" name="Google Shape;63;p14"/>
          <p:cNvSpPr txBox="1"/>
          <p:nvPr>
            <p:ph hasCustomPrompt="1" idx="2" type="title"/>
          </p:nvPr>
        </p:nvSpPr>
        <p:spPr>
          <a:xfrm flipH="1">
            <a:off x="3780925" y="1106325"/>
            <a:ext cx="1582200" cy="105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 flipH="1">
            <a:off x="2310000" y="3380002"/>
            <a:ext cx="4524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1789900" y="1312225"/>
            <a:ext cx="5564400" cy="186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1789800" y="3172475"/>
            <a:ext cx="5564400" cy="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9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idx="1" type="subTitle"/>
          </p:nvPr>
        </p:nvSpPr>
        <p:spPr>
          <a:xfrm>
            <a:off x="685805" y="2409528"/>
            <a:ext cx="4144500" cy="85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type="title"/>
          </p:nvPr>
        </p:nvSpPr>
        <p:spPr>
          <a:xfrm>
            <a:off x="685800" y="1879275"/>
            <a:ext cx="41445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2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9_1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idx="1" type="subTitle"/>
          </p:nvPr>
        </p:nvSpPr>
        <p:spPr>
          <a:xfrm>
            <a:off x="2500948" y="3616217"/>
            <a:ext cx="4142100" cy="85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type="title"/>
          </p:nvPr>
        </p:nvSpPr>
        <p:spPr>
          <a:xfrm>
            <a:off x="2500950" y="3100125"/>
            <a:ext cx="4142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2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9_1_2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idx="1" type="subTitle"/>
          </p:nvPr>
        </p:nvSpPr>
        <p:spPr>
          <a:xfrm>
            <a:off x="4268675" y="2406800"/>
            <a:ext cx="4142100" cy="85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type="title"/>
          </p:nvPr>
        </p:nvSpPr>
        <p:spPr>
          <a:xfrm>
            <a:off x="4268675" y="1892375"/>
            <a:ext cx="4142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2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8_2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1109525" y="1567050"/>
            <a:ext cx="3476400" cy="100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1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" type="subTitle"/>
          </p:nvPr>
        </p:nvSpPr>
        <p:spPr>
          <a:xfrm>
            <a:off x="1109525" y="2571750"/>
            <a:ext cx="3185100" cy="10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type="title"/>
          </p:nvPr>
        </p:nvSpPr>
        <p:spPr>
          <a:xfrm>
            <a:off x="1550894" y="2812475"/>
            <a:ext cx="27768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2" type="title"/>
          </p:nvPr>
        </p:nvSpPr>
        <p:spPr>
          <a:xfrm>
            <a:off x="4816306" y="2812475"/>
            <a:ext cx="27768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" type="subTitle"/>
          </p:nvPr>
        </p:nvSpPr>
        <p:spPr>
          <a:xfrm>
            <a:off x="4816306" y="3295175"/>
            <a:ext cx="2776800" cy="11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4" name="Google Shape;84;p20"/>
          <p:cNvSpPr txBox="1"/>
          <p:nvPr>
            <p:ph idx="3" type="subTitle"/>
          </p:nvPr>
        </p:nvSpPr>
        <p:spPr>
          <a:xfrm>
            <a:off x="1550894" y="3295175"/>
            <a:ext cx="2776800" cy="11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5" name="Google Shape;85;p20"/>
          <p:cNvSpPr txBox="1"/>
          <p:nvPr>
            <p:ph idx="4" type="title"/>
          </p:nvPr>
        </p:nvSpPr>
        <p:spPr>
          <a:xfrm>
            <a:off x="722376" y="441044"/>
            <a:ext cx="7725000" cy="58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3945250" y="2725525"/>
            <a:ext cx="43404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2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4096150" y="1059575"/>
            <a:ext cx="1653900" cy="110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0"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3945250" y="3574375"/>
            <a:ext cx="4340400" cy="3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2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/>
          <p:nvPr>
            <p:ph type="title"/>
          </p:nvPr>
        </p:nvSpPr>
        <p:spPr>
          <a:xfrm>
            <a:off x="1688875" y="2948650"/>
            <a:ext cx="21798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2" type="title"/>
          </p:nvPr>
        </p:nvSpPr>
        <p:spPr>
          <a:xfrm>
            <a:off x="5098900" y="1506650"/>
            <a:ext cx="22116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1" type="subTitle"/>
          </p:nvPr>
        </p:nvSpPr>
        <p:spPr>
          <a:xfrm>
            <a:off x="5098913" y="1989350"/>
            <a:ext cx="2211600" cy="7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0" name="Google Shape;90;p21"/>
          <p:cNvSpPr txBox="1"/>
          <p:nvPr>
            <p:ph idx="3" type="subTitle"/>
          </p:nvPr>
        </p:nvSpPr>
        <p:spPr>
          <a:xfrm>
            <a:off x="1688885" y="3431350"/>
            <a:ext cx="2179800" cy="7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1" name="Google Shape;91;p21"/>
          <p:cNvSpPr txBox="1"/>
          <p:nvPr>
            <p:ph idx="4" type="title"/>
          </p:nvPr>
        </p:nvSpPr>
        <p:spPr>
          <a:xfrm>
            <a:off x="722376" y="441044"/>
            <a:ext cx="7725000" cy="58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TITLE_AND_TWO_COLUMNS_1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type="title"/>
          </p:nvPr>
        </p:nvSpPr>
        <p:spPr>
          <a:xfrm>
            <a:off x="1205101" y="1017725"/>
            <a:ext cx="6733800" cy="5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1" type="subTitle"/>
          </p:nvPr>
        </p:nvSpPr>
        <p:spPr>
          <a:xfrm>
            <a:off x="4572900" y="1576625"/>
            <a:ext cx="3838800" cy="29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95" name="Google Shape;95;p22"/>
          <p:cNvSpPr txBox="1"/>
          <p:nvPr>
            <p:ph idx="2" type="subTitle"/>
          </p:nvPr>
        </p:nvSpPr>
        <p:spPr>
          <a:xfrm>
            <a:off x="732300" y="1576625"/>
            <a:ext cx="3840600" cy="29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96" name="Google Shape;96;p22"/>
          <p:cNvSpPr txBox="1"/>
          <p:nvPr>
            <p:ph idx="3" type="title"/>
          </p:nvPr>
        </p:nvSpPr>
        <p:spPr>
          <a:xfrm>
            <a:off x="722376" y="441044"/>
            <a:ext cx="7725000" cy="58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type="title"/>
          </p:nvPr>
        </p:nvSpPr>
        <p:spPr>
          <a:xfrm>
            <a:off x="821750" y="2272700"/>
            <a:ext cx="24072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9" name="Google Shape;99;p23"/>
          <p:cNvSpPr txBox="1"/>
          <p:nvPr>
            <p:ph idx="1" type="subTitle"/>
          </p:nvPr>
        </p:nvSpPr>
        <p:spPr>
          <a:xfrm>
            <a:off x="821750" y="2724200"/>
            <a:ext cx="2407200" cy="8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2" type="title"/>
          </p:nvPr>
        </p:nvSpPr>
        <p:spPr>
          <a:xfrm>
            <a:off x="3368476" y="2962300"/>
            <a:ext cx="24072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1" name="Google Shape;101;p23"/>
          <p:cNvSpPr txBox="1"/>
          <p:nvPr>
            <p:ph idx="3" type="subTitle"/>
          </p:nvPr>
        </p:nvSpPr>
        <p:spPr>
          <a:xfrm>
            <a:off x="3368475" y="3394225"/>
            <a:ext cx="2407200" cy="8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3"/>
          <p:cNvSpPr txBox="1"/>
          <p:nvPr>
            <p:ph idx="4" type="title"/>
          </p:nvPr>
        </p:nvSpPr>
        <p:spPr>
          <a:xfrm>
            <a:off x="5915201" y="2272700"/>
            <a:ext cx="24072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3" name="Google Shape;103;p23"/>
          <p:cNvSpPr txBox="1"/>
          <p:nvPr>
            <p:ph idx="5" type="subTitle"/>
          </p:nvPr>
        </p:nvSpPr>
        <p:spPr>
          <a:xfrm>
            <a:off x="5915200" y="2724200"/>
            <a:ext cx="2407200" cy="8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6" type="title"/>
          </p:nvPr>
        </p:nvSpPr>
        <p:spPr>
          <a:xfrm>
            <a:off x="722376" y="441044"/>
            <a:ext cx="7725000" cy="58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TITLE_AND_TWO_COLUMNS_1_2_1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/>
          <p:nvPr>
            <p:ph idx="1" type="subTitle"/>
          </p:nvPr>
        </p:nvSpPr>
        <p:spPr>
          <a:xfrm>
            <a:off x="2126413" y="1825336"/>
            <a:ext cx="21615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4"/>
          <p:cNvSpPr txBox="1"/>
          <p:nvPr>
            <p:ph idx="2" type="subTitle"/>
          </p:nvPr>
        </p:nvSpPr>
        <p:spPr>
          <a:xfrm>
            <a:off x="2126425" y="1477325"/>
            <a:ext cx="21615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chivo Black"/>
              <a:buNone/>
              <a:defRPr b="1" sz="2500">
                <a:solidFill>
                  <a:schemeClr val="lt2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Archivo Black"/>
              <a:buNone/>
              <a:defRPr sz="21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Font typeface="Archivo Black"/>
              <a:buNone/>
              <a:defRPr sz="21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Font typeface="Archivo Black"/>
              <a:buNone/>
              <a:defRPr sz="21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Font typeface="Archivo Black"/>
              <a:buNone/>
              <a:defRPr sz="21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Font typeface="Archivo Black"/>
              <a:buNone/>
              <a:defRPr sz="21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Font typeface="Archivo Black"/>
              <a:buNone/>
              <a:defRPr sz="21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Font typeface="Archivo Black"/>
              <a:buNone/>
              <a:defRPr sz="21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Font typeface="Archivo Black"/>
              <a:buNone/>
              <a:defRPr sz="21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108" name="Google Shape;108;p24"/>
          <p:cNvSpPr txBox="1"/>
          <p:nvPr>
            <p:ph idx="3" type="subTitle"/>
          </p:nvPr>
        </p:nvSpPr>
        <p:spPr>
          <a:xfrm>
            <a:off x="2133426" y="2838085"/>
            <a:ext cx="21615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4"/>
          <p:cNvSpPr txBox="1"/>
          <p:nvPr>
            <p:ph idx="4" type="subTitle"/>
          </p:nvPr>
        </p:nvSpPr>
        <p:spPr>
          <a:xfrm>
            <a:off x="2133437" y="2491217"/>
            <a:ext cx="21615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chivo Black"/>
              <a:buNone/>
              <a:defRPr b="1" sz="2500">
                <a:solidFill>
                  <a:schemeClr val="lt2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Archivo Black"/>
              <a:buNone/>
              <a:defRPr sz="21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Font typeface="Archivo Black"/>
              <a:buNone/>
              <a:defRPr sz="21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Font typeface="Archivo Black"/>
              <a:buNone/>
              <a:defRPr sz="21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Font typeface="Archivo Black"/>
              <a:buNone/>
              <a:defRPr sz="21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Font typeface="Archivo Black"/>
              <a:buNone/>
              <a:defRPr sz="21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Font typeface="Archivo Black"/>
              <a:buNone/>
              <a:defRPr sz="21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Font typeface="Archivo Black"/>
              <a:buNone/>
              <a:defRPr sz="21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Font typeface="Archivo Black"/>
              <a:buNone/>
              <a:defRPr sz="21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110" name="Google Shape;110;p24"/>
          <p:cNvSpPr txBox="1"/>
          <p:nvPr>
            <p:ph idx="5" type="subTitle"/>
          </p:nvPr>
        </p:nvSpPr>
        <p:spPr>
          <a:xfrm>
            <a:off x="2133426" y="3851227"/>
            <a:ext cx="21615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4"/>
          <p:cNvSpPr txBox="1"/>
          <p:nvPr>
            <p:ph idx="6" type="subTitle"/>
          </p:nvPr>
        </p:nvSpPr>
        <p:spPr>
          <a:xfrm>
            <a:off x="2133437" y="3496502"/>
            <a:ext cx="2161500" cy="44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chivo Black"/>
              <a:buNone/>
              <a:defRPr b="1" sz="2500">
                <a:solidFill>
                  <a:schemeClr val="lt2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Archivo Black"/>
              <a:buNone/>
              <a:defRPr sz="21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Font typeface="Archivo Black"/>
              <a:buNone/>
              <a:defRPr sz="21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Font typeface="Archivo Black"/>
              <a:buNone/>
              <a:defRPr sz="21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Font typeface="Archivo Black"/>
              <a:buNone/>
              <a:defRPr sz="21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Font typeface="Archivo Black"/>
              <a:buNone/>
              <a:defRPr sz="21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Font typeface="Archivo Black"/>
              <a:buNone/>
              <a:defRPr sz="21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Font typeface="Archivo Black"/>
              <a:buNone/>
              <a:defRPr sz="21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Font typeface="Archivo Black"/>
              <a:buNone/>
              <a:defRPr sz="21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112" name="Google Shape;112;p24"/>
          <p:cNvSpPr txBox="1"/>
          <p:nvPr>
            <p:ph idx="7" type="subTitle"/>
          </p:nvPr>
        </p:nvSpPr>
        <p:spPr>
          <a:xfrm>
            <a:off x="5638616" y="1825336"/>
            <a:ext cx="21615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4"/>
          <p:cNvSpPr txBox="1"/>
          <p:nvPr>
            <p:ph idx="8" type="subTitle"/>
          </p:nvPr>
        </p:nvSpPr>
        <p:spPr>
          <a:xfrm>
            <a:off x="5638600" y="1477325"/>
            <a:ext cx="21615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500">
                <a:solidFill>
                  <a:schemeClr val="lt2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4"/>
          <p:cNvSpPr txBox="1"/>
          <p:nvPr>
            <p:ph idx="9" type="subTitle"/>
          </p:nvPr>
        </p:nvSpPr>
        <p:spPr>
          <a:xfrm>
            <a:off x="5645612" y="2491217"/>
            <a:ext cx="21615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500">
                <a:solidFill>
                  <a:schemeClr val="lt2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4"/>
          <p:cNvSpPr txBox="1"/>
          <p:nvPr>
            <p:ph idx="13" type="subTitle"/>
          </p:nvPr>
        </p:nvSpPr>
        <p:spPr>
          <a:xfrm>
            <a:off x="5645628" y="2838085"/>
            <a:ext cx="21615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4"/>
          <p:cNvSpPr txBox="1"/>
          <p:nvPr>
            <p:ph idx="14" type="subTitle"/>
          </p:nvPr>
        </p:nvSpPr>
        <p:spPr>
          <a:xfrm>
            <a:off x="5645613" y="3496502"/>
            <a:ext cx="2161500" cy="44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500">
                <a:solidFill>
                  <a:schemeClr val="lt2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4"/>
          <p:cNvSpPr txBox="1"/>
          <p:nvPr>
            <p:ph idx="15" type="subTitle"/>
          </p:nvPr>
        </p:nvSpPr>
        <p:spPr>
          <a:xfrm>
            <a:off x="5645626" y="3851227"/>
            <a:ext cx="21615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4"/>
          <p:cNvSpPr txBox="1"/>
          <p:nvPr>
            <p:ph type="title"/>
          </p:nvPr>
        </p:nvSpPr>
        <p:spPr>
          <a:xfrm>
            <a:off x="722376" y="441044"/>
            <a:ext cx="7725000" cy="58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type="title"/>
          </p:nvPr>
        </p:nvSpPr>
        <p:spPr>
          <a:xfrm>
            <a:off x="1279244" y="1909188"/>
            <a:ext cx="1978200" cy="44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1" name="Google Shape;121;p25"/>
          <p:cNvSpPr txBox="1"/>
          <p:nvPr>
            <p:ph idx="1" type="subTitle"/>
          </p:nvPr>
        </p:nvSpPr>
        <p:spPr>
          <a:xfrm>
            <a:off x="1279250" y="2279600"/>
            <a:ext cx="197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5"/>
          <p:cNvSpPr txBox="1"/>
          <p:nvPr>
            <p:ph idx="2" type="title"/>
          </p:nvPr>
        </p:nvSpPr>
        <p:spPr>
          <a:xfrm>
            <a:off x="5886556" y="1909188"/>
            <a:ext cx="1978200" cy="44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3" name="Google Shape;123;p25"/>
          <p:cNvSpPr txBox="1"/>
          <p:nvPr>
            <p:ph idx="3" type="subTitle"/>
          </p:nvPr>
        </p:nvSpPr>
        <p:spPr>
          <a:xfrm>
            <a:off x="5886556" y="2279600"/>
            <a:ext cx="1978200" cy="57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5"/>
          <p:cNvSpPr txBox="1"/>
          <p:nvPr>
            <p:ph idx="4" type="title"/>
          </p:nvPr>
        </p:nvSpPr>
        <p:spPr>
          <a:xfrm>
            <a:off x="1279244" y="3532075"/>
            <a:ext cx="1978200" cy="44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5" name="Google Shape;125;p25"/>
          <p:cNvSpPr txBox="1"/>
          <p:nvPr>
            <p:ph idx="5" type="subTitle"/>
          </p:nvPr>
        </p:nvSpPr>
        <p:spPr>
          <a:xfrm>
            <a:off x="1279250" y="3899212"/>
            <a:ext cx="197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5"/>
          <p:cNvSpPr txBox="1"/>
          <p:nvPr>
            <p:ph idx="6" type="title"/>
          </p:nvPr>
        </p:nvSpPr>
        <p:spPr>
          <a:xfrm>
            <a:off x="5886556" y="3532075"/>
            <a:ext cx="1978200" cy="44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7" name="Google Shape;127;p25"/>
          <p:cNvSpPr txBox="1"/>
          <p:nvPr>
            <p:ph idx="7" type="subTitle"/>
          </p:nvPr>
        </p:nvSpPr>
        <p:spPr>
          <a:xfrm>
            <a:off x="5886556" y="3899212"/>
            <a:ext cx="197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5"/>
          <p:cNvSpPr txBox="1"/>
          <p:nvPr>
            <p:ph idx="8" type="title"/>
          </p:nvPr>
        </p:nvSpPr>
        <p:spPr>
          <a:xfrm>
            <a:off x="874776" y="441044"/>
            <a:ext cx="7725000" cy="58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BLANK_1_1_1_1_1_2_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/>
          <p:nvPr>
            <p:ph idx="1" type="subTitle"/>
          </p:nvPr>
        </p:nvSpPr>
        <p:spPr>
          <a:xfrm>
            <a:off x="830585" y="2308609"/>
            <a:ext cx="21147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6"/>
          <p:cNvSpPr txBox="1"/>
          <p:nvPr>
            <p:ph idx="2" type="subTitle"/>
          </p:nvPr>
        </p:nvSpPr>
        <p:spPr>
          <a:xfrm>
            <a:off x="3516925" y="2308608"/>
            <a:ext cx="21102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6"/>
          <p:cNvSpPr txBox="1"/>
          <p:nvPr>
            <p:ph idx="3" type="subTitle"/>
          </p:nvPr>
        </p:nvSpPr>
        <p:spPr>
          <a:xfrm>
            <a:off x="6200900" y="2308609"/>
            <a:ext cx="21102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4" type="subTitle"/>
          </p:nvPr>
        </p:nvSpPr>
        <p:spPr>
          <a:xfrm>
            <a:off x="2174935" y="4019530"/>
            <a:ext cx="21147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6"/>
          <p:cNvSpPr txBox="1"/>
          <p:nvPr>
            <p:ph idx="5" type="subTitle"/>
          </p:nvPr>
        </p:nvSpPr>
        <p:spPr>
          <a:xfrm>
            <a:off x="4856750" y="4019530"/>
            <a:ext cx="21192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6" type="subTitle"/>
          </p:nvPr>
        </p:nvSpPr>
        <p:spPr>
          <a:xfrm>
            <a:off x="583450" y="1889175"/>
            <a:ext cx="26001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500">
                <a:solidFill>
                  <a:schemeClr val="lt2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6" name="Google Shape;136;p26"/>
          <p:cNvSpPr txBox="1"/>
          <p:nvPr>
            <p:ph idx="7" type="subTitle"/>
          </p:nvPr>
        </p:nvSpPr>
        <p:spPr>
          <a:xfrm>
            <a:off x="3271975" y="1889175"/>
            <a:ext cx="26001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500">
                <a:solidFill>
                  <a:schemeClr val="lt2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7" name="Google Shape;137;p26"/>
          <p:cNvSpPr txBox="1"/>
          <p:nvPr>
            <p:ph idx="8" type="subTitle"/>
          </p:nvPr>
        </p:nvSpPr>
        <p:spPr>
          <a:xfrm>
            <a:off x="5960375" y="1889175"/>
            <a:ext cx="26001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500">
                <a:solidFill>
                  <a:schemeClr val="lt2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8" name="Google Shape;138;p26"/>
          <p:cNvSpPr txBox="1"/>
          <p:nvPr>
            <p:ph idx="9" type="subTitle"/>
          </p:nvPr>
        </p:nvSpPr>
        <p:spPr>
          <a:xfrm>
            <a:off x="1927825" y="3595550"/>
            <a:ext cx="26001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500">
                <a:solidFill>
                  <a:schemeClr val="lt2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9" name="Google Shape;139;p26"/>
          <p:cNvSpPr txBox="1"/>
          <p:nvPr>
            <p:ph idx="13" type="subTitle"/>
          </p:nvPr>
        </p:nvSpPr>
        <p:spPr>
          <a:xfrm>
            <a:off x="4616300" y="3595550"/>
            <a:ext cx="26001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500">
                <a:solidFill>
                  <a:schemeClr val="lt2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0" name="Google Shape;140;p26"/>
          <p:cNvSpPr txBox="1"/>
          <p:nvPr>
            <p:ph type="title"/>
          </p:nvPr>
        </p:nvSpPr>
        <p:spPr>
          <a:xfrm>
            <a:off x="722376" y="441044"/>
            <a:ext cx="7725000" cy="58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1101174" y="1732263"/>
            <a:ext cx="19860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3" name="Google Shape;143;p27"/>
          <p:cNvSpPr txBox="1"/>
          <p:nvPr>
            <p:ph idx="1" type="subTitle"/>
          </p:nvPr>
        </p:nvSpPr>
        <p:spPr>
          <a:xfrm>
            <a:off x="1101175" y="2128801"/>
            <a:ext cx="19860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7"/>
          <p:cNvSpPr txBox="1"/>
          <p:nvPr>
            <p:ph idx="2" type="title"/>
          </p:nvPr>
        </p:nvSpPr>
        <p:spPr>
          <a:xfrm>
            <a:off x="3578950" y="1732263"/>
            <a:ext cx="19860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5" name="Google Shape;145;p27"/>
          <p:cNvSpPr txBox="1"/>
          <p:nvPr>
            <p:ph idx="3" type="subTitle"/>
          </p:nvPr>
        </p:nvSpPr>
        <p:spPr>
          <a:xfrm>
            <a:off x="3578950" y="2128801"/>
            <a:ext cx="19860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7"/>
          <p:cNvSpPr txBox="1"/>
          <p:nvPr>
            <p:ph idx="4" type="title"/>
          </p:nvPr>
        </p:nvSpPr>
        <p:spPr>
          <a:xfrm>
            <a:off x="1101174" y="3459225"/>
            <a:ext cx="19860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7" name="Google Shape;147;p27"/>
          <p:cNvSpPr txBox="1"/>
          <p:nvPr>
            <p:ph idx="5" type="subTitle"/>
          </p:nvPr>
        </p:nvSpPr>
        <p:spPr>
          <a:xfrm>
            <a:off x="1101175" y="3855750"/>
            <a:ext cx="19860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7"/>
          <p:cNvSpPr txBox="1"/>
          <p:nvPr>
            <p:ph idx="6" type="title"/>
          </p:nvPr>
        </p:nvSpPr>
        <p:spPr>
          <a:xfrm>
            <a:off x="3578947" y="3459225"/>
            <a:ext cx="19860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9" name="Google Shape;149;p27"/>
          <p:cNvSpPr txBox="1"/>
          <p:nvPr>
            <p:ph idx="7" type="subTitle"/>
          </p:nvPr>
        </p:nvSpPr>
        <p:spPr>
          <a:xfrm>
            <a:off x="3578997" y="3855750"/>
            <a:ext cx="19860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7"/>
          <p:cNvSpPr txBox="1"/>
          <p:nvPr>
            <p:ph idx="8" type="title"/>
          </p:nvPr>
        </p:nvSpPr>
        <p:spPr>
          <a:xfrm>
            <a:off x="6056726" y="1732263"/>
            <a:ext cx="19860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1" name="Google Shape;151;p27"/>
          <p:cNvSpPr txBox="1"/>
          <p:nvPr>
            <p:ph idx="9" type="subTitle"/>
          </p:nvPr>
        </p:nvSpPr>
        <p:spPr>
          <a:xfrm>
            <a:off x="6056725" y="2128801"/>
            <a:ext cx="19860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7"/>
          <p:cNvSpPr txBox="1"/>
          <p:nvPr>
            <p:ph idx="13" type="title"/>
          </p:nvPr>
        </p:nvSpPr>
        <p:spPr>
          <a:xfrm>
            <a:off x="6056726" y="3459225"/>
            <a:ext cx="19860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3" name="Google Shape;153;p27"/>
          <p:cNvSpPr txBox="1"/>
          <p:nvPr>
            <p:ph idx="14" type="subTitle"/>
          </p:nvPr>
        </p:nvSpPr>
        <p:spPr>
          <a:xfrm>
            <a:off x="6056825" y="3855750"/>
            <a:ext cx="19860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7"/>
          <p:cNvSpPr txBox="1"/>
          <p:nvPr>
            <p:ph idx="15" type="title"/>
          </p:nvPr>
        </p:nvSpPr>
        <p:spPr>
          <a:xfrm>
            <a:off x="722376" y="441044"/>
            <a:ext cx="7725000" cy="58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3232500" y="3312013"/>
            <a:ext cx="2838900" cy="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7" name="Google Shape;157;p28"/>
          <p:cNvSpPr txBox="1"/>
          <p:nvPr>
            <p:ph idx="1" type="subTitle"/>
          </p:nvPr>
        </p:nvSpPr>
        <p:spPr>
          <a:xfrm>
            <a:off x="1378800" y="1505525"/>
            <a:ext cx="6386400" cy="147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hasCustomPrompt="1" type="title"/>
          </p:nvPr>
        </p:nvSpPr>
        <p:spPr>
          <a:xfrm>
            <a:off x="4563977" y="670225"/>
            <a:ext cx="30441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0" name="Google Shape;160;p29"/>
          <p:cNvSpPr txBox="1"/>
          <p:nvPr>
            <p:ph idx="1" type="subTitle"/>
          </p:nvPr>
        </p:nvSpPr>
        <p:spPr>
          <a:xfrm>
            <a:off x="4563985" y="1364125"/>
            <a:ext cx="3044100" cy="41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61" name="Google Shape;161;p29"/>
          <p:cNvSpPr txBox="1"/>
          <p:nvPr>
            <p:ph hasCustomPrompt="1" idx="2" type="title"/>
          </p:nvPr>
        </p:nvSpPr>
        <p:spPr>
          <a:xfrm>
            <a:off x="1535865" y="1967925"/>
            <a:ext cx="30441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2" name="Google Shape;162;p29"/>
          <p:cNvSpPr txBox="1"/>
          <p:nvPr>
            <p:ph idx="3" type="subTitle"/>
          </p:nvPr>
        </p:nvSpPr>
        <p:spPr>
          <a:xfrm>
            <a:off x="1535921" y="2657074"/>
            <a:ext cx="3044100" cy="41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63" name="Google Shape;163;p29"/>
          <p:cNvSpPr txBox="1"/>
          <p:nvPr>
            <p:ph hasCustomPrompt="1" idx="4" type="title"/>
          </p:nvPr>
        </p:nvSpPr>
        <p:spPr>
          <a:xfrm>
            <a:off x="4564027" y="3265650"/>
            <a:ext cx="30441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4" name="Google Shape;164;p29"/>
          <p:cNvSpPr txBox="1"/>
          <p:nvPr>
            <p:ph idx="5" type="subTitle"/>
          </p:nvPr>
        </p:nvSpPr>
        <p:spPr>
          <a:xfrm>
            <a:off x="4564035" y="3959650"/>
            <a:ext cx="3044100" cy="41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_1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hasCustomPrompt="1" type="title"/>
          </p:nvPr>
        </p:nvSpPr>
        <p:spPr>
          <a:xfrm>
            <a:off x="913950" y="2843200"/>
            <a:ext cx="2332800" cy="83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7" name="Google Shape;167;p30"/>
          <p:cNvSpPr txBox="1"/>
          <p:nvPr>
            <p:ph idx="1" type="subTitle"/>
          </p:nvPr>
        </p:nvSpPr>
        <p:spPr>
          <a:xfrm>
            <a:off x="913824" y="3502000"/>
            <a:ext cx="2332800" cy="100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68" name="Google Shape;168;p30"/>
          <p:cNvSpPr txBox="1"/>
          <p:nvPr>
            <p:ph hasCustomPrompt="1" idx="2" type="title"/>
          </p:nvPr>
        </p:nvSpPr>
        <p:spPr>
          <a:xfrm>
            <a:off x="3411164" y="2843200"/>
            <a:ext cx="2332800" cy="83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9" name="Google Shape;169;p30"/>
          <p:cNvSpPr txBox="1"/>
          <p:nvPr>
            <p:ph idx="3" type="subTitle"/>
          </p:nvPr>
        </p:nvSpPr>
        <p:spPr>
          <a:xfrm>
            <a:off x="3411149" y="3502000"/>
            <a:ext cx="2332800" cy="100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70" name="Google Shape;170;p30"/>
          <p:cNvSpPr txBox="1"/>
          <p:nvPr>
            <p:ph hasCustomPrompt="1" idx="4" type="title"/>
          </p:nvPr>
        </p:nvSpPr>
        <p:spPr>
          <a:xfrm>
            <a:off x="5897351" y="2843200"/>
            <a:ext cx="2332800" cy="83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1" name="Google Shape;171;p30"/>
          <p:cNvSpPr txBox="1"/>
          <p:nvPr>
            <p:ph idx="5" type="subTitle"/>
          </p:nvPr>
        </p:nvSpPr>
        <p:spPr>
          <a:xfrm>
            <a:off x="5897336" y="3502000"/>
            <a:ext cx="2332800" cy="100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72" name="Google Shape;172;p30"/>
          <p:cNvSpPr txBox="1"/>
          <p:nvPr>
            <p:ph idx="6" type="subTitle"/>
          </p:nvPr>
        </p:nvSpPr>
        <p:spPr>
          <a:xfrm>
            <a:off x="1513319" y="1742577"/>
            <a:ext cx="1134000" cy="48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lt2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30"/>
          <p:cNvSpPr txBox="1"/>
          <p:nvPr>
            <p:ph idx="7" type="subTitle"/>
          </p:nvPr>
        </p:nvSpPr>
        <p:spPr>
          <a:xfrm>
            <a:off x="4010546" y="1739577"/>
            <a:ext cx="1134000" cy="48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lt2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30"/>
          <p:cNvSpPr txBox="1"/>
          <p:nvPr>
            <p:ph idx="8" type="subTitle"/>
          </p:nvPr>
        </p:nvSpPr>
        <p:spPr>
          <a:xfrm>
            <a:off x="6522583" y="1739577"/>
            <a:ext cx="1134000" cy="48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lt2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30"/>
          <p:cNvSpPr txBox="1"/>
          <p:nvPr>
            <p:ph idx="9" type="title"/>
          </p:nvPr>
        </p:nvSpPr>
        <p:spPr>
          <a:xfrm>
            <a:off x="722376" y="441044"/>
            <a:ext cx="7725000" cy="58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722376" y="441044"/>
            <a:ext cx="7725000" cy="58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685800" y="1118488"/>
            <a:ext cx="77250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0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/>
          <p:nvPr>
            <p:ph type="title"/>
          </p:nvPr>
        </p:nvSpPr>
        <p:spPr>
          <a:xfrm>
            <a:off x="2424600" y="689975"/>
            <a:ext cx="4294800" cy="103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8" name="Google Shape;178;p31"/>
          <p:cNvSpPr txBox="1"/>
          <p:nvPr>
            <p:ph idx="1" type="subTitle"/>
          </p:nvPr>
        </p:nvSpPr>
        <p:spPr>
          <a:xfrm>
            <a:off x="3012600" y="1729775"/>
            <a:ext cx="3118800" cy="123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31"/>
          <p:cNvSpPr txBox="1"/>
          <p:nvPr/>
        </p:nvSpPr>
        <p:spPr>
          <a:xfrm>
            <a:off x="2452500" y="3492450"/>
            <a:ext cx="4239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CREDITS: This presentation template was created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Exo"/>
                <a:ea typeface="Exo"/>
                <a:cs typeface="Exo"/>
                <a:sym typeface="Ex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, including icons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Exo"/>
                <a:ea typeface="Exo"/>
                <a:cs typeface="Exo"/>
                <a:sym typeface="Ex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0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" sz="10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and infographics &amp; images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Exo"/>
                <a:ea typeface="Exo"/>
                <a:cs typeface="Exo"/>
                <a:sym typeface="Ex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32"/>
          <p:cNvGrpSpPr/>
          <p:nvPr/>
        </p:nvGrpSpPr>
        <p:grpSpPr>
          <a:xfrm>
            <a:off x="4934648" y="571451"/>
            <a:ext cx="3780580" cy="6249422"/>
            <a:chOff x="4934648" y="571451"/>
            <a:chExt cx="3780580" cy="6249422"/>
          </a:xfrm>
        </p:grpSpPr>
        <p:sp>
          <p:nvSpPr>
            <p:cNvPr id="182" name="Google Shape;182;p32"/>
            <p:cNvSpPr/>
            <p:nvPr/>
          </p:nvSpPr>
          <p:spPr>
            <a:xfrm rot="4278904">
              <a:off x="5469147" y="2618730"/>
              <a:ext cx="1261525" cy="1382374"/>
            </a:xfrm>
            <a:custGeom>
              <a:rect b="b" l="l" r="r" t="t"/>
              <a:pathLst>
                <a:path extrusionOk="0" h="36330" w="33154">
                  <a:moveTo>
                    <a:pt x="7988" y="1"/>
                  </a:moveTo>
                  <a:cubicBezTo>
                    <a:pt x="7987" y="1"/>
                    <a:pt x="0" y="5950"/>
                    <a:pt x="8255" y="16410"/>
                  </a:cubicBezTo>
                  <a:cubicBezTo>
                    <a:pt x="10294" y="19218"/>
                    <a:pt x="21156" y="21791"/>
                    <a:pt x="23696" y="36329"/>
                  </a:cubicBezTo>
                  <a:lnTo>
                    <a:pt x="33154" y="34391"/>
                  </a:lnTo>
                  <a:cubicBezTo>
                    <a:pt x="28408" y="11397"/>
                    <a:pt x="8823" y="469"/>
                    <a:pt x="79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3" name="Google Shape;183;p32"/>
            <p:cNvGrpSpPr/>
            <p:nvPr/>
          </p:nvGrpSpPr>
          <p:grpSpPr>
            <a:xfrm>
              <a:off x="4934648" y="571451"/>
              <a:ext cx="3780580" cy="6249422"/>
              <a:chOff x="685619" y="1520816"/>
              <a:chExt cx="1914993" cy="3165547"/>
            </a:xfrm>
          </p:grpSpPr>
          <p:sp>
            <p:nvSpPr>
              <p:cNvPr id="184" name="Google Shape;184;p32"/>
              <p:cNvSpPr/>
              <p:nvPr/>
            </p:nvSpPr>
            <p:spPr>
              <a:xfrm>
                <a:off x="1134079" y="4473663"/>
                <a:ext cx="1253100" cy="212700"/>
              </a:xfrm>
              <a:prstGeom prst="ellipse">
                <a:avLst/>
              </a:prstGeom>
              <a:solidFill>
                <a:srgbClr val="EBEBEB">
                  <a:alpha val="254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85" name="Google Shape;185;p32"/>
              <p:cNvGrpSpPr/>
              <p:nvPr/>
            </p:nvGrpSpPr>
            <p:grpSpPr>
              <a:xfrm>
                <a:off x="685619" y="1520816"/>
                <a:ext cx="1914993" cy="3069247"/>
                <a:chOff x="4835175" y="1133550"/>
                <a:chExt cx="2547550" cy="4083075"/>
              </a:xfrm>
            </p:grpSpPr>
            <p:sp>
              <p:nvSpPr>
                <p:cNvPr id="186" name="Google Shape;186;p32"/>
                <p:cNvSpPr/>
                <p:nvPr/>
              </p:nvSpPr>
              <p:spPr>
                <a:xfrm>
                  <a:off x="5669875" y="3679225"/>
                  <a:ext cx="482125" cy="1232425"/>
                </a:xfrm>
                <a:custGeom>
                  <a:rect b="b" l="l" r="r" t="t"/>
                  <a:pathLst>
                    <a:path extrusionOk="0" h="49297" w="19285">
                      <a:moveTo>
                        <a:pt x="9926" y="1"/>
                      </a:moveTo>
                      <a:cubicBezTo>
                        <a:pt x="8723" y="1872"/>
                        <a:pt x="7687" y="3811"/>
                        <a:pt x="6785" y="5849"/>
                      </a:cubicBezTo>
                      <a:cubicBezTo>
                        <a:pt x="1604" y="17547"/>
                        <a:pt x="0" y="31851"/>
                        <a:pt x="6484" y="43448"/>
                      </a:cubicBezTo>
                      <a:cubicBezTo>
                        <a:pt x="7328" y="44952"/>
                        <a:pt x="8297" y="46393"/>
                        <a:pt x="9392" y="47739"/>
                      </a:cubicBezTo>
                      <a:lnTo>
                        <a:pt x="9392" y="47739"/>
                      </a:lnTo>
                      <a:lnTo>
                        <a:pt x="9392" y="49296"/>
                      </a:lnTo>
                      <a:lnTo>
                        <a:pt x="17346" y="49296"/>
                      </a:lnTo>
                      <a:lnTo>
                        <a:pt x="17346" y="46289"/>
                      </a:lnTo>
                      <a:cubicBezTo>
                        <a:pt x="17346" y="45420"/>
                        <a:pt x="17045" y="44551"/>
                        <a:pt x="16510" y="43849"/>
                      </a:cubicBezTo>
                      <a:cubicBezTo>
                        <a:pt x="14505" y="41242"/>
                        <a:pt x="13101" y="38268"/>
                        <a:pt x="12399" y="35093"/>
                      </a:cubicBezTo>
                      <a:cubicBezTo>
                        <a:pt x="10261" y="25367"/>
                        <a:pt x="13569" y="14572"/>
                        <a:pt x="19284" y="6618"/>
                      </a:cubicBezTo>
                      <a:lnTo>
                        <a:pt x="9926" y="1"/>
                      </a:lnTo>
                      <a:close/>
                    </a:path>
                  </a:pathLst>
                </a:custGeom>
                <a:solidFill>
                  <a:srgbClr val="A461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7" name="Google Shape;187;p32"/>
                <p:cNvSpPr/>
                <p:nvPr/>
              </p:nvSpPr>
              <p:spPr>
                <a:xfrm>
                  <a:off x="6319875" y="3695100"/>
                  <a:ext cx="545650" cy="1216550"/>
                </a:xfrm>
                <a:custGeom>
                  <a:rect b="b" l="l" r="r" t="t"/>
                  <a:pathLst>
                    <a:path extrusionOk="0" h="48662" w="21826">
                      <a:moveTo>
                        <a:pt x="5349" y="1"/>
                      </a:moveTo>
                      <a:cubicBezTo>
                        <a:pt x="3411" y="4111"/>
                        <a:pt x="2141" y="8489"/>
                        <a:pt x="1639" y="13035"/>
                      </a:cubicBezTo>
                      <a:cubicBezTo>
                        <a:pt x="1" y="25663"/>
                        <a:pt x="5159" y="38383"/>
                        <a:pt x="13905" y="47306"/>
                      </a:cubicBezTo>
                      <a:lnTo>
                        <a:pt x="13905" y="47306"/>
                      </a:lnTo>
                      <a:lnTo>
                        <a:pt x="13905" y="48661"/>
                      </a:lnTo>
                      <a:lnTo>
                        <a:pt x="21826" y="48661"/>
                      </a:lnTo>
                      <a:lnTo>
                        <a:pt x="21826" y="45654"/>
                      </a:lnTo>
                      <a:cubicBezTo>
                        <a:pt x="21826" y="44651"/>
                        <a:pt x="21458" y="43682"/>
                        <a:pt x="20756" y="42946"/>
                      </a:cubicBezTo>
                      <a:cubicBezTo>
                        <a:pt x="16178" y="37733"/>
                        <a:pt x="12802" y="31450"/>
                        <a:pt x="11866" y="24632"/>
                      </a:cubicBezTo>
                      <a:cubicBezTo>
                        <a:pt x="10897" y="18014"/>
                        <a:pt x="12167" y="11263"/>
                        <a:pt x="15442" y="5448"/>
                      </a:cubicBezTo>
                      <a:lnTo>
                        <a:pt x="5349" y="1"/>
                      </a:lnTo>
                      <a:close/>
                    </a:path>
                  </a:pathLst>
                </a:custGeom>
                <a:solidFill>
                  <a:srgbClr val="A461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8" name="Google Shape;188;p32"/>
                <p:cNvSpPr/>
                <p:nvPr/>
              </p:nvSpPr>
              <p:spPr>
                <a:xfrm>
                  <a:off x="5659000" y="3492900"/>
                  <a:ext cx="1230750" cy="460400"/>
                </a:xfrm>
                <a:custGeom>
                  <a:rect b="b" l="l" r="r" t="t"/>
                  <a:pathLst>
                    <a:path extrusionOk="0" h="18416" w="49230">
                      <a:moveTo>
                        <a:pt x="1" y="1"/>
                      </a:moveTo>
                      <a:cubicBezTo>
                        <a:pt x="402" y="7554"/>
                        <a:pt x="5582" y="18416"/>
                        <a:pt x="23262" y="18416"/>
                      </a:cubicBezTo>
                      <a:cubicBezTo>
                        <a:pt x="40975" y="18416"/>
                        <a:pt x="47659" y="10996"/>
                        <a:pt x="49230" y="1"/>
                      </a:cubicBez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" name="Google Shape;189;p32"/>
                <p:cNvSpPr/>
                <p:nvPr/>
              </p:nvSpPr>
              <p:spPr>
                <a:xfrm>
                  <a:off x="5974825" y="2284725"/>
                  <a:ext cx="320875" cy="422800"/>
                </a:xfrm>
                <a:custGeom>
                  <a:rect b="b" l="l" r="r" t="t"/>
                  <a:pathLst>
                    <a:path extrusionOk="0" h="16912" w="12835">
                      <a:moveTo>
                        <a:pt x="1" y="1"/>
                      </a:moveTo>
                      <a:lnTo>
                        <a:pt x="1" y="16912"/>
                      </a:lnTo>
                      <a:lnTo>
                        <a:pt x="12835" y="16912"/>
                      </a:lnTo>
                      <a:lnTo>
                        <a:pt x="12835" y="1"/>
                      </a:lnTo>
                      <a:close/>
                    </a:path>
                  </a:pathLst>
                </a:custGeom>
                <a:solidFill>
                  <a:srgbClr val="A461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0" name="Google Shape;190;p32"/>
                <p:cNvSpPr/>
                <p:nvPr/>
              </p:nvSpPr>
              <p:spPr>
                <a:xfrm>
                  <a:off x="5791850" y="2490275"/>
                  <a:ext cx="821350" cy="1068650"/>
                </a:xfrm>
                <a:custGeom>
                  <a:rect b="b" l="l" r="r" t="t"/>
                  <a:pathLst>
                    <a:path extrusionOk="0" h="42746" w="32854">
                      <a:moveTo>
                        <a:pt x="6685" y="0"/>
                      </a:moveTo>
                      <a:cubicBezTo>
                        <a:pt x="4613" y="1939"/>
                        <a:pt x="1" y="6284"/>
                        <a:pt x="1" y="6284"/>
                      </a:cubicBezTo>
                      <a:lnTo>
                        <a:pt x="1" y="42746"/>
                      </a:lnTo>
                      <a:lnTo>
                        <a:pt x="32854" y="42746"/>
                      </a:lnTo>
                      <a:lnTo>
                        <a:pt x="32854" y="6284"/>
                      </a:lnTo>
                      <a:cubicBezTo>
                        <a:pt x="32854" y="6284"/>
                        <a:pt x="25033" y="1638"/>
                        <a:pt x="19485" y="0"/>
                      </a:cubicBezTo>
                      <a:cubicBezTo>
                        <a:pt x="18640" y="3508"/>
                        <a:pt x="15160" y="5825"/>
                        <a:pt x="12039" y="5825"/>
                      </a:cubicBezTo>
                      <a:cubicBezTo>
                        <a:pt x="9361" y="5825"/>
                        <a:pt x="6947" y="4121"/>
                        <a:pt x="6685" y="0"/>
                      </a:cubicBezTo>
                      <a:close/>
                    </a:path>
                  </a:pathLst>
                </a:custGeom>
                <a:solidFill>
                  <a:srgbClr val="BAC8D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1" name="Google Shape;191;p32"/>
                <p:cNvSpPr/>
                <p:nvPr/>
              </p:nvSpPr>
              <p:spPr>
                <a:xfrm>
                  <a:off x="5974825" y="2284725"/>
                  <a:ext cx="320875" cy="254575"/>
                </a:xfrm>
                <a:custGeom>
                  <a:rect b="b" l="l" r="r" t="t"/>
                  <a:pathLst>
                    <a:path extrusionOk="0" h="10183" w="12835">
                      <a:moveTo>
                        <a:pt x="1" y="1"/>
                      </a:moveTo>
                      <a:lnTo>
                        <a:pt x="1" y="8824"/>
                      </a:lnTo>
                      <a:cubicBezTo>
                        <a:pt x="1441" y="9707"/>
                        <a:pt x="3256" y="10182"/>
                        <a:pt x="5366" y="10182"/>
                      </a:cubicBezTo>
                      <a:cubicBezTo>
                        <a:pt x="7567" y="10182"/>
                        <a:pt x="10088" y="9666"/>
                        <a:pt x="12835" y="8557"/>
                      </a:cubicBezTo>
                      <a:lnTo>
                        <a:pt x="12835" y="1"/>
                      </a:lnTo>
                      <a:close/>
                    </a:path>
                  </a:pathLst>
                </a:custGeom>
                <a:solidFill>
                  <a:srgbClr val="89463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2" name="Google Shape;192;p32"/>
                <p:cNvSpPr/>
                <p:nvPr/>
              </p:nvSpPr>
              <p:spPr>
                <a:xfrm>
                  <a:off x="6204600" y="2652375"/>
                  <a:ext cx="35125" cy="922425"/>
                </a:xfrm>
                <a:custGeom>
                  <a:rect b="b" l="l" r="r" t="t"/>
                  <a:pathLst>
                    <a:path extrusionOk="0" h="36897" w="1405">
                      <a:moveTo>
                        <a:pt x="502" y="0"/>
                      </a:moveTo>
                      <a:cubicBezTo>
                        <a:pt x="168" y="2507"/>
                        <a:pt x="1" y="5013"/>
                        <a:pt x="1" y="7553"/>
                      </a:cubicBezTo>
                      <a:lnTo>
                        <a:pt x="1" y="35593"/>
                      </a:lnTo>
                      <a:cubicBezTo>
                        <a:pt x="1" y="36396"/>
                        <a:pt x="402" y="36797"/>
                        <a:pt x="1404" y="36897"/>
                      </a:cubicBezTo>
                      <a:lnTo>
                        <a:pt x="1404" y="0"/>
                      </a:ln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3" name="Google Shape;193;p32"/>
                <p:cNvSpPr/>
                <p:nvPr/>
              </p:nvSpPr>
              <p:spPr>
                <a:xfrm>
                  <a:off x="6217150" y="2400050"/>
                  <a:ext cx="745300" cy="1212350"/>
                </a:xfrm>
                <a:custGeom>
                  <a:rect b="b" l="l" r="r" t="t"/>
                  <a:pathLst>
                    <a:path extrusionOk="0" h="48494" w="29812">
                      <a:moveTo>
                        <a:pt x="3142" y="0"/>
                      </a:moveTo>
                      <a:cubicBezTo>
                        <a:pt x="3142" y="0"/>
                        <a:pt x="0" y="6517"/>
                        <a:pt x="0" y="17646"/>
                      </a:cubicBezTo>
                      <a:lnTo>
                        <a:pt x="0" y="47157"/>
                      </a:lnTo>
                      <a:cubicBezTo>
                        <a:pt x="0" y="48093"/>
                        <a:pt x="568" y="48494"/>
                        <a:pt x="1972" y="48494"/>
                      </a:cubicBezTo>
                      <a:lnTo>
                        <a:pt x="8890" y="48494"/>
                      </a:lnTo>
                      <a:lnTo>
                        <a:pt x="8890" y="41776"/>
                      </a:lnTo>
                      <a:cubicBezTo>
                        <a:pt x="8890" y="41409"/>
                        <a:pt x="9224" y="40673"/>
                        <a:pt x="10361" y="40673"/>
                      </a:cubicBezTo>
                      <a:lnTo>
                        <a:pt x="29812" y="40673"/>
                      </a:lnTo>
                      <a:cubicBezTo>
                        <a:pt x="29477" y="34825"/>
                        <a:pt x="28542" y="25901"/>
                        <a:pt x="26035" y="19217"/>
                      </a:cubicBezTo>
                      <a:cubicBezTo>
                        <a:pt x="22459" y="9659"/>
                        <a:pt x="19418" y="6784"/>
                        <a:pt x="18382" y="6116"/>
                      </a:cubicBezTo>
                      <a:cubicBezTo>
                        <a:pt x="17379" y="5414"/>
                        <a:pt x="3142" y="0"/>
                        <a:pt x="3142" y="0"/>
                      </a:cubicBezTo>
                      <a:close/>
                    </a:path>
                  </a:pathLst>
                </a:custGeom>
                <a:solidFill>
                  <a:srgbClr val="C9505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4" name="Google Shape;194;p32"/>
                <p:cNvSpPr/>
                <p:nvPr/>
              </p:nvSpPr>
              <p:spPr>
                <a:xfrm>
                  <a:off x="6215475" y="2315300"/>
                  <a:ext cx="183000" cy="338750"/>
                </a:xfrm>
                <a:custGeom>
                  <a:rect b="b" l="l" r="r" t="t"/>
                  <a:pathLst>
                    <a:path extrusionOk="0" h="13550" w="7320">
                      <a:moveTo>
                        <a:pt x="4743" y="0"/>
                      </a:moveTo>
                      <a:cubicBezTo>
                        <a:pt x="4619" y="0"/>
                        <a:pt x="4494" y="38"/>
                        <a:pt x="4378" y="115"/>
                      </a:cubicBezTo>
                      <a:cubicBezTo>
                        <a:pt x="2139" y="1284"/>
                        <a:pt x="268" y="4693"/>
                        <a:pt x="67" y="8236"/>
                      </a:cubicBezTo>
                      <a:cubicBezTo>
                        <a:pt x="0" y="10007"/>
                        <a:pt x="167" y="11812"/>
                        <a:pt x="568" y="13550"/>
                      </a:cubicBezTo>
                      <a:cubicBezTo>
                        <a:pt x="2574" y="8771"/>
                        <a:pt x="7319" y="4961"/>
                        <a:pt x="7319" y="4961"/>
                      </a:cubicBezTo>
                      <a:cubicBezTo>
                        <a:pt x="7319" y="4961"/>
                        <a:pt x="5448" y="516"/>
                        <a:pt x="5281" y="282"/>
                      </a:cubicBezTo>
                      <a:cubicBezTo>
                        <a:pt x="5137" y="97"/>
                        <a:pt x="4942" y="0"/>
                        <a:pt x="4743" y="0"/>
                      </a:cubicBez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5" name="Google Shape;195;p32"/>
                <p:cNvSpPr/>
                <p:nvPr/>
              </p:nvSpPr>
              <p:spPr>
                <a:xfrm>
                  <a:off x="6439400" y="3416875"/>
                  <a:ext cx="527225" cy="195525"/>
                </a:xfrm>
                <a:custGeom>
                  <a:rect b="b" l="l" r="r" t="t"/>
                  <a:pathLst>
                    <a:path extrusionOk="0" h="7821" w="21089">
                      <a:moveTo>
                        <a:pt x="1471" y="0"/>
                      </a:moveTo>
                      <a:cubicBezTo>
                        <a:pt x="334" y="0"/>
                        <a:pt x="0" y="736"/>
                        <a:pt x="0" y="1103"/>
                      </a:cubicBezTo>
                      <a:lnTo>
                        <a:pt x="0" y="7821"/>
                      </a:lnTo>
                      <a:lnTo>
                        <a:pt x="19652" y="7821"/>
                      </a:lnTo>
                      <a:cubicBezTo>
                        <a:pt x="20621" y="7821"/>
                        <a:pt x="21022" y="7152"/>
                        <a:pt x="21089" y="6050"/>
                      </a:cubicBezTo>
                      <a:cubicBezTo>
                        <a:pt x="21089" y="5648"/>
                        <a:pt x="21089" y="3309"/>
                        <a:pt x="209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6" name="Google Shape;196;p32"/>
                <p:cNvSpPr/>
                <p:nvPr/>
              </p:nvSpPr>
              <p:spPr>
                <a:xfrm>
                  <a:off x="6490350" y="3416875"/>
                  <a:ext cx="425325" cy="195525"/>
                </a:xfrm>
                <a:custGeom>
                  <a:rect b="b" l="l" r="r" t="t"/>
                  <a:pathLst>
                    <a:path extrusionOk="0" h="7821" w="17013">
                      <a:moveTo>
                        <a:pt x="1" y="0"/>
                      </a:moveTo>
                      <a:lnTo>
                        <a:pt x="1" y="7821"/>
                      </a:lnTo>
                      <a:lnTo>
                        <a:pt x="402" y="7821"/>
                      </a:lnTo>
                      <a:lnTo>
                        <a:pt x="402" y="0"/>
                      </a:lnTo>
                      <a:close/>
                      <a:moveTo>
                        <a:pt x="2775" y="0"/>
                      </a:moveTo>
                      <a:lnTo>
                        <a:pt x="2775" y="7821"/>
                      </a:lnTo>
                      <a:lnTo>
                        <a:pt x="3176" y="7821"/>
                      </a:lnTo>
                      <a:lnTo>
                        <a:pt x="3176" y="0"/>
                      </a:lnTo>
                      <a:close/>
                      <a:moveTo>
                        <a:pt x="5515" y="0"/>
                      </a:moveTo>
                      <a:lnTo>
                        <a:pt x="5515" y="7821"/>
                      </a:lnTo>
                      <a:lnTo>
                        <a:pt x="5950" y="7821"/>
                      </a:lnTo>
                      <a:lnTo>
                        <a:pt x="5950" y="0"/>
                      </a:lnTo>
                      <a:close/>
                      <a:moveTo>
                        <a:pt x="8289" y="0"/>
                      </a:moveTo>
                      <a:lnTo>
                        <a:pt x="8289" y="7821"/>
                      </a:lnTo>
                      <a:lnTo>
                        <a:pt x="8724" y="7821"/>
                      </a:lnTo>
                      <a:lnTo>
                        <a:pt x="8724" y="0"/>
                      </a:lnTo>
                      <a:close/>
                      <a:moveTo>
                        <a:pt x="11063" y="0"/>
                      </a:moveTo>
                      <a:lnTo>
                        <a:pt x="11063" y="7821"/>
                      </a:lnTo>
                      <a:lnTo>
                        <a:pt x="11498" y="7821"/>
                      </a:lnTo>
                      <a:lnTo>
                        <a:pt x="11498" y="0"/>
                      </a:lnTo>
                      <a:close/>
                      <a:moveTo>
                        <a:pt x="13837" y="0"/>
                      </a:moveTo>
                      <a:lnTo>
                        <a:pt x="13837" y="7821"/>
                      </a:lnTo>
                      <a:lnTo>
                        <a:pt x="14238" y="7821"/>
                      </a:lnTo>
                      <a:lnTo>
                        <a:pt x="14238" y="0"/>
                      </a:lnTo>
                      <a:close/>
                      <a:moveTo>
                        <a:pt x="16611" y="0"/>
                      </a:moveTo>
                      <a:lnTo>
                        <a:pt x="16611" y="7821"/>
                      </a:lnTo>
                      <a:lnTo>
                        <a:pt x="17012" y="7821"/>
                      </a:lnTo>
                      <a:lnTo>
                        <a:pt x="17012" y="0"/>
                      </a:lnTo>
                      <a:close/>
                    </a:path>
                  </a:pathLst>
                </a:custGeom>
                <a:solidFill>
                  <a:srgbClr val="C9CDD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7" name="Google Shape;197;p32"/>
                <p:cNvSpPr/>
                <p:nvPr/>
              </p:nvSpPr>
              <p:spPr>
                <a:xfrm>
                  <a:off x="5612225" y="3416875"/>
                  <a:ext cx="228125" cy="195575"/>
                </a:xfrm>
                <a:custGeom>
                  <a:rect b="b" l="l" r="r" t="t"/>
                  <a:pathLst>
                    <a:path extrusionOk="0" h="7823" w="9125">
                      <a:moveTo>
                        <a:pt x="201" y="0"/>
                      </a:moveTo>
                      <a:cubicBezTo>
                        <a:pt x="0" y="3877"/>
                        <a:pt x="34" y="6350"/>
                        <a:pt x="34" y="6584"/>
                      </a:cubicBezTo>
                      <a:cubicBezTo>
                        <a:pt x="34" y="7266"/>
                        <a:pt x="570" y="7822"/>
                        <a:pt x="1276" y="7822"/>
                      </a:cubicBezTo>
                      <a:cubicBezTo>
                        <a:pt x="1296" y="7822"/>
                        <a:pt x="1316" y="7822"/>
                        <a:pt x="1337" y="7821"/>
                      </a:cubicBezTo>
                      <a:lnTo>
                        <a:pt x="9124" y="7821"/>
                      </a:lnTo>
                      <a:lnTo>
                        <a:pt x="9124" y="1103"/>
                      </a:lnTo>
                      <a:cubicBezTo>
                        <a:pt x="9091" y="736"/>
                        <a:pt x="8757" y="0"/>
                        <a:pt x="7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8" name="Google Shape;198;p32"/>
                <p:cNvSpPr/>
                <p:nvPr/>
              </p:nvSpPr>
              <p:spPr>
                <a:xfrm>
                  <a:off x="5648150" y="3416875"/>
                  <a:ext cx="148750" cy="195525"/>
                </a:xfrm>
                <a:custGeom>
                  <a:rect b="b" l="l" r="r" t="t"/>
                  <a:pathLst>
                    <a:path extrusionOk="0" h="7821" w="5950">
                      <a:moveTo>
                        <a:pt x="0" y="0"/>
                      </a:moveTo>
                      <a:lnTo>
                        <a:pt x="0" y="7821"/>
                      </a:lnTo>
                      <a:lnTo>
                        <a:pt x="435" y="7821"/>
                      </a:lnTo>
                      <a:lnTo>
                        <a:pt x="435" y="0"/>
                      </a:lnTo>
                      <a:close/>
                      <a:moveTo>
                        <a:pt x="2741" y="0"/>
                      </a:moveTo>
                      <a:lnTo>
                        <a:pt x="2741" y="7821"/>
                      </a:lnTo>
                      <a:lnTo>
                        <a:pt x="3175" y="7821"/>
                      </a:lnTo>
                      <a:lnTo>
                        <a:pt x="3175" y="0"/>
                      </a:lnTo>
                      <a:close/>
                      <a:moveTo>
                        <a:pt x="5548" y="0"/>
                      </a:moveTo>
                      <a:lnTo>
                        <a:pt x="5548" y="7821"/>
                      </a:lnTo>
                      <a:lnTo>
                        <a:pt x="5949" y="7821"/>
                      </a:lnTo>
                      <a:lnTo>
                        <a:pt x="5949" y="0"/>
                      </a:lnTo>
                      <a:close/>
                    </a:path>
                  </a:pathLst>
                </a:custGeom>
                <a:solidFill>
                  <a:srgbClr val="C9CDD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9" name="Google Shape;199;p32"/>
                <p:cNvSpPr/>
                <p:nvPr/>
              </p:nvSpPr>
              <p:spPr>
                <a:xfrm>
                  <a:off x="5918850" y="2652375"/>
                  <a:ext cx="65200" cy="922425"/>
                </a:xfrm>
                <a:custGeom>
                  <a:rect b="b" l="l" r="r" t="t"/>
                  <a:pathLst>
                    <a:path extrusionOk="0" h="36897" w="2608">
                      <a:moveTo>
                        <a:pt x="268" y="0"/>
                      </a:moveTo>
                      <a:lnTo>
                        <a:pt x="1" y="36897"/>
                      </a:lnTo>
                      <a:cubicBezTo>
                        <a:pt x="1003" y="36797"/>
                        <a:pt x="1438" y="36396"/>
                        <a:pt x="1438" y="35593"/>
                      </a:cubicBezTo>
                      <a:cubicBezTo>
                        <a:pt x="1438" y="34624"/>
                        <a:pt x="1438" y="19384"/>
                        <a:pt x="2073" y="7553"/>
                      </a:cubicBezTo>
                      <a:cubicBezTo>
                        <a:pt x="2240" y="4612"/>
                        <a:pt x="2407" y="2674"/>
                        <a:pt x="2608" y="0"/>
                      </a:cubicBez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0" name="Google Shape;200;p32"/>
                <p:cNvSpPr/>
                <p:nvPr/>
              </p:nvSpPr>
              <p:spPr>
                <a:xfrm>
                  <a:off x="5616400" y="2449325"/>
                  <a:ext cx="387700" cy="1163075"/>
                </a:xfrm>
                <a:custGeom>
                  <a:rect b="b" l="l" r="r" t="t"/>
                  <a:pathLst>
                    <a:path extrusionOk="0" h="46523" w="15508">
                      <a:moveTo>
                        <a:pt x="15508" y="1"/>
                      </a:moveTo>
                      <a:cubicBezTo>
                        <a:pt x="15507" y="1"/>
                        <a:pt x="7286" y="4914"/>
                        <a:pt x="6718" y="5315"/>
                      </a:cubicBezTo>
                      <a:cubicBezTo>
                        <a:pt x="6083" y="5682"/>
                        <a:pt x="5648" y="6251"/>
                        <a:pt x="5481" y="6952"/>
                      </a:cubicBezTo>
                      <a:cubicBezTo>
                        <a:pt x="1504" y="18349"/>
                        <a:pt x="335" y="31183"/>
                        <a:pt x="0" y="38702"/>
                      </a:cubicBezTo>
                      <a:lnTo>
                        <a:pt x="7453" y="38702"/>
                      </a:lnTo>
                      <a:cubicBezTo>
                        <a:pt x="8590" y="38702"/>
                        <a:pt x="8924" y="39438"/>
                        <a:pt x="8924" y="39805"/>
                      </a:cubicBezTo>
                      <a:lnTo>
                        <a:pt x="8924" y="46523"/>
                      </a:lnTo>
                      <a:lnTo>
                        <a:pt x="11965" y="46523"/>
                      </a:lnTo>
                      <a:cubicBezTo>
                        <a:pt x="13001" y="46523"/>
                        <a:pt x="13101" y="45286"/>
                        <a:pt x="13101" y="44117"/>
                      </a:cubicBezTo>
                      <a:cubicBezTo>
                        <a:pt x="13101" y="12401"/>
                        <a:pt x="15508" y="1"/>
                        <a:pt x="15508" y="1"/>
                      </a:cubicBezTo>
                      <a:close/>
                    </a:path>
                  </a:pathLst>
                </a:custGeom>
                <a:solidFill>
                  <a:srgbClr val="C9505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1" name="Google Shape;201;p32"/>
                <p:cNvSpPr/>
                <p:nvPr/>
              </p:nvSpPr>
              <p:spPr>
                <a:xfrm>
                  <a:off x="5888775" y="2343425"/>
                  <a:ext cx="150425" cy="303125"/>
                </a:xfrm>
                <a:custGeom>
                  <a:rect b="b" l="l" r="r" t="t"/>
                  <a:pathLst>
                    <a:path extrusionOk="0" h="12125" w="6017">
                      <a:moveTo>
                        <a:pt x="3929" y="0"/>
                      </a:moveTo>
                      <a:cubicBezTo>
                        <a:pt x="3801" y="0"/>
                        <a:pt x="3653" y="58"/>
                        <a:pt x="3476" y="193"/>
                      </a:cubicBezTo>
                      <a:cubicBezTo>
                        <a:pt x="2908" y="661"/>
                        <a:pt x="1" y="6276"/>
                        <a:pt x="3610" y="12124"/>
                      </a:cubicBezTo>
                      <a:cubicBezTo>
                        <a:pt x="3610" y="12124"/>
                        <a:pt x="4145" y="6075"/>
                        <a:pt x="6016" y="3568"/>
                      </a:cubicBezTo>
                      <a:cubicBezTo>
                        <a:pt x="6016" y="3568"/>
                        <a:pt x="4913" y="1095"/>
                        <a:pt x="4613" y="627"/>
                      </a:cubicBezTo>
                      <a:cubicBezTo>
                        <a:pt x="4406" y="282"/>
                        <a:pt x="4214" y="0"/>
                        <a:pt x="3929" y="0"/>
                      </a:cubicBez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2" name="Google Shape;202;p32"/>
                <p:cNvSpPr/>
                <p:nvPr/>
              </p:nvSpPr>
              <p:spPr>
                <a:xfrm>
                  <a:off x="5519475" y="1363450"/>
                  <a:ext cx="1214875" cy="1131875"/>
                </a:xfrm>
                <a:custGeom>
                  <a:rect b="b" l="l" r="r" t="t"/>
                  <a:pathLst>
                    <a:path extrusionOk="0" h="45275" w="48595">
                      <a:moveTo>
                        <a:pt x="23627" y="0"/>
                      </a:moveTo>
                      <a:cubicBezTo>
                        <a:pt x="22320" y="0"/>
                        <a:pt x="21032" y="126"/>
                        <a:pt x="19786" y="390"/>
                      </a:cubicBezTo>
                      <a:cubicBezTo>
                        <a:pt x="9626" y="2529"/>
                        <a:pt x="5181" y="9948"/>
                        <a:pt x="5181" y="9948"/>
                      </a:cubicBezTo>
                      <a:cubicBezTo>
                        <a:pt x="2139" y="14460"/>
                        <a:pt x="0" y="19941"/>
                        <a:pt x="3443" y="29065"/>
                      </a:cubicBezTo>
                      <a:cubicBezTo>
                        <a:pt x="2942" y="30168"/>
                        <a:pt x="2106" y="33109"/>
                        <a:pt x="2307" y="33777"/>
                      </a:cubicBezTo>
                      <a:cubicBezTo>
                        <a:pt x="2507" y="34446"/>
                        <a:pt x="5582" y="45274"/>
                        <a:pt x="21457" y="45274"/>
                      </a:cubicBezTo>
                      <a:cubicBezTo>
                        <a:pt x="37298" y="45274"/>
                        <a:pt x="41910" y="32006"/>
                        <a:pt x="41910" y="32006"/>
                      </a:cubicBezTo>
                      <a:cubicBezTo>
                        <a:pt x="41910" y="32006"/>
                        <a:pt x="48595" y="26759"/>
                        <a:pt x="45520" y="15195"/>
                      </a:cubicBezTo>
                      <a:cubicBezTo>
                        <a:pt x="43175" y="6403"/>
                        <a:pt x="32940" y="0"/>
                        <a:pt x="23627" y="0"/>
                      </a:cubicBezTo>
                      <a:close/>
                    </a:path>
                  </a:pathLst>
                </a:custGeom>
                <a:solidFill>
                  <a:srgbClr val="A461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3" name="Google Shape;203;p32"/>
                <p:cNvSpPr/>
                <p:nvPr/>
              </p:nvSpPr>
              <p:spPr>
                <a:xfrm>
                  <a:off x="6352500" y="1641375"/>
                  <a:ext cx="392725" cy="372675"/>
                </a:xfrm>
                <a:custGeom>
                  <a:rect b="b" l="l" r="r" t="t"/>
                  <a:pathLst>
                    <a:path extrusionOk="0" h="14907" w="15709">
                      <a:moveTo>
                        <a:pt x="0" y="1"/>
                      </a:moveTo>
                      <a:lnTo>
                        <a:pt x="0" y="3076"/>
                      </a:lnTo>
                      <a:lnTo>
                        <a:pt x="6350" y="3610"/>
                      </a:lnTo>
                      <a:cubicBezTo>
                        <a:pt x="6484" y="3610"/>
                        <a:pt x="6551" y="3711"/>
                        <a:pt x="6551" y="3811"/>
                      </a:cubicBezTo>
                      <a:cubicBezTo>
                        <a:pt x="6551" y="3911"/>
                        <a:pt x="6484" y="4011"/>
                        <a:pt x="6350" y="4011"/>
                      </a:cubicBezTo>
                      <a:lnTo>
                        <a:pt x="0" y="4513"/>
                      </a:lnTo>
                      <a:lnTo>
                        <a:pt x="0" y="5248"/>
                      </a:lnTo>
                      <a:lnTo>
                        <a:pt x="4378" y="5615"/>
                      </a:lnTo>
                      <a:cubicBezTo>
                        <a:pt x="4646" y="5615"/>
                        <a:pt x="4646" y="6050"/>
                        <a:pt x="4378" y="6050"/>
                      </a:cubicBezTo>
                      <a:lnTo>
                        <a:pt x="0" y="6384"/>
                      </a:lnTo>
                      <a:lnTo>
                        <a:pt x="0" y="7253"/>
                      </a:lnTo>
                      <a:cubicBezTo>
                        <a:pt x="34" y="7788"/>
                        <a:pt x="468" y="8189"/>
                        <a:pt x="1003" y="8222"/>
                      </a:cubicBezTo>
                      <a:cubicBezTo>
                        <a:pt x="1772" y="8323"/>
                        <a:pt x="2540" y="8490"/>
                        <a:pt x="3309" y="8690"/>
                      </a:cubicBezTo>
                      <a:cubicBezTo>
                        <a:pt x="3777" y="8757"/>
                        <a:pt x="4144" y="9158"/>
                        <a:pt x="4144" y="9659"/>
                      </a:cubicBezTo>
                      <a:lnTo>
                        <a:pt x="4144" y="14205"/>
                      </a:lnTo>
                      <a:cubicBezTo>
                        <a:pt x="4144" y="14673"/>
                        <a:pt x="4245" y="14907"/>
                        <a:pt x="4746" y="14907"/>
                      </a:cubicBezTo>
                      <a:lnTo>
                        <a:pt x="6618" y="14907"/>
                      </a:lnTo>
                      <a:cubicBezTo>
                        <a:pt x="7019" y="14873"/>
                        <a:pt x="7319" y="14539"/>
                        <a:pt x="7319" y="14138"/>
                      </a:cubicBezTo>
                      <a:lnTo>
                        <a:pt x="7319" y="11965"/>
                      </a:lnTo>
                      <a:cubicBezTo>
                        <a:pt x="7319" y="11819"/>
                        <a:pt x="9944" y="9048"/>
                        <a:pt x="13951" y="9048"/>
                      </a:cubicBezTo>
                      <a:cubicBezTo>
                        <a:pt x="14511" y="9048"/>
                        <a:pt x="15098" y="9102"/>
                        <a:pt x="15708" y="9225"/>
                      </a:cubicBezTo>
                      <a:lnTo>
                        <a:pt x="15708" y="3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4" name="Google Shape;204;p32"/>
                <p:cNvSpPr/>
                <p:nvPr/>
              </p:nvSpPr>
              <p:spPr>
                <a:xfrm>
                  <a:off x="6536300" y="1837950"/>
                  <a:ext cx="281700" cy="325650"/>
                </a:xfrm>
                <a:custGeom>
                  <a:rect b="b" l="l" r="r" t="t"/>
                  <a:pathLst>
                    <a:path extrusionOk="0" h="13026" w="11268">
                      <a:moveTo>
                        <a:pt x="5248" y="1"/>
                      </a:moveTo>
                      <a:cubicBezTo>
                        <a:pt x="2829" y="1"/>
                        <a:pt x="564" y="1998"/>
                        <a:pt x="1" y="4102"/>
                      </a:cubicBezTo>
                      <a:lnTo>
                        <a:pt x="435" y="12792"/>
                      </a:lnTo>
                      <a:cubicBezTo>
                        <a:pt x="1054" y="12951"/>
                        <a:pt x="1645" y="13025"/>
                        <a:pt x="2207" y="13025"/>
                      </a:cubicBezTo>
                      <a:cubicBezTo>
                        <a:pt x="8604" y="13025"/>
                        <a:pt x="11268" y="3444"/>
                        <a:pt x="7888" y="894"/>
                      </a:cubicBezTo>
                      <a:cubicBezTo>
                        <a:pt x="7038" y="268"/>
                        <a:pt x="6133" y="1"/>
                        <a:pt x="5248" y="1"/>
                      </a:cubicBezTo>
                      <a:close/>
                    </a:path>
                  </a:pathLst>
                </a:custGeom>
                <a:solidFill>
                  <a:srgbClr val="A461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5" name="Google Shape;205;p32"/>
                <p:cNvSpPr/>
                <p:nvPr/>
              </p:nvSpPr>
              <p:spPr>
                <a:xfrm>
                  <a:off x="6571250" y="1923800"/>
                  <a:ext cx="135050" cy="133225"/>
                </a:xfrm>
                <a:custGeom>
                  <a:rect b="b" l="l" r="r" t="t"/>
                  <a:pathLst>
                    <a:path extrusionOk="0" h="5329" w="5402">
                      <a:moveTo>
                        <a:pt x="4218" y="0"/>
                      </a:moveTo>
                      <a:cubicBezTo>
                        <a:pt x="3917" y="0"/>
                        <a:pt x="3616" y="33"/>
                        <a:pt x="3315" y="100"/>
                      </a:cubicBezTo>
                      <a:cubicBezTo>
                        <a:pt x="2714" y="234"/>
                        <a:pt x="2146" y="568"/>
                        <a:pt x="1678" y="1003"/>
                      </a:cubicBezTo>
                      <a:cubicBezTo>
                        <a:pt x="1243" y="1437"/>
                        <a:pt x="909" y="1938"/>
                        <a:pt x="642" y="2507"/>
                      </a:cubicBezTo>
                      <a:cubicBezTo>
                        <a:pt x="374" y="3041"/>
                        <a:pt x="174" y="3610"/>
                        <a:pt x="40" y="4178"/>
                      </a:cubicBezTo>
                      <a:lnTo>
                        <a:pt x="40" y="4278"/>
                      </a:lnTo>
                      <a:cubicBezTo>
                        <a:pt x="0" y="4658"/>
                        <a:pt x="295" y="4894"/>
                        <a:pt x="595" y="4894"/>
                      </a:cubicBezTo>
                      <a:cubicBezTo>
                        <a:pt x="797" y="4894"/>
                        <a:pt x="1002" y="4787"/>
                        <a:pt x="1109" y="4545"/>
                      </a:cubicBezTo>
                      <a:cubicBezTo>
                        <a:pt x="1210" y="4245"/>
                        <a:pt x="1444" y="3977"/>
                        <a:pt x="1744" y="3810"/>
                      </a:cubicBezTo>
                      <a:cubicBezTo>
                        <a:pt x="1996" y="3642"/>
                        <a:pt x="2295" y="3568"/>
                        <a:pt x="2602" y="3568"/>
                      </a:cubicBezTo>
                      <a:cubicBezTo>
                        <a:pt x="2661" y="3568"/>
                        <a:pt x="2721" y="3571"/>
                        <a:pt x="2781" y="3576"/>
                      </a:cubicBezTo>
                      <a:cubicBezTo>
                        <a:pt x="3115" y="3610"/>
                        <a:pt x="3482" y="3777"/>
                        <a:pt x="3716" y="4044"/>
                      </a:cubicBezTo>
                      <a:cubicBezTo>
                        <a:pt x="3950" y="4345"/>
                        <a:pt x="4084" y="4712"/>
                        <a:pt x="4051" y="5080"/>
                      </a:cubicBezTo>
                      <a:cubicBezTo>
                        <a:pt x="4032" y="5244"/>
                        <a:pt x="4153" y="5328"/>
                        <a:pt x="4272" y="5328"/>
                      </a:cubicBezTo>
                      <a:cubicBezTo>
                        <a:pt x="4371" y="5328"/>
                        <a:pt x="4470" y="5269"/>
                        <a:pt x="4485" y="5147"/>
                      </a:cubicBezTo>
                      <a:cubicBezTo>
                        <a:pt x="4518" y="4880"/>
                        <a:pt x="4518" y="4646"/>
                        <a:pt x="4485" y="4378"/>
                      </a:cubicBezTo>
                      <a:cubicBezTo>
                        <a:pt x="4418" y="4144"/>
                        <a:pt x="4351" y="3877"/>
                        <a:pt x="4184" y="3676"/>
                      </a:cubicBezTo>
                      <a:cubicBezTo>
                        <a:pt x="3883" y="3242"/>
                        <a:pt x="3416" y="2941"/>
                        <a:pt x="2881" y="2841"/>
                      </a:cubicBezTo>
                      <a:cubicBezTo>
                        <a:pt x="2709" y="2801"/>
                        <a:pt x="2528" y="2783"/>
                        <a:pt x="2342" y="2783"/>
                      </a:cubicBezTo>
                      <a:cubicBezTo>
                        <a:pt x="2056" y="2783"/>
                        <a:pt x="1760" y="2827"/>
                        <a:pt x="1477" y="2908"/>
                      </a:cubicBezTo>
                      <a:cubicBezTo>
                        <a:pt x="1678" y="2406"/>
                        <a:pt x="1912" y="1938"/>
                        <a:pt x="2246" y="1537"/>
                      </a:cubicBezTo>
                      <a:cubicBezTo>
                        <a:pt x="2747" y="936"/>
                        <a:pt x="3482" y="568"/>
                        <a:pt x="4251" y="501"/>
                      </a:cubicBezTo>
                      <a:lnTo>
                        <a:pt x="4619" y="501"/>
                      </a:lnTo>
                      <a:cubicBezTo>
                        <a:pt x="4786" y="535"/>
                        <a:pt x="4919" y="535"/>
                        <a:pt x="5053" y="568"/>
                      </a:cubicBezTo>
                      <a:cubicBezTo>
                        <a:pt x="5072" y="573"/>
                        <a:pt x="5090" y="575"/>
                        <a:pt x="5108" y="575"/>
                      </a:cubicBezTo>
                      <a:cubicBezTo>
                        <a:pt x="5333" y="575"/>
                        <a:pt x="5402" y="196"/>
                        <a:pt x="5153" y="134"/>
                      </a:cubicBezTo>
                      <a:lnTo>
                        <a:pt x="5087" y="134"/>
                      </a:lnTo>
                      <a:cubicBezTo>
                        <a:pt x="4953" y="100"/>
                        <a:pt x="4819" y="67"/>
                        <a:pt x="4686" y="33"/>
                      </a:cubicBezTo>
                      <a:cubicBezTo>
                        <a:pt x="4518" y="33"/>
                        <a:pt x="4385" y="0"/>
                        <a:pt x="4218" y="0"/>
                      </a:cubicBezTo>
                      <a:close/>
                    </a:path>
                  </a:pathLst>
                </a:custGeom>
                <a:solidFill>
                  <a:srgbClr val="89463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6" name="Google Shape;206;p32"/>
                <p:cNvSpPr/>
                <p:nvPr/>
              </p:nvSpPr>
              <p:spPr>
                <a:xfrm>
                  <a:off x="6103500" y="1878675"/>
                  <a:ext cx="103625" cy="178825"/>
                </a:xfrm>
                <a:custGeom>
                  <a:rect b="b" l="l" r="r" t="t"/>
                  <a:pathLst>
                    <a:path extrusionOk="0" h="7153" w="4145">
                      <a:moveTo>
                        <a:pt x="2073" y="0"/>
                      </a:moveTo>
                      <a:cubicBezTo>
                        <a:pt x="970" y="0"/>
                        <a:pt x="101" y="1404"/>
                        <a:pt x="1" y="3242"/>
                      </a:cubicBezTo>
                      <a:cubicBezTo>
                        <a:pt x="402" y="3309"/>
                        <a:pt x="769" y="3443"/>
                        <a:pt x="1104" y="3643"/>
                      </a:cubicBezTo>
                      <a:cubicBezTo>
                        <a:pt x="769" y="3944"/>
                        <a:pt x="435" y="4211"/>
                        <a:pt x="68" y="4445"/>
                      </a:cubicBezTo>
                      <a:cubicBezTo>
                        <a:pt x="268" y="6016"/>
                        <a:pt x="1104" y="7152"/>
                        <a:pt x="2073" y="7152"/>
                      </a:cubicBezTo>
                      <a:cubicBezTo>
                        <a:pt x="3209" y="7152"/>
                        <a:pt x="4145" y="5548"/>
                        <a:pt x="4145" y="3576"/>
                      </a:cubicBezTo>
                      <a:cubicBezTo>
                        <a:pt x="4145" y="1638"/>
                        <a:pt x="3209" y="0"/>
                        <a:pt x="2073" y="0"/>
                      </a:cubicBez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7" name="Google Shape;207;p32"/>
                <p:cNvSpPr/>
                <p:nvPr/>
              </p:nvSpPr>
              <p:spPr>
                <a:xfrm>
                  <a:off x="6103500" y="2042050"/>
                  <a:ext cx="101975" cy="25475"/>
                </a:xfrm>
                <a:custGeom>
                  <a:rect b="b" l="l" r="r" t="t"/>
                  <a:pathLst>
                    <a:path extrusionOk="0" h="1019" w="4079">
                      <a:moveTo>
                        <a:pt x="1939" y="1"/>
                      </a:moveTo>
                      <a:cubicBezTo>
                        <a:pt x="1850" y="1"/>
                        <a:pt x="1761" y="16"/>
                        <a:pt x="1672" y="16"/>
                      </a:cubicBezTo>
                      <a:cubicBezTo>
                        <a:pt x="1538" y="16"/>
                        <a:pt x="1438" y="49"/>
                        <a:pt x="1304" y="83"/>
                      </a:cubicBezTo>
                      <a:cubicBezTo>
                        <a:pt x="1171" y="83"/>
                        <a:pt x="1070" y="116"/>
                        <a:pt x="970" y="183"/>
                      </a:cubicBezTo>
                      <a:cubicBezTo>
                        <a:pt x="870" y="216"/>
                        <a:pt x="769" y="250"/>
                        <a:pt x="669" y="317"/>
                      </a:cubicBezTo>
                      <a:cubicBezTo>
                        <a:pt x="502" y="383"/>
                        <a:pt x="368" y="450"/>
                        <a:pt x="235" y="584"/>
                      </a:cubicBezTo>
                      <a:cubicBezTo>
                        <a:pt x="201" y="617"/>
                        <a:pt x="168" y="651"/>
                        <a:pt x="134" y="684"/>
                      </a:cubicBezTo>
                      <a:lnTo>
                        <a:pt x="101" y="718"/>
                      </a:lnTo>
                      <a:cubicBezTo>
                        <a:pt x="1" y="818"/>
                        <a:pt x="101" y="1018"/>
                        <a:pt x="268" y="1018"/>
                      </a:cubicBezTo>
                      <a:lnTo>
                        <a:pt x="435" y="985"/>
                      </a:lnTo>
                      <a:cubicBezTo>
                        <a:pt x="569" y="952"/>
                        <a:pt x="703" y="952"/>
                        <a:pt x="836" y="918"/>
                      </a:cubicBezTo>
                      <a:lnTo>
                        <a:pt x="1137" y="918"/>
                      </a:lnTo>
                      <a:cubicBezTo>
                        <a:pt x="1204" y="885"/>
                        <a:pt x="1304" y="885"/>
                        <a:pt x="1438" y="885"/>
                      </a:cubicBezTo>
                      <a:cubicBezTo>
                        <a:pt x="1538" y="885"/>
                        <a:pt x="1638" y="851"/>
                        <a:pt x="1739" y="851"/>
                      </a:cubicBezTo>
                      <a:lnTo>
                        <a:pt x="2073" y="851"/>
                      </a:lnTo>
                      <a:cubicBezTo>
                        <a:pt x="2123" y="835"/>
                        <a:pt x="2173" y="826"/>
                        <a:pt x="2227" y="826"/>
                      </a:cubicBezTo>
                      <a:cubicBezTo>
                        <a:pt x="2282" y="826"/>
                        <a:pt x="2340" y="835"/>
                        <a:pt x="2407" y="851"/>
                      </a:cubicBezTo>
                      <a:lnTo>
                        <a:pt x="2708" y="851"/>
                      </a:lnTo>
                      <a:cubicBezTo>
                        <a:pt x="2758" y="868"/>
                        <a:pt x="2808" y="868"/>
                        <a:pt x="2858" y="868"/>
                      </a:cubicBezTo>
                      <a:cubicBezTo>
                        <a:pt x="2908" y="868"/>
                        <a:pt x="2959" y="868"/>
                        <a:pt x="3009" y="885"/>
                      </a:cubicBezTo>
                      <a:cubicBezTo>
                        <a:pt x="3109" y="918"/>
                        <a:pt x="3209" y="918"/>
                        <a:pt x="3276" y="918"/>
                      </a:cubicBezTo>
                      <a:cubicBezTo>
                        <a:pt x="3477" y="952"/>
                        <a:pt x="3677" y="985"/>
                        <a:pt x="3878" y="985"/>
                      </a:cubicBezTo>
                      <a:lnTo>
                        <a:pt x="3911" y="985"/>
                      </a:lnTo>
                      <a:cubicBezTo>
                        <a:pt x="3944" y="985"/>
                        <a:pt x="3978" y="985"/>
                        <a:pt x="4011" y="952"/>
                      </a:cubicBezTo>
                      <a:cubicBezTo>
                        <a:pt x="4078" y="885"/>
                        <a:pt x="4078" y="785"/>
                        <a:pt x="4011" y="718"/>
                      </a:cubicBezTo>
                      <a:cubicBezTo>
                        <a:pt x="3844" y="584"/>
                        <a:pt x="3677" y="450"/>
                        <a:pt x="3477" y="350"/>
                      </a:cubicBezTo>
                      <a:cubicBezTo>
                        <a:pt x="3276" y="250"/>
                        <a:pt x="3076" y="150"/>
                        <a:pt x="2842" y="83"/>
                      </a:cubicBezTo>
                      <a:cubicBezTo>
                        <a:pt x="2608" y="49"/>
                        <a:pt x="2340" y="16"/>
                        <a:pt x="2073" y="16"/>
                      </a:cubicBezTo>
                      <a:cubicBezTo>
                        <a:pt x="2028" y="5"/>
                        <a:pt x="1984" y="1"/>
                        <a:pt x="1939" y="1"/>
                      </a:cubicBez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8" name="Google Shape;208;p32"/>
                <p:cNvSpPr/>
                <p:nvPr/>
              </p:nvSpPr>
              <p:spPr>
                <a:xfrm>
                  <a:off x="5665700" y="1878675"/>
                  <a:ext cx="102775" cy="178825"/>
                </a:xfrm>
                <a:custGeom>
                  <a:rect b="b" l="l" r="r" t="t"/>
                  <a:pathLst>
                    <a:path extrusionOk="0" h="7153" w="4111">
                      <a:moveTo>
                        <a:pt x="2072" y="0"/>
                      </a:moveTo>
                      <a:cubicBezTo>
                        <a:pt x="969" y="0"/>
                        <a:pt x="100" y="1404"/>
                        <a:pt x="0" y="3242"/>
                      </a:cubicBezTo>
                      <a:cubicBezTo>
                        <a:pt x="368" y="3309"/>
                        <a:pt x="735" y="3443"/>
                        <a:pt x="1103" y="3643"/>
                      </a:cubicBezTo>
                      <a:cubicBezTo>
                        <a:pt x="769" y="3944"/>
                        <a:pt x="401" y="4211"/>
                        <a:pt x="34" y="4445"/>
                      </a:cubicBezTo>
                      <a:cubicBezTo>
                        <a:pt x="268" y="6016"/>
                        <a:pt x="1070" y="7152"/>
                        <a:pt x="2072" y="7152"/>
                      </a:cubicBezTo>
                      <a:cubicBezTo>
                        <a:pt x="3209" y="7152"/>
                        <a:pt x="4111" y="5548"/>
                        <a:pt x="4111" y="3576"/>
                      </a:cubicBezTo>
                      <a:cubicBezTo>
                        <a:pt x="4111" y="1638"/>
                        <a:pt x="3209" y="0"/>
                        <a:pt x="2072" y="0"/>
                      </a:cubicBez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9" name="Google Shape;209;p32"/>
                <p:cNvSpPr/>
                <p:nvPr/>
              </p:nvSpPr>
              <p:spPr>
                <a:xfrm>
                  <a:off x="5668200" y="2042050"/>
                  <a:ext cx="100275" cy="25475"/>
                </a:xfrm>
                <a:custGeom>
                  <a:rect b="b" l="l" r="r" t="t"/>
                  <a:pathLst>
                    <a:path extrusionOk="0" h="1019" w="4011">
                      <a:moveTo>
                        <a:pt x="1872" y="1"/>
                      </a:moveTo>
                      <a:cubicBezTo>
                        <a:pt x="1783" y="1"/>
                        <a:pt x="1694" y="16"/>
                        <a:pt x="1605" y="16"/>
                      </a:cubicBezTo>
                      <a:cubicBezTo>
                        <a:pt x="1471" y="16"/>
                        <a:pt x="1337" y="49"/>
                        <a:pt x="1204" y="83"/>
                      </a:cubicBezTo>
                      <a:cubicBezTo>
                        <a:pt x="1103" y="83"/>
                        <a:pt x="970" y="116"/>
                        <a:pt x="869" y="183"/>
                      </a:cubicBezTo>
                      <a:cubicBezTo>
                        <a:pt x="769" y="216"/>
                        <a:pt x="669" y="250"/>
                        <a:pt x="569" y="317"/>
                      </a:cubicBezTo>
                      <a:cubicBezTo>
                        <a:pt x="435" y="383"/>
                        <a:pt x="301" y="450"/>
                        <a:pt x="168" y="584"/>
                      </a:cubicBezTo>
                      <a:lnTo>
                        <a:pt x="34" y="684"/>
                      </a:lnTo>
                      <a:cubicBezTo>
                        <a:pt x="0" y="718"/>
                        <a:pt x="0" y="785"/>
                        <a:pt x="0" y="851"/>
                      </a:cubicBezTo>
                      <a:cubicBezTo>
                        <a:pt x="0" y="952"/>
                        <a:pt x="101" y="1018"/>
                        <a:pt x="201" y="1018"/>
                      </a:cubicBezTo>
                      <a:lnTo>
                        <a:pt x="368" y="985"/>
                      </a:lnTo>
                      <a:cubicBezTo>
                        <a:pt x="502" y="952"/>
                        <a:pt x="635" y="952"/>
                        <a:pt x="803" y="918"/>
                      </a:cubicBezTo>
                      <a:lnTo>
                        <a:pt x="1070" y="918"/>
                      </a:lnTo>
                      <a:cubicBezTo>
                        <a:pt x="1170" y="885"/>
                        <a:pt x="1270" y="885"/>
                        <a:pt x="1371" y="885"/>
                      </a:cubicBezTo>
                      <a:cubicBezTo>
                        <a:pt x="1471" y="885"/>
                        <a:pt x="1571" y="851"/>
                        <a:pt x="1671" y="851"/>
                      </a:cubicBezTo>
                      <a:lnTo>
                        <a:pt x="2006" y="851"/>
                      </a:lnTo>
                      <a:cubicBezTo>
                        <a:pt x="2056" y="835"/>
                        <a:pt x="2114" y="826"/>
                        <a:pt x="2173" y="826"/>
                      </a:cubicBezTo>
                      <a:cubicBezTo>
                        <a:pt x="2231" y="826"/>
                        <a:pt x="2290" y="835"/>
                        <a:pt x="2340" y="851"/>
                      </a:cubicBezTo>
                      <a:lnTo>
                        <a:pt x="2641" y="851"/>
                      </a:lnTo>
                      <a:cubicBezTo>
                        <a:pt x="2691" y="868"/>
                        <a:pt x="2741" y="868"/>
                        <a:pt x="2791" y="868"/>
                      </a:cubicBezTo>
                      <a:cubicBezTo>
                        <a:pt x="2841" y="868"/>
                        <a:pt x="2891" y="868"/>
                        <a:pt x="2941" y="885"/>
                      </a:cubicBezTo>
                      <a:cubicBezTo>
                        <a:pt x="3042" y="918"/>
                        <a:pt x="3142" y="918"/>
                        <a:pt x="3209" y="918"/>
                      </a:cubicBezTo>
                      <a:cubicBezTo>
                        <a:pt x="3409" y="952"/>
                        <a:pt x="3610" y="985"/>
                        <a:pt x="3810" y="985"/>
                      </a:cubicBezTo>
                      <a:lnTo>
                        <a:pt x="3844" y="985"/>
                      </a:lnTo>
                      <a:cubicBezTo>
                        <a:pt x="3877" y="985"/>
                        <a:pt x="3911" y="985"/>
                        <a:pt x="3944" y="952"/>
                      </a:cubicBezTo>
                      <a:cubicBezTo>
                        <a:pt x="4011" y="885"/>
                        <a:pt x="4011" y="785"/>
                        <a:pt x="3944" y="718"/>
                      </a:cubicBezTo>
                      <a:cubicBezTo>
                        <a:pt x="3777" y="584"/>
                        <a:pt x="3610" y="450"/>
                        <a:pt x="3409" y="350"/>
                      </a:cubicBezTo>
                      <a:cubicBezTo>
                        <a:pt x="3209" y="250"/>
                        <a:pt x="3008" y="150"/>
                        <a:pt x="2774" y="83"/>
                      </a:cubicBezTo>
                      <a:cubicBezTo>
                        <a:pt x="2540" y="49"/>
                        <a:pt x="2273" y="16"/>
                        <a:pt x="2006" y="16"/>
                      </a:cubicBezTo>
                      <a:cubicBezTo>
                        <a:pt x="1961" y="5"/>
                        <a:pt x="1917" y="1"/>
                        <a:pt x="1872" y="1"/>
                      </a:cubicBez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0" name="Google Shape;210;p32"/>
                <p:cNvSpPr/>
                <p:nvPr/>
              </p:nvSpPr>
              <p:spPr>
                <a:xfrm>
                  <a:off x="5800200" y="2009850"/>
                  <a:ext cx="121175" cy="151875"/>
                </a:xfrm>
                <a:custGeom>
                  <a:rect b="b" l="l" r="r" t="t"/>
                  <a:pathLst>
                    <a:path extrusionOk="0" h="6075" w="4847">
                      <a:moveTo>
                        <a:pt x="2641" y="0"/>
                      </a:moveTo>
                      <a:cubicBezTo>
                        <a:pt x="2541" y="34"/>
                        <a:pt x="2474" y="134"/>
                        <a:pt x="2508" y="234"/>
                      </a:cubicBezTo>
                      <a:cubicBezTo>
                        <a:pt x="2508" y="234"/>
                        <a:pt x="2508" y="268"/>
                        <a:pt x="2541" y="335"/>
                      </a:cubicBezTo>
                      <a:cubicBezTo>
                        <a:pt x="2574" y="401"/>
                        <a:pt x="2574" y="502"/>
                        <a:pt x="2574" y="602"/>
                      </a:cubicBezTo>
                      <a:cubicBezTo>
                        <a:pt x="2641" y="869"/>
                        <a:pt x="2675" y="1137"/>
                        <a:pt x="2675" y="1404"/>
                      </a:cubicBezTo>
                      <a:cubicBezTo>
                        <a:pt x="2675" y="1538"/>
                        <a:pt x="2675" y="1671"/>
                        <a:pt x="2675" y="1805"/>
                      </a:cubicBezTo>
                      <a:lnTo>
                        <a:pt x="2675" y="2039"/>
                      </a:lnTo>
                      <a:cubicBezTo>
                        <a:pt x="2474" y="2006"/>
                        <a:pt x="2274" y="1972"/>
                        <a:pt x="2106" y="1972"/>
                      </a:cubicBezTo>
                      <a:cubicBezTo>
                        <a:pt x="1739" y="1972"/>
                        <a:pt x="1405" y="2006"/>
                        <a:pt x="1104" y="2139"/>
                      </a:cubicBezTo>
                      <a:cubicBezTo>
                        <a:pt x="736" y="2273"/>
                        <a:pt x="402" y="2540"/>
                        <a:pt x="235" y="2875"/>
                      </a:cubicBezTo>
                      <a:cubicBezTo>
                        <a:pt x="34" y="3242"/>
                        <a:pt x="1" y="3610"/>
                        <a:pt x="68" y="4011"/>
                      </a:cubicBezTo>
                      <a:cubicBezTo>
                        <a:pt x="101" y="4345"/>
                        <a:pt x="268" y="4679"/>
                        <a:pt x="469" y="4947"/>
                      </a:cubicBezTo>
                      <a:cubicBezTo>
                        <a:pt x="669" y="5214"/>
                        <a:pt x="903" y="5415"/>
                        <a:pt x="1137" y="5582"/>
                      </a:cubicBezTo>
                      <a:cubicBezTo>
                        <a:pt x="1371" y="5749"/>
                        <a:pt x="1605" y="5849"/>
                        <a:pt x="1873" y="5949"/>
                      </a:cubicBezTo>
                      <a:cubicBezTo>
                        <a:pt x="2073" y="5983"/>
                        <a:pt x="2307" y="6050"/>
                        <a:pt x="2541" y="6050"/>
                      </a:cubicBezTo>
                      <a:cubicBezTo>
                        <a:pt x="2625" y="6066"/>
                        <a:pt x="2708" y="6075"/>
                        <a:pt x="2792" y="6075"/>
                      </a:cubicBezTo>
                      <a:cubicBezTo>
                        <a:pt x="2875" y="6075"/>
                        <a:pt x="2959" y="6066"/>
                        <a:pt x="3042" y="6050"/>
                      </a:cubicBezTo>
                      <a:cubicBezTo>
                        <a:pt x="3310" y="6016"/>
                        <a:pt x="3443" y="6016"/>
                        <a:pt x="3443" y="6016"/>
                      </a:cubicBezTo>
                      <a:cubicBezTo>
                        <a:pt x="3510" y="5983"/>
                        <a:pt x="3577" y="5916"/>
                        <a:pt x="3577" y="5849"/>
                      </a:cubicBezTo>
                      <a:cubicBezTo>
                        <a:pt x="3610" y="5749"/>
                        <a:pt x="3544" y="5649"/>
                        <a:pt x="3443" y="5649"/>
                      </a:cubicBezTo>
                      <a:lnTo>
                        <a:pt x="3042" y="5615"/>
                      </a:lnTo>
                      <a:cubicBezTo>
                        <a:pt x="2942" y="5582"/>
                        <a:pt x="2775" y="5548"/>
                        <a:pt x="2641" y="5515"/>
                      </a:cubicBezTo>
                      <a:cubicBezTo>
                        <a:pt x="2474" y="5448"/>
                        <a:pt x="2274" y="5381"/>
                        <a:pt x="2140" y="5314"/>
                      </a:cubicBezTo>
                      <a:cubicBezTo>
                        <a:pt x="1939" y="5214"/>
                        <a:pt x="1772" y="5114"/>
                        <a:pt x="1605" y="4980"/>
                      </a:cubicBezTo>
                      <a:cubicBezTo>
                        <a:pt x="1438" y="4846"/>
                        <a:pt x="1271" y="4679"/>
                        <a:pt x="1137" y="4479"/>
                      </a:cubicBezTo>
                      <a:cubicBezTo>
                        <a:pt x="1037" y="4278"/>
                        <a:pt x="937" y="4078"/>
                        <a:pt x="903" y="3877"/>
                      </a:cubicBezTo>
                      <a:cubicBezTo>
                        <a:pt x="870" y="3677"/>
                        <a:pt x="903" y="3476"/>
                        <a:pt x="1004" y="3276"/>
                      </a:cubicBezTo>
                      <a:cubicBezTo>
                        <a:pt x="1070" y="3109"/>
                        <a:pt x="1238" y="2975"/>
                        <a:pt x="1405" y="2908"/>
                      </a:cubicBezTo>
                      <a:cubicBezTo>
                        <a:pt x="1639" y="2808"/>
                        <a:pt x="1839" y="2774"/>
                        <a:pt x="2073" y="2774"/>
                      </a:cubicBezTo>
                      <a:cubicBezTo>
                        <a:pt x="2142" y="2765"/>
                        <a:pt x="2210" y="2761"/>
                        <a:pt x="2279" y="2761"/>
                      </a:cubicBezTo>
                      <a:cubicBezTo>
                        <a:pt x="2444" y="2761"/>
                        <a:pt x="2609" y="2784"/>
                        <a:pt x="2775" y="2808"/>
                      </a:cubicBezTo>
                      <a:cubicBezTo>
                        <a:pt x="3009" y="2841"/>
                        <a:pt x="3209" y="2908"/>
                        <a:pt x="3410" y="2975"/>
                      </a:cubicBezTo>
                      <a:cubicBezTo>
                        <a:pt x="3577" y="3042"/>
                        <a:pt x="3744" y="3142"/>
                        <a:pt x="3911" y="3209"/>
                      </a:cubicBezTo>
                      <a:cubicBezTo>
                        <a:pt x="4078" y="3309"/>
                        <a:pt x="4179" y="3376"/>
                        <a:pt x="4279" y="3443"/>
                      </a:cubicBezTo>
                      <a:lnTo>
                        <a:pt x="4613" y="3710"/>
                      </a:lnTo>
                      <a:cubicBezTo>
                        <a:pt x="4630" y="3727"/>
                        <a:pt x="4655" y="3735"/>
                        <a:pt x="4684" y="3735"/>
                      </a:cubicBezTo>
                      <a:cubicBezTo>
                        <a:pt x="4713" y="3735"/>
                        <a:pt x="4747" y="3727"/>
                        <a:pt x="4780" y="3710"/>
                      </a:cubicBezTo>
                      <a:cubicBezTo>
                        <a:pt x="4814" y="3643"/>
                        <a:pt x="4847" y="3576"/>
                        <a:pt x="4814" y="3543"/>
                      </a:cubicBezTo>
                      <a:lnTo>
                        <a:pt x="4747" y="3443"/>
                      </a:lnTo>
                      <a:cubicBezTo>
                        <a:pt x="4713" y="3376"/>
                        <a:pt x="4646" y="3309"/>
                        <a:pt x="4580" y="3209"/>
                      </a:cubicBezTo>
                      <a:cubicBezTo>
                        <a:pt x="4446" y="3075"/>
                        <a:pt x="4346" y="2941"/>
                        <a:pt x="4212" y="2841"/>
                      </a:cubicBezTo>
                      <a:cubicBezTo>
                        <a:pt x="4045" y="2708"/>
                        <a:pt x="3878" y="2574"/>
                        <a:pt x="3677" y="2474"/>
                      </a:cubicBezTo>
                      <a:cubicBezTo>
                        <a:pt x="3644" y="2440"/>
                        <a:pt x="3610" y="2407"/>
                        <a:pt x="3577" y="2407"/>
                      </a:cubicBezTo>
                      <a:cubicBezTo>
                        <a:pt x="3577" y="2340"/>
                        <a:pt x="3577" y="2273"/>
                        <a:pt x="3544" y="2173"/>
                      </a:cubicBezTo>
                      <a:cubicBezTo>
                        <a:pt x="3510" y="2039"/>
                        <a:pt x="3510" y="1872"/>
                        <a:pt x="3477" y="1738"/>
                      </a:cubicBezTo>
                      <a:cubicBezTo>
                        <a:pt x="3443" y="1605"/>
                        <a:pt x="3410" y="1438"/>
                        <a:pt x="3343" y="1304"/>
                      </a:cubicBezTo>
                      <a:cubicBezTo>
                        <a:pt x="3276" y="1003"/>
                        <a:pt x="3143" y="736"/>
                        <a:pt x="3042" y="435"/>
                      </a:cubicBezTo>
                      <a:cubicBezTo>
                        <a:pt x="2975" y="335"/>
                        <a:pt x="2942" y="268"/>
                        <a:pt x="2909" y="201"/>
                      </a:cubicBezTo>
                      <a:cubicBezTo>
                        <a:pt x="2875" y="134"/>
                        <a:pt x="2842" y="101"/>
                        <a:pt x="2842" y="101"/>
                      </a:cubicBezTo>
                      <a:cubicBezTo>
                        <a:pt x="2808" y="34"/>
                        <a:pt x="2708" y="0"/>
                        <a:pt x="2641" y="0"/>
                      </a:cubicBezTo>
                      <a:close/>
                    </a:path>
                  </a:pathLst>
                </a:custGeom>
                <a:solidFill>
                  <a:srgbClr val="89463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1" name="Google Shape;211;p32"/>
                <p:cNvSpPr/>
                <p:nvPr/>
              </p:nvSpPr>
              <p:spPr>
                <a:xfrm>
                  <a:off x="6471150" y="2550425"/>
                  <a:ext cx="828850" cy="908250"/>
                </a:xfrm>
                <a:custGeom>
                  <a:rect b="b" l="l" r="r" t="t"/>
                  <a:pathLst>
                    <a:path extrusionOk="0" h="36330" w="33154">
                      <a:moveTo>
                        <a:pt x="7988" y="1"/>
                      </a:moveTo>
                      <a:cubicBezTo>
                        <a:pt x="7987" y="1"/>
                        <a:pt x="0" y="5950"/>
                        <a:pt x="8255" y="16410"/>
                      </a:cubicBezTo>
                      <a:cubicBezTo>
                        <a:pt x="10294" y="19218"/>
                        <a:pt x="21156" y="21791"/>
                        <a:pt x="23696" y="36329"/>
                      </a:cubicBezTo>
                      <a:lnTo>
                        <a:pt x="33154" y="34391"/>
                      </a:lnTo>
                      <a:cubicBezTo>
                        <a:pt x="28408" y="11397"/>
                        <a:pt x="8823" y="469"/>
                        <a:pt x="798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2" name="Google Shape;212;p32"/>
                <p:cNvSpPr/>
                <p:nvPr/>
              </p:nvSpPr>
              <p:spPr>
                <a:xfrm>
                  <a:off x="6991675" y="3444450"/>
                  <a:ext cx="391050" cy="406100"/>
                </a:xfrm>
                <a:custGeom>
                  <a:rect b="b" l="l" r="r" t="t"/>
                  <a:pathLst>
                    <a:path extrusionOk="0" h="16244" w="15642">
                      <a:moveTo>
                        <a:pt x="12634" y="0"/>
                      </a:moveTo>
                      <a:lnTo>
                        <a:pt x="3543" y="2206"/>
                      </a:lnTo>
                      <a:cubicBezTo>
                        <a:pt x="2540" y="3309"/>
                        <a:pt x="1571" y="4445"/>
                        <a:pt x="702" y="5615"/>
                      </a:cubicBezTo>
                      <a:cubicBezTo>
                        <a:pt x="234" y="6350"/>
                        <a:pt x="0" y="7219"/>
                        <a:pt x="67" y="8088"/>
                      </a:cubicBezTo>
                      <a:cubicBezTo>
                        <a:pt x="201" y="8957"/>
                        <a:pt x="368" y="10728"/>
                        <a:pt x="435" y="11129"/>
                      </a:cubicBezTo>
                      <a:cubicBezTo>
                        <a:pt x="535" y="11564"/>
                        <a:pt x="936" y="11965"/>
                        <a:pt x="1972" y="12333"/>
                      </a:cubicBezTo>
                      <a:cubicBezTo>
                        <a:pt x="1939" y="13068"/>
                        <a:pt x="1972" y="13837"/>
                        <a:pt x="2072" y="14572"/>
                      </a:cubicBezTo>
                      <a:cubicBezTo>
                        <a:pt x="2273" y="15340"/>
                        <a:pt x="3510" y="16243"/>
                        <a:pt x="4612" y="16243"/>
                      </a:cubicBezTo>
                      <a:cubicBezTo>
                        <a:pt x="4632" y="16243"/>
                        <a:pt x="4651" y="16244"/>
                        <a:pt x="4671" y="16244"/>
                      </a:cubicBezTo>
                      <a:cubicBezTo>
                        <a:pt x="5802" y="16244"/>
                        <a:pt x="7324" y="15307"/>
                        <a:pt x="7554" y="15307"/>
                      </a:cubicBezTo>
                      <a:cubicBezTo>
                        <a:pt x="7787" y="15307"/>
                        <a:pt x="12968" y="13803"/>
                        <a:pt x="14204" y="12600"/>
                      </a:cubicBezTo>
                      <a:cubicBezTo>
                        <a:pt x="15407" y="11363"/>
                        <a:pt x="15641" y="9559"/>
                        <a:pt x="15474" y="7286"/>
                      </a:cubicBezTo>
                      <a:cubicBezTo>
                        <a:pt x="15341" y="5047"/>
                        <a:pt x="14204" y="1170"/>
                        <a:pt x="12634" y="0"/>
                      </a:cubicBezTo>
                      <a:close/>
                    </a:path>
                  </a:pathLst>
                </a:custGeom>
                <a:solidFill>
                  <a:srgbClr val="A461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3" name="Google Shape;213;p32"/>
                <p:cNvSpPr/>
                <p:nvPr/>
              </p:nvSpPr>
              <p:spPr>
                <a:xfrm>
                  <a:off x="7090275" y="3444450"/>
                  <a:ext cx="225600" cy="80500"/>
                </a:xfrm>
                <a:custGeom>
                  <a:rect b="b" l="l" r="r" t="t"/>
                  <a:pathLst>
                    <a:path extrusionOk="0" h="3220" w="9024">
                      <a:moveTo>
                        <a:pt x="8690" y="0"/>
                      </a:moveTo>
                      <a:lnTo>
                        <a:pt x="0" y="2139"/>
                      </a:lnTo>
                      <a:lnTo>
                        <a:pt x="0" y="2674"/>
                      </a:lnTo>
                      <a:cubicBezTo>
                        <a:pt x="924" y="3031"/>
                        <a:pt x="2018" y="3219"/>
                        <a:pt x="3129" y="3219"/>
                      </a:cubicBezTo>
                      <a:cubicBezTo>
                        <a:pt x="5557" y="3219"/>
                        <a:pt x="8061" y="2319"/>
                        <a:pt x="9024" y="301"/>
                      </a:cubicBezTo>
                      <a:cubicBezTo>
                        <a:pt x="8923" y="201"/>
                        <a:pt x="8823" y="101"/>
                        <a:pt x="8690" y="0"/>
                      </a:cubicBezTo>
                      <a:close/>
                    </a:path>
                  </a:pathLst>
                </a:custGeom>
                <a:solidFill>
                  <a:srgbClr val="89463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4" name="Google Shape;214;p32"/>
                <p:cNvSpPr/>
                <p:nvPr/>
              </p:nvSpPr>
              <p:spPr>
                <a:xfrm>
                  <a:off x="7033450" y="3332675"/>
                  <a:ext cx="290775" cy="179675"/>
                </a:xfrm>
                <a:custGeom>
                  <a:rect b="b" l="l" r="r" t="t"/>
                  <a:pathLst>
                    <a:path extrusionOk="0" h="7187" w="11631">
                      <a:moveTo>
                        <a:pt x="9583" y="0"/>
                      </a:moveTo>
                      <a:cubicBezTo>
                        <a:pt x="9430" y="0"/>
                        <a:pt x="9274" y="30"/>
                        <a:pt x="9124" y="93"/>
                      </a:cubicBezTo>
                      <a:cubicBezTo>
                        <a:pt x="8088" y="360"/>
                        <a:pt x="1036" y="2132"/>
                        <a:pt x="1036" y="2132"/>
                      </a:cubicBezTo>
                      <a:cubicBezTo>
                        <a:pt x="368" y="2399"/>
                        <a:pt x="0" y="3101"/>
                        <a:pt x="201" y="3803"/>
                      </a:cubicBezTo>
                      <a:cubicBezTo>
                        <a:pt x="502" y="4839"/>
                        <a:pt x="903" y="5808"/>
                        <a:pt x="1337" y="6777"/>
                      </a:cubicBezTo>
                      <a:cubicBezTo>
                        <a:pt x="1438" y="6939"/>
                        <a:pt x="2004" y="7186"/>
                        <a:pt x="3242" y="7186"/>
                      </a:cubicBezTo>
                      <a:cubicBezTo>
                        <a:pt x="4051" y="7186"/>
                        <a:pt x="5145" y="7081"/>
                        <a:pt x="6584" y="6777"/>
                      </a:cubicBezTo>
                      <a:cubicBezTo>
                        <a:pt x="10227" y="6009"/>
                        <a:pt x="11631" y="4739"/>
                        <a:pt x="11598" y="4237"/>
                      </a:cubicBezTo>
                      <a:cubicBezTo>
                        <a:pt x="11364" y="3068"/>
                        <a:pt x="11063" y="1931"/>
                        <a:pt x="10729" y="795"/>
                      </a:cubicBezTo>
                      <a:cubicBezTo>
                        <a:pt x="10550" y="310"/>
                        <a:pt x="10079" y="0"/>
                        <a:pt x="9583" y="0"/>
                      </a:cubicBez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5" name="Google Shape;215;p32"/>
                <p:cNvSpPr/>
                <p:nvPr/>
              </p:nvSpPr>
              <p:spPr>
                <a:xfrm>
                  <a:off x="7015075" y="3694275"/>
                  <a:ext cx="37625" cy="58500"/>
                </a:xfrm>
                <a:custGeom>
                  <a:rect b="b" l="l" r="r" t="t"/>
                  <a:pathLst>
                    <a:path extrusionOk="0" h="2340" w="1505">
                      <a:moveTo>
                        <a:pt x="368" y="0"/>
                      </a:moveTo>
                      <a:cubicBezTo>
                        <a:pt x="301" y="34"/>
                        <a:pt x="334" y="100"/>
                        <a:pt x="368" y="267"/>
                      </a:cubicBezTo>
                      <a:cubicBezTo>
                        <a:pt x="401" y="401"/>
                        <a:pt x="602" y="1136"/>
                        <a:pt x="602" y="1136"/>
                      </a:cubicBezTo>
                      <a:cubicBezTo>
                        <a:pt x="268" y="1304"/>
                        <a:pt x="0" y="1571"/>
                        <a:pt x="34" y="1872"/>
                      </a:cubicBezTo>
                      <a:cubicBezTo>
                        <a:pt x="301" y="2106"/>
                        <a:pt x="669" y="2273"/>
                        <a:pt x="1036" y="2340"/>
                      </a:cubicBezTo>
                      <a:cubicBezTo>
                        <a:pt x="1203" y="1939"/>
                        <a:pt x="1370" y="1504"/>
                        <a:pt x="1504" y="1070"/>
                      </a:cubicBezTo>
                      <a:cubicBezTo>
                        <a:pt x="1170" y="669"/>
                        <a:pt x="802" y="301"/>
                        <a:pt x="368" y="0"/>
                      </a:cubicBezTo>
                      <a:close/>
                    </a:path>
                  </a:pathLst>
                </a:custGeom>
                <a:solidFill>
                  <a:srgbClr val="89463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6" name="Google Shape;216;p32"/>
                <p:cNvSpPr/>
                <p:nvPr/>
              </p:nvSpPr>
              <p:spPr>
                <a:xfrm>
                  <a:off x="7170475" y="3760150"/>
                  <a:ext cx="52650" cy="71175"/>
                </a:xfrm>
                <a:custGeom>
                  <a:rect b="b" l="l" r="r" t="t"/>
                  <a:pathLst>
                    <a:path extrusionOk="0" h="2847" w="2106">
                      <a:moveTo>
                        <a:pt x="1959" y="0"/>
                      </a:moveTo>
                      <a:cubicBezTo>
                        <a:pt x="1767" y="0"/>
                        <a:pt x="424" y="2390"/>
                        <a:pt x="0" y="2846"/>
                      </a:cubicBezTo>
                      <a:cubicBezTo>
                        <a:pt x="101" y="2779"/>
                        <a:pt x="268" y="2712"/>
                        <a:pt x="402" y="2679"/>
                      </a:cubicBezTo>
                      <a:cubicBezTo>
                        <a:pt x="836" y="2579"/>
                        <a:pt x="1270" y="2479"/>
                        <a:pt x="1705" y="2311"/>
                      </a:cubicBezTo>
                      <a:cubicBezTo>
                        <a:pt x="1905" y="1810"/>
                        <a:pt x="2106" y="106"/>
                        <a:pt x="1972" y="5"/>
                      </a:cubicBezTo>
                      <a:cubicBezTo>
                        <a:pt x="1969" y="2"/>
                        <a:pt x="1965" y="0"/>
                        <a:pt x="1959" y="0"/>
                      </a:cubicBezTo>
                      <a:close/>
                    </a:path>
                  </a:pathLst>
                </a:custGeom>
                <a:solidFill>
                  <a:srgbClr val="89463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7" name="Google Shape;217;p32"/>
                <p:cNvSpPr/>
                <p:nvPr/>
              </p:nvSpPr>
              <p:spPr>
                <a:xfrm>
                  <a:off x="4967200" y="3388475"/>
                  <a:ext cx="313350" cy="272425"/>
                </a:xfrm>
                <a:custGeom>
                  <a:rect b="b" l="l" r="r" t="t"/>
                  <a:pathLst>
                    <a:path extrusionOk="0" h="10897" w="12534">
                      <a:moveTo>
                        <a:pt x="8890" y="0"/>
                      </a:moveTo>
                      <a:lnTo>
                        <a:pt x="0" y="836"/>
                      </a:lnTo>
                      <a:lnTo>
                        <a:pt x="5180" y="10862"/>
                      </a:lnTo>
                      <a:cubicBezTo>
                        <a:pt x="5480" y="10885"/>
                        <a:pt x="5768" y="10897"/>
                        <a:pt x="6045" y="10897"/>
                      </a:cubicBezTo>
                      <a:cubicBezTo>
                        <a:pt x="10881" y="10897"/>
                        <a:pt x="12185" y="7443"/>
                        <a:pt x="12533" y="5514"/>
                      </a:cubicBezTo>
                      <a:lnTo>
                        <a:pt x="8890" y="0"/>
                      </a:lnTo>
                      <a:close/>
                    </a:path>
                  </a:pathLst>
                </a:custGeom>
                <a:solidFill>
                  <a:srgbClr val="A461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8" name="Google Shape;218;p32"/>
                <p:cNvSpPr/>
                <p:nvPr/>
              </p:nvSpPr>
              <p:spPr>
                <a:xfrm>
                  <a:off x="4966350" y="3366750"/>
                  <a:ext cx="224775" cy="294375"/>
                </a:xfrm>
                <a:custGeom>
                  <a:rect b="b" l="l" r="r" t="t"/>
                  <a:pathLst>
                    <a:path extrusionOk="0" h="11775" w="8991">
                      <a:moveTo>
                        <a:pt x="3644" y="0"/>
                      </a:moveTo>
                      <a:cubicBezTo>
                        <a:pt x="3577" y="836"/>
                        <a:pt x="3577" y="1638"/>
                        <a:pt x="3644" y="2473"/>
                      </a:cubicBezTo>
                      <a:cubicBezTo>
                        <a:pt x="3543" y="2406"/>
                        <a:pt x="3443" y="2373"/>
                        <a:pt x="3309" y="2306"/>
                      </a:cubicBezTo>
                      <a:cubicBezTo>
                        <a:pt x="3443" y="2005"/>
                        <a:pt x="3443" y="1705"/>
                        <a:pt x="3376" y="1370"/>
                      </a:cubicBezTo>
                      <a:lnTo>
                        <a:pt x="3376" y="1370"/>
                      </a:lnTo>
                      <a:lnTo>
                        <a:pt x="1" y="1705"/>
                      </a:lnTo>
                      <a:lnTo>
                        <a:pt x="5214" y="11731"/>
                      </a:lnTo>
                      <a:cubicBezTo>
                        <a:pt x="5519" y="11759"/>
                        <a:pt x="5829" y="11775"/>
                        <a:pt x="6141" y="11775"/>
                      </a:cubicBezTo>
                      <a:cubicBezTo>
                        <a:pt x="6581" y="11775"/>
                        <a:pt x="7023" y="11742"/>
                        <a:pt x="7454" y="11664"/>
                      </a:cubicBezTo>
                      <a:cubicBezTo>
                        <a:pt x="7520" y="11463"/>
                        <a:pt x="7520" y="11263"/>
                        <a:pt x="7487" y="11029"/>
                      </a:cubicBezTo>
                      <a:cubicBezTo>
                        <a:pt x="7387" y="10561"/>
                        <a:pt x="7220" y="9525"/>
                        <a:pt x="6451" y="9024"/>
                      </a:cubicBezTo>
                      <a:cubicBezTo>
                        <a:pt x="6484" y="8756"/>
                        <a:pt x="6484" y="8489"/>
                        <a:pt x="6451" y="8255"/>
                      </a:cubicBezTo>
                      <a:cubicBezTo>
                        <a:pt x="6317" y="7620"/>
                        <a:pt x="6083" y="6183"/>
                        <a:pt x="4813" y="5815"/>
                      </a:cubicBezTo>
                      <a:lnTo>
                        <a:pt x="4813" y="5815"/>
                      </a:lnTo>
                      <a:cubicBezTo>
                        <a:pt x="5176" y="5874"/>
                        <a:pt x="5541" y="5904"/>
                        <a:pt x="5904" y="5904"/>
                      </a:cubicBezTo>
                      <a:cubicBezTo>
                        <a:pt x="6980" y="5904"/>
                        <a:pt x="8041" y="5647"/>
                        <a:pt x="8991" y="5147"/>
                      </a:cubicBezTo>
                      <a:lnTo>
                        <a:pt x="6986" y="1103"/>
                      </a:lnTo>
                      <a:lnTo>
                        <a:pt x="3644" y="0"/>
                      </a:lnTo>
                      <a:close/>
                    </a:path>
                  </a:pathLst>
                </a:custGeom>
                <a:solidFill>
                  <a:srgbClr val="89463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9" name="Google Shape;219;p32"/>
                <p:cNvSpPr/>
                <p:nvPr/>
              </p:nvSpPr>
              <p:spPr>
                <a:xfrm>
                  <a:off x="4988075" y="3608875"/>
                  <a:ext cx="162950" cy="129575"/>
                </a:xfrm>
                <a:custGeom>
                  <a:rect b="b" l="l" r="r" t="t"/>
                  <a:pathLst>
                    <a:path extrusionOk="0" h="5183" w="6518">
                      <a:moveTo>
                        <a:pt x="4232" y="0"/>
                      </a:moveTo>
                      <a:cubicBezTo>
                        <a:pt x="4007" y="0"/>
                        <a:pt x="3756" y="33"/>
                        <a:pt x="3476" y="107"/>
                      </a:cubicBezTo>
                      <a:cubicBezTo>
                        <a:pt x="2474" y="408"/>
                        <a:pt x="1505" y="943"/>
                        <a:pt x="669" y="1611"/>
                      </a:cubicBezTo>
                      <a:cubicBezTo>
                        <a:pt x="201" y="2012"/>
                        <a:pt x="1" y="2647"/>
                        <a:pt x="168" y="3249"/>
                      </a:cubicBezTo>
                      <a:cubicBezTo>
                        <a:pt x="335" y="4085"/>
                        <a:pt x="1003" y="4987"/>
                        <a:pt x="1471" y="5154"/>
                      </a:cubicBezTo>
                      <a:cubicBezTo>
                        <a:pt x="1534" y="5173"/>
                        <a:pt x="1630" y="5183"/>
                        <a:pt x="1752" y="5183"/>
                      </a:cubicBezTo>
                      <a:cubicBezTo>
                        <a:pt x="2477" y="5183"/>
                        <a:pt x="4118" y="4847"/>
                        <a:pt x="5148" y="4218"/>
                      </a:cubicBezTo>
                      <a:cubicBezTo>
                        <a:pt x="6351" y="3483"/>
                        <a:pt x="6518" y="2781"/>
                        <a:pt x="6317" y="2079"/>
                      </a:cubicBezTo>
                      <a:cubicBezTo>
                        <a:pt x="6114" y="1469"/>
                        <a:pt x="5734" y="0"/>
                        <a:pt x="4232" y="0"/>
                      </a:cubicBezTo>
                      <a:close/>
                    </a:path>
                  </a:pathLst>
                </a:custGeom>
                <a:solidFill>
                  <a:srgbClr val="A461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0" name="Google Shape;220;p32"/>
                <p:cNvSpPr/>
                <p:nvPr/>
              </p:nvSpPr>
              <p:spPr>
                <a:xfrm>
                  <a:off x="4991425" y="3608750"/>
                  <a:ext cx="141225" cy="71425"/>
                </a:xfrm>
                <a:custGeom>
                  <a:rect b="b" l="l" r="r" t="t"/>
                  <a:pathLst>
                    <a:path extrusionOk="0" h="2857" w="5649">
                      <a:moveTo>
                        <a:pt x="4111" y="1"/>
                      </a:moveTo>
                      <a:cubicBezTo>
                        <a:pt x="3882" y="1"/>
                        <a:pt x="3627" y="35"/>
                        <a:pt x="3342" y="112"/>
                      </a:cubicBezTo>
                      <a:cubicBezTo>
                        <a:pt x="2340" y="413"/>
                        <a:pt x="1371" y="948"/>
                        <a:pt x="535" y="1616"/>
                      </a:cubicBezTo>
                      <a:cubicBezTo>
                        <a:pt x="201" y="1917"/>
                        <a:pt x="0" y="2318"/>
                        <a:pt x="0" y="2786"/>
                      </a:cubicBezTo>
                      <a:cubicBezTo>
                        <a:pt x="378" y="2833"/>
                        <a:pt x="758" y="2856"/>
                        <a:pt x="1137" y="2856"/>
                      </a:cubicBezTo>
                      <a:cubicBezTo>
                        <a:pt x="2103" y="2856"/>
                        <a:pt x="3066" y="2706"/>
                        <a:pt x="3977" y="2418"/>
                      </a:cubicBezTo>
                      <a:cubicBezTo>
                        <a:pt x="5114" y="1984"/>
                        <a:pt x="5548" y="1449"/>
                        <a:pt x="5649" y="848"/>
                      </a:cubicBezTo>
                      <a:cubicBezTo>
                        <a:pt x="5340" y="385"/>
                        <a:pt x="4873" y="1"/>
                        <a:pt x="4111" y="1"/>
                      </a:cubicBezTo>
                      <a:close/>
                    </a:path>
                  </a:pathLst>
                </a:custGeom>
                <a:solidFill>
                  <a:srgbClr val="89463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1" name="Google Shape;221;p32"/>
                <p:cNvSpPr/>
                <p:nvPr/>
              </p:nvSpPr>
              <p:spPr>
                <a:xfrm>
                  <a:off x="4937950" y="3536375"/>
                  <a:ext cx="181325" cy="143800"/>
                </a:xfrm>
                <a:custGeom>
                  <a:rect b="b" l="l" r="r" t="t"/>
                  <a:pathLst>
                    <a:path extrusionOk="0" h="5752" w="7253">
                      <a:moveTo>
                        <a:pt x="4763" y="1"/>
                      </a:moveTo>
                      <a:cubicBezTo>
                        <a:pt x="4501" y="1"/>
                        <a:pt x="4207" y="42"/>
                        <a:pt x="3877" y="133"/>
                      </a:cubicBezTo>
                      <a:cubicBezTo>
                        <a:pt x="2741" y="467"/>
                        <a:pt x="1671" y="1036"/>
                        <a:pt x="736" y="1804"/>
                      </a:cubicBezTo>
                      <a:cubicBezTo>
                        <a:pt x="201" y="2205"/>
                        <a:pt x="0" y="2941"/>
                        <a:pt x="201" y="3576"/>
                      </a:cubicBezTo>
                      <a:cubicBezTo>
                        <a:pt x="401" y="4545"/>
                        <a:pt x="1103" y="5514"/>
                        <a:pt x="1638" y="5715"/>
                      </a:cubicBezTo>
                      <a:cubicBezTo>
                        <a:pt x="1713" y="5740"/>
                        <a:pt x="1828" y="5752"/>
                        <a:pt x="1973" y="5752"/>
                      </a:cubicBezTo>
                      <a:cubicBezTo>
                        <a:pt x="2792" y="5752"/>
                        <a:pt x="4580" y="5360"/>
                        <a:pt x="5715" y="4678"/>
                      </a:cubicBezTo>
                      <a:cubicBezTo>
                        <a:pt x="7052" y="3843"/>
                        <a:pt x="7253" y="3074"/>
                        <a:pt x="7019" y="2306"/>
                      </a:cubicBezTo>
                      <a:cubicBezTo>
                        <a:pt x="6788" y="1614"/>
                        <a:pt x="6408" y="1"/>
                        <a:pt x="4763" y="1"/>
                      </a:cubicBezTo>
                      <a:close/>
                    </a:path>
                  </a:pathLst>
                </a:custGeom>
                <a:solidFill>
                  <a:srgbClr val="A461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2" name="Google Shape;222;p32"/>
                <p:cNvSpPr/>
                <p:nvPr/>
              </p:nvSpPr>
              <p:spPr>
                <a:xfrm>
                  <a:off x="4942125" y="3535925"/>
                  <a:ext cx="142900" cy="69600"/>
                </a:xfrm>
                <a:custGeom>
                  <a:rect b="b" l="l" r="r" t="t"/>
                  <a:pathLst>
                    <a:path extrusionOk="0" h="2784" w="5716">
                      <a:moveTo>
                        <a:pt x="4498" y="0"/>
                      </a:moveTo>
                      <a:cubicBezTo>
                        <a:pt x="4233" y="0"/>
                        <a:pt x="3967" y="49"/>
                        <a:pt x="3710" y="151"/>
                      </a:cubicBezTo>
                      <a:cubicBezTo>
                        <a:pt x="2574" y="485"/>
                        <a:pt x="1504" y="1054"/>
                        <a:pt x="569" y="1822"/>
                      </a:cubicBezTo>
                      <a:cubicBezTo>
                        <a:pt x="268" y="2056"/>
                        <a:pt x="67" y="2390"/>
                        <a:pt x="1" y="2758"/>
                      </a:cubicBezTo>
                      <a:cubicBezTo>
                        <a:pt x="225" y="2775"/>
                        <a:pt x="451" y="2783"/>
                        <a:pt x="677" y="2783"/>
                      </a:cubicBezTo>
                      <a:cubicBezTo>
                        <a:pt x="1796" y="2783"/>
                        <a:pt x="2921" y="2579"/>
                        <a:pt x="3978" y="2190"/>
                      </a:cubicBezTo>
                      <a:cubicBezTo>
                        <a:pt x="5248" y="1689"/>
                        <a:pt x="5682" y="1054"/>
                        <a:pt x="5716" y="352"/>
                      </a:cubicBezTo>
                      <a:cubicBezTo>
                        <a:pt x="5345" y="125"/>
                        <a:pt x="4923" y="0"/>
                        <a:pt x="4498" y="0"/>
                      </a:cubicBezTo>
                      <a:close/>
                    </a:path>
                  </a:pathLst>
                </a:custGeom>
                <a:solidFill>
                  <a:srgbClr val="89463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3" name="Google Shape;223;p32"/>
                <p:cNvSpPr/>
                <p:nvPr/>
              </p:nvSpPr>
              <p:spPr>
                <a:xfrm>
                  <a:off x="4881125" y="3452650"/>
                  <a:ext cx="191375" cy="151500"/>
                </a:xfrm>
                <a:custGeom>
                  <a:rect b="b" l="l" r="r" t="t"/>
                  <a:pathLst>
                    <a:path extrusionOk="0" h="6060" w="7655">
                      <a:moveTo>
                        <a:pt x="5005" y="1"/>
                      </a:moveTo>
                      <a:cubicBezTo>
                        <a:pt x="4730" y="1"/>
                        <a:pt x="4422" y="44"/>
                        <a:pt x="4078" y="140"/>
                      </a:cubicBezTo>
                      <a:cubicBezTo>
                        <a:pt x="2875" y="474"/>
                        <a:pt x="1739" y="1076"/>
                        <a:pt x="769" y="1878"/>
                      </a:cubicBezTo>
                      <a:cubicBezTo>
                        <a:pt x="201" y="2346"/>
                        <a:pt x="1" y="3115"/>
                        <a:pt x="201" y="3783"/>
                      </a:cubicBezTo>
                      <a:cubicBezTo>
                        <a:pt x="402" y="4786"/>
                        <a:pt x="1171" y="5855"/>
                        <a:pt x="1705" y="6022"/>
                      </a:cubicBezTo>
                      <a:cubicBezTo>
                        <a:pt x="1790" y="6047"/>
                        <a:pt x="1915" y="6059"/>
                        <a:pt x="2070" y="6059"/>
                      </a:cubicBezTo>
                      <a:cubicBezTo>
                        <a:pt x="2959" y="6059"/>
                        <a:pt x="4855" y="5659"/>
                        <a:pt x="6050" y="4919"/>
                      </a:cubicBezTo>
                      <a:cubicBezTo>
                        <a:pt x="7454" y="4084"/>
                        <a:pt x="7654" y="3248"/>
                        <a:pt x="7387" y="2413"/>
                      </a:cubicBezTo>
                      <a:cubicBezTo>
                        <a:pt x="7185" y="1692"/>
                        <a:pt x="6734" y="1"/>
                        <a:pt x="5005" y="1"/>
                      </a:cubicBezTo>
                      <a:close/>
                    </a:path>
                  </a:pathLst>
                </a:custGeom>
                <a:solidFill>
                  <a:srgbClr val="A461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4" name="Google Shape;224;p32"/>
                <p:cNvSpPr/>
                <p:nvPr/>
              </p:nvSpPr>
              <p:spPr>
                <a:xfrm>
                  <a:off x="4886975" y="3452450"/>
                  <a:ext cx="157950" cy="76250"/>
                </a:xfrm>
                <a:custGeom>
                  <a:rect b="b" l="l" r="r" t="t"/>
                  <a:pathLst>
                    <a:path extrusionOk="0" h="3050" w="6318">
                      <a:moveTo>
                        <a:pt x="4771" y="1"/>
                      </a:moveTo>
                      <a:cubicBezTo>
                        <a:pt x="4496" y="1"/>
                        <a:pt x="4188" y="46"/>
                        <a:pt x="3844" y="148"/>
                      </a:cubicBezTo>
                      <a:cubicBezTo>
                        <a:pt x="2641" y="482"/>
                        <a:pt x="1505" y="1084"/>
                        <a:pt x="535" y="1886"/>
                      </a:cubicBezTo>
                      <a:cubicBezTo>
                        <a:pt x="302" y="2087"/>
                        <a:pt x="134" y="2354"/>
                        <a:pt x="1" y="2621"/>
                      </a:cubicBezTo>
                      <a:cubicBezTo>
                        <a:pt x="134" y="2788"/>
                        <a:pt x="268" y="2889"/>
                        <a:pt x="469" y="2989"/>
                      </a:cubicBezTo>
                      <a:cubicBezTo>
                        <a:pt x="577" y="3030"/>
                        <a:pt x="761" y="3050"/>
                        <a:pt x="998" y="3050"/>
                      </a:cubicBezTo>
                      <a:cubicBezTo>
                        <a:pt x="1928" y="3050"/>
                        <a:pt x="3674" y="2740"/>
                        <a:pt x="4847" y="2153"/>
                      </a:cubicBezTo>
                      <a:cubicBezTo>
                        <a:pt x="5716" y="1686"/>
                        <a:pt x="6150" y="1184"/>
                        <a:pt x="6317" y="716"/>
                      </a:cubicBezTo>
                      <a:cubicBezTo>
                        <a:pt x="5980" y="306"/>
                        <a:pt x="5485" y="1"/>
                        <a:pt x="4771" y="1"/>
                      </a:cubicBezTo>
                      <a:close/>
                    </a:path>
                  </a:pathLst>
                </a:custGeom>
                <a:solidFill>
                  <a:srgbClr val="89463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5" name="Google Shape;225;p32"/>
                <p:cNvSpPr/>
                <p:nvPr/>
              </p:nvSpPr>
              <p:spPr>
                <a:xfrm>
                  <a:off x="4835175" y="3369100"/>
                  <a:ext cx="191375" cy="151500"/>
                </a:xfrm>
                <a:custGeom>
                  <a:rect b="b" l="l" r="r" t="t"/>
                  <a:pathLst>
                    <a:path extrusionOk="0" h="6060" w="7655">
                      <a:moveTo>
                        <a:pt x="5005" y="1"/>
                      </a:moveTo>
                      <a:cubicBezTo>
                        <a:pt x="4730" y="1"/>
                        <a:pt x="4422" y="44"/>
                        <a:pt x="4078" y="140"/>
                      </a:cubicBezTo>
                      <a:cubicBezTo>
                        <a:pt x="2875" y="474"/>
                        <a:pt x="1739" y="1076"/>
                        <a:pt x="769" y="1878"/>
                      </a:cubicBezTo>
                      <a:cubicBezTo>
                        <a:pt x="201" y="2346"/>
                        <a:pt x="1" y="3115"/>
                        <a:pt x="201" y="3783"/>
                      </a:cubicBezTo>
                      <a:cubicBezTo>
                        <a:pt x="402" y="4786"/>
                        <a:pt x="1170" y="5855"/>
                        <a:pt x="1739" y="6022"/>
                      </a:cubicBezTo>
                      <a:cubicBezTo>
                        <a:pt x="1818" y="6047"/>
                        <a:pt x="1939" y="6059"/>
                        <a:pt x="2091" y="6059"/>
                      </a:cubicBezTo>
                      <a:cubicBezTo>
                        <a:pt x="2959" y="6059"/>
                        <a:pt x="4855" y="5659"/>
                        <a:pt x="6050" y="4919"/>
                      </a:cubicBezTo>
                      <a:cubicBezTo>
                        <a:pt x="7454" y="4084"/>
                        <a:pt x="7654" y="3248"/>
                        <a:pt x="7387" y="2413"/>
                      </a:cubicBezTo>
                      <a:cubicBezTo>
                        <a:pt x="7185" y="1692"/>
                        <a:pt x="6734" y="1"/>
                        <a:pt x="5005" y="1"/>
                      </a:cubicBezTo>
                      <a:close/>
                    </a:path>
                  </a:pathLst>
                </a:custGeom>
                <a:solidFill>
                  <a:srgbClr val="A461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6" name="Google Shape;226;p32"/>
                <p:cNvSpPr/>
                <p:nvPr/>
              </p:nvSpPr>
              <p:spPr>
                <a:xfrm>
                  <a:off x="4901175" y="3369150"/>
                  <a:ext cx="125375" cy="140500"/>
                </a:xfrm>
                <a:custGeom>
                  <a:rect b="b" l="l" r="r" t="t"/>
                  <a:pathLst>
                    <a:path extrusionOk="0" h="5620" w="5015">
                      <a:moveTo>
                        <a:pt x="2354" y="1"/>
                      </a:moveTo>
                      <a:cubicBezTo>
                        <a:pt x="2082" y="1"/>
                        <a:pt x="1778" y="43"/>
                        <a:pt x="1438" y="138"/>
                      </a:cubicBezTo>
                      <a:cubicBezTo>
                        <a:pt x="937" y="272"/>
                        <a:pt x="469" y="472"/>
                        <a:pt x="1" y="706"/>
                      </a:cubicBezTo>
                      <a:cubicBezTo>
                        <a:pt x="34" y="806"/>
                        <a:pt x="68" y="907"/>
                        <a:pt x="101" y="1007"/>
                      </a:cubicBezTo>
                      <a:cubicBezTo>
                        <a:pt x="369" y="1776"/>
                        <a:pt x="1104" y="4516"/>
                        <a:pt x="1405" y="5118"/>
                      </a:cubicBezTo>
                      <a:cubicBezTo>
                        <a:pt x="1505" y="5318"/>
                        <a:pt x="1639" y="5485"/>
                        <a:pt x="1839" y="5619"/>
                      </a:cubicBezTo>
                      <a:cubicBezTo>
                        <a:pt x="2407" y="5452"/>
                        <a:pt x="2909" y="5218"/>
                        <a:pt x="3410" y="4917"/>
                      </a:cubicBezTo>
                      <a:cubicBezTo>
                        <a:pt x="4814" y="4082"/>
                        <a:pt x="5014" y="3246"/>
                        <a:pt x="4747" y="2444"/>
                      </a:cubicBezTo>
                      <a:cubicBezTo>
                        <a:pt x="4544" y="1722"/>
                        <a:pt x="4092" y="1"/>
                        <a:pt x="2354" y="1"/>
                      </a:cubicBezTo>
                      <a:close/>
                    </a:path>
                  </a:pathLst>
                </a:custGeom>
                <a:solidFill>
                  <a:srgbClr val="89463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7" name="Google Shape;227;p32"/>
                <p:cNvSpPr/>
                <p:nvPr/>
              </p:nvSpPr>
              <p:spPr>
                <a:xfrm>
                  <a:off x="4913725" y="3288325"/>
                  <a:ext cx="309150" cy="219150"/>
                </a:xfrm>
                <a:custGeom>
                  <a:rect b="b" l="l" r="r" t="t"/>
                  <a:pathLst>
                    <a:path extrusionOk="0" h="8766" w="12366">
                      <a:moveTo>
                        <a:pt x="3773" y="0"/>
                      </a:moveTo>
                      <a:cubicBezTo>
                        <a:pt x="3548" y="0"/>
                        <a:pt x="3351" y="29"/>
                        <a:pt x="3209" y="96"/>
                      </a:cubicBezTo>
                      <a:cubicBezTo>
                        <a:pt x="2306" y="597"/>
                        <a:pt x="1471" y="1199"/>
                        <a:pt x="702" y="1901"/>
                      </a:cubicBezTo>
                      <a:cubicBezTo>
                        <a:pt x="201" y="2402"/>
                        <a:pt x="0" y="3171"/>
                        <a:pt x="201" y="3872"/>
                      </a:cubicBezTo>
                      <a:cubicBezTo>
                        <a:pt x="468" y="4641"/>
                        <a:pt x="1237" y="7382"/>
                        <a:pt x="1504" y="7983"/>
                      </a:cubicBezTo>
                      <a:cubicBezTo>
                        <a:pt x="1810" y="8492"/>
                        <a:pt x="2338" y="8765"/>
                        <a:pt x="2878" y="8765"/>
                      </a:cubicBezTo>
                      <a:cubicBezTo>
                        <a:pt x="3225" y="8765"/>
                        <a:pt x="3577" y="8653"/>
                        <a:pt x="3877" y="8418"/>
                      </a:cubicBezTo>
                      <a:cubicBezTo>
                        <a:pt x="4579" y="7983"/>
                        <a:pt x="4980" y="7181"/>
                        <a:pt x="4947" y="6346"/>
                      </a:cubicBezTo>
                      <a:lnTo>
                        <a:pt x="4947" y="6346"/>
                      </a:lnTo>
                      <a:cubicBezTo>
                        <a:pt x="5939" y="7459"/>
                        <a:pt x="8054" y="8327"/>
                        <a:pt x="10110" y="8327"/>
                      </a:cubicBezTo>
                      <a:cubicBezTo>
                        <a:pt x="10893" y="8327"/>
                        <a:pt x="11666" y="8202"/>
                        <a:pt x="12366" y="7916"/>
                      </a:cubicBezTo>
                      <a:lnTo>
                        <a:pt x="10762" y="2769"/>
                      </a:lnTo>
                      <a:lnTo>
                        <a:pt x="5582" y="397"/>
                      </a:lnTo>
                      <a:cubicBezTo>
                        <a:pt x="5080" y="181"/>
                        <a:pt x="4338" y="0"/>
                        <a:pt x="3773" y="0"/>
                      </a:cubicBezTo>
                      <a:close/>
                    </a:path>
                  </a:pathLst>
                </a:custGeom>
                <a:solidFill>
                  <a:srgbClr val="A461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8" name="Google Shape;228;p32"/>
                <p:cNvSpPr/>
                <p:nvPr/>
              </p:nvSpPr>
              <p:spPr>
                <a:xfrm>
                  <a:off x="5161025" y="3358375"/>
                  <a:ext cx="110325" cy="200550"/>
                </a:xfrm>
                <a:custGeom>
                  <a:rect b="b" l="l" r="r" t="t"/>
                  <a:pathLst>
                    <a:path extrusionOk="0" h="8022" w="4413">
                      <a:moveTo>
                        <a:pt x="302" y="1"/>
                      </a:moveTo>
                      <a:lnTo>
                        <a:pt x="302" y="1"/>
                      </a:lnTo>
                      <a:cubicBezTo>
                        <a:pt x="1" y="1739"/>
                        <a:pt x="435" y="6184"/>
                        <a:pt x="3978" y="8022"/>
                      </a:cubicBezTo>
                      <a:lnTo>
                        <a:pt x="4412" y="7788"/>
                      </a:lnTo>
                      <a:lnTo>
                        <a:pt x="736" y="168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rgbClr val="89463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9" name="Google Shape;229;p32"/>
                <p:cNvSpPr/>
                <p:nvPr/>
              </p:nvSpPr>
              <p:spPr>
                <a:xfrm>
                  <a:off x="5161025" y="3285225"/>
                  <a:ext cx="223950" cy="285800"/>
                </a:xfrm>
                <a:custGeom>
                  <a:rect b="b" l="l" r="r" t="t"/>
                  <a:pathLst>
                    <a:path extrusionOk="0" h="11432" w="8958">
                      <a:moveTo>
                        <a:pt x="3753" y="1"/>
                      </a:moveTo>
                      <a:cubicBezTo>
                        <a:pt x="3546" y="1"/>
                        <a:pt x="3338" y="50"/>
                        <a:pt x="3142" y="153"/>
                      </a:cubicBezTo>
                      <a:cubicBezTo>
                        <a:pt x="2207" y="688"/>
                        <a:pt x="1304" y="1256"/>
                        <a:pt x="435" y="1891"/>
                      </a:cubicBezTo>
                      <a:cubicBezTo>
                        <a:pt x="201" y="2091"/>
                        <a:pt x="1" y="3595"/>
                        <a:pt x="1471" y="7004"/>
                      </a:cubicBezTo>
                      <a:cubicBezTo>
                        <a:pt x="2852" y="10204"/>
                        <a:pt x="4321" y="11431"/>
                        <a:pt x="4855" y="11431"/>
                      </a:cubicBezTo>
                      <a:cubicBezTo>
                        <a:pt x="4890" y="11431"/>
                        <a:pt x="4921" y="11426"/>
                        <a:pt x="4947" y="11416"/>
                      </a:cubicBezTo>
                      <a:cubicBezTo>
                        <a:pt x="6050" y="10948"/>
                        <a:pt x="7120" y="10447"/>
                        <a:pt x="8156" y="9878"/>
                      </a:cubicBezTo>
                      <a:cubicBezTo>
                        <a:pt x="8757" y="9511"/>
                        <a:pt x="8958" y="8742"/>
                        <a:pt x="8557" y="8141"/>
                      </a:cubicBezTo>
                      <a:cubicBezTo>
                        <a:pt x="8055" y="7238"/>
                        <a:pt x="4947" y="688"/>
                        <a:pt x="4947" y="688"/>
                      </a:cubicBezTo>
                      <a:cubicBezTo>
                        <a:pt x="4670" y="248"/>
                        <a:pt x="4216" y="1"/>
                        <a:pt x="3753" y="1"/>
                      </a:cubicBez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0" name="Google Shape;230;p32"/>
                <p:cNvSpPr/>
                <p:nvPr/>
              </p:nvSpPr>
              <p:spPr>
                <a:xfrm>
                  <a:off x="5851500" y="2227925"/>
                  <a:ext cx="253225" cy="69375"/>
                </a:xfrm>
                <a:custGeom>
                  <a:rect b="b" l="l" r="r" t="t"/>
                  <a:pathLst>
                    <a:path extrusionOk="0" h="2775" w="10129">
                      <a:moveTo>
                        <a:pt x="4834" y="0"/>
                      </a:moveTo>
                      <a:cubicBezTo>
                        <a:pt x="4700" y="0"/>
                        <a:pt x="4533" y="34"/>
                        <a:pt x="4366" y="67"/>
                      </a:cubicBezTo>
                      <a:lnTo>
                        <a:pt x="3931" y="134"/>
                      </a:lnTo>
                      <a:lnTo>
                        <a:pt x="3463" y="234"/>
                      </a:lnTo>
                      <a:cubicBezTo>
                        <a:pt x="3196" y="301"/>
                        <a:pt x="2895" y="401"/>
                        <a:pt x="2628" y="535"/>
                      </a:cubicBezTo>
                      <a:lnTo>
                        <a:pt x="2260" y="702"/>
                      </a:lnTo>
                      <a:lnTo>
                        <a:pt x="1893" y="903"/>
                      </a:lnTo>
                      <a:cubicBezTo>
                        <a:pt x="1659" y="1036"/>
                        <a:pt x="1492" y="1170"/>
                        <a:pt x="1291" y="1337"/>
                      </a:cubicBezTo>
                      <a:cubicBezTo>
                        <a:pt x="1057" y="1471"/>
                        <a:pt x="923" y="1571"/>
                        <a:pt x="790" y="1705"/>
                      </a:cubicBezTo>
                      <a:cubicBezTo>
                        <a:pt x="656" y="1838"/>
                        <a:pt x="522" y="1939"/>
                        <a:pt x="422" y="2039"/>
                      </a:cubicBezTo>
                      <a:lnTo>
                        <a:pt x="155" y="2340"/>
                      </a:lnTo>
                      <a:cubicBezTo>
                        <a:pt x="1" y="2494"/>
                        <a:pt x="142" y="2707"/>
                        <a:pt x="307" y="2707"/>
                      </a:cubicBezTo>
                      <a:cubicBezTo>
                        <a:pt x="357" y="2707"/>
                        <a:pt x="409" y="2687"/>
                        <a:pt x="456" y="2641"/>
                      </a:cubicBezTo>
                      <a:lnTo>
                        <a:pt x="723" y="2340"/>
                      </a:lnTo>
                      <a:cubicBezTo>
                        <a:pt x="823" y="2240"/>
                        <a:pt x="957" y="2173"/>
                        <a:pt x="1091" y="2072"/>
                      </a:cubicBezTo>
                      <a:cubicBezTo>
                        <a:pt x="1191" y="1939"/>
                        <a:pt x="1358" y="1838"/>
                        <a:pt x="1558" y="1705"/>
                      </a:cubicBezTo>
                      <a:cubicBezTo>
                        <a:pt x="1726" y="1571"/>
                        <a:pt x="1926" y="1471"/>
                        <a:pt x="2127" y="1371"/>
                      </a:cubicBezTo>
                      <a:lnTo>
                        <a:pt x="2461" y="1203"/>
                      </a:lnTo>
                      <a:lnTo>
                        <a:pt x="2828" y="1036"/>
                      </a:lnTo>
                      <a:cubicBezTo>
                        <a:pt x="3096" y="936"/>
                        <a:pt x="3363" y="869"/>
                        <a:pt x="3631" y="802"/>
                      </a:cubicBezTo>
                      <a:lnTo>
                        <a:pt x="4032" y="702"/>
                      </a:lnTo>
                      <a:lnTo>
                        <a:pt x="4466" y="669"/>
                      </a:lnTo>
                      <a:lnTo>
                        <a:pt x="4867" y="669"/>
                      </a:lnTo>
                      <a:cubicBezTo>
                        <a:pt x="4934" y="652"/>
                        <a:pt x="5001" y="644"/>
                        <a:pt x="5072" y="644"/>
                      </a:cubicBezTo>
                      <a:cubicBezTo>
                        <a:pt x="5143" y="644"/>
                        <a:pt x="5218" y="652"/>
                        <a:pt x="5302" y="669"/>
                      </a:cubicBezTo>
                      <a:lnTo>
                        <a:pt x="5703" y="702"/>
                      </a:lnTo>
                      <a:lnTo>
                        <a:pt x="6104" y="769"/>
                      </a:lnTo>
                      <a:cubicBezTo>
                        <a:pt x="6338" y="836"/>
                        <a:pt x="6572" y="903"/>
                        <a:pt x="6806" y="1003"/>
                      </a:cubicBezTo>
                      <a:cubicBezTo>
                        <a:pt x="7039" y="1070"/>
                        <a:pt x="7240" y="1170"/>
                        <a:pt x="7407" y="1270"/>
                      </a:cubicBezTo>
                      <a:lnTo>
                        <a:pt x="7908" y="1571"/>
                      </a:lnTo>
                      <a:cubicBezTo>
                        <a:pt x="8042" y="1638"/>
                        <a:pt x="8142" y="1738"/>
                        <a:pt x="8276" y="1838"/>
                      </a:cubicBezTo>
                      <a:lnTo>
                        <a:pt x="8443" y="1972"/>
                      </a:lnTo>
                      <a:cubicBezTo>
                        <a:pt x="8410" y="2039"/>
                        <a:pt x="8410" y="2106"/>
                        <a:pt x="8410" y="2173"/>
                      </a:cubicBezTo>
                      <a:cubicBezTo>
                        <a:pt x="8376" y="2240"/>
                        <a:pt x="8376" y="2340"/>
                        <a:pt x="8376" y="2407"/>
                      </a:cubicBezTo>
                      <a:cubicBezTo>
                        <a:pt x="8376" y="2473"/>
                        <a:pt x="8376" y="2507"/>
                        <a:pt x="8376" y="2540"/>
                      </a:cubicBezTo>
                      <a:cubicBezTo>
                        <a:pt x="8343" y="2641"/>
                        <a:pt x="8443" y="2741"/>
                        <a:pt x="8543" y="2774"/>
                      </a:cubicBezTo>
                      <a:cubicBezTo>
                        <a:pt x="8677" y="2774"/>
                        <a:pt x="8777" y="2707"/>
                        <a:pt x="8777" y="2607"/>
                      </a:cubicBezTo>
                      <a:cubicBezTo>
                        <a:pt x="8777" y="2607"/>
                        <a:pt x="8844" y="2507"/>
                        <a:pt x="8944" y="2373"/>
                      </a:cubicBezTo>
                      <a:cubicBezTo>
                        <a:pt x="9011" y="2206"/>
                        <a:pt x="9145" y="2072"/>
                        <a:pt x="9245" y="1939"/>
                      </a:cubicBezTo>
                      <a:cubicBezTo>
                        <a:pt x="9379" y="1805"/>
                        <a:pt x="9513" y="1705"/>
                        <a:pt x="9646" y="1605"/>
                      </a:cubicBezTo>
                      <a:cubicBezTo>
                        <a:pt x="9780" y="1538"/>
                        <a:pt x="9880" y="1471"/>
                        <a:pt x="9880" y="1471"/>
                      </a:cubicBezTo>
                      <a:cubicBezTo>
                        <a:pt x="10129" y="1440"/>
                        <a:pt x="10117" y="1063"/>
                        <a:pt x="9874" y="1063"/>
                      </a:cubicBezTo>
                      <a:cubicBezTo>
                        <a:pt x="9855" y="1063"/>
                        <a:pt x="9835" y="1065"/>
                        <a:pt x="9813" y="1070"/>
                      </a:cubicBezTo>
                      <a:lnTo>
                        <a:pt x="9847" y="1036"/>
                      </a:lnTo>
                      <a:lnTo>
                        <a:pt x="9479" y="1036"/>
                      </a:lnTo>
                      <a:cubicBezTo>
                        <a:pt x="9412" y="1036"/>
                        <a:pt x="9346" y="1070"/>
                        <a:pt x="9279" y="1070"/>
                      </a:cubicBezTo>
                      <a:cubicBezTo>
                        <a:pt x="9212" y="1103"/>
                        <a:pt x="9178" y="1137"/>
                        <a:pt x="9112" y="1170"/>
                      </a:cubicBezTo>
                      <a:cubicBezTo>
                        <a:pt x="9011" y="1203"/>
                        <a:pt x="8944" y="1270"/>
                        <a:pt x="8878" y="1304"/>
                      </a:cubicBezTo>
                      <a:lnTo>
                        <a:pt x="8711" y="1203"/>
                      </a:lnTo>
                      <a:cubicBezTo>
                        <a:pt x="8577" y="1103"/>
                        <a:pt x="8443" y="1003"/>
                        <a:pt x="8309" y="903"/>
                      </a:cubicBezTo>
                      <a:lnTo>
                        <a:pt x="7741" y="602"/>
                      </a:lnTo>
                      <a:cubicBezTo>
                        <a:pt x="7507" y="535"/>
                        <a:pt x="7273" y="401"/>
                        <a:pt x="7039" y="335"/>
                      </a:cubicBezTo>
                      <a:cubicBezTo>
                        <a:pt x="6772" y="234"/>
                        <a:pt x="6471" y="167"/>
                        <a:pt x="6204" y="101"/>
                      </a:cubicBezTo>
                      <a:lnTo>
                        <a:pt x="5769" y="34"/>
                      </a:lnTo>
                      <a:lnTo>
                        <a:pt x="5302" y="0"/>
                      </a:lnTo>
                      <a:close/>
                    </a:path>
                  </a:pathLst>
                </a:custGeom>
                <a:solidFill>
                  <a:srgbClr val="89463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1" name="Google Shape;231;p32"/>
                <p:cNvSpPr/>
                <p:nvPr/>
              </p:nvSpPr>
              <p:spPr>
                <a:xfrm>
                  <a:off x="5950600" y="2299175"/>
                  <a:ext cx="45150" cy="23300"/>
                </a:xfrm>
                <a:custGeom>
                  <a:rect b="b" l="l" r="r" t="t"/>
                  <a:pathLst>
                    <a:path extrusionOk="0" h="932" w="1806">
                      <a:moveTo>
                        <a:pt x="600" y="0"/>
                      </a:moveTo>
                      <a:cubicBezTo>
                        <a:pt x="303" y="0"/>
                        <a:pt x="103" y="88"/>
                        <a:pt x="1" y="292"/>
                      </a:cubicBezTo>
                      <a:cubicBezTo>
                        <a:pt x="326" y="682"/>
                        <a:pt x="665" y="931"/>
                        <a:pt x="1072" y="931"/>
                      </a:cubicBezTo>
                      <a:cubicBezTo>
                        <a:pt x="1293" y="931"/>
                        <a:pt x="1535" y="858"/>
                        <a:pt x="1805" y="693"/>
                      </a:cubicBezTo>
                      <a:cubicBezTo>
                        <a:pt x="1605" y="359"/>
                        <a:pt x="1271" y="125"/>
                        <a:pt x="903" y="25"/>
                      </a:cubicBezTo>
                      <a:cubicBezTo>
                        <a:pt x="793" y="9"/>
                        <a:pt x="692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89463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2" name="Google Shape;232;p32"/>
                <p:cNvSpPr/>
                <p:nvPr/>
              </p:nvSpPr>
              <p:spPr>
                <a:xfrm>
                  <a:off x="6040850" y="1797825"/>
                  <a:ext cx="157925" cy="147800"/>
                </a:xfrm>
                <a:custGeom>
                  <a:rect b="b" l="l" r="r" t="t"/>
                  <a:pathLst>
                    <a:path extrusionOk="0" h="5912" w="6317">
                      <a:moveTo>
                        <a:pt x="4947" y="1"/>
                      </a:moveTo>
                      <a:cubicBezTo>
                        <a:pt x="4830" y="1"/>
                        <a:pt x="4713" y="43"/>
                        <a:pt x="4612" y="126"/>
                      </a:cubicBezTo>
                      <a:cubicBezTo>
                        <a:pt x="3175" y="1630"/>
                        <a:pt x="1972" y="3335"/>
                        <a:pt x="1003" y="5173"/>
                      </a:cubicBezTo>
                      <a:cubicBezTo>
                        <a:pt x="999" y="5180"/>
                        <a:pt x="993" y="5183"/>
                        <a:pt x="985" y="5183"/>
                      </a:cubicBezTo>
                      <a:cubicBezTo>
                        <a:pt x="842" y="5183"/>
                        <a:pt x="49" y="4201"/>
                        <a:pt x="2" y="4201"/>
                      </a:cubicBezTo>
                      <a:cubicBezTo>
                        <a:pt x="1" y="4201"/>
                        <a:pt x="0" y="4202"/>
                        <a:pt x="0" y="4204"/>
                      </a:cubicBezTo>
                      <a:cubicBezTo>
                        <a:pt x="100" y="4638"/>
                        <a:pt x="268" y="5039"/>
                        <a:pt x="502" y="5373"/>
                      </a:cubicBezTo>
                      <a:cubicBezTo>
                        <a:pt x="721" y="5686"/>
                        <a:pt x="764" y="5911"/>
                        <a:pt x="960" y="5911"/>
                      </a:cubicBezTo>
                      <a:cubicBezTo>
                        <a:pt x="974" y="5911"/>
                        <a:pt x="988" y="5910"/>
                        <a:pt x="1003" y="5908"/>
                      </a:cubicBezTo>
                      <a:cubicBezTo>
                        <a:pt x="1237" y="5841"/>
                        <a:pt x="5882" y="2065"/>
                        <a:pt x="6083" y="1864"/>
                      </a:cubicBezTo>
                      <a:cubicBezTo>
                        <a:pt x="6250" y="1697"/>
                        <a:pt x="6317" y="1430"/>
                        <a:pt x="6217" y="1229"/>
                      </a:cubicBezTo>
                      <a:cubicBezTo>
                        <a:pt x="5916" y="828"/>
                        <a:pt x="5615" y="460"/>
                        <a:pt x="5281" y="126"/>
                      </a:cubicBezTo>
                      <a:cubicBezTo>
                        <a:pt x="5180" y="43"/>
                        <a:pt x="5064" y="1"/>
                        <a:pt x="4947" y="1"/>
                      </a:cubicBez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3" name="Google Shape;233;p32"/>
                <p:cNvSpPr/>
                <p:nvPr/>
              </p:nvSpPr>
              <p:spPr>
                <a:xfrm>
                  <a:off x="5658175" y="1797625"/>
                  <a:ext cx="147075" cy="148000"/>
                </a:xfrm>
                <a:custGeom>
                  <a:rect b="b" l="l" r="r" t="t"/>
                  <a:pathLst>
                    <a:path extrusionOk="0" h="5920" w="5883">
                      <a:moveTo>
                        <a:pt x="1254" y="0"/>
                      </a:moveTo>
                      <a:cubicBezTo>
                        <a:pt x="1145" y="0"/>
                        <a:pt x="1036" y="34"/>
                        <a:pt x="936" y="101"/>
                      </a:cubicBezTo>
                      <a:cubicBezTo>
                        <a:pt x="635" y="468"/>
                        <a:pt x="335" y="836"/>
                        <a:pt x="101" y="1237"/>
                      </a:cubicBezTo>
                      <a:cubicBezTo>
                        <a:pt x="0" y="1438"/>
                        <a:pt x="34" y="1705"/>
                        <a:pt x="201" y="1872"/>
                      </a:cubicBezTo>
                      <a:cubicBezTo>
                        <a:pt x="401" y="2073"/>
                        <a:pt x="4713" y="5849"/>
                        <a:pt x="4947" y="5916"/>
                      </a:cubicBezTo>
                      <a:cubicBezTo>
                        <a:pt x="4959" y="5918"/>
                        <a:pt x="4972" y="5919"/>
                        <a:pt x="4983" y="5919"/>
                      </a:cubicBezTo>
                      <a:cubicBezTo>
                        <a:pt x="5152" y="5919"/>
                        <a:pt x="5196" y="5694"/>
                        <a:pt x="5415" y="5381"/>
                      </a:cubicBezTo>
                      <a:cubicBezTo>
                        <a:pt x="5615" y="5014"/>
                        <a:pt x="5782" y="4646"/>
                        <a:pt x="5882" y="4212"/>
                      </a:cubicBezTo>
                      <a:cubicBezTo>
                        <a:pt x="5882" y="4210"/>
                        <a:pt x="5882" y="4209"/>
                        <a:pt x="5880" y="4209"/>
                      </a:cubicBezTo>
                      <a:cubicBezTo>
                        <a:pt x="5836" y="4209"/>
                        <a:pt x="5072" y="5191"/>
                        <a:pt x="4959" y="5191"/>
                      </a:cubicBezTo>
                      <a:cubicBezTo>
                        <a:pt x="4953" y="5191"/>
                        <a:pt x="4949" y="5188"/>
                        <a:pt x="4947" y="5181"/>
                      </a:cubicBezTo>
                      <a:cubicBezTo>
                        <a:pt x="4044" y="3343"/>
                        <a:pt x="2908" y="1638"/>
                        <a:pt x="1571" y="101"/>
                      </a:cubicBezTo>
                      <a:cubicBezTo>
                        <a:pt x="1471" y="34"/>
                        <a:pt x="1362" y="0"/>
                        <a:pt x="1254" y="0"/>
                      </a:cubicBez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4" name="Google Shape;234;p32"/>
                <p:cNvSpPr/>
                <p:nvPr/>
              </p:nvSpPr>
              <p:spPr>
                <a:xfrm>
                  <a:off x="5678225" y="3645800"/>
                  <a:ext cx="516375" cy="675125"/>
                </a:xfrm>
                <a:custGeom>
                  <a:rect b="b" l="l" r="r" t="t"/>
                  <a:pathLst>
                    <a:path extrusionOk="0" h="27005" w="20655">
                      <a:moveTo>
                        <a:pt x="7587" y="1"/>
                      </a:moveTo>
                      <a:lnTo>
                        <a:pt x="7153" y="669"/>
                      </a:lnTo>
                      <a:lnTo>
                        <a:pt x="6919" y="1104"/>
                      </a:lnTo>
                      <a:lnTo>
                        <a:pt x="6685" y="1471"/>
                      </a:lnTo>
                      <a:cubicBezTo>
                        <a:pt x="6384" y="2006"/>
                        <a:pt x="6117" y="2507"/>
                        <a:pt x="5849" y="3042"/>
                      </a:cubicBezTo>
                      <a:cubicBezTo>
                        <a:pt x="5314" y="4045"/>
                        <a:pt x="4847" y="5081"/>
                        <a:pt x="4379" y="6117"/>
                      </a:cubicBezTo>
                      <a:cubicBezTo>
                        <a:pt x="3510" y="8189"/>
                        <a:pt x="2774" y="10261"/>
                        <a:pt x="2139" y="12433"/>
                      </a:cubicBezTo>
                      <a:cubicBezTo>
                        <a:pt x="869" y="16678"/>
                        <a:pt x="134" y="21123"/>
                        <a:pt x="0" y="25568"/>
                      </a:cubicBezTo>
                      <a:lnTo>
                        <a:pt x="0" y="27005"/>
                      </a:lnTo>
                      <a:lnTo>
                        <a:pt x="13335" y="27005"/>
                      </a:lnTo>
                      <a:cubicBezTo>
                        <a:pt x="13335" y="26905"/>
                        <a:pt x="13335" y="26838"/>
                        <a:pt x="13369" y="26737"/>
                      </a:cubicBezTo>
                      <a:cubicBezTo>
                        <a:pt x="13837" y="23529"/>
                        <a:pt x="14672" y="20387"/>
                        <a:pt x="15942" y="17380"/>
                      </a:cubicBezTo>
                      <a:cubicBezTo>
                        <a:pt x="16544" y="15876"/>
                        <a:pt x="17246" y="14405"/>
                        <a:pt x="18048" y="12968"/>
                      </a:cubicBezTo>
                      <a:cubicBezTo>
                        <a:pt x="18449" y="12266"/>
                        <a:pt x="18850" y="11598"/>
                        <a:pt x="19284" y="10929"/>
                      </a:cubicBezTo>
                      <a:cubicBezTo>
                        <a:pt x="19518" y="10629"/>
                        <a:pt x="19719" y="10294"/>
                        <a:pt x="19953" y="9994"/>
                      </a:cubicBezTo>
                      <a:lnTo>
                        <a:pt x="20120" y="9760"/>
                      </a:lnTo>
                      <a:lnTo>
                        <a:pt x="20254" y="9559"/>
                      </a:lnTo>
                      <a:lnTo>
                        <a:pt x="20655" y="9058"/>
                      </a:lnTo>
                      <a:lnTo>
                        <a:pt x="7587" y="1"/>
                      </a:ln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5" name="Google Shape;235;p32"/>
                <p:cNvSpPr/>
                <p:nvPr/>
              </p:nvSpPr>
              <p:spPr>
                <a:xfrm>
                  <a:off x="6299850" y="3673375"/>
                  <a:ext cx="537275" cy="647550"/>
                </a:xfrm>
                <a:custGeom>
                  <a:rect b="b" l="l" r="r" t="t"/>
                  <a:pathLst>
                    <a:path extrusionOk="0" h="25902" w="21491">
                      <a:moveTo>
                        <a:pt x="3878" y="1"/>
                      </a:moveTo>
                      <a:lnTo>
                        <a:pt x="3343" y="1337"/>
                      </a:lnTo>
                      <a:cubicBezTo>
                        <a:pt x="3142" y="1805"/>
                        <a:pt x="2975" y="2173"/>
                        <a:pt x="2741" y="2875"/>
                      </a:cubicBezTo>
                      <a:cubicBezTo>
                        <a:pt x="2273" y="4078"/>
                        <a:pt x="1872" y="5315"/>
                        <a:pt x="1538" y="6551"/>
                      </a:cubicBezTo>
                      <a:lnTo>
                        <a:pt x="1104" y="8289"/>
                      </a:lnTo>
                      <a:cubicBezTo>
                        <a:pt x="970" y="8857"/>
                        <a:pt x="870" y="9459"/>
                        <a:pt x="736" y="10027"/>
                      </a:cubicBezTo>
                      <a:cubicBezTo>
                        <a:pt x="636" y="10595"/>
                        <a:pt x="535" y="11197"/>
                        <a:pt x="435" y="11798"/>
                      </a:cubicBezTo>
                      <a:lnTo>
                        <a:pt x="235" y="13536"/>
                      </a:lnTo>
                      <a:cubicBezTo>
                        <a:pt x="101" y="14706"/>
                        <a:pt x="101" y="15909"/>
                        <a:pt x="34" y="17079"/>
                      </a:cubicBezTo>
                      <a:lnTo>
                        <a:pt x="1" y="17948"/>
                      </a:lnTo>
                      <a:lnTo>
                        <a:pt x="34" y="18850"/>
                      </a:lnTo>
                      <a:lnTo>
                        <a:pt x="134" y="20588"/>
                      </a:lnTo>
                      <a:cubicBezTo>
                        <a:pt x="134" y="21189"/>
                        <a:pt x="235" y="21758"/>
                        <a:pt x="302" y="22326"/>
                      </a:cubicBezTo>
                      <a:lnTo>
                        <a:pt x="502" y="24064"/>
                      </a:lnTo>
                      <a:cubicBezTo>
                        <a:pt x="569" y="24665"/>
                        <a:pt x="703" y="25233"/>
                        <a:pt x="803" y="25802"/>
                      </a:cubicBezTo>
                      <a:lnTo>
                        <a:pt x="803" y="25902"/>
                      </a:lnTo>
                      <a:lnTo>
                        <a:pt x="14472" y="25902"/>
                      </a:lnTo>
                      <a:cubicBezTo>
                        <a:pt x="14439" y="25668"/>
                        <a:pt x="14405" y="25434"/>
                        <a:pt x="14372" y="25200"/>
                      </a:cubicBezTo>
                      <a:lnTo>
                        <a:pt x="14272" y="23997"/>
                      </a:lnTo>
                      <a:cubicBezTo>
                        <a:pt x="14205" y="23629"/>
                        <a:pt x="14171" y="23228"/>
                        <a:pt x="14171" y="22827"/>
                      </a:cubicBezTo>
                      <a:lnTo>
                        <a:pt x="14138" y="21657"/>
                      </a:lnTo>
                      <a:cubicBezTo>
                        <a:pt x="14104" y="21256"/>
                        <a:pt x="14104" y="20855"/>
                        <a:pt x="14138" y="20488"/>
                      </a:cubicBezTo>
                      <a:lnTo>
                        <a:pt x="14205" y="19284"/>
                      </a:lnTo>
                      <a:lnTo>
                        <a:pt x="14238" y="18716"/>
                      </a:lnTo>
                      <a:lnTo>
                        <a:pt x="14338" y="18115"/>
                      </a:lnTo>
                      <a:cubicBezTo>
                        <a:pt x="14405" y="17346"/>
                        <a:pt x="14539" y="16577"/>
                        <a:pt x="14706" y="15809"/>
                      </a:cubicBezTo>
                      <a:lnTo>
                        <a:pt x="14940" y="14672"/>
                      </a:lnTo>
                      <a:cubicBezTo>
                        <a:pt x="15040" y="14305"/>
                        <a:pt x="15174" y="13937"/>
                        <a:pt x="15274" y="13570"/>
                      </a:cubicBezTo>
                      <a:cubicBezTo>
                        <a:pt x="15374" y="13168"/>
                        <a:pt x="15475" y="12801"/>
                        <a:pt x="15608" y="12433"/>
                      </a:cubicBezTo>
                      <a:lnTo>
                        <a:pt x="16009" y="11364"/>
                      </a:lnTo>
                      <a:cubicBezTo>
                        <a:pt x="16277" y="10595"/>
                        <a:pt x="16578" y="10060"/>
                        <a:pt x="16845" y="9425"/>
                      </a:cubicBezTo>
                      <a:cubicBezTo>
                        <a:pt x="17012" y="9058"/>
                        <a:pt x="17213" y="8657"/>
                        <a:pt x="17447" y="8289"/>
                      </a:cubicBezTo>
                      <a:lnTo>
                        <a:pt x="21490" y="1"/>
                      </a:ln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6" name="Google Shape;236;p32"/>
                <p:cNvSpPr/>
                <p:nvPr/>
              </p:nvSpPr>
              <p:spPr>
                <a:xfrm>
                  <a:off x="5684900" y="3083500"/>
                  <a:ext cx="183025" cy="235650"/>
                </a:xfrm>
                <a:custGeom>
                  <a:rect b="b" l="l" r="r" t="t"/>
                  <a:pathLst>
                    <a:path extrusionOk="0" h="9426" w="7321">
                      <a:moveTo>
                        <a:pt x="5816" y="0"/>
                      </a:moveTo>
                      <a:cubicBezTo>
                        <a:pt x="4212" y="2941"/>
                        <a:pt x="2273" y="5649"/>
                        <a:pt x="1" y="8088"/>
                      </a:cubicBezTo>
                      <a:lnTo>
                        <a:pt x="1037" y="9425"/>
                      </a:lnTo>
                      <a:cubicBezTo>
                        <a:pt x="3510" y="6818"/>
                        <a:pt x="5616" y="3911"/>
                        <a:pt x="7320" y="769"/>
                      </a:cubicBezTo>
                      <a:lnTo>
                        <a:pt x="5816" y="0"/>
                      </a:lnTo>
                      <a:close/>
                    </a:path>
                  </a:pathLst>
                </a:custGeom>
                <a:solidFill>
                  <a:srgbClr val="FFB37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7" name="Google Shape;237;p32"/>
                <p:cNvSpPr/>
                <p:nvPr/>
              </p:nvSpPr>
              <p:spPr>
                <a:xfrm>
                  <a:off x="6394275" y="3083500"/>
                  <a:ext cx="182175" cy="235650"/>
                </a:xfrm>
                <a:custGeom>
                  <a:rect b="b" l="l" r="r" t="t"/>
                  <a:pathLst>
                    <a:path extrusionOk="0" h="9426" w="7287">
                      <a:moveTo>
                        <a:pt x="1471" y="0"/>
                      </a:moveTo>
                      <a:lnTo>
                        <a:pt x="0" y="769"/>
                      </a:lnTo>
                      <a:cubicBezTo>
                        <a:pt x="1705" y="3911"/>
                        <a:pt x="3810" y="6818"/>
                        <a:pt x="6250" y="9425"/>
                      </a:cubicBezTo>
                      <a:lnTo>
                        <a:pt x="7286" y="8088"/>
                      </a:lnTo>
                      <a:cubicBezTo>
                        <a:pt x="5013" y="5649"/>
                        <a:pt x="3075" y="2941"/>
                        <a:pt x="1471" y="0"/>
                      </a:cubicBezTo>
                      <a:close/>
                    </a:path>
                  </a:pathLst>
                </a:custGeom>
                <a:solidFill>
                  <a:srgbClr val="FFB37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8" name="Google Shape;238;p32"/>
                <p:cNvSpPr/>
                <p:nvPr/>
              </p:nvSpPr>
              <p:spPr>
                <a:xfrm>
                  <a:off x="5406825" y="1133550"/>
                  <a:ext cx="1416100" cy="613150"/>
                </a:xfrm>
                <a:custGeom>
                  <a:rect b="b" l="l" r="r" t="t"/>
                  <a:pathLst>
                    <a:path extrusionOk="0" h="24526" w="56644">
                      <a:moveTo>
                        <a:pt x="20685" y="1"/>
                      </a:moveTo>
                      <a:cubicBezTo>
                        <a:pt x="19991" y="1"/>
                        <a:pt x="19282" y="123"/>
                        <a:pt x="18644" y="361"/>
                      </a:cubicBezTo>
                      <a:cubicBezTo>
                        <a:pt x="16638" y="1063"/>
                        <a:pt x="16070" y="3470"/>
                        <a:pt x="16070" y="3470"/>
                      </a:cubicBezTo>
                      <a:cubicBezTo>
                        <a:pt x="15725" y="3009"/>
                        <a:pt x="15063" y="2765"/>
                        <a:pt x="14385" y="2765"/>
                      </a:cubicBezTo>
                      <a:cubicBezTo>
                        <a:pt x="13487" y="2765"/>
                        <a:pt x="12560" y="3191"/>
                        <a:pt x="12294" y="4105"/>
                      </a:cubicBezTo>
                      <a:cubicBezTo>
                        <a:pt x="12045" y="3983"/>
                        <a:pt x="11745" y="3924"/>
                        <a:pt x="11418" y="3924"/>
                      </a:cubicBezTo>
                      <a:cubicBezTo>
                        <a:pt x="9413" y="3924"/>
                        <a:pt x="6361" y="6124"/>
                        <a:pt x="7481" y="9485"/>
                      </a:cubicBezTo>
                      <a:cubicBezTo>
                        <a:pt x="7337" y="9455"/>
                        <a:pt x="7198" y="9440"/>
                        <a:pt x="7063" y="9440"/>
                      </a:cubicBezTo>
                      <a:cubicBezTo>
                        <a:pt x="5437" y="9440"/>
                        <a:pt x="4470" y="11562"/>
                        <a:pt x="5242" y="13229"/>
                      </a:cubicBezTo>
                      <a:cubicBezTo>
                        <a:pt x="5226" y="13228"/>
                        <a:pt x="5210" y="13227"/>
                        <a:pt x="5194" y="13227"/>
                      </a:cubicBezTo>
                      <a:cubicBezTo>
                        <a:pt x="3345" y="13227"/>
                        <a:pt x="0" y="18927"/>
                        <a:pt x="4506" y="20849"/>
                      </a:cubicBezTo>
                      <a:cubicBezTo>
                        <a:pt x="3643" y="21878"/>
                        <a:pt x="3539" y="24525"/>
                        <a:pt x="6916" y="24525"/>
                      </a:cubicBezTo>
                      <a:cubicBezTo>
                        <a:pt x="6937" y="24525"/>
                        <a:pt x="6958" y="24525"/>
                        <a:pt x="6980" y="24525"/>
                      </a:cubicBezTo>
                      <a:lnTo>
                        <a:pt x="7280" y="23656"/>
                      </a:lnTo>
                      <a:lnTo>
                        <a:pt x="16137" y="24090"/>
                      </a:lnTo>
                      <a:lnTo>
                        <a:pt x="53535" y="21584"/>
                      </a:lnTo>
                      <a:cubicBezTo>
                        <a:pt x="55340" y="21082"/>
                        <a:pt x="55875" y="19378"/>
                        <a:pt x="54872" y="17874"/>
                      </a:cubicBezTo>
                      <a:cubicBezTo>
                        <a:pt x="56643" y="16303"/>
                        <a:pt x="56376" y="13830"/>
                        <a:pt x="54137" y="13295"/>
                      </a:cubicBezTo>
                      <a:cubicBezTo>
                        <a:pt x="54538" y="12627"/>
                        <a:pt x="54070" y="11858"/>
                        <a:pt x="53736" y="11791"/>
                      </a:cubicBezTo>
                      <a:cubicBezTo>
                        <a:pt x="54083" y="10969"/>
                        <a:pt x="53145" y="8592"/>
                        <a:pt x="51147" y="8592"/>
                      </a:cubicBezTo>
                      <a:cubicBezTo>
                        <a:pt x="51033" y="8592"/>
                        <a:pt x="50916" y="8600"/>
                        <a:pt x="50795" y="8616"/>
                      </a:cubicBezTo>
                      <a:cubicBezTo>
                        <a:pt x="51390" y="7624"/>
                        <a:pt x="50398" y="5261"/>
                        <a:pt x="48063" y="5261"/>
                      </a:cubicBezTo>
                      <a:cubicBezTo>
                        <a:pt x="47646" y="5261"/>
                        <a:pt x="47185" y="5336"/>
                        <a:pt x="46684" y="5508"/>
                      </a:cubicBezTo>
                      <a:cubicBezTo>
                        <a:pt x="46487" y="4575"/>
                        <a:pt x="45515" y="4201"/>
                        <a:pt x="44708" y="4201"/>
                      </a:cubicBezTo>
                      <a:cubicBezTo>
                        <a:pt x="44417" y="4201"/>
                        <a:pt x="44147" y="4250"/>
                        <a:pt x="43943" y="4339"/>
                      </a:cubicBezTo>
                      <a:cubicBezTo>
                        <a:pt x="44025" y="3435"/>
                        <a:pt x="43300" y="2846"/>
                        <a:pt x="42484" y="2846"/>
                      </a:cubicBezTo>
                      <a:cubicBezTo>
                        <a:pt x="42304" y="2846"/>
                        <a:pt x="42119" y="2874"/>
                        <a:pt x="41938" y="2935"/>
                      </a:cubicBezTo>
                      <a:cubicBezTo>
                        <a:pt x="42018" y="1934"/>
                        <a:pt x="40335" y="945"/>
                        <a:pt x="38621" y="945"/>
                      </a:cubicBezTo>
                      <a:cubicBezTo>
                        <a:pt x="37473" y="945"/>
                        <a:pt x="36312" y="1388"/>
                        <a:pt x="35655" y="2567"/>
                      </a:cubicBezTo>
                      <a:cubicBezTo>
                        <a:pt x="35234" y="1903"/>
                        <a:pt x="34491" y="1532"/>
                        <a:pt x="33804" y="1532"/>
                      </a:cubicBezTo>
                      <a:cubicBezTo>
                        <a:pt x="33454" y="1532"/>
                        <a:pt x="33118" y="1629"/>
                        <a:pt x="32848" y="1832"/>
                      </a:cubicBezTo>
                      <a:cubicBezTo>
                        <a:pt x="32405" y="1235"/>
                        <a:pt x="30999" y="628"/>
                        <a:pt x="29630" y="628"/>
                      </a:cubicBezTo>
                      <a:cubicBezTo>
                        <a:pt x="28621" y="628"/>
                        <a:pt x="27633" y="958"/>
                        <a:pt x="27066" y="1865"/>
                      </a:cubicBezTo>
                      <a:cubicBezTo>
                        <a:pt x="26685" y="1336"/>
                        <a:pt x="26100" y="1126"/>
                        <a:pt x="25533" y="1126"/>
                      </a:cubicBezTo>
                      <a:cubicBezTo>
                        <a:pt x="24954" y="1126"/>
                        <a:pt x="24395" y="1344"/>
                        <a:pt x="24091" y="1665"/>
                      </a:cubicBezTo>
                      <a:cubicBezTo>
                        <a:pt x="23526" y="535"/>
                        <a:pt x="22136" y="1"/>
                        <a:pt x="20685" y="1"/>
                      </a:cubicBez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9" name="Google Shape;239;p32"/>
                <p:cNvSpPr/>
                <p:nvPr/>
              </p:nvSpPr>
              <p:spPr>
                <a:xfrm>
                  <a:off x="6327425" y="5148075"/>
                  <a:ext cx="625000" cy="68550"/>
                </a:xfrm>
                <a:custGeom>
                  <a:rect b="b" l="l" r="r" t="t"/>
                  <a:pathLst>
                    <a:path extrusionOk="0" h="2742" w="25000">
                      <a:moveTo>
                        <a:pt x="1" y="1"/>
                      </a:moveTo>
                      <a:lnTo>
                        <a:pt x="1" y="2106"/>
                      </a:lnTo>
                      <a:cubicBezTo>
                        <a:pt x="1" y="2474"/>
                        <a:pt x="268" y="2741"/>
                        <a:pt x="636" y="2741"/>
                      </a:cubicBezTo>
                      <a:lnTo>
                        <a:pt x="24398" y="2741"/>
                      </a:lnTo>
                      <a:cubicBezTo>
                        <a:pt x="24732" y="2741"/>
                        <a:pt x="25000" y="2474"/>
                        <a:pt x="25000" y="2106"/>
                      </a:cubicBezTo>
                      <a:lnTo>
                        <a:pt x="2500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0" name="Google Shape;240;p32"/>
                <p:cNvSpPr/>
                <p:nvPr/>
              </p:nvSpPr>
              <p:spPr>
                <a:xfrm>
                  <a:off x="6475325" y="4818050"/>
                  <a:ext cx="477925" cy="330050"/>
                </a:xfrm>
                <a:custGeom>
                  <a:rect b="b" l="l" r="r" t="t"/>
                  <a:pathLst>
                    <a:path extrusionOk="0" h="13202" w="19117">
                      <a:moveTo>
                        <a:pt x="6484" y="0"/>
                      </a:moveTo>
                      <a:cubicBezTo>
                        <a:pt x="5648" y="0"/>
                        <a:pt x="5381" y="167"/>
                        <a:pt x="5381" y="602"/>
                      </a:cubicBezTo>
                      <a:lnTo>
                        <a:pt x="5381" y="4546"/>
                      </a:lnTo>
                      <a:lnTo>
                        <a:pt x="0" y="7687"/>
                      </a:lnTo>
                      <a:lnTo>
                        <a:pt x="0" y="13202"/>
                      </a:lnTo>
                      <a:lnTo>
                        <a:pt x="19117" y="13202"/>
                      </a:lnTo>
                      <a:cubicBezTo>
                        <a:pt x="19117" y="13202"/>
                        <a:pt x="18850" y="10996"/>
                        <a:pt x="18649" y="10060"/>
                      </a:cubicBezTo>
                      <a:cubicBezTo>
                        <a:pt x="18482" y="9124"/>
                        <a:pt x="16978" y="5047"/>
                        <a:pt x="16778" y="4546"/>
                      </a:cubicBezTo>
                      <a:lnTo>
                        <a:pt x="16778" y="602"/>
                      </a:lnTo>
                      <a:cubicBezTo>
                        <a:pt x="16778" y="201"/>
                        <a:pt x="16510" y="0"/>
                        <a:pt x="15675" y="0"/>
                      </a:cubicBezTo>
                      <a:close/>
                    </a:path>
                  </a:pathLst>
                </a:custGeom>
                <a:solidFill>
                  <a:srgbClr val="C9505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1" name="Google Shape;241;p32"/>
                <p:cNvSpPr/>
                <p:nvPr/>
              </p:nvSpPr>
              <p:spPr>
                <a:xfrm>
                  <a:off x="6755225" y="4969275"/>
                  <a:ext cx="157100" cy="179675"/>
                </a:xfrm>
                <a:custGeom>
                  <a:rect b="b" l="l" r="r" t="t"/>
                  <a:pathLst>
                    <a:path extrusionOk="0" h="7187" w="6284">
                      <a:moveTo>
                        <a:pt x="6116" y="1"/>
                      </a:moveTo>
                      <a:cubicBezTo>
                        <a:pt x="4479" y="1"/>
                        <a:pt x="2941" y="669"/>
                        <a:pt x="1805" y="1805"/>
                      </a:cubicBezTo>
                      <a:cubicBezTo>
                        <a:pt x="903" y="2741"/>
                        <a:pt x="0" y="4412"/>
                        <a:pt x="401" y="7186"/>
                      </a:cubicBezTo>
                      <a:lnTo>
                        <a:pt x="802" y="7186"/>
                      </a:lnTo>
                      <a:cubicBezTo>
                        <a:pt x="535" y="5047"/>
                        <a:pt x="936" y="3309"/>
                        <a:pt x="2106" y="2106"/>
                      </a:cubicBezTo>
                      <a:cubicBezTo>
                        <a:pt x="3180" y="1032"/>
                        <a:pt x="4633" y="434"/>
                        <a:pt x="6159" y="434"/>
                      </a:cubicBezTo>
                      <a:cubicBezTo>
                        <a:pt x="6201" y="434"/>
                        <a:pt x="6242" y="434"/>
                        <a:pt x="6283" y="435"/>
                      </a:cubicBezTo>
                      <a:cubicBezTo>
                        <a:pt x="6217" y="268"/>
                        <a:pt x="6183" y="134"/>
                        <a:pt x="6116" y="1"/>
                      </a:cubicBezTo>
                      <a:close/>
                    </a:path>
                  </a:pathLst>
                </a:custGeom>
                <a:solidFill>
                  <a:srgbClr val="D1837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2" name="Google Shape;242;p32"/>
                <p:cNvSpPr/>
                <p:nvPr/>
              </p:nvSpPr>
              <p:spPr>
                <a:xfrm>
                  <a:off x="6327425" y="4997675"/>
                  <a:ext cx="254875" cy="150425"/>
                </a:xfrm>
                <a:custGeom>
                  <a:rect b="b" l="l" r="r" t="t"/>
                  <a:pathLst>
                    <a:path extrusionOk="0" h="6017" w="10195">
                      <a:moveTo>
                        <a:pt x="6752" y="1"/>
                      </a:moveTo>
                      <a:cubicBezTo>
                        <a:pt x="6752" y="1"/>
                        <a:pt x="3644" y="1104"/>
                        <a:pt x="2507" y="1605"/>
                      </a:cubicBezTo>
                      <a:cubicBezTo>
                        <a:pt x="1371" y="2073"/>
                        <a:pt x="1" y="4045"/>
                        <a:pt x="1" y="6017"/>
                      </a:cubicBezTo>
                      <a:lnTo>
                        <a:pt x="10194" y="6017"/>
                      </a:lnTo>
                      <a:cubicBezTo>
                        <a:pt x="10194" y="4212"/>
                        <a:pt x="9492" y="1171"/>
                        <a:pt x="675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3" name="Google Shape;243;p32"/>
                <p:cNvSpPr/>
                <p:nvPr/>
              </p:nvSpPr>
              <p:spPr>
                <a:xfrm>
                  <a:off x="6354175" y="5126350"/>
                  <a:ext cx="228125" cy="21750"/>
                </a:xfrm>
                <a:custGeom>
                  <a:rect b="b" l="l" r="r" t="t"/>
                  <a:pathLst>
                    <a:path extrusionOk="0" h="870" w="9125">
                      <a:moveTo>
                        <a:pt x="9091" y="1"/>
                      </a:moveTo>
                      <a:lnTo>
                        <a:pt x="0" y="870"/>
                      </a:lnTo>
                      <a:lnTo>
                        <a:pt x="9124" y="870"/>
                      </a:lnTo>
                      <a:cubicBezTo>
                        <a:pt x="9124" y="602"/>
                        <a:pt x="9124" y="301"/>
                        <a:pt x="9091" y="1"/>
                      </a:cubicBezTo>
                      <a:close/>
                    </a:path>
                  </a:pathLst>
                </a:custGeom>
                <a:solidFill>
                  <a:srgbClr val="C9CDD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4" name="Google Shape;244;p32"/>
                <p:cNvSpPr/>
                <p:nvPr/>
              </p:nvSpPr>
              <p:spPr>
                <a:xfrm>
                  <a:off x="6516400" y="4966950"/>
                  <a:ext cx="70075" cy="61675"/>
                </a:xfrm>
                <a:custGeom>
                  <a:rect b="b" l="l" r="r" t="t"/>
                  <a:pathLst>
                    <a:path extrusionOk="0" h="2467" w="2803">
                      <a:moveTo>
                        <a:pt x="587" y="0"/>
                      </a:moveTo>
                      <a:cubicBezTo>
                        <a:pt x="225" y="0"/>
                        <a:pt x="1" y="536"/>
                        <a:pt x="396" y="762"/>
                      </a:cubicBezTo>
                      <a:cubicBezTo>
                        <a:pt x="997" y="1163"/>
                        <a:pt x="1566" y="1698"/>
                        <a:pt x="2000" y="2299"/>
                      </a:cubicBezTo>
                      <a:cubicBezTo>
                        <a:pt x="2100" y="2400"/>
                        <a:pt x="2201" y="2466"/>
                        <a:pt x="2334" y="2466"/>
                      </a:cubicBezTo>
                      <a:cubicBezTo>
                        <a:pt x="2435" y="2466"/>
                        <a:pt x="2501" y="2433"/>
                        <a:pt x="2568" y="2366"/>
                      </a:cubicBezTo>
                      <a:cubicBezTo>
                        <a:pt x="2769" y="2232"/>
                        <a:pt x="2802" y="1965"/>
                        <a:pt x="2668" y="1798"/>
                      </a:cubicBezTo>
                      <a:cubicBezTo>
                        <a:pt x="2134" y="1096"/>
                        <a:pt x="1532" y="528"/>
                        <a:pt x="797" y="60"/>
                      </a:cubicBezTo>
                      <a:cubicBezTo>
                        <a:pt x="724" y="19"/>
                        <a:pt x="653" y="0"/>
                        <a:pt x="58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5" name="Google Shape;245;p32"/>
                <p:cNvSpPr/>
                <p:nvPr/>
              </p:nvSpPr>
              <p:spPr>
                <a:xfrm>
                  <a:off x="6558875" y="4944150"/>
                  <a:ext cx="67700" cy="61925"/>
                </a:xfrm>
                <a:custGeom>
                  <a:rect b="b" l="l" r="r" t="t"/>
                  <a:pathLst>
                    <a:path extrusionOk="0" h="2477" w="2708">
                      <a:moveTo>
                        <a:pt x="474" y="0"/>
                      </a:moveTo>
                      <a:cubicBezTo>
                        <a:pt x="333" y="0"/>
                        <a:pt x="199" y="74"/>
                        <a:pt x="134" y="203"/>
                      </a:cubicBezTo>
                      <a:cubicBezTo>
                        <a:pt x="0" y="404"/>
                        <a:pt x="67" y="638"/>
                        <a:pt x="268" y="772"/>
                      </a:cubicBezTo>
                      <a:cubicBezTo>
                        <a:pt x="903" y="1173"/>
                        <a:pt x="1437" y="1707"/>
                        <a:pt x="1905" y="2309"/>
                      </a:cubicBezTo>
                      <a:cubicBezTo>
                        <a:pt x="1972" y="2409"/>
                        <a:pt x="2106" y="2476"/>
                        <a:pt x="2239" y="2476"/>
                      </a:cubicBezTo>
                      <a:cubicBezTo>
                        <a:pt x="2306" y="2476"/>
                        <a:pt x="2407" y="2443"/>
                        <a:pt x="2473" y="2376"/>
                      </a:cubicBezTo>
                      <a:cubicBezTo>
                        <a:pt x="2674" y="2242"/>
                        <a:pt x="2707" y="1975"/>
                        <a:pt x="2574" y="1808"/>
                      </a:cubicBezTo>
                      <a:cubicBezTo>
                        <a:pt x="2039" y="1106"/>
                        <a:pt x="1404" y="504"/>
                        <a:pt x="702" y="70"/>
                      </a:cubicBezTo>
                      <a:cubicBezTo>
                        <a:pt x="631" y="22"/>
                        <a:pt x="552" y="0"/>
                        <a:pt x="47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6" name="Google Shape;246;p32"/>
                <p:cNvSpPr/>
                <p:nvPr/>
              </p:nvSpPr>
              <p:spPr>
                <a:xfrm>
                  <a:off x="6594275" y="4920775"/>
                  <a:ext cx="71575" cy="61900"/>
                </a:xfrm>
                <a:custGeom>
                  <a:rect b="b" l="l" r="r" t="t"/>
                  <a:pathLst>
                    <a:path extrusionOk="0" h="2476" w="2863">
                      <a:moveTo>
                        <a:pt x="626" y="0"/>
                      </a:moveTo>
                      <a:cubicBezTo>
                        <a:pt x="241" y="0"/>
                        <a:pt x="1" y="579"/>
                        <a:pt x="422" y="804"/>
                      </a:cubicBezTo>
                      <a:cubicBezTo>
                        <a:pt x="1057" y="1205"/>
                        <a:pt x="1626" y="1740"/>
                        <a:pt x="2060" y="2308"/>
                      </a:cubicBezTo>
                      <a:cubicBezTo>
                        <a:pt x="2127" y="2442"/>
                        <a:pt x="2261" y="2475"/>
                        <a:pt x="2394" y="2475"/>
                      </a:cubicBezTo>
                      <a:cubicBezTo>
                        <a:pt x="2495" y="2475"/>
                        <a:pt x="2561" y="2442"/>
                        <a:pt x="2628" y="2408"/>
                      </a:cubicBezTo>
                      <a:cubicBezTo>
                        <a:pt x="2829" y="2275"/>
                        <a:pt x="2862" y="2007"/>
                        <a:pt x="2728" y="1807"/>
                      </a:cubicBezTo>
                      <a:cubicBezTo>
                        <a:pt x="2194" y="1138"/>
                        <a:pt x="1559" y="537"/>
                        <a:pt x="857" y="69"/>
                      </a:cubicBezTo>
                      <a:cubicBezTo>
                        <a:pt x="777" y="21"/>
                        <a:pt x="699" y="0"/>
                        <a:pt x="6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7" name="Google Shape;247;p32"/>
                <p:cNvSpPr/>
                <p:nvPr/>
              </p:nvSpPr>
              <p:spPr>
                <a:xfrm>
                  <a:off x="5575450" y="5146400"/>
                  <a:ext cx="622500" cy="68550"/>
                </a:xfrm>
                <a:custGeom>
                  <a:rect b="b" l="l" r="r" t="t"/>
                  <a:pathLst>
                    <a:path extrusionOk="0" h="2742" w="24900">
                      <a:moveTo>
                        <a:pt x="1" y="1"/>
                      </a:moveTo>
                      <a:lnTo>
                        <a:pt x="1" y="2106"/>
                      </a:lnTo>
                      <a:cubicBezTo>
                        <a:pt x="1" y="2440"/>
                        <a:pt x="268" y="2741"/>
                        <a:pt x="602" y="2741"/>
                      </a:cubicBezTo>
                      <a:lnTo>
                        <a:pt x="24264" y="2741"/>
                      </a:lnTo>
                      <a:cubicBezTo>
                        <a:pt x="24599" y="2741"/>
                        <a:pt x="24899" y="2440"/>
                        <a:pt x="24899" y="2106"/>
                      </a:cubicBezTo>
                      <a:lnTo>
                        <a:pt x="2489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8" name="Google Shape;248;p32"/>
                <p:cNvSpPr/>
                <p:nvPr/>
              </p:nvSpPr>
              <p:spPr>
                <a:xfrm>
                  <a:off x="5721675" y="4818050"/>
                  <a:ext cx="476275" cy="328375"/>
                </a:xfrm>
                <a:custGeom>
                  <a:rect b="b" l="l" r="r" t="t"/>
                  <a:pathLst>
                    <a:path extrusionOk="0" h="13135" w="19051">
                      <a:moveTo>
                        <a:pt x="6484" y="0"/>
                      </a:moveTo>
                      <a:cubicBezTo>
                        <a:pt x="5649" y="0"/>
                        <a:pt x="5381" y="167"/>
                        <a:pt x="5381" y="602"/>
                      </a:cubicBezTo>
                      <a:lnTo>
                        <a:pt x="5381" y="4512"/>
                      </a:lnTo>
                      <a:lnTo>
                        <a:pt x="0" y="7654"/>
                      </a:lnTo>
                      <a:lnTo>
                        <a:pt x="0" y="13135"/>
                      </a:lnTo>
                      <a:lnTo>
                        <a:pt x="19050" y="13135"/>
                      </a:lnTo>
                      <a:cubicBezTo>
                        <a:pt x="19050" y="13135"/>
                        <a:pt x="18783" y="10929"/>
                        <a:pt x="18582" y="10027"/>
                      </a:cubicBezTo>
                      <a:cubicBezTo>
                        <a:pt x="18382" y="9091"/>
                        <a:pt x="16911" y="5047"/>
                        <a:pt x="16744" y="4512"/>
                      </a:cubicBezTo>
                      <a:lnTo>
                        <a:pt x="16744" y="602"/>
                      </a:lnTo>
                      <a:cubicBezTo>
                        <a:pt x="16744" y="201"/>
                        <a:pt x="16477" y="0"/>
                        <a:pt x="15641" y="0"/>
                      </a:cubicBezTo>
                      <a:close/>
                    </a:path>
                  </a:pathLst>
                </a:custGeom>
                <a:solidFill>
                  <a:srgbClr val="C9505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9" name="Google Shape;249;p32"/>
                <p:cNvSpPr/>
                <p:nvPr/>
              </p:nvSpPr>
              <p:spPr>
                <a:xfrm>
                  <a:off x="6001575" y="4968450"/>
                  <a:ext cx="155425" cy="177975"/>
                </a:xfrm>
                <a:custGeom>
                  <a:rect b="b" l="l" r="r" t="t"/>
                  <a:pathLst>
                    <a:path extrusionOk="0" h="7119" w="6217">
                      <a:moveTo>
                        <a:pt x="6083" y="0"/>
                      </a:moveTo>
                      <a:cubicBezTo>
                        <a:pt x="4445" y="0"/>
                        <a:pt x="2908" y="635"/>
                        <a:pt x="1772" y="1805"/>
                      </a:cubicBezTo>
                      <a:cubicBezTo>
                        <a:pt x="903" y="2707"/>
                        <a:pt x="0" y="4378"/>
                        <a:pt x="401" y="7119"/>
                      </a:cubicBezTo>
                      <a:lnTo>
                        <a:pt x="803" y="7119"/>
                      </a:lnTo>
                      <a:cubicBezTo>
                        <a:pt x="502" y="5047"/>
                        <a:pt x="936" y="3309"/>
                        <a:pt x="2073" y="2072"/>
                      </a:cubicBezTo>
                      <a:cubicBezTo>
                        <a:pt x="3175" y="1003"/>
                        <a:pt x="4679" y="401"/>
                        <a:pt x="6217" y="401"/>
                      </a:cubicBezTo>
                      <a:cubicBezTo>
                        <a:pt x="6183" y="267"/>
                        <a:pt x="6116" y="134"/>
                        <a:pt x="6083" y="0"/>
                      </a:cubicBezTo>
                      <a:close/>
                    </a:path>
                  </a:pathLst>
                </a:custGeom>
                <a:solidFill>
                  <a:srgbClr val="D1837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0" name="Google Shape;250;p32"/>
                <p:cNvSpPr/>
                <p:nvPr/>
              </p:nvSpPr>
              <p:spPr>
                <a:xfrm>
                  <a:off x="5575450" y="4996850"/>
                  <a:ext cx="254025" cy="149575"/>
                </a:xfrm>
                <a:custGeom>
                  <a:rect b="b" l="l" r="r" t="t"/>
                  <a:pathLst>
                    <a:path extrusionOk="0" h="5983" w="10161">
                      <a:moveTo>
                        <a:pt x="6718" y="0"/>
                      </a:moveTo>
                      <a:cubicBezTo>
                        <a:pt x="6718" y="0"/>
                        <a:pt x="3610" y="1070"/>
                        <a:pt x="2507" y="1571"/>
                      </a:cubicBezTo>
                      <a:cubicBezTo>
                        <a:pt x="1371" y="2073"/>
                        <a:pt x="1" y="4044"/>
                        <a:pt x="1" y="5983"/>
                      </a:cubicBezTo>
                      <a:lnTo>
                        <a:pt x="10161" y="5983"/>
                      </a:lnTo>
                      <a:cubicBezTo>
                        <a:pt x="10161" y="4178"/>
                        <a:pt x="9425" y="1137"/>
                        <a:pt x="671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1" name="Google Shape;251;p32"/>
                <p:cNvSpPr/>
                <p:nvPr/>
              </p:nvSpPr>
              <p:spPr>
                <a:xfrm>
                  <a:off x="5602200" y="5124675"/>
                  <a:ext cx="227275" cy="21750"/>
                </a:xfrm>
                <a:custGeom>
                  <a:rect b="b" l="l" r="r" t="t"/>
                  <a:pathLst>
                    <a:path extrusionOk="0" h="870" w="9091">
                      <a:moveTo>
                        <a:pt x="9024" y="1"/>
                      </a:moveTo>
                      <a:lnTo>
                        <a:pt x="0" y="870"/>
                      </a:lnTo>
                      <a:lnTo>
                        <a:pt x="9091" y="870"/>
                      </a:lnTo>
                      <a:cubicBezTo>
                        <a:pt x="9091" y="602"/>
                        <a:pt x="9057" y="302"/>
                        <a:pt x="9024" y="1"/>
                      </a:cubicBezTo>
                      <a:close/>
                    </a:path>
                  </a:pathLst>
                </a:custGeom>
                <a:solidFill>
                  <a:srgbClr val="C9CDD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2" name="Google Shape;252;p32"/>
                <p:cNvSpPr/>
                <p:nvPr/>
              </p:nvSpPr>
              <p:spPr>
                <a:xfrm>
                  <a:off x="5766800" y="4965875"/>
                  <a:ext cx="66850" cy="61900"/>
                </a:xfrm>
                <a:custGeom>
                  <a:rect b="b" l="l" r="r" t="t"/>
                  <a:pathLst>
                    <a:path extrusionOk="0" h="2476" w="2674">
                      <a:moveTo>
                        <a:pt x="449" y="0"/>
                      </a:moveTo>
                      <a:cubicBezTo>
                        <a:pt x="315" y="0"/>
                        <a:pt x="187" y="74"/>
                        <a:pt x="100" y="203"/>
                      </a:cubicBezTo>
                      <a:cubicBezTo>
                        <a:pt x="0" y="404"/>
                        <a:pt x="67" y="671"/>
                        <a:pt x="267" y="772"/>
                      </a:cubicBezTo>
                      <a:cubicBezTo>
                        <a:pt x="869" y="1173"/>
                        <a:pt x="1404" y="1707"/>
                        <a:pt x="1872" y="2309"/>
                      </a:cubicBezTo>
                      <a:cubicBezTo>
                        <a:pt x="1939" y="2409"/>
                        <a:pt x="2072" y="2476"/>
                        <a:pt x="2206" y="2476"/>
                      </a:cubicBezTo>
                      <a:cubicBezTo>
                        <a:pt x="2273" y="2476"/>
                        <a:pt x="2373" y="2443"/>
                        <a:pt x="2440" y="2376"/>
                      </a:cubicBezTo>
                      <a:cubicBezTo>
                        <a:pt x="2640" y="2242"/>
                        <a:pt x="2674" y="1975"/>
                        <a:pt x="2540" y="1808"/>
                      </a:cubicBezTo>
                      <a:cubicBezTo>
                        <a:pt x="2005" y="1106"/>
                        <a:pt x="1404" y="538"/>
                        <a:pt x="669" y="70"/>
                      </a:cubicBezTo>
                      <a:cubicBezTo>
                        <a:pt x="597" y="22"/>
                        <a:pt x="522" y="0"/>
                        <a:pt x="44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3" name="Google Shape;253;p32"/>
                <p:cNvSpPr/>
                <p:nvPr/>
              </p:nvSpPr>
              <p:spPr>
                <a:xfrm>
                  <a:off x="5803525" y="4943775"/>
                  <a:ext cx="69400" cy="61450"/>
                </a:xfrm>
                <a:custGeom>
                  <a:rect b="b" l="l" r="r" t="t"/>
                  <a:pathLst>
                    <a:path extrusionOk="0" h="2458" w="2776">
                      <a:moveTo>
                        <a:pt x="569" y="1"/>
                      </a:moveTo>
                      <a:cubicBezTo>
                        <a:pt x="210" y="1"/>
                        <a:pt x="0" y="498"/>
                        <a:pt x="369" y="753"/>
                      </a:cubicBezTo>
                      <a:cubicBezTo>
                        <a:pt x="971" y="1154"/>
                        <a:pt x="1539" y="1689"/>
                        <a:pt x="1973" y="2291"/>
                      </a:cubicBezTo>
                      <a:cubicBezTo>
                        <a:pt x="2040" y="2391"/>
                        <a:pt x="2174" y="2458"/>
                        <a:pt x="2308" y="2458"/>
                      </a:cubicBezTo>
                      <a:cubicBezTo>
                        <a:pt x="2375" y="2424"/>
                        <a:pt x="2475" y="2391"/>
                        <a:pt x="2542" y="2357"/>
                      </a:cubicBezTo>
                      <a:cubicBezTo>
                        <a:pt x="2742" y="2224"/>
                        <a:pt x="2776" y="1956"/>
                        <a:pt x="2642" y="1756"/>
                      </a:cubicBezTo>
                      <a:cubicBezTo>
                        <a:pt x="2107" y="1087"/>
                        <a:pt x="1472" y="519"/>
                        <a:pt x="770" y="51"/>
                      </a:cubicBezTo>
                      <a:cubicBezTo>
                        <a:pt x="700" y="16"/>
                        <a:pt x="632" y="1"/>
                        <a:pt x="56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4" name="Google Shape;254;p32"/>
                <p:cNvSpPr/>
                <p:nvPr/>
              </p:nvSpPr>
              <p:spPr>
                <a:xfrm>
                  <a:off x="5845325" y="4920750"/>
                  <a:ext cx="66875" cy="61075"/>
                </a:xfrm>
                <a:custGeom>
                  <a:rect b="b" l="l" r="r" t="t"/>
                  <a:pathLst>
                    <a:path extrusionOk="0" h="2443" w="2675">
                      <a:moveTo>
                        <a:pt x="473" y="0"/>
                      </a:moveTo>
                      <a:cubicBezTo>
                        <a:pt x="329" y="0"/>
                        <a:pt x="187" y="74"/>
                        <a:pt x="101" y="204"/>
                      </a:cubicBezTo>
                      <a:cubicBezTo>
                        <a:pt x="1" y="404"/>
                        <a:pt x="68" y="672"/>
                        <a:pt x="268" y="772"/>
                      </a:cubicBezTo>
                      <a:cubicBezTo>
                        <a:pt x="870" y="1173"/>
                        <a:pt x="1438" y="1708"/>
                        <a:pt x="1872" y="2276"/>
                      </a:cubicBezTo>
                      <a:cubicBezTo>
                        <a:pt x="1939" y="2409"/>
                        <a:pt x="2073" y="2443"/>
                        <a:pt x="2206" y="2443"/>
                      </a:cubicBezTo>
                      <a:cubicBezTo>
                        <a:pt x="2307" y="2443"/>
                        <a:pt x="2374" y="2409"/>
                        <a:pt x="2474" y="2376"/>
                      </a:cubicBezTo>
                      <a:cubicBezTo>
                        <a:pt x="2641" y="2242"/>
                        <a:pt x="2674" y="1975"/>
                        <a:pt x="2541" y="1774"/>
                      </a:cubicBezTo>
                      <a:cubicBezTo>
                        <a:pt x="2039" y="1106"/>
                        <a:pt x="1404" y="504"/>
                        <a:pt x="703" y="70"/>
                      </a:cubicBezTo>
                      <a:cubicBezTo>
                        <a:pt x="631" y="23"/>
                        <a:pt x="552" y="0"/>
                        <a:pt x="47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0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33"/>
          <p:cNvGrpSpPr/>
          <p:nvPr/>
        </p:nvGrpSpPr>
        <p:grpSpPr>
          <a:xfrm flipH="1">
            <a:off x="583992" y="658443"/>
            <a:ext cx="3424423" cy="6276563"/>
            <a:chOff x="2361375" y="238300"/>
            <a:chExt cx="2845150" cy="5214825"/>
          </a:xfrm>
        </p:grpSpPr>
        <p:sp>
          <p:nvSpPr>
            <p:cNvPr id="257" name="Google Shape;257;p33"/>
            <p:cNvSpPr/>
            <p:nvPr/>
          </p:nvSpPr>
          <p:spPr>
            <a:xfrm>
              <a:off x="2610350" y="2010400"/>
              <a:ext cx="1059325" cy="790150"/>
            </a:xfrm>
            <a:custGeom>
              <a:rect b="b" l="l" r="r" t="t"/>
              <a:pathLst>
                <a:path extrusionOk="0" h="31606" w="42373">
                  <a:moveTo>
                    <a:pt x="9598" y="0"/>
                  </a:moveTo>
                  <a:lnTo>
                    <a:pt x="1" y="634"/>
                  </a:lnTo>
                  <a:cubicBezTo>
                    <a:pt x="1" y="634"/>
                    <a:pt x="1" y="906"/>
                    <a:pt x="46" y="1358"/>
                  </a:cubicBezTo>
                  <a:cubicBezTo>
                    <a:pt x="91" y="1811"/>
                    <a:pt x="91" y="2445"/>
                    <a:pt x="182" y="3305"/>
                  </a:cubicBezTo>
                  <a:cubicBezTo>
                    <a:pt x="227" y="4165"/>
                    <a:pt x="318" y="5206"/>
                    <a:pt x="453" y="6383"/>
                  </a:cubicBezTo>
                  <a:cubicBezTo>
                    <a:pt x="635" y="7560"/>
                    <a:pt x="770" y="8918"/>
                    <a:pt x="1042" y="10412"/>
                  </a:cubicBezTo>
                  <a:cubicBezTo>
                    <a:pt x="1268" y="11861"/>
                    <a:pt x="1585" y="13490"/>
                    <a:pt x="2038" y="15211"/>
                  </a:cubicBezTo>
                  <a:cubicBezTo>
                    <a:pt x="2491" y="17067"/>
                    <a:pt x="3079" y="18923"/>
                    <a:pt x="3803" y="20688"/>
                  </a:cubicBezTo>
                  <a:cubicBezTo>
                    <a:pt x="4663" y="22816"/>
                    <a:pt x="5886" y="24853"/>
                    <a:pt x="7380" y="26618"/>
                  </a:cubicBezTo>
                  <a:cubicBezTo>
                    <a:pt x="8240" y="27660"/>
                    <a:pt x="9281" y="28610"/>
                    <a:pt x="10458" y="29380"/>
                  </a:cubicBezTo>
                  <a:cubicBezTo>
                    <a:pt x="11725" y="30240"/>
                    <a:pt x="13129" y="30874"/>
                    <a:pt x="14623" y="31236"/>
                  </a:cubicBezTo>
                  <a:cubicBezTo>
                    <a:pt x="15692" y="31470"/>
                    <a:pt x="16787" y="31605"/>
                    <a:pt x="17888" y="31605"/>
                  </a:cubicBezTo>
                  <a:cubicBezTo>
                    <a:pt x="18278" y="31605"/>
                    <a:pt x="18668" y="31588"/>
                    <a:pt x="19059" y="31553"/>
                  </a:cubicBezTo>
                  <a:cubicBezTo>
                    <a:pt x="20417" y="31417"/>
                    <a:pt x="21730" y="31100"/>
                    <a:pt x="22997" y="30647"/>
                  </a:cubicBezTo>
                  <a:cubicBezTo>
                    <a:pt x="25170" y="29878"/>
                    <a:pt x="27207" y="28791"/>
                    <a:pt x="29063" y="27433"/>
                  </a:cubicBezTo>
                  <a:cubicBezTo>
                    <a:pt x="30648" y="26256"/>
                    <a:pt x="32187" y="24989"/>
                    <a:pt x="33545" y="23585"/>
                  </a:cubicBezTo>
                  <a:cubicBezTo>
                    <a:pt x="34767" y="22408"/>
                    <a:pt x="35899" y="21096"/>
                    <a:pt x="36940" y="19737"/>
                  </a:cubicBezTo>
                  <a:cubicBezTo>
                    <a:pt x="38615" y="17655"/>
                    <a:pt x="40018" y="15392"/>
                    <a:pt x="41195" y="12992"/>
                  </a:cubicBezTo>
                  <a:cubicBezTo>
                    <a:pt x="41422" y="12540"/>
                    <a:pt x="41603" y="12087"/>
                    <a:pt x="41738" y="11680"/>
                  </a:cubicBezTo>
                  <a:cubicBezTo>
                    <a:pt x="41829" y="11453"/>
                    <a:pt x="41920" y="11317"/>
                    <a:pt x="41965" y="11091"/>
                  </a:cubicBezTo>
                  <a:cubicBezTo>
                    <a:pt x="42055" y="10865"/>
                    <a:pt x="42101" y="10638"/>
                    <a:pt x="42146" y="10457"/>
                  </a:cubicBezTo>
                  <a:lnTo>
                    <a:pt x="42282" y="10050"/>
                  </a:lnTo>
                  <a:cubicBezTo>
                    <a:pt x="42327" y="9959"/>
                    <a:pt x="42282" y="9959"/>
                    <a:pt x="42327" y="9869"/>
                  </a:cubicBezTo>
                  <a:cubicBezTo>
                    <a:pt x="42372" y="9733"/>
                    <a:pt x="42372" y="9688"/>
                    <a:pt x="42372" y="9688"/>
                  </a:cubicBezTo>
                  <a:lnTo>
                    <a:pt x="31644" y="7017"/>
                  </a:lnTo>
                  <a:cubicBezTo>
                    <a:pt x="31644" y="7017"/>
                    <a:pt x="31598" y="7062"/>
                    <a:pt x="31598" y="7198"/>
                  </a:cubicBezTo>
                  <a:cubicBezTo>
                    <a:pt x="31598" y="7243"/>
                    <a:pt x="31553" y="7334"/>
                    <a:pt x="31553" y="7379"/>
                  </a:cubicBezTo>
                  <a:cubicBezTo>
                    <a:pt x="31553" y="7424"/>
                    <a:pt x="31553" y="7470"/>
                    <a:pt x="31553" y="7515"/>
                  </a:cubicBezTo>
                  <a:cubicBezTo>
                    <a:pt x="31553" y="7560"/>
                    <a:pt x="31553" y="7560"/>
                    <a:pt x="31553" y="7605"/>
                  </a:cubicBezTo>
                  <a:lnTo>
                    <a:pt x="31462" y="7832"/>
                  </a:lnTo>
                  <a:cubicBezTo>
                    <a:pt x="31417" y="8013"/>
                    <a:pt x="31327" y="8239"/>
                    <a:pt x="31191" y="8511"/>
                  </a:cubicBezTo>
                  <a:cubicBezTo>
                    <a:pt x="30467" y="10186"/>
                    <a:pt x="29516" y="11725"/>
                    <a:pt x="28384" y="13173"/>
                  </a:cubicBezTo>
                  <a:cubicBezTo>
                    <a:pt x="26800" y="15346"/>
                    <a:pt x="24944" y="17248"/>
                    <a:pt x="22816" y="18877"/>
                  </a:cubicBezTo>
                  <a:cubicBezTo>
                    <a:pt x="21820" y="19647"/>
                    <a:pt x="20689" y="20326"/>
                    <a:pt x="19512" y="20779"/>
                  </a:cubicBezTo>
                  <a:cubicBezTo>
                    <a:pt x="18905" y="21048"/>
                    <a:pt x="18273" y="21192"/>
                    <a:pt x="17635" y="21192"/>
                  </a:cubicBezTo>
                  <a:cubicBezTo>
                    <a:pt x="17416" y="21192"/>
                    <a:pt x="17196" y="21175"/>
                    <a:pt x="16976" y="21141"/>
                  </a:cubicBezTo>
                  <a:cubicBezTo>
                    <a:pt x="16660" y="21096"/>
                    <a:pt x="16343" y="20960"/>
                    <a:pt x="16071" y="20779"/>
                  </a:cubicBezTo>
                  <a:cubicBezTo>
                    <a:pt x="15709" y="20552"/>
                    <a:pt x="15347" y="20235"/>
                    <a:pt x="15030" y="19873"/>
                  </a:cubicBezTo>
                  <a:cubicBezTo>
                    <a:pt x="14215" y="18923"/>
                    <a:pt x="13536" y="17836"/>
                    <a:pt x="13038" y="16659"/>
                  </a:cubicBezTo>
                  <a:cubicBezTo>
                    <a:pt x="12450" y="15392"/>
                    <a:pt x="11997" y="14034"/>
                    <a:pt x="11635" y="12675"/>
                  </a:cubicBezTo>
                  <a:cubicBezTo>
                    <a:pt x="11227" y="11317"/>
                    <a:pt x="10956" y="9914"/>
                    <a:pt x="10729" y="8692"/>
                  </a:cubicBezTo>
                  <a:cubicBezTo>
                    <a:pt x="10503" y="7470"/>
                    <a:pt x="10322" y="6247"/>
                    <a:pt x="10141" y="5206"/>
                  </a:cubicBezTo>
                  <a:cubicBezTo>
                    <a:pt x="10005" y="4120"/>
                    <a:pt x="9915" y="3214"/>
                    <a:pt x="9824" y="2445"/>
                  </a:cubicBezTo>
                  <a:cubicBezTo>
                    <a:pt x="9779" y="1675"/>
                    <a:pt x="9734" y="1087"/>
                    <a:pt x="9688" y="634"/>
                  </a:cubicBezTo>
                  <a:cubicBezTo>
                    <a:pt x="9598" y="227"/>
                    <a:pt x="9598" y="0"/>
                    <a:pt x="959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3"/>
            <p:cNvSpPr/>
            <p:nvPr/>
          </p:nvSpPr>
          <p:spPr>
            <a:xfrm>
              <a:off x="4087250" y="2098675"/>
              <a:ext cx="946125" cy="1244925"/>
            </a:xfrm>
            <a:custGeom>
              <a:rect b="b" l="l" r="r" t="t"/>
              <a:pathLst>
                <a:path extrusionOk="0" h="49797" w="37845">
                  <a:moveTo>
                    <a:pt x="2354" y="0"/>
                  </a:moveTo>
                  <a:lnTo>
                    <a:pt x="0" y="10819"/>
                  </a:lnTo>
                  <a:lnTo>
                    <a:pt x="91" y="10819"/>
                  </a:lnTo>
                  <a:lnTo>
                    <a:pt x="317" y="10865"/>
                  </a:lnTo>
                  <a:cubicBezTo>
                    <a:pt x="589" y="10955"/>
                    <a:pt x="1041" y="11046"/>
                    <a:pt x="1630" y="11272"/>
                  </a:cubicBezTo>
                  <a:cubicBezTo>
                    <a:pt x="2264" y="11498"/>
                    <a:pt x="2988" y="11770"/>
                    <a:pt x="3848" y="12132"/>
                  </a:cubicBezTo>
                  <a:cubicBezTo>
                    <a:pt x="4663" y="12540"/>
                    <a:pt x="5614" y="12992"/>
                    <a:pt x="6610" y="13581"/>
                  </a:cubicBezTo>
                  <a:cubicBezTo>
                    <a:pt x="7696" y="14169"/>
                    <a:pt x="8737" y="14848"/>
                    <a:pt x="9778" y="15618"/>
                  </a:cubicBezTo>
                  <a:cubicBezTo>
                    <a:pt x="10910" y="16433"/>
                    <a:pt x="11997" y="17338"/>
                    <a:pt x="13038" y="18289"/>
                  </a:cubicBezTo>
                  <a:cubicBezTo>
                    <a:pt x="13581" y="18787"/>
                    <a:pt x="14079" y="19285"/>
                    <a:pt x="14622" y="19828"/>
                  </a:cubicBezTo>
                  <a:cubicBezTo>
                    <a:pt x="15165" y="20371"/>
                    <a:pt x="15709" y="20960"/>
                    <a:pt x="16206" y="21548"/>
                  </a:cubicBezTo>
                  <a:cubicBezTo>
                    <a:pt x="16704" y="22091"/>
                    <a:pt x="17248" y="22725"/>
                    <a:pt x="17700" y="23359"/>
                  </a:cubicBezTo>
                  <a:cubicBezTo>
                    <a:pt x="18153" y="23993"/>
                    <a:pt x="18651" y="24626"/>
                    <a:pt x="19104" y="25306"/>
                  </a:cubicBezTo>
                  <a:cubicBezTo>
                    <a:pt x="20009" y="26618"/>
                    <a:pt x="20869" y="27976"/>
                    <a:pt x="21593" y="29380"/>
                  </a:cubicBezTo>
                  <a:cubicBezTo>
                    <a:pt x="22001" y="30104"/>
                    <a:pt x="22363" y="30783"/>
                    <a:pt x="22725" y="31507"/>
                  </a:cubicBezTo>
                  <a:cubicBezTo>
                    <a:pt x="23042" y="32186"/>
                    <a:pt x="23404" y="32911"/>
                    <a:pt x="23676" y="33590"/>
                  </a:cubicBezTo>
                  <a:cubicBezTo>
                    <a:pt x="23993" y="34314"/>
                    <a:pt x="24264" y="34993"/>
                    <a:pt x="24536" y="35717"/>
                  </a:cubicBezTo>
                  <a:cubicBezTo>
                    <a:pt x="24808" y="36396"/>
                    <a:pt x="25079" y="37075"/>
                    <a:pt x="25305" y="37754"/>
                  </a:cubicBezTo>
                  <a:cubicBezTo>
                    <a:pt x="25713" y="39113"/>
                    <a:pt x="26166" y="40380"/>
                    <a:pt x="26482" y="41602"/>
                  </a:cubicBezTo>
                  <a:cubicBezTo>
                    <a:pt x="26664" y="42191"/>
                    <a:pt x="26845" y="42779"/>
                    <a:pt x="26935" y="43323"/>
                  </a:cubicBezTo>
                  <a:cubicBezTo>
                    <a:pt x="27071" y="43911"/>
                    <a:pt x="27207" y="44409"/>
                    <a:pt x="27297" y="44907"/>
                  </a:cubicBezTo>
                  <a:cubicBezTo>
                    <a:pt x="27569" y="45903"/>
                    <a:pt x="27750" y="46808"/>
                    <a:pt x="27886" y="47533"/>
                  </a:cubicBezTo>
                  <a:lnTo>
                    <a:pt x="28293" y="49796"/>
                  </a:lnTo>
                  <a:lnTo>
                    <a:pt x="37845" y="48347"/>
                  </a:lnTo>
                  <a:cubicBezTo>
                    <a:pt x="37845" y="48347"/>
                    <a:pt x="37709" y="47442"/>
                    <a:pt x="37437" y="45812"/>
                  </a:cubicBezTo>
                  <a:cubicBezTo>
                    <a:pt x="37347" y="44998"/>
                    <a:pt x="37166" y="44002"/>
                    <a:pt x="36940" y="42870"/>
                  </a:cubicBezTo>
                  <a:cubicBezTo>
                    <a:pt x="36804" y="42281"/>
                    <a:pt x="36713" y="41693"/>
                    <a:pt x="36532" y="41059"/>
                  </a:cubicBezTo>
                  <a:cubicBezTo>
                    <a:pt x="36396" y="40425"/>
                    <a:pt x="36215" y="39746"/>
                    <a:pt x="36079" y="39067"/>
                  </a:cubicBezTo>
                  <a:cubicBezTo>
                    <a:pt x="35763" y="37664"/>
                    <a:pt x="35265" y="36170"/>
                    <a:pt x="34812" y="34586"/>
                  </a:cubicBezTo>
                  <a:cubicBezTo>
                    <a:pt x="34540" y="33816"/>
                    <a:pt x="34223" y="33001"/>
                    <a:pt x="33997" y="32186"/>
                  </a:cubicBezTo>
                  <a:cubicBezTo>
                    <a:pt x="33725" y="31417"/>
                    <a:pt x="33318" y="30557"/>
                    <a:pt x="33001" y="29697"/>
                  </a:cubicBezTo>
                  <a:cubicBezTo>
                    <a:pt x="32684" y="28836"/>
                    <a:pt x="32277" y="28022"/>
                    <a:pt x="31915" y="27162"/>
                  </a:cubicBezTo>
                  <a:cubicBezTo>
                    <a:pt x="31553" y="26301"/>
                    <a:pt x="31100" y="25441"/>
                    <a:pt x="30692" y="24581"/>
                  </a:cubicBezTo>
                  <a:cubicBezTo>
                    <a:pt x="29787" y="22861"/>
                    <a:pt x="28791" y="21141"/>
                    <a:pt x="27750" y="19511"/>
                  </a:cubicBezTo>
                  <a:cubicBezTo>
                    <a:pt x="27161" y="18696"/>
                    <a:pt x="26664" y="17881"/>
                    <a:pt x="26030" y="17067"/>
                  </a:cubicBezTo>
                  <a:cubicBezTo>
                    <a:pt x="25441" y="16297"/>
                    <a:pt x="24853" y="15482"/>
                    <a:pt x="24219" y="14758"/>
                  </a:cubicBezTo>
                  <a:cubicBezTo>
                    <a:pt x="23585" y="14034"/>
                    <a:pt x="22952" y="13264"/>
                    <a:pt x="22318" y="12585"/>
                  </a:cubicBezTo>
                  <a:cubicBezTo>
                    <a:pt x="21639" y="11861"/>
                    <a:pt x="20960" y="11182"/>
                    <a:pt x="20281" y="10548"/>
                  </a:cubicBezTo>
                  <a:cubicBezTo>
                    <a:pt x="18968" y="9280"/>
                    <a:pt x="17610" y="8103"/>
                    <a:pt x="16161" y="6972"/>
                  </a:cubicBezTo>
                  <a:cubicBezTo>
                    <a:pt x="14848" y="5976"/>
                    <a:pt x="13536" y="5070"/>
                    <a:pt x="12132" y="4255"/>
                  </a:cubicBezTo>
                  <a:cubicBezTo>
                    <a:pt x="10910" y="3486"/>
                    <a:pt x="9688" y="2852"/>
                    <a:pt x="8420" y="2218"/>
                  </a:cubicBezTo>
                  <a:cubicBezTo>
                    <a:pt x="7289" y="1675"/>
                    <a:pt x="6247" y="1268"/>
                    <a:pt x="5387" y="951"/>
                  </a:cubicBezTo>
                  <a:cubicBezTo>
                    <a:pt x="4527" y="589"/>
                    <a:pt x="3803" y="362"/>
                    <a:pt x="3260" y="227"/>
                  </a:cubicBezTo>
                  <a:cubicBezTo>
                    <a:pt x="2988" y="136"/>
                    <a:pt x="2807" y="91"/>
                    <a:pt x="2581" y="45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3"/>
            <p:cNvSpPr/>
            <p:nvPr/>
          </p:nvSpPr>
          <p:spPr>
            <a:xfrm>
              <a:off x="3212425" y="3481625"/>
              <a:ext cx="494600" cy="1677250"/>
            </a:xfrm>
            <a:custGeom>
              <a:rect b="b" l="l" r="r" t="t"/>
              <a:pathLst>
                <a:path extrusionOk="0" h="67090" w="19784">
                  <a:moveTo>
                    <a:pt x="8964" y="1"/>
                  </a:moveTo>
                  <a:cubicBezTo>
                    <a:pt x="8738" y="408"/>
                    <a:pt x="8240" y="1178"/>
                    <a:pt x="7877" y="1812"/>
                  </a:cubicBezTo>
                  <a:cubicBezTo>
                    <a:pt x="7515" y="2445"/>
                    <a:pt x="7198" y="3034"/>
                    <a:pt x="6882" y="3668"/>
                  </a:cubicBezTo>
                  <a:cubicBezTo>
                    <a:pt x="6248" y="4890"/>
                    <a:pt x="5705" y="6157"/>
                    <a:pt x="5207" y="7380"/>
                  </a:cubicBezTo>
                  <a:cubicBezTo>
                    <a:pt x="4211" y="9779"/>
                    <a:pt x="3351" y="12269"/>
                    <a:pt x="2672" y="14804"/>
                  </a:cubicBezTo>
                  <a:cubicBezTo>
                    <a:pt x="1313" y="19829"/>
                    <a:pt x="499" y="24944"/>
                    <a:pt x="272" y="30150"/>
                  </a:cubicBezTo>
                  <a:cubicBezTo>
                    <a:pt x="1" y="35401"/>
                    <a:pt x="544" y="40698"/>
                    <a:pt x="1902" y="45813"/>
                  </a:cubicBezTo>
                  <a:cubicBezTo>
                    <a:pt x="2581" y="48439"/>
                    <a:pt x="3577" y="50974"/>
                    <a:pt x="4799" y="53373"/>
                  </a:cubicBezTo>
                  <a:cubicBezTo>
                    <a:pt x="5828" y="55356"/>
                    <a:pt x="7035" y="57220"/>
                    <a:pt x="8421" y="58965"/>
                  </a:cubicBezTo>
                  <a:lnTo>
                    <a:pt x="8421" y="58965"/>
                  </a:lnTo>
                  <a:lnTo>
                    <a:pt x="8421" y="67089"/>
                  </a:lnTo>
                  <a:lnTo>
                    <a:pt x="17520" y="67089"/>
                  </a:lnTo>
                  <a:lnTo>
                    <a:pt x="17520" y="57266"/>
                  </a:lnTo>
                  <a:cubicBezTo>
                    <a:pt x="17520" y="56270"/>
                    <a:pt x="17157" y="55274"/>
                    <a:pt x="16569" y="54505"/>
                  </a:cubicBezTo>
                  <a:lnTo>
                    <a:pt x="16478" y="54414"/>
                  </a:lnTo>
                  <a:cubicBezTo>
                    <a:pt x="14124" y="51200"/>
                    <a:pt x="12495" y="47488"/>
                    <a:pt x="11725" y="43550"/>
                  </a:cubicBezTo>
                  <a:cubicBezTo>
                    <a:pt x="10956" y="39430"/>
                    <a:pt x="10820" y="35220"/>
                    <a:pt x="11363" y="31055"/>
                  </a:cubicBezTo>
                  <a:cubicBezTo>
                    <a:pt x="11816" y="26755"/>
                    <a:pt x="12812" y="22590"/>
                    <a:pt x="14215" y="18516"/>
                  </a:cubicBezTo>
                  <a:cubicBezTo>
                    <a:pt x="14939" y="16524"/>
                    <a:pt x="15754" y="14577"/>
                    <a:pt x="16705" y="12676"/>
                  </a:cubicBezTo>
                  <a:cubicBezTo>
                    <a:pt x="17157" y="11725"/>
                    <a:pt x="17655" y="10820"/>
                    <a:pt x="18153" y="9960"/>
                  </a:cubicBezTo>
                  <a:cubicBezTo>
                    <a:pt x="18425" y="9507"/>
                    <a:pt x="18651" y="9145"/>
                    <a:pt x="18923" y="8692"/>
                  </a:cubicBezTo>
                  <a:cubicBezTo>
                    <a:pt x="19195" y="8240"/>
                    <a:pt x="19376" y="8059"/>
                    <a:pt x="19783" y="7470"/>
                  </a:cubicBezTo>
                  <a:lnTo>
                    <a:pt x="8964" y="1"/>
                  </a:lnTo>
                  <a:close/>
                </a:path>
              </a:pathLst>
            </a:custGeom>
            <a:solidFill>
              <a:srgbClr val="F6B7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3"/>
            <p:cNvSpPr/>
            <p:nvPr/>
          </p:nvSpPr>
          <p:spPr>
            <a:xfrm>
              <a:off x="3979725" y="3503125"/>
              <a:ext cx="639450" cy="1656875"/>
            </a:xfrm>
            <a:custGeom>
              <a:rect b="b" l="l" r="r" t="t"/>
              <a:pathLst>
                <a:path extrusionOk="0" h="66275" w="25578">
                  <a:moveTo>
                    <a:pt x="3713" y="1"/>
                  </a:moveTo>
                  <a:lnTo>
                    <a:pt x="3351" y="816"/>
                  </a:lnTo>
                  <a:lnTo>
                    <a:pt x="3170" y="1223"/>
                  </a:lnTo>
                  <a:lnTo>
                    <a:pt x="2943" y="1812"/>
                  </a:lnTo>
                  <a:lnTo>
                    <a:pt x="2445" y="2989"/>
                  </a:lnTo>
                  <a:cubicBezTo>
                    <a:pt x="2310" y="3351"/>
                    <a:pt x="2219" y="3668"/>
                    <a:pt x="2083" y="4030"/>
                  </a:cubicBezTo>
                  <a:cubicBezTo>
                    <a:pt x="1630" y="5433"/>
                    <a:pt x="1268" y="6837"/>
                    <a:pt x="951" y="8240"/>
                  </a:cubicBezTo>
                  <a:cubicBezTo>
                    <a:pt x="680" y="9643"/>
                    <a:pt x="453" y="11047"/>
                    <a:pt x="272" y="12450"/>
                  </a:cubicBezTo>
                  <a:cubicBezTo>
                    <a:pt x="227" y="13129"/>
                    <a:pt x="137" y="13853"/>
                    <a:pt x="91" y="14532"/>
                  </a:cubicBezTo>
                  <a:cubicBezTo>
                    <a:pt x="46" y="15211"/>
                    <a:pt x="1" y="15936"/>
                    <a:pt x="1" y="16615"/>
                  </a:cubicBezTo>
                  <a:lnTo>
                    <a:pt x="1" y="18652"/>
                  </a:lnTo>
                  <a:cubicBezTo>
                    <a:pt x="1" y="19331"/>
                    <a:pt x="46" y="20010"/>
                    <a:pt x="91" y="20689"/>
                  </a:cubicBezTo>
                  <a:cubicBezTo>
                    <a:pt x="137" y="22047"/>
                    <a:pt x="272" y="23405"/>
                    <a:pt x="453" y="24763"/>
                  </a:cubicBezTo>
                  <a:cubicBezTo>
                    <a:pt x="770" y="27389"/>
                    <a:pt x="1314" y="30014"/>
                    <a:pt x="1993" y="32595"/>
                  </a:cubicBezTo>
                  <a:cubicBezTo>
                    <a:pt x="2174" y="33228"/>
                    <a:pt x="2400" y="33862"/>
                    <a:pt x="2581" y="34496"/>
                  </a:cubicBezTo>
                  <a:cubicBezTo>
                    <a:pt x="2762" y="35175"/>
                    <a:pt x="2943" y="35763"/>
                    <a:pt x="3170" y="36397"/>
                  </a:cubicBezTo>
                  <a:cubicBezTo>
                    <a:pt x="3396" y="37031"/>
                    <a:pt x="3622" y="37665"/>
                    <a:pt x="3849" y="38298"/>
                  </a:cubicBezTo>
                  <a:cubicBezTo>
                    <a:pt x="4075" y="38887"/>
                    <a:pt x="4301" y="39521"/>
                    <a:pt x="4573" y="40109"/>
                  </a:cubicBezTo>
                  <a:cubicBezTo>
                    <a:pt x="5071" y="41332"/>
                    <a:pt x="5659" y="42554"/>
                    <a:pt x="6203" y="43731"/>
                  </a:cubicBezTo>
                  <a:cubicBezTo>
                    <a:pt x="6791" y="44908"/>
                    <a:pt x="7425" y="46085"/>
                    <a:pt x="8104" y="47216"/>
                  </a:cubicBezTo>
                  <a:lnTo>
                    <a:pt x="9100" y="48891"/>
                  </a:lnTo>
                  <a:lnTo>
                    <a:pt x="10186" y="50566"/>
                  </a:lnTo>
                  <a:cubicBezTo>
                    <a:pt x="10956" y="51608"/>
                    <a:pt x="11680" y="52694"/>
                    <a:pt x="12495" y="53735"/>
                  </a:cubicBezTo>
                  <a:cubicBezTo>
                    <a:pt x="12902" y="54233"/>
                    <a:pt x="13310" y="54731"/>
                    <a:pt x="13762" y="55229"/>
                  </a:cubicBezTo>
                  <a:cubicBezTo>
                    <a:pt x="14170" y="55772"/>
                    <a:pt x="14577" y="56270"/>
                    <a:pt x="15030" y="56723"/>
                  </a:cubicBezTo>
                  <a:cubicBezTo>
                    <a:pt x="15499" y="57266"/>
                    <a:pt x="15982" y="57783"/>
                    <a:pt x="16479" y="58295"/>
                  </a:cubicBezTo>
                  <a:lnTo>
                    <a:pt x="16479" y="58295"/>
                  </a:lnTo>
                  <a:lnTo>
                    <a:pt x="16479" y="66275"/>
                  </a:lnTo>
                  <a:lnTo>
                    <a:pt x="25578" y="66275"/>
                  </a:lnTo>
                  <a:lnTo>
                    <a:pt x="25578" y="56451"/>
                  </a:lnTo>
                  <a:cubicBezTo>
                    <a:pt x="25578" y="55365"/>
                    <a:pt x="25170" y="54324"/>
                    <a:pt x="24491" y="53509"/>
                  </a:cubicBezTo>
                  <a:lnTo>
                    <a:pt x="24355" y="53328"/>
                  </a:lnTo>
                  <a:cubicBezTo>
                    <a:pt x="23631" y="52513"/>
                    <a:pt x="22907" y="51698"/>
                    <a:pt x="22228" y="50793"/>
                  </a:cubicBezTo>
                  <a:cubicBezTo>
                    <a:pt x="21911" y="50385"/>
                    <a:pt x="21594" y="49933"/>
                    <a:pt x="21277" y="49525"/>
                  </a:cubicBezTo>
                  <a:cubicBezTo>
                    <a:pt x="20915" y="49072"/>
                    <a:pt x="20598" y="48620"/>
                    <a:pt x="20326" y="48167"/>
                  </a:cubicBezTo>
                  <a:cubicBezTo>
                    <a:pt x="19693" y="47262"/>
                    <a:pt x="19149" y="46311"/>
                    <a:pt x="18561" y="45406"/>
                  </a:cubicBezTo>
                  <a:lnTo>
                    <a:pt x="17791" y="43957"/>
                  </a:lnTo>
                  <a:lnTo>
                    <a:pt x="17022" y="42508"/>
                  </a:lnTo>
                  <a:cubicBezTo>
                    <a:pt x="16569" y="41513"/>
                    <a:pt x="16071" y="40517"/>
                    <a:pt x="15664" y="39521"/>
                  </a:cubicBezTo>
                  <a:cubicBezTo>
                    <a:pt x="15302" y="38525"/>
                    <a:pt x="14894" y="37529"/>
                    <a:pt x="14532" y="36488"/>
                  </a:cubicBezTo>
                  <a:cubicBezTo>
                    <a:pt x="14351" y="35944"/>
                    <a:pt x="14215" y="35447"/>
                    <a:pt x="14034" y="34903"/>
                  </a:cubicBezTo>
                  <a:cubicBezTo>
                    <a:pt x="13898" y="34405"/>
                    <a:pt x="13762" y="33862"/>
                    <a:pt x="13627" y="33364"/>
                  </a:cubicBezTo>
                  <a:cubicBezTo>
                    <a:pt x="13446" y="32821"/>
                    <a:pt x="13310" y="32323"/>
                    <a:pt x="13219" y="31780"/>
                  </a:cubicBezTo>
                  <a:cubicBezTo>
                    <a:pt x="13083" y="31237"/>
                    <a:pt x="12948" y="30739"/>
                    <a:pt x="12857" y="30195"/>
                  </a:cubicBezTo>
                  <a:cubicBezTo>
                    <a:pt x="12450" y="28068"/>
                    <a:pt x="12178" y="25940"/>
                    <a:pt x="12042" y="23812"/>
                  </a:cubicBezTo>
                  <a:cubicBezTo>
                    <a:pt x="11997" y="22726"/>
                    <a:pt x="11997" y="21640"/>
                    <a:pt x="11997" y="20598"/>
                  </a:cubicBezTo>
                  <a:cubicBezTo>
                    <a:pt x="11997" y="20055"/>
                    <a:pt x="11997" y="19557"/>
                    <a:pt x="12042" y="19014"/>
                  </a:cubicBezTo>
                  <a:cubicBezTo>
                    <a:pt x="12088" y="18471"/>
                    <a:pt x="12088" y="17973"/>
                    <a:pt x="12133" y="17429"/>
                  </a:cubicBezTo>
                  <a:cubicBezTo>
                    <a:pt x="12178" y="16932"/>
                    <a:pt x="12269" y="16388"/>
                    <a:pt x="12314" y="15890"/>
                  </a:cubicBezTo>
                  <a:cubicBezTo>
                    <a:pt x="12404" y="15347"/>
                    <a:pt x="12495" y="14849"/>
                    <a:pt x="12585" y="14351"/>
                  </a:cubicBezTo>
                  <a:cubicBezTo>
                    <a:pt x="12767" y="13355"/>
                    <a:pt x="12993" y="12359"/>
                    <a:pt x="13265" y="11409"/>
                  </a:cubicBezTo>
                  <a:cubicBezTo>
                    <a:pt x="13536" y="10458"/>
                    <a:pt x="13853" y="9507"/>
                    <a:pt x="14215" y="8602"/>
                  </a:cubicBezTo>
                  <a:lnTo>
                    <a:pt x="14487" y="7968"/>
                  </a:lnTo>
                  <a:lnTo>
                    <a:pt x="14758" y="7380"/>
                  </a:lnTo>
                  <a:lnTo>
                    <a:pt x="14894" y="7108"/>
                  </a:lnTo>
                  <a:lnTo>
                    <a:pt x="15075" y="6701"/>
                  </a:lnTo>
                  <a:lnTo>
                    <a:pt x="15528" y="5931"/>
                  </a:lnTo>
                  <a:lnTo>
                    <a:pt x="3713" y="1"/>
                  </a:lnTo>
                  <a:close/>
                </a:path>
              </a:pathLst>
            </a:custGeom>
            <a:solidFill>
              <a:srgbClr val="F6B7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3"/>
            <p:cNvSpPr/>
            <p:nvPr/>
          </p:nvSpPr>
          <p:spPr>
            <a:xfrm>
              <a:off x="3599475" y="1744425"/>
              <a:ext cx="285225" cy="485550"/>
            </a:xfrm>
            <a:custGeom>
              <a:rect b="b" l="l" r="r" t="t"/>
              <a:pathLst>
                <a:path extrusionOk="0" h="19422" w="11409">
                  <a:moveTo>
                    <a:pt x="1" y="1"/>
                  </a:moveTo>
                  <a:lnTo>
                    <a:pt x="1" y="19421"/>
                  </a:lnTo>
                  <a:lnTo>
                    <a:pt x="11408" y="19421"/>
                  </a:lnTo>
                  <a:lnTo>
                    <a:pt x="11408" y="1"/>
                  </a:lnTo>
                  <a:close/>
                </a:path>
              </a:pathLst>
            </a:custGeom>
            <a:solidFill>
              <a:srgbClr val="F6B7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3"/>
            <p:cNvSpPr/>
            <p:nvPr/>
          </p:nvSpPr>
          <p:spPr>
            <a:xfrm>
              <a:off x="3599475" y="1745575"/>
              <a:ext cx="285225" cy="289250"/>
            </a:xfrm>
            <a:custGeom>
              <a:rect b="b" l="l" r="r" t="t"/>
              <a:pathLst>
                <a:path extrusionOk="0" h="11570" w="11409">
                  <a:moveTo>
                    <a:pt x="1" y="0"/>
                  </a:moveTo>
                  <a:lnTo>
                    <a:pt x="1" y="10865"/>
                  </a:lnTo>
                  <a:cubicBezTo>
                    <a:pt x="1112" y="11334"/>
                    <a:pt x="2690" y="11569"/>
                    <a:pt x="4350" y="11569"/>
                  </a:cubicBezTo>
                  <a:cubicBezTo>
                    <a:pt x="7019" y="11569"/>
                    <a:pt x="9901" y="10961"/>
                    <a:pt x="11408" y="9733"/>
                  </a:cubicBezTo>
                  <a:lnTo>
                    <a:pt x="11408" y="0"/>
                  </a:lnTo>
                  <a:close/>
                </a:path>
              </a:pathLst>
            </a:custGeom>
            <a:solidFill>
              <a:srgbClr val="DE8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3"/>
            <p:cNvSpPr/>
            <p:nvPr/>
          </p:nvSpPr>
          <p:spPr>
            <a:xfrm>
              <a:off x="3257700" y="2008125"/>
              <a:ext cx="1172475" cy="966575"/>
            </a:xfrm>
            <a:custGeom>
              <a:rect b="b" l="l" r="r" t="t"/>
              <a:pathLst>
                <a:path extrusionOk="0" h="38663" w="46899">
                  <a:moveTo>
                    <a:pt x="25079" y="1"/>
                  </a:moveTo>
                  <a:cubicBezTo>
                    <a:pt x="25079" y="1"/>
                    <a:pt x="24129" y="6746"/>
                    <a:pt x="17565" y="6746"/>
                  </a:cubicBezTo>
                  <a:cubicBezTo>
                    <a:pt x="12902" y="6746"/>
                    <a:pt x="13672" y="1495"/>
                    <a:pt x="13672" y="1495"/>
                  </a:cubicBezTo>
                  <a:lnTo>
                    <a:pt x="13672" y="1495"/>
                  </a:lnTo>
                  <a:cubicBezTo>
                    <a:pt x="13671" y="1495"/>
                    <a:pt x="7832" y="4301"/>
                    <a:pt x="7108" y="4799"/>
                  </a:cubicBezTo>
                  <a:cubicBezTo>
                    <a:pt x="6519" y="5116"/>
                    <a:pt x="6066" y="5750"/>
                    <a:pt x="5931" y="6429"/>
                  </a:cubicBezTo>
                  <a:cubicBezTo>
                    <a:pt x="5840" y="6972"/>
                    <a:pt x="2445" y="20915"/>
                    <a:pt x="0" y="36080"/>
                  </a:cubicBezTo>
                  <a:cubicBezTo>
                    <a:pt x="3404" y="37125"/>
                    <a:pt x="10203" y="38662"/>
                    <a:pt x="20519" y="38662"/>
                  </a:cubicBezTo>
                  <a:cubicBezTo>
                    <a:pt x="27629" y="38662"/>
                    <a:pt x="36408" y="37932"/>
                    <a:pt x="46899" y="35808"/>
                  </a:cubicBezTo>
                  <a:cubicBezTo>
                    <a:pt x="43685" y="23088"/>
                    <a:pt x="39837" y="7832"/>
                    <a:pt x="39475" y="7063"/>
                  </a:cubicBezTo>
                  <a:cubicBezTo>
                    <a:pt x="38841" y="5705"/>
                    <a:pt x="38117" y="4437"/>
                    <a:pt x="36306" y="3713"/>
                  </a:cubicBezTo>
                  <a:cubicBezTo>
                    <a:pt x="33771" y="2672"/>
                    <a:pt x="25079" y="1"/>
                    <a:pt x="2507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3"/>
            <p:cNvSpPr/>
            <p:nvPr/>
          </p:nvSpPr>
          <p:spPr>
            <a:xfrm>
              <a:off x="2919325" y="814150"/>
              <a:ext cx="69050" cy="211675"/>
            </a:xfrm>
            <a:custGeom>
              <a:rect b="b" l="l" r="r" t="t"/>
              <a:pathLst>
                <a:path extrusionOk="0" h="8467" w="2762">
                  <a:moveTo>
                    <a:pt x="2761" y="1"/>
                  </a:moveTo>
                  <a:lnTo>
                    <a:pt x="2761" y="1"/>
                  </a:lnTo>
                  <a:cubicBezTo>
                    <a:pt x="2671" y="46"/>
                    <a:pt x="2535" y="91"/>
                    <a:pt x="2445" y="182"/>
                  </a:cubicBezTo>
                  <a:cubicBezTo>
                    <a:pt x="2309" y="273"/>
                    <a:pt x="2173" y="363"/>
                    <a:pt x="2037" y="454"/>
                  </a:cubicBezTo>
                  <a:cubicBezTo>
                    <a:pt x="1856" y="589"/>
                    <a:pt x="1720" y="725"/>
                    <a:pt x="1539" y="861"/>
                  </a:cubicBezTo>
                  <a:lnTo>
                    <a:pt x="1313" y="1133"/>
                  </a:lnTo>
                  <a:cubicBezTo>
                    <a:pt x="1222" y="1223"/>
                    <a:pt x="1132" y="1314"/>
                    <a:pt x="1087" y="1404"/>
                  </a:cubicBezTo>
                  <a:cubicBezTo>
                    <a:pt x="905" y="1631"/>
                    <a:pt x="770" y="1902"/>
                    <a:pt x="634" y="2129"/>
                  </a:cubicBezTo>
                  <a:cubicBezTo>
                    <a:pt x="498" y="2400"/>
                    <a:pt x="362" y="2672"/>
                    <a:pt x="272" y="2989"/>
                  </a:cubicBezTo>
                  <a:cubicBezTo>
                    <a:pt x="226" y="3124"/>
                    <a:pt x="181" y="3260"/>
                    <a:pt x="181" y="3396"/>
                  </a:cubicBezTo>
                  <a:cubicBezTo>
                    <a:pt x="136" y="3577"/>
                    <a:pt x="91" y="3713"/>
                    <a:pt x="91" y="3894"/>
                  </a:cubicBezTo>
                  <a:cubicBezTo>
                    <a:pt x="45" y="4166"/>
                    <a:pt x="0" y="4483"/>
                    <a:pt x="0" y="4799"/>
                  </a:cubicBezTo>
                  <a:cubicBezTo>
                    <a:pt x="0" y="4935"/>
                    <a:pt x="0" y="5116"/>
                    <a:pt x="0" y="5252"/>
                  </a:cubicBezTo>
                  <a:cubicBezTo>
                    <a:pt x="45" y="5388"/>
                    <a:pt x="45" y="5524"/>
                    <a:pt x="45" y="5705"/>
                  </a:cubicBezTo>
                  <a:cubicBezTo>
                    <a:pt x="91" y="5976"/>
                    <a:pt x="181" y="6248"/>
                    <a:pt x="226" y="6474"/>
                  </a:cubicBezTo>
                  <a:cubicBezTo>
                    <a:pt x="317" y="6746"/>
                    <a:pt x="408" y="6972"/>
                    <a:pt x="498" y="7199"/>
                  </a:cubicBezTo>
                  <a:cubicBezTo>
                    <a:pt x="589" y="7380"/>
                    <a:pt x="679" y="7561"/>
                    <a:pt x="815" y="7742"/>
                  </a:cubicBezTo>
                  <a:cubicBezTo>
                    <a:pt x="860" y="7878"/>
                    <a:pt x="951" y="8014"/>
                    <a:pt x="1041" y="8149"/>
                  </a:cubicBezTo>
                  <a:cubicBezTo>
                    <a:pt x="1132" y="8240"/>
                    <a:pt x="1222" y="8376"/>
                    <a:pt x="1358" y="8466"/>
                  </a:cubicBezTo>
                  <a:cubicBezTo>
                    <a:pt x="1358" y="8466"/>
                    <a:pt x="1358" y="8285"/>
                    <a:pt x="1358" y="8014"/>
                  </a:cubicBezTo>
                  <a:cubicBezTo>
                    <a:pt x="1313" y="7787"/>
                    <a:pt x="1313" y="7425"/>
                    <a:pt x="1313" y="6972"/>
                  </a:cubicBezTo>
                  <a:lnTo>
                    <a:pt x="1313" y="6339"/>
                  </a:lnTo>
                  <a:cubicBezTo>
                    <a:pt x="1313" y="6112"/>
                    <a:pt x="1268" y="5841"/>
                    <a:pt x="1313" y="5614"/>
                  </a:cubicBezTo>
                  <a:cubicBezTo>
                    <a:pt x="1358" y="5343"/>
                    <a:pt x="1313" y="5071"/>
                    <a:pt x="1358" y="4845"/>
                  </a:cubicBezTo>
                  <a:cubicBezTo>
                    <a:pt x="1403" y="4573"/>
                    <a:pt x="1403" y="4347"/>
                    <a:pt x="1449" y="4075"/>
                  </a:cubicBezTo>
                  <a:cubicBezTo>
                    <a:pt x="1449" y="3939"/>
                    <a:pt x="1449" y="3803"/>
                    <a:pt x="1494" y="3713"/>
                  </a:cubicBezTo>
                  <a:cubicBezTo>
                    <a:pt x="1539" y="3577"/>
                    <a:pt x="1539" y="3441"/>
                    <a:pt x="1584" y="3306"/>
                  </a:cubicBezTo>
                  <a:cubicBezTo>
                    <a:pt x="1630" y="3079"/>
                    <a:pt x="1720" y="2853"/>
                    <a:pt x="1766" y="2581"/>
                  </a:cubicBezTo>
                  <a:cubicBezTo>
                    <a:pt x="1811" y="2355"/>
                    <a:pt x="1901" y="2129"/>
                    <a:pt x="1992" y="1902"/>
                  </a:cubicBezTo>
                  <a:cubicBezTo>
                    <a:pt x="2037" y="1721"/>
                    <a:pt x="2128" y="1495"/>
                    <a:pt x="2218" y="1314"/>
                  </a:cubicBezTo>
                  <a:cubicBezTo>
                    <a:pt x="2309" y="1133"/>
                    <a:pt x="2354" y="952"/>
                    <a:pt x="2445" y="770"/>
                  </a:cubicBezTo>
                  <a:cubicBezTo>
                    <a:pt x="2535" y="635"/>
                    <a:pt x="2580" y="499"/>
                    <a:pt x="2626" y="363"/>
                  </a:cubicBezTo>
                  <a:cubicBezTo>
                    <a:pt x="2716" y="137"/>
                    <a:pt x="2761" y="1"/>
                    <a:pt x="2761" y="1"/>
                  </a:cubicBezTo>
                  <a:close/>
                </a:path>
              </a:pathLst>
            </a:custGeom>
            <a:solidFill>
              <a:srgbClr val="FFCA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2973625" y="870750"/>
              <a:ext cx="56625" cy="165250"/>
            </a:xfrm>
            <a:custGeom>
              <a:rect b="b" l="l" r="r" t="t"/>
              <a:pathLst>
                <a:path extrusionOk="0" h="6610" w="2265">
                  <a:moveTo>
                    <a:pt x="2264" y="0"/>
                  </a:moveTo>
                  <a:lnTo>
                    <a:pt x="2264" y="0"/>
                  </a:lnTo>
                  <a:cubicBezTo>
                    <a:pt x="2174" y="46"/>
                    <a:pt x="2083" y="91"/>
                    <a:pt x="1993" y="136"/>
                  </a:cubicBezTo>
                  <a:cubicBezTo>
                    <a:pt x="1902" y="181"/>
                    <a:pt x="1766" y="272"/>
                    <a:pt x="1631" y="363"/>
                  </a:cubicBezTo>
                  <a:cubicBezTo>
                    <a:pt x="1495" y="453"/>
                    <a:pt x="1359" y="544"/>
                    <a:pt x="1269" y="679"/>
                  </a:cubicBezTo>
                  <a:cubicBezTo>
                    <a:pt x="1133" y="770"/>
                    <a:pt x="997" y="951"/>
                    <a:pt x="861" y="1087"/>
                  </a:cubicBezTo>
                  <a:cubicBezTo>
                    <a:pt x="725" y="1268"/>
                    <a:pt x="635" y="1449"/>
                    <a:pt x="499" y="1675"/>
                  </a:cubicBezTo>
                  <a:cubicBezTo>
                    <a:pt x="408" y="1856"/>
                    <a:pt x="318" y="2083"/>
                    <a:pt x="227" y="2309"/>
                  </a:cubicBezTo>
                  <a:cubicBezTo>
                    <a:pt x="182" y="2445"/>
                    <a:pt x="182" y="2535"/>
                    <a:pt x="137" y="2671"/>
                  </a:cubicBezTo>
                  <a:cubicBezTo>
                    <a:pt x="92" y="2807"/>
                    <a:pt x="92" y="2898"/>
                    <a:pt x="92" y="3033"/>
                  </a:cubicBezTo>
                  <a:cubicBezTo>
                    <a:pt x="46" y="3260"/>
                    <a:pt x="1" y="3531"/>
                    <a:pt x="1" y="3758"/>
                  </a:cubicBezTo>
                  <a:cubicBezTo>
                    <a:pt x="1" y="3984"/>
                    <a:pt x="46" y="4210"/>
                    <a:pt x="92" y="4437"/>
                  </a:cubicBezTo>
                  <a:cubicBezTo>
                    <a:pt x="92" y="4663"/>
                    <a:pt x="182" y="4889"/>
                    <a:pt x="227" y="5070"/>
                  </a:cubicBezTo>
                  <a:cubicBezTo>
                    <a:pt x="318" y="5252"/>
                    <a:pt x="363" y="5433"/>
                    <a:pt x="454" y="5614"/>
                  </a:cubicBezTo>
                  <a:cubicBezTo>
                    <a:pt x="589" y="5885"/>
                    <a:pt x="725" y="6112"/>
                    <a:pt x="906" y="6338"/>
                  </a:cubicBezTo>
                  <a:cubicBezTo>
                    <a:pt x="997" y="6429"/>
                    <a:pt x="1042" y="6519"/>
                    <a:pt x="1133" y="6610"/>
                  </a:cubicBezTo>
                  <a:cubicBezTo>
                    <a:pt x="1133" y="6610"/>
                    <a:pt x="1178" y="6157"/>
                    <a:pt x="1223" y="5433"/>
                  </a:cubicBezTo>
                  <a:lnTo>
                    <a:pt x="1223" y="4889"/>
                  </a:lnTo>
                  <a:cubicBezTo>
                    <a:pt x="1223" y="4708"/>
                    <a:pt x="1178" y="4527"/>
                    <a:pt x="1223" y="4346"/>
                  </a:cubicBezTo>
                  <a:cubicBezTo>
                    <a:pt x="1269" y="4165"/>
                    <a:pt x="1223" y="3939"/>
                    <a:pt x="1269" y="3758"/>
                  </a:cubicBezTo>
                  <a:cubicBezTo>
                    <a:pt x="1269" y="3622"/>
                    <a:pt x="1269" y="3396"/>
                    <a:pt x="1314" y="3214"/>
                  </a:cubicBezTo>
                  <a:cubicBezTo>
                    <a:pt x="1359" y="3124"/>
                    <a:pt x="1359" y="3033"/>
                    <a:pt x="1359" y="2898"/>
                  </a:cubicBezTo>
                  <a:cubicBezTo>
                    <a:pt x="1404" y="2807"/>
                    <a:pt x="1404" y="2716"/>
                    <a:pt x="1404" y="2626"/>
                  </a:cubicBezTo>
                  <a:cubicBezTo>
                    <a:pt x="1450" y="2445"/>
                    <a:pt x="1495" y="2264"/>
                    <a:pt x="1540" y="2083"/>
                  </a:cubicBezTo>
                  <a:cubicBezTo>
                    <a:pt x="1585" y="1902"/>
                    <a:pt x="1676" y="1721"/>
                    <a:pt x="1721" y="1539"/>
                  </a:cubicBezTo>
                  <a:cubicBezTo>
                    <a:pt x="1766" y="1404"/>
                    <a:pt x="1812" y="1223"/>
                    <a:pt x="1857" y="1087"/>
                  </a:cubicBezTo>
                  <a:cubicBezTo>
                    <a:pt x="1948" y="906"/>
                    <a:pt x="1948" y="770"/>
                    <a:pt x="2038" y="634"/>
                  </a:cubicBezTo>
                  <a:cubicBezTo>
                    <a:pt x="2083" y="544"/>
                    <a:pt x="2129" y="408"/>
                    <a:pt x="2174" y="317"/>
                  </a:cubicBezTo>
                  <a:cubicBezTo>
                    <a:pt x="2219" y="136"/>
                    <a:pt x="2264" y="0"/>
                    <a:pt x="2264" y="0"/>
                  </a:cubicBezTo>
                  <a:close/>
                </a:path>
              </a:pathLst>
            </a:custGeom>
            <a:solidFill>
              <a:srgbClr val="FFCA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3"/>
            <p:cNvSpPr/>
            <p:nvPr/>
          </p:nvSpPr>
          <p:spPr>
            <a:xfrm>
              <a:off x="4217400" y="238300"/>
              <a:ext cx="842850" cy="894650"/>
            </a:xfrm>
            <a:custGeom>
              <a:rect b="b" l="l" r="r" t="t"/>
              <a:pathLst>
                <a:path extrusionOk="0" h="35786" w="33714">
                  <a:moveTo>
                    <a:pt x="19939" y="0"/>
                  </a:moveTo>
                  <a:cubicBezTo>
                    <a:pt x="18717" y="0"/>
                    <a:pt x="17317" y="157"/>
                    <a:pt x="15799" y="536"/>
                  </a:cubicBezTo>
                  <a:cubicBezTo>
                    <a:pt x="10774" y="1758"/>
                    <a:pt x="2943" y="6783"/>
                    <a:pt x="0" y="16743"/>
                  </a:cubicBezTo>
                  <a:lnTo>
                    <a:pt x="0" y="33356"/>
                  </a:lnTo>
                  <a:lnTo>
                    <a:pt x="9869" y="33356"/>
                  </a:lnTo>
                  <a:cubicBezTo>
                    <a:pt x="12485" y="35221"/>
                    <a:pt x="15325" y="35785"/>
                    <a:pt x="17260" y="35785"/>
                  </a:cubicBezTo>
                  <a:cubicBezTo>
                    <a:pt x="18472" y="35785"/>
                    <a:pt x="19330" y="35564"/>
                    <a:pt x="19556" y="35303"/>
                  </a:cubicBezTo>
                  <a:cubicBezTo>
                    <a:pt x="20145" y="34624"/>
                    <a:pt x="19511" y="31229"/>
                    <a:pt x="18741" y="29554"/>
                  </a:cubicBezTo>
                  <a:cubicBezTo>
                    <a:pt x="24038" y="29554"/>
                    <a:pt x="28203" y="26747"/>
                    <a:pt x="28293" y="26204"/>
                  </a:cubicBezTo>
                  <a:cubicBezTo>
                    <a:pt x="28384" y="25661"/>
                    <a:pt x="26754" y="22809"/>
                    <a:pt x="24626" y="21450"/>
                  </a:cubicBezTo>
                  <a:cubicBezTo>
                    <a:pt x="27026" y="20726"/>
                    <a:pt x="32956" y="17512"/>
                    <a:pt x="33363" y="15203"/>
                  </a:cubicBezTo>
                  <a:cubicBezTo>
                    <a:pt x="33714" y="12970"/>
                    <a:pt x="25548" y="8533"/>
                    <a:pt x="20467" y="8533"/>
                  </a:cubicBezTo>
                  <a:cubicBezTo>
                    <a:pt x="20295" y="8533"/>
                    <a:pt x="20127" y="8539"/>
                    <a:pt x="19964" y="8549"/>
                  </a:cubicBezTo>
                  <a:cubicBezTo>
                    <a:pt x="23178" y="5787"/>
                    <a:pt x="24898" y="2483"/>
                    <a:pt x="24807" y="1713"/>
                  </a:cubicBezTo>
                  <a:cubicBezTo>
                    <a:pt x="24681" y="857"/>
                    <a:pt x="22798" y="0"/>
                    <a:pt x="19939" y="0"/>
                  </a:cubicBezTo>
                  <a:close/>
                </a:path>
              </a:pathLst>
            </a:custGeom>
            <a:solidFill>
              <a:srgbClr val="FFB3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3"/>
            <p:cNvSpPr/>
            <p:nvPr/>
          </p:nvSpPr>
          <p:spPr>
            <a:xfrm>
              <a:off x="4139300" y="543675"/>
              <a:ext cx="424425" cy="479875"/>
            </a:xfrm>
            <a:custGeom>
              <a:rect b="b" l="l" r="r" t="t"/>
              <a:pathLst>
                <a:path extrusionOk="0" h="19195" w="16977">
                  <a:moveTo>
                    <a:pt x="1" y="1"/>
                  </a:moveTo>
                  <a:lnTo>
                    <a:pt x="1" y="19195"/>
                  </a:lnTo>
                  <a:lnTo>
                    <a:pt x="12902" y="19195"/>
                  </a:lnTo>
                  <a:cubicBezTo>
                    <a:pt x="13853" y="18516"/>
                    <a:pt x="16976" y="14668"/>
                    <a:pt x="14034" y="7787"/>
                  </a:cubicBezTo>
                  <a:cubicBezTo>
                    <a:pt x="11091" y="906"/>
                    <a:pt x="5252" y="1"/>
                    <a:pt x="525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4425625" y="942050"/>
              <a:ext cx="307850" cy="496850"/>
            </a:xfrm>
            <a:custGeom>
              <a:rect b="b" l="l" r="r" t="t"/>
              <a:pathLst>
                <a:path extrusionOk="0" h="19874" w="12314">
                  <a:moveTo>
                    <a:pt x="1" y="0"/>
                  </a:moveTo>
                  <a:cubicBezTo>
                    <a:pt x="5297" y="7108"/>
                    <a:pt x="5025" y="19873"/>
                    <a:pt x="5025" y="19873"/>
                  </a:cubicBezTo>
                  <a:lnTo>
                    <a:pt x="12314" y="19873"/>
                  </a:lnTo>
                  <a:cubicBezTo>
                    <a:pt x="11589" y="11861"/>
                    <a:pt x="8013" y="4572"/>
                    <a:pt x="226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3"/>
            <p:cNvSpPr/>
            <p:nvPr/>
          </p:nvSpPr>
          <p:spPr>
            <a:xfrm>
              <a:off x="4447125" y="873250"/>
              <a:ext cx="582875" cy="232925"/>
            </a:xfrm>
            <a:custGeom>
              <a:rect b="b" l="l" r="r" t="t"/>
              <a:pathLst>
                <a:path extrusionOk="0" h="9317" w="23315">
                  <a:moveTo>
                    <a:pt x="10149" y="0"/>
                  </a:moveTo>
                  <a:cubicBezTo>
                    <a:pt x="7017" y="0"/>
                    <a:pt x="3957" y="528"/>
                    <a:pt x="1132" y="1621"/>
                  </a:cubicBezTo>
                  <a:lnTo>
                    <a:pt x="1" y="3612"/>
                  </a:lnTo>
                  <a:cubicBezTo>
                    <a:pt x="608" y="3544"/>
                    <a:pt x="1226" y="3511"/>
                    <a:pt x="1849" y="3511"/>
                  </a:cubicBezTo>
                  <a:cubicBezTo>
                    <a:pt x="10234" y="3511"/>
                    <a:pt x="19647" y="9316"/>
                    <a:pt x="19647" y="9316"/>
                  </a:cubicBezTo>
                  <a:lnTo>
                    <a:pt x="23314" y="3024"/>
                  </a:lnTo>
                  <a:cubicBezTo>
                    <a:pt x="19084" y="1041"/>
                    <a:pt x="14545" y="0"/>
                    <a:pt x="1014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3"/>
            <p:cNvSpPr/>
            <p:nvPr/>
          </p:nvSpPr>
          <p:spPr>
            <a:xfrm>
              <a:off x="2910250" y="1277025"/>
              <a:ext cx="224125" cy="317825"/>
            </a:xfrm>
            <a:custGeom>
              <a:rect b="b" l="l" r="r" t="t"/>
              <a:pathLst>
                <a:path extrusionOk="0" h="12713" w="8965">
                  <a:moveTo>
                    <a:pt x="7244" y="1"/>
                  </a:moveTo>
                  <a:cubicBezTo>
                    <a:pt x="6972" y="46"/>
                    <a:pt x="6655" y="91"/>
                    <a:pt x="6384" y="137"/>
                  </a:cubicBezTo>
                  <a:cubicBezTo>
                    <a:pt x="6022" y="182"/>
                    <a:pt x="5660" y="273"/>
                    <a:pt x="5343" y="408"/>
                  </a:cubicBezTo>
                  <a:cubicBezTo>
                    <a:pt x="4437" y="725"/>
                    <a:pt x="3622" y="1223"/>
                    <a:pt x="2943" y="1812"/>
                  </a:cubicBezTo>
                  <a:cubicBezTo>
                    <a:pt x="2762" y="1993"/>
                    <a:pt x="2581" y="2129"/>
                    <a:pt x="2355" y="2355"/>
                  </a:cubicBezTo>
                  <a:cubicBezTo>
                    <a:pt x="2174" y="2536"/>
                    <a:pt x="1993" y="2762"/>
                    <a:pt x="1812" y="2943"/>
                  </a:cubicBezTo>
                  <a:cubicBezTo>
                    <a:pt x="1450" y="3396"/>
                    <a:pt x="1133" y="3849"/>
                    <a:pt x="906" y="4392"/>
                  </a:cubicBezTo>
                  <a:cubicBezTo>
                    <a:pt x="680" y="4845"/>
                    <a:pt x="454" y="5388"/>
                    <a:pt x="318" y="5931"/>
                  </a:cubicBezTo>
                  <a:cubicBezTo>
                    <a:pt x="182" y="6429"/>
                    <a:pt x="91" y="6927"/>
                    <a:pt x="46" y="7470"/>
                  </a:cubicBezTo>
                  <a:cubicBezTo>
                    <a:pt x="1" y="7742"/>
                    <a:pt x="1" y="7968"/>
                    <a:pt x="1" y="8240"/>
                  </a:cubicBezTo>
                  <a:lnTo>
                    <a:pt x="1" y="8602"/>
                  </a:lnTo>
                  <a:lnTo>
                    <a:pt x="46" y="8919"/>
                  </a:lnTo>
                  <a:cubicBezTo>
                    <a:pt x="46" y="9145"/>
                    <a:pt x="91" y="9372"/>
                    <a:pt x="91" y="9598"/>
                  </a:cubicBezTo>
                  <a:cubicBezTo>
                    <a:pt x="137" y="9779"/>
                    <a:pt x="182" y="10005"/>
                    <a:pt x="227" y="10186"/>
                  </a:cubicBezTo>
                  <a:cubicBezTo>
                    <a:pt x="318" y="10549"/>
                    <a:pt x="408" y="10865"/>
                    <a:pt x="544" y="11228"/>
                  </a:cubicBezTo>
                  <a:cubicBezTo>
                    <a:pt x="680" y="11454"/>
                    <a:pt x="771" y="11726"/>
                    <a:pt x="906" y="11952"/>
                  </a:cubicBezTo>
                  <a:cubicBezTo>
                    <a:pt x="1042" y="12178"/>
                    <a:pt x="1133" y="12314"/>
                    <a:pt x="1178" y="12405"/>
                  </a:cubicBezTo>
                  <a:lnTo>
                    <a:pt x="1314" y="12586"/>
                  </a:lnTo>
                  <a:cubicBezTo>
                    <a:pt x="1314" y="12631"/>
                    <a:pt x="1359" y="12631"/>
                    <a:pt x="1404" y="12676"/>
                  </a:cubicBezTo>
                  <a:cubicBezTo>
                    <a:pt x="1442" y="12701"/>
                    <a:pt x="1484" y="12713"/>
                    <a:pt x="1526" y="12713"/>
                  </a:cubicBezTo>
                  <a:cubicBezTo>
                    <a:pt x="1634" y="12713"/>
                    <a:pt x="1746" y="12638"/>
                    <a:pt x="1812" y="12540"/>
                  </a:cubicBezTo>
                  <a:cubicBezTo>
                    <a:pt x="1812" y="12540"/>
                    <a:pt x="1857" y="12495"/>
                    <a:pt x="1902" y="12359"/>
                  </a:cubicBezTo>
                  <a:cubicBezTo>
                    <a:pt x="1947" y="12269"/>
                    <a:pt x="2038" y="12088"/>
                    <a:pt x="2129" y="11907"/>
                  </a:cubicBezTo>
                  <a:cubicBezTo>
                    <a:pt x="2219" y="11726"/>
                    <a:pt x="2310" y="11499"/>
                    <a:pt x="2400" y="11228"/>
                  </a:cubicBezTo>
                  <a:cubicBezTo>
                    <a:pt x="2536" y="10956"/>
                    <a:pt x="2717" y="10684"/>
                    <a:pt x="2808" y="10367"/>
                  </a:cubicBezTo>
                  <a:cubicBezTo>
                    <a:pt x="2943" y="10096"/>
                    <a:pt x="3124" y="9779"/>
                    <a:pt x="3260" y="9462"/>
                  </a:cubicBezTo>
                  <a:cubicBezTo>
                    <a:pt x="3396" y="9145"/>
                    <a:pt x="3622" y="8828"/>
                    <a:pt x="3758" y="8511"/>
                  </a:cubicBezTo>
                  <a:cubicBezTo>
                    <a:pt x="3804" y="8330"/>
                    <a:pt x="3939" y="8195"/>
                    <a:pt x="4030" y="8059"/>
                  </a:cubicBezTo>
                  <a:cubicBezTo>
                    <a:pt x="4120" y="7878"/>
                    <a:pt x="4211" y="7742"/>
                    <a:pt x="4301" y="7606"/>
                  </a:cubicBezTo>
                  <a:cubicBezTo>
                    <a:pt x="4483" y="7289"/>
                    <a:pt x="4664" y="6972"/>
                    <a:pt x="4890" y="6701"/>
                  </a:cubicBezTo>
                  <a:cubicBezTo>
                    <a:pt x="5071" y="6429"/>
                    <a:pt x="5252" y="6112"/>
                    <a:pt x="5478" y="5886"/>
                  </a:cubicBezTo>
                  <a:cubicBezTo>
                    <a:pt x="5705" y="5614"/>
                    <a:pt x="5886" y="5297"/>
                    <a:pt x="6112" y="5071"/>
                  </a:cubicBezTo>
                  <a:cubicBezTo>
                    <a:pt x="6203" y="4935"/>
                    <a:pt x="6339" y="4799"/>
                    <a:pt x="6429" y="4664"/>
                  </a:cubicBezTo>
                  <a:cubicBezTo>
                    <a:pt x="6565" y="4528"/>
                    <a:pt x="6655" y="4392"/>
                    <a:pt x="6746" y="4301"/>
                  </a:cubicBezTo>
                  <a:lnTo>
                    <a:pt x="7334" y="3532"/>
                  </a:lnTo>
                  <a:cubicBezTo>
                    <a:pt x="7516" y="3306"/>
                    <a:pt x="7742" y="3079"/>
                    <a:pt x="7878" y="2853"/>
                  </a:cubicBezTo>
                  <a:cubicBezTo>
                    <a:pt x="8059" y="2627"/>
                    <a:pt x="8195" y="2445"/>
                    <a:pt x="8285" y="2310"/>
                  </a:cubicBezTo>
                  <a:cubicBezTo>
                    <a:pt x="8466" y="2129"/>
                    <a:pt x="8602" y="1902"/>
                    <a:pt x="8738" y="1721"/>
                  </a:cubicBezTo>
                  <a:cubicBezTo>
                    <a:pt x="8783" y="1585"/>
                    <a:pt x="8828" y="1450"/>
                    <a:pt x="8874" y="1314"/>
                  </a:cubicBezTo>
                  <a:cubicBezTo>
                    <a:pt x="8964" y="680"/>
                    <a:pt x="8557" y="137"/>
                    <a:pt x="7968" y="46"/>
                  </a:cubicBezTo>
                  <a:cubicBezTo>
                    <a:pt x="7697" y="46"/>
                    <a:pt x="7470" y="1"/>
                    <a:pt x="7244" y="1"/>
                  </a:cubicBezTo>
                  <a:close/>
                </a:path>
              </a:pathLst>
            </a:custGeom>
            <a:solidFill>
              <a:srgbClr val="FFB3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3020050" y="687975"/>
              <a:ext cx="1353550" cy="1298675"/>
            </a:xfrm>
            <a:custGeom>
              <a:rect b="b" l="l" r="r" t="t"/>
              <a:pathLst>
                <a:path extrusionOk="0" h="51947" w="54142">
                  <a:moveTo>
                    <a:pt x="25391" y="1"/>
                  </a:moveTo>
                  <a:cubicBezTo>
                    <a:pt x="23914" y="1"/>
                    <a:pt x="22458" y="140"/>
                    <a:pt x="21050" y="430"/>
                  </a:cubicBezTo>
                  <a:cubicBezTo>
                    <a:pt x="9461" y="2875"/>
                    <a:pt x="4346" y="11431"/>
                    <a:pt x="4346" y="11431"/>
                  </a:cubicBezTo>
                  <a:cubicBezTo>
                    <a:pt x="2580" y="13875"/>
                    <a:pt x="1358" y="16682"/>
                    <a:pt x="724" y="19625"/>
                  </a:cubicBezTo>
                  <a:cubicBezTo>
                    <a:pt x="272" y="21888"/>
                    <a:pt x="0" y="28407"/>
                    <a:pt x="2173" y="31757"/>
                  </a:cubicBezTo>
                  <a:cubicBezTo>
                    <a:pt x="1268" y="34473"/>
                    <a:pt x="951" y="37868"/>
                    <a:pt x="1675" y="40403"/>
                  </a:cubicBezTo>
                  <a:cubicBezTo>
                    <a:pt x="1901" y="41218"/>
                    <a:pt x="4844" y="51947"/>
                    <a:pt x="22996" y="51947"/>
                  </a:cubicBezTo>
                  <a:cubicBezTo>
                    <a:pt x="41149" y="51947"/>
                    <a:pt x="46491" y="36736"/>
                    <a:pt x="46491" y="36736"/>
                  </a:cubicBezTo>
                  <a:cubicBezTo>
                    <a:pt x="46491" y="36736"/>
                    <a:pt x="54141" y="30715"/>
                    <a:pt x="50610" y="17406"/>
                  </a:cubicBezTo>
                  <a:cubicBezTo>
                    <a:pt x="47944" y="7340"/>
                    <a:pt x="36116" y="1"/>
                    <a:pt x="25391" y="1"/>
                  </a:cubicBezTo>
                  <a:close/>
                </a:path>
              </a:pathLst>
            </a:custGeom>
            <a:solidFill>
              <a:srgbClr val="F6B7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3"/>
            <p:cNvSpPr/>
            <p:nvPr/>
          </p:nvSpPr>
          <p:spPr>
            <a:xfrm>
              <a:off x="2863850" y="661375"/>
              <a:ext cx="451600" cy="640575"/>
            </a:xfrm>
            <a:custGeom>
              <a:rect b="b" l="l" r="r" t="t"/>
              <a:pathLst>
                <a:path extrusionOk="0" h="25623" w="18064">
                  <a:moveTo>
                    <a:pt x="11409" y="1"/>
                  </a:moveTo>
                  <a:cubicBezTo>
                    <a:pt x="6474" y="861"/>
                    <a:pt x="2536" y="4482"/>
                    <a:pt x="1223" y="9281"/>
                  </a:cubicBezTo>
                  <a:cubicBezTo>
                    <a:pt x="1" y="13627"/>
                    <a:pt x="1133" y="20915"/>
                    <a:pt x="6655" y="25623"/>
                  </a:cubicBezTo>
                  <a:cubicBezTo>
                    <a:pt x="7289" y="19964"/>
                    <a:pt x="11997" y="12178"/>
                    <a:pt x="18063" y="9100"/>
                  </a:cubicBezTo>
                  <a:lnTo>
                    <a:pt x="18063" y="1"/>
                  </a:lnTo>
                  <a:close/>
                </a:path>
              </a:pathLst>
            </a:custGeom>
            <a:solidFill>
              <a:srgbClr val="FFB3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3"/>
            <p:cNvSpPr/>
            <p:nvPr/>
          </p:nvSpPr>
          <p:spPr>
            <a:xfrm>
              <a:off x="3120750" y="711175"/>
              <a:ext cx="194700" cy="287475"/>
            </a:xfrm>
            <a:custGeom>
              <a:rect b="b" l="l" r="r" t="t"/>
              <a:pathLst>
                <a:path extrusionOk="0" h="11499" w="7788">
                  <a:moveTo>
                    <a:pt x="318" y="0"/>
                  </a:moveTo>
                  <a:cubicBezTo>
                    <a:pt x="318" y="0"/>
                    <a:pt x="1" y="6248"/>
                    <a:pt x="2310" y="11499"/>
                  </a:cubicBezTo>
                  <a:cubicBezTo>
                    <a:pt x="3849" y="9688"/>
                    <a:pt x="5705" y="8239"/>
                    <a:pt x="7787" y="7108"/>
                  </a:cubicBezTo>
                  <a:lnTo>
                    <a:pt x="7787" y="0"/>
                  </a:lnTo>
                  <a:close/>
                </a:path>
              </a:pathLst>
            </a:custGeom>
            <a:solidFill>
              <a:srgbClr val="FF94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3"/>
            <p:cNvSpPr/>
            <p:nvPr/>
          </p:nvSpPr>
          <p:spPr>
            <a:xfrm>
              <a:off x="3324475" y="421075"/>
              <a:ext cx="1180400" cy="968025"/>
            </a:xfrm>
            <a:custGeom>
              <a:rect b="b" l="l" r="r" t="t"/>
              <a:pathLst>
                <a:path extrusionOk="0" h="38721" w="47216">
                  <a:moveTo>
                    <a:pt x="17082" y="0"/>
                  </a:moveTo>
                  <a:cubicBezTo>
                    <a:pt x="8713" y="0"/>
                    <a:pt x="2929" y="2836"/>
                    <a:pt x="0" y="5765"/>
                  </a:cubicBezTo>
                  <a:lnTo>
                    <a:pt x="23314" y="30617"/>
                  </a:lnTo>
                  <a:cubicBezTo>
                    <a:pt x="26482" y="36140"/>
                    <a:pt x="32684" y="37544"/>
                    <a:pt x="32684" y="37544"/>
                  </a:cubicBezTo>
                  <a:lnTo>
                    <a:pt x="40063" y="38721"/>
                  </a:lnTo>
                  <a:cubicBezTo>
                    <a:pt x="43866" y="36185"/>
                    <a:pt x="46265" y="31975"/>
                    <a:pt x="46582" y="27403"/>
                  </a:cubicBezTo>
                  <a:cubicBezTo>
                    <a:pt x="47215" y="19481"/>
                    <a:pt x="42417" y="5176"/>
                    <a:pt x="28067" y="1464"/>
                  </a:cubicBezTo>
                  <a:cubicBezTo>
                    <a:pt x="24021" y="434"/>
                    <a:pt x="20354" y="0"/>
                    <a:pt x="17082" y="0"/>
                  </a:cubicBezTo>
                  <a:close/>
                </a:path>
              </a:pathLst>
            </a:custGeom>
            <a:solidFill>
              <a:srgbClr val="FFB3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3"/>
            <p:cNvSpPr/>
            <p:nvPr/>
          </p:nvSpPr>
          <p:spPr>
            <a:xfrm>
              <a:off x="3340325" y="559825"/>
              <a:ext cx="1027600" cy="797625"/>
            </a:xfrm>
            <a:custGeom>
              <a:rect b="b" l="l" r="r" t="t"/>
              <a:pathLst>
                <a:path extrusionOk="0" h="31905" w="41104">
                  <a:moveTo>
                    <a:pt x="10970" y="0"/>
                  </a:moveTo>
                  <a:cubicBezTo>
                    <a:pt x="8888" y="0"/>
                    <a:pt x="6855" y="163"/>
                    <a:pt x="4889" y="441"/>
                  </a:cubicBezTo>
                  <a:cubicBezTo>
                    <a:pt x="3259" y="486"/>
                    <a:pt x="1630" y="622"/>
                    <a:pt x="0" y="894"/>
                  </a:cubicBezTo>
                  <a:lnTo>
                    <a:pt x="22680" y="25067"/>
                  </a:lnTo>
                  <a:cubicBezTo>
                    <a:pt x="23902" y="27150"/>
                    <a:pt x="25667" y="28915"/>
                    <a:pt x="27750" y="30138"/>
                  </a:cubicBezTo>
                  <a:cubicBezTo>
                    <a:pt x="31814" y="31191"/>
                    <a:pt x="35979" y="31905"/>
                    <a:pt x="38393" y="31905"/>
                  </a:cubicBezTo>
                  <a:cubicBezTo>
                    <a:pt x="39608" y="31905"/>
                    <a:pt x="40379" y="31724"/>
                    <a:pt x="40470" y="31315"/>
                  </a:cubicBezTo>
                  <a:cubicBezTo>
                    <a:pt x="40832" y="29323"/>
                    <a:pt x="39565" y="21672"/>
                    <a:pt x="36939" y="17915"/>
                  </a:cubicBezTo>
                  <a:lnTo>
                    <a:pt x="36939" y="17915"/>
                  </a:lnTo>
                  <a:cubicBezTo>
                    <a:pt x="37797" y="18224"/>
                    <a:pt x="38603" y="18337"/>
                    <a:pt x="39273" y="18337"/>
                  </a:cubicBezTo>
                  <a:cubicBezTo>
                    <a:pt x="40371" y="18337"/>
                    <a:pt x="41104" y="18032"/>
                    <a:pt x="41104" y="17779"/>
                  </a:cubicBezTo>
                  <a:cubicBezTo>
                    <a:pt x="41059" y="17372"/>
                    <a:pt x="38841" y="11396"/>
                    <a:pt x="30918" y="6054"/>
                  </a:cubicBezTo>
                  <a:cubicBezTo>
                    <a:pt x="24222" y="1545"/>
                    <a:pt x="17372" y="0"/>
                    <a:pt x="10970" y="0"/>
                  </a:cubicBezTo>
                  <a:close/>
                </a:path>
              </a:pathLst>
            </a:custGeom>
            <a:solidFill>
              <a:srgbClr val="FF94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3"/>
            <p:cNvSpPr/>
            <p:nvPr/>
          </p:nvSpPr>
          <p:spPr>
            <a:xfrm>
              <a:off x="3953700" y="1273650"/>
              <a:ext cx="225250" cy="318450"/>
            </a:xfrm>
            <a:custGeom>
              <a:rect b="b" l="l" r="r" t="t"/>
              <a:pathLst>
                <a:path extrusionOk="0" h="12738" w="9010">
                  <a:moveTo>
                    <a:pt x="7289" y="0"/>
                  </a:moveTo>
                  <a:cubicBezTo>
                    <a:pt x="7063" y="45"/>
                    <a:pt x="6791" y="91"/>
                    <a:pt x="6429" y="136"/>
                  </a:cubicBezTo>
                  <a:cubicBezTo>
                    <a:pt x="6067" y="181"/>
                    <a:pt x="5750" y="272"/>
                    <a:pt x="5388" y="408"/>
                  </a:cubicBezTo>
                  <a:cubicBezTo>
                    <a:pt x="4980" y="589"/>
                    <a:pt x="4573" y="770"/>
                    <a:pt x="4211" y="996"/>
                  </a:cubicBezTo>
                  <a:cubicBezTo>
                    <a:pt x="3758" y="1222"/>
                    <a:pt x="3351" y="1494"/>
                    <a:pt x="2988" y="1811"/>
                  </a:cubicBezTo>
                  <a:cubicBezTo>
                    <a:pt x="2807" y="2037"/>
                    <a:pt x="2626" y="2218"/>
                    <a:pt x="2445" y="2399"/>
                  </a:cubicBezTo>
                  <a:cubicBezTo>
                    <a:pt x="2219" y="2580"/>
                    <a:pt x="2038" y="2807"/>
                    <a:pt x="1857" y="2988"/>
                  </a:cubicBezTo>
                  <a:cubicBezTo>
                    <a:pt x="1494" y="3441"/>
                    <a:pt x="1223" y="3893"/>
                    <a:pt x="951" y="4436"/>
                  </a:cubicBezTo>
                  <a:cubicBezTo>
                    <a:pt x="725" y="4889"/>
                    <a:pt x="499" y="5432"/>
                    <a:pt x="363" y="5976"/>
                  </a:cubicBezTo>
                  <a:cubicBezTo>
                    <a:pt x="182" y="6474"/>
                    <a:pt x="91" y="6972"/>
                    <a:pt x="46" y="7515"/>
                  </a:cubicBezTo>
                  <a:cubicBezTo>
                    <a:pt x="1" y="7786"/>
                    <a:pt x="1" y="8013"/>
                    <a:pt x="1" y="8284"/>
                  </a:cubicBezTo>
                  <a:lnTo>
                    <a:pt x="1" y="8601"/>
                  </a:lnTo>
                  <a:lnTo>
                    <a:pt x="1" y="8963"/>
                  </a:lnTo>
                  <a:cubicBezTo>
                    <a:pt x="46" y="9190"/>
                    <a:pt x="91" y="9416"/>
                    <a:pt x="91" y="9642"/>
                  </a:cubicBezTo>
                  <a:cubicBezTo>
                    <a:pt x="91" y="9823"/>
                    <a:pt x="136" y="10050"/>
                    <a:pt x="227" y="10231"/>
                  </a:cubicBezTo>
                  <a:cubicBezTo>
                    <a:pt x="318" y="10593"/>
                    <a:pt x="408" y="10955"/>
                    <a:pt x="544" y="11227"/>
                  </a:cubicBezTo>
                  <a:cubicBezTo>
                    <a:pt x="634" y="11544"/>
                    <a:pt x="815" y="11770"/>
                    <a:pt x="906" y="11996"/>
                  </a:cubicBezTo>
                  <a:cubicBezTo>
                    <a:pt x="997" y="12132"/>
                    <a:pt x="1087" y="12313"/>
                    <a:pt x="1178" y="12449"/>
                  </a:cubicBezTo>
                  <a:lnTo>
                    <a:pt x="1268" y="12630"/>
                  </a:lnTo>
                  <a:cubicBezTo>
                    <a:pt x="1313" y="12630"/>
                    <a:pt x="1313" y="12675"/>
                    <a:pt x="1359" y="12721"/>
                  </a:cubicBezTo>
                  <a:cubicBezTo>
                    <a:pt x="1404" y="12732"/>
                    <a:pt x="1446" y="12738"/>
                    <a:pt x="1486" y="12738"/>
                  </a:cubicBezTo>
                  <a:cubicBezTo>
                    <a:pt x="1605" y="12738"/>
                    <a:pt x="1698" y="12687"/>
                    <a:pt x="1766" y="12585"/>
                  </a:cubicBezTo>
                  <a:cubicBezTo>
                    <a:pt x="1766" y="12585"/>
                    <a:pt x="1811" y="12540"/>
                    <a:pt x="1857" y="12404"/>
                  </a:cubicBezTo>
                  <a:cubicBezTo>
                    <a:pt x="1902" y="12313"/>
                    <a:pt x="2038" y="12177"/>
                    <a:pt x="2083" y="11951"/>
                  </a:cubicBezTo>
                  <a:cubicBezTo>
                    <a:pt x="2174" y="11770"/>
                    <a:pt x="2264" y="11544"/>
                    <a:pt x="2400" y="11272"/>
                  </a:cubicBezTo>
                  <a:cubicBezTo>
                    <a:pt x="2536" y="11000"/>
                    <a:pt x="2671" y="10729"/>
                    <a:pt x="2807" y="10412"/>
                  </a:cubicBezTo>
                  <a:cubicBezTo>
                    <a:pt x="2898" y="10140"/>
                    <a:pt x="3124" y="9823"/>
                    <a:pt x="3260" y="9507"/>
                  </a:cubicBezTo>
                  <a:cubicBezTo>
                    <a:pt x="3396" y="9190"/>
                    <a:pt x="3577" y="8873"/>
                    <a:pt x="3758" y="8556"/>
                  </a:cubicBezTo>
                  <a:cubicBezTo>
                    <a:pt x="3803" y="8375"/>
                    <a:pt x="3939" y="8239"/>
                    <a:pt x="4030" y="8103"/>
                  </a:cubicBezTo>
                  <a:cubicBezTo>
                    <a:pt x="4120" y="7922"/>
                    <a:pt x="4165" y="7786"/>
                    <a:pt x="4301" y="7651"/>
                  </a:cubicBezTo>
                  <a:cubicBezTo>
                    <a:pt x="4437" y="7334"/>
                    <a:pt x="4663" y="7017"/>
                    <a:pt x="4844" y="6745"/>
                  </a:cubicBezTo>
                  <a:cubicBezTo>
                    <a:pt x="5025" y="6474"/>
                    <a:pt x="5252" y="6157"/>
                    <a:pt x="5478" y="5930"/>
                  </a:cubicBezTo>
                  <a:cubicBezTo>
                    <a:pt x="5704" y="5659"/>
                    <a:pt x="5886" y="5342"/>
                    <a:pt x="6112" y="5115"/>
                  </a:cubicBezTo>
                  <a:cubicBezTo>
                    <a:pt x="6202" y="4980"/>
                    <a:pt x="6293" y="4844"/>
                    <a:pt x="6429" y="4708"/>
                  </a:cubicBezTo>
                  <a:cubicBezTo>
                    <a:pt x="6519" y="4572"/>
                    <a:pt x="6610" y="4436"/>
                    <a:pt x="6746" y="4301"/>
                  </a:cubicBezTo>
                  <a:lnTo>
                    <a:pt x="7334" y="3576"/>
                  </a:lnTo>
                  <a:cubicBezTo>
                    <a:pt x="7515" y="3350"/>
                    <a:pt x="7742" y="3124"/>
                    <a:pt x="7877" y="2897"/>
                  </a:cubicBezTo>
                  <a:cubicBezTo>
                    <a:pt x="8013" y="2716"/>
                    <a:pt x="8149" y="2535"/>
                    <a:pt x="8285" y="2354"/>
                  </a:cubicBezTo>
                  <a:cubicBezTo>
                    <a:pt x="8421" y="2173"/>
                    <a:pt x="8556" y="1992"/>
                    <a:pt x="8692" y="1766"/>
                  </a:cubicBezTo>
                  <a:cubicBezTo>
                    <a:pt x="8828" y="1630"/>
                    <a:pt x="8873" y="1449"/>
                    <a:pt x="8919" y="1268"/>
                  </a:cubicBezTo>
                  <a:cubicBezTo>
                    <a:pt x="9009" y="679"/>
                    <a:pt x="8602" y="136"/>
                    <a:pt x="8013" y="45"/>
                  </a:cubicBezTo>
                  <a:cubicBezTo>
                    <a:pt x="7787" y="45"/>
                    <a:pt x="7560" y="0"/>
                    <a:pt x="7289" y="0"/>
                  </a:cubicBezTo>
                  <a:close/>
                </a:path>
              </a:pathLst>
            </a:custGeom>
            <a:solidFill>
              <a:srgbClr val="FFB3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3"/>
            <p:cNvSpPr/>
            <p:nvPr/>
          </p:nvSpPr>
          <p:spPr>
            <a:xfrm>
              <a:off x="3637950" y="1247600"/>
              <a:ext cx="118850" cy="204875"/>
            </a:xfrm>
            <a:custGeom>
              <a:rect b="b" l="l" r="r" t="t"/>
              <a:pathLst>
                <a:path extrusionOk="0" h="8195" w="4754">
                  <a:moveTo>
                    <a:pt x="2355" y="1"/>
                  </a:moveTo>
                  <a:cubicBezTo>
                    <a:pt x="1132" y="1"/>
                    <a:pt x="91" y="1631"/>
                    <a:pt x="1" y="3713"/>
                  </a:cubicBezTo>
                  <a:cubicBezTo>
                    <a:pt x="453" y="3804"/>
                    <a:pt x="861" y="3939"/>
                    <a:pt x="1268" y="4166"/>
                  </a:cubicBezTo>
                  <a:cubicBezTo>
                    <a:pt x="861" y="4483"/>
                    <a:pt x="453" y="4799"/>
                    <a:pt x="46" y="5071"/>
                  </a:cubicBezTo>
                  <a:cubicBezTo>
                    <a:pt x="318" y="6837"/>
                    <a:pt x="1223" y="8195"/>
                    <a:pt x="2355" y="8195"/>
                  </a:cubicBezTo>
                  <a:cubicBezTo>
                    <a:pt x="3667" y="8195"/>
                    <a:pt x="4754" y="6339"/>
                    <a:pt x="4754" y="4075"/>
                  </a:cubicBezTo>
                  <a:cubicBezTo>
                    <a:pt x="4754" y="1812"/>
                    <a:pt x="3667" y="1"/>
                    <a:pt x="235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3"/>
            <p:cNvSpPr/>
            <p:nvPr/>
          </p:nvSpPr>
          <p:spPr>
            <a:xfrm>
              <a:off x="3639075" y="1435475"/>
              <a:ext cx="115475" cy="29450"/>
            </a:xfrm>
            <a:custGeom>
              <a:rect b="b" l="l" r="r" t="t"/>
              <a:pathLst>
                <a:path extrusionOk="0" h="1178" w="4619">
                  <a:moveTo>
                    <a:pt x="1857" y="1"/>
                  </a:moveTo>
                  <a:cubicBezTo>
                    <a:pt x="1721" y="1"/>
                    <a:pt x="1585" y="46"/>
                    <a:pt x="1450" y="91"/>
                  </a:cubicBezTo>
                  <a:cubicBezTo>
                    <a:pt x="1314" y="91"/>
                    <a:pt x="1178" y="136"/>
                    <a:pt x="1042" y="182"/>
                  </a:cubicBezTo>
                  <a:cubicBezTo>
                    <a:pt x="906" y="227"/>
                    <a:pt x="816" y="272"/>
                    <a:pt x="680" y="317"/>
                  </a:cubicBezTo>
                  <a:cubicBezTo>
                    <a:pt x="544" y="408"/>
                    <a:pt x="363" y="499"/>
                    <a:pt x="227" y="634"/>
                  </a:cubicBezTo>
                  <a:lnTo>
                    <a:pt x="91" y="770"/>
                  </a:lnTo>
                  <a:cubicBezTo>
                    <a:pt x="46" y="815"/>
                    <a:pt x="1" y="906"/>
                    <a:pt x="46" y="951"/>
                  </a:cubicBezTo>
                  <a:cubicBezTo>
                    <a:pt x="46" y="1087"/>
                    <a:pt x="137" y="1178"/>
                    <a:pt x="273" y="1178"/>
                  </a:cubicBezTo>
                  <a:lnTo>
                    <a:pt x="454" y="1178"/>
                  </a:lnTo>
                  <a:cubicBezTo>
                    <a:pt x="589" y="1132"/>
                    <a:pt x="771" y="1132"/>
                    <a:pt x="952" y="1087"/>
                  </a:cubicBezTo>
                  <a:lnTo>
                    <a:pt x="1268" y="1042"/>
                  </a:lnTo>
                  <a:lnTo>
                    <a:pt x="1585" y="1042"/>
                  </a:lnTo>
                  <a:lnTo>
                    <a:pt x="1947" y="996"/>
                  </a:lnTo>
                  <a:lnTo>
                    <a:pt x="3079" y="996"/>
                  </a:lnTo>
                  <a:cubicBezTo>
                    <a:pt x="3170" y="1042"/>
                    <a:pt x="3306" y="1042"/>
                    <a:pt x="3396" y="1042"/>
                  </a:cubicBezTo>
                  <a:lnTo>
                    <a:pt x="3713" y="1042"/>
                  </a:lnTo>
                  <a:cubicBezTo>
                    <a:pt x="3939" y="1087"/>
                    <a:pt x="4166" y="1087"/>
                    <a:pt x="4392" y="1132"/>
                  </a:cubicBezTo>
                  <a:cubicBezTo>
                    <a:pt x="4437" y="1132"/>
                    <a:pt x="4483" y="1087"/>
                    <a:pt x="4528" y="1087"/>
                  </a:cubicBezTo>
                  <a:cubicBezTo>
                    <a:pt x="4618" y="996"/>
                    <a:pt x="4618" y="906"/>
                    <a:pt x="4528" y="815"/>
                  </a:cubicBezTo>
                  <a:cubicBezTo>
                    <a:pt x="4347" y="634"/>
                    <a:pt x="4166" y="499"/>
                    <a:pt x="3939" y="363"/>
                  </a:cubicBezTo>
                  <a:cubicBezTo>
                    <a:pt x="3713" y="272"/>
                    <a:pt x="3441" y="182"/>
                    <a:pt x="3215" y="91"/>
                  </a:cubicBezTo>
                  <a:cubicBezTo>
                    <a:pt x="2898" y="46"/>
                    <a:pt x="2627" y="1"/>
                    <a:pt x="231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3"/>
            <p:cNvSpPr/>
            <p:nvPr/>
          </p:nvSpPr>
          <p:spPr>
            <a:xfrm>
              <a:off x="3135475" y="1247600"/>
              <a:ext cx="118850" cy="204875"/>
            </a:xfrm>
            <a:custGeom>
              <a:rect b="b" l="l" r="r" t="t"/>
              <a:pathLst>
                <a:path extrusionOk="0" h="8195" w="4754">
                  <a:moveTo>
                    <a:pt x="2354" y="1"/>
                  </a:moveTo>
                  <a:cubicBezTo>
                    <a:pt x="1042" y="1"/>
                    <a:pt x="0" y="1812"/>
                    <a:pt x="0" y="4075"/>
                  </a:cubicBezTo>
                  <a:cubicBezTo>
                    <a:pt x="0" y="6339"/>
                    <a:pt x="1042" y="8195"/>
                    <a:pt x="2354" y="8195"/>
                  </a:cubicBezTo>
                  <a:cubicBezTo>
                    <a:pt x="3486" y="8195"/>
                    <a:pt x="4437" y="6837"/>
                    <a:pt x="4663" y="5071"/>
                  </a:cubicBezTo>
                  <a:cubicBezTo>
                    <a:pt x="4256" y="4799"/>
                    <a:pt x="3848" y="4483"/>
                    <a:pt x="3486" y="4166"/>
                  </a:cubicBezTo>
                  <a:cubicBezTo>
                    <a:pt x="3848" y="3939"/>
                    <a:pt x="4301" y="3804"/>
                    <a:pt x="4754" y="3713"/>
                  </a:cubicBezTo>
                  <a:cubicBezTo>
                    <a:pt x="4618" y="1631"/>
                    <a:pt x="3622" y="1"/>
                    <a:pt x="235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3"/>
            <p:cNvSpPr/>
            <p:nvPr/>
          </p:nvSpPr>
          <p:spPr>
            <a:xfrm>
              <a:off x="3136600" y="1435475"/>
              <a:ext cx="115475" cy="28325"/>
            </a:xfrm>
            <a:custGeom>
              <a:rect b="b" l="l" r="r" t="t"/>
              <a:pathLst>
                <a:path extrusionOk="0" h="1133" w="4619">
                  <a:moveTo>
                    <a:pt x="1857" y="1"/>
                  </a:moveTo>
                  <a:cubicBezTo>
                    <a:pt x="1721" y="1"/>
                    <a:pt x="1585" y="46"/>
                    <a:pt x="1449" y="91"/>
                  </a:cubicBezTo>
                  <a:cubicBezTo>
                    <a:pt x="1268" y="91"/>
                    <a:pt x="1178" y="136"/>
                    <a:pt x="1042" y="182"/>
                  </a:cubicBezTo>
                  <a:cubicBezTo>
                    <a:pt x="906" y="227"/>
                    <a:pt x="816" y="272"/>
                    <a:pt x="680" y="317"/>
                  </a:cubicBezTo>
                  <a:cubicBezTo>
                    <a:pt x="544" y="408"/>
                    <a:pt x="363" y="499"/>
                    <a:pt x="227" y="634"/>
                  </a:cubicBezTo>
                  <a:lnTo>
                    <a:pt x="91" y="770"/>
                  </a:lnTo>
                  <a:cubicBezTo>
                    <a:pt x="46" y="815"/>
                    <a:pt x="1" y="815"/>
                    <a:pt x="1" y="861"/>
                  </a:cubicBezTo>
                  <a:cubicBezTo>
                    <a:pt x="1" y="996"/>
                    <a:pt x="136" y="1087"/>
                    <a:pt x="227" y="1087"/>
                  </a:cubicBezTo>
                  <a:lnTo>
                    <a:pt x="453" y="1087"/>
                  </a:lnTo>
                  <a:cubicBezTo>
                    <a:pt x="589" y="1042"/>
                    <a:pt x="725" y="1042"/>
                    <a:pt x="906" y="996"/>
                  </a:cubicBezTo>
                  <a:lnTo>
                    <a:pt x="1268" y="996"/>
                  </a:lnTo>
                  <a:cubicBezTo>
                    <a:pt x="1359" y="996"/>
                    <a:pt x="1495" y="951"/>
                    <a:pt x="1585" y="951"/>
                  </a:cubicBezTo>
                  <a:lnTo>
                    <a:pt x="2355" y="951"/>
                  </a:lnTo>
                  <a:cubicBezTo>
                    <a:pt x="2400" y="929"/>
                    <a:pt x="2456" y="917"/>
                    <a:pt x="2519" y="917"/>
                  </a:cubicBezTo>
                  <a:cubicBezTo>
                    <a:pt x="2581" y="917"/>
                    <a:pt x="2649" y="929"/>
                    <a:pt x="2717" y="951"/>
                  </a:cubicBezTo>
                  <a:lnTo>
                    <a:pt x="3079" y="951"/>
                  </a:lnTo>
                  <a:cubicBezTo>
                    <a:pt x="3215" y="996"/>
                    <a:pt x="3305" y="996"/>
                    <a:pt x="3441" y="996"/>
                  </a:cubicBezTo>
                  <a:lnTo>
                    <a:pt x="3758" y="996"/>
                  </a:lnTo>
                  <a:cubicBezTo>
                    <a:pt x="3939" y="1042"/>
                    <a:pt x="4165" y="1087"/>
                    <a:pt x="4346" y="1132"/>
                  </a:cubicBezTo>
                  <a:lnTo>
                    <a:pt x="4392" y="1132"/>
                  </a:lnTo>
                  <a:cubicBezTo>
                    <a:pt x="4437" y="1132"/>
                    <a:pt x="4528" y="1087"/>
                    <a:pt x="4528" y="1087"/>
                  </a:cubicBezTo>
                  <a:cubicBezTo>
                    <a:pt x="4618" y="996"/>
                    <a:pt x="4618" y="906"/>
                    <a:pt x="4528" y="815"/>
                  </a:cubicBezTo>
                  <a:cubicBezTo>
                    <a:pt x="4346" y="634"/>
                    <a:pt x="4165" y="499"/>
                    <a:pt x="3939" y="363"/>
                  </a:cubicBezTo>
                  <a:cubicBezTo>
                    <a:pt x="3713" y="272"/>
                    <a:pt x="3441" y="182"/>
                    <a:pt x="3215" y="91"/>
                  </a:cubicBezTo>
                  <a:cubicBezTo>
                    <a:pt x="2898" y="46"/>
                    <a:pt x="2626" y="1"/>
                    <a:pt x="230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3"/>
            <p:cNvSpPr/>
            <p:nvPr/>
          </p:nvSpPr>
          <p:spPr>
            <a:xfrm>
              <a:off x="3576850" y="1137875"/>
              <a:ext cx="174300" cy="123550"/>
            </a:xfrm>
            <a:custGeom>
              <a:rect b="b" l="l" r="r" t="t"/>
              <a:pathLst>
                <a:path extrusionOk="0" h="4942" w="6972">
                  <a:moveTo>
                    <a:pt x="4533" y="1"/>
                  </a:moveTo>
                  <a:cubicBezTo>
                    <a:pt x="4260" y="1"/>
                    <a:pt x="3983" y="44"/>
                    <a:pt x="3712" y="135"/>
                  </a:cubicBezTo>
                  <a:cubicBezTo>
                    <a:pt x="2083" y="587"/>
                    <a:pt x="1041" y="2670"/>
                    <a:pt x="724" y="4345"/>
                  </a:cubicBezTo>
                  <a:cubicBezTo>
                    <a:pt x="543" y="3892"/>
                    <a:pt x="317" y="3485"/>
                    <a:pt x="0" y="3122"/>
                  </a:cubicBezTo>
                  <a:lnTo>
                    <a:pt x="0" y="3122"/>
                  </a:lnTo>
                  <a:cubicBezTo>
                    <a:pt x="91" y="3756"/>
                    <a:pt x="272" y="4390"/>
                    <a:pt x="589" y="4933"/>
                  </a:cubicBezTo>
                  <a:cubicBezTo>
                    <a:pt x="618" y="4939"/>
                    <a:pt x="647" y="4942"/>
                    <a:pt x="676" y="4942"/>
                  </a:cubicBezTo>
                  <a:cubicBezTo>
                    <a:pt x="871" y="4942"/>
                    <a:pt x="1053" y="4813"/>
                    <a:pt x="1132" y="4616"/>
                  </a:cubicBezTo>
                  <a:cubicBezTo>
                    <a:pt x="2342" y="2481"/>
                    <a:pt x="4615" y="2304"/>
                    <a:pt x="5686" y="2304"/>
                  </a:cubicBezTo>
                  <a:cubicBezTo>
                    <a:pt x="5898" y="2304"/>
                    <a:pt x="6064" y="2311"/>
                    <a:pt x="6164" y="2311"/>
                  </a:cubicBezTo>
                  <a:cubicBezTo>
                    <a:pt x="6201" y="2311"/>
                    <a:pt x="6229" y="2310"/>
                    <a:pt x="6247" y="2308"/>
                  </a:cubicBezTo>
                  <a:cubicBezTo>
                    <a:pt x="6655" y="2308"/>
                    <a:pt x="6972" y="1855"/>
                    <a:pt x="6836" y="1493"/>
                  </a:cubicBezTo>
                  <a:cubicBezTo>
                    <a:pt x="6413" y="541"/>
                    <a:pt x="5496" y="1"/>
                    <a:pt x="4533" y="1"/>
                  </a:cubicBezTo>
                  <a:close/>
                </a:path>
              </a:pathLst>
            </a:custGeom>
            <a:solidFill>
              <a:srgbClr val="A86D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3"/>
            <p:cNvSpPr/>
            <p:nvPr/>
          </p:nvSpPr>
          <p:spPr>
            <a:xfrm>
              <a:off x="3120750" y="1138575"/>
              <a:ext cx="158475" cy="122925"/>
            </a:xfrm>
            <a:custGeom>
              <a:rect b="b" l="l" r="r" t="t"/>
              <a:pathLst>
                <a:path extrusionOk="0" h="4917" w="6339">
                  <a:moveTo>
                    <a:pt x="2287" y="0"/>
                  </a:moveTo>
                  <a:cubicBezTo>
                    <a:pt x="1356" y="0"/>
                    <a:pt x="499" y="558"/>
                    <a:pt x="137" y="1465"/>
                  </a:cubicBezTo>
                  <a:cubicBezTo>
                    <a:pt x="1" y="1827"/>
                    <a:pt x="273" y="2234"/>
                    <a:pt x="680" y="2280"/>
                  </a:cubicBezTo>
                  <a:cubicBezTo>
                    <a:pt x="743" y="2280"/>
                    <a:pt x="950" y="2258"/>
                    <a:pt x="1249" y="2258"/>
                  </a:cubicBezTo>
                  <a:cubicBezTo>
                    <a:pt x="2246" y="2258"/>
                    <a:pt x="4263" y="2499"/>
                    <a:pt x="5343" y="4588"/>
                  </a:cubicBezTo>
                  <a:cubicBezTo>
                    <a:pt x="5456" y="4816"/>
                    <a:pt x="5665" y="4916"/>
                    <a:pt x="5784" y="4916"/>
                  </a:cubicBezTo>
                  <a:cubicBezTo>
                    <a:pt x="5806" y="4916"/>
                    <a:pt x="5826" y="4912"/>
                    <a:pt x="5841" y="4905"/>
                  </a:cubicBezTo>
                  <a:cubicBezTo>
                    <a:pt x="6112" y="4317"/>
                    <a:pt x="6293" y="3728"/>
                    <a:pt x="6339" y="3094"/>
                  </a:cubicBezTo>
                  <a:lnTo>
                    <a:pt x="6339" y="3094"/>
                  </a:lnTo>
                  <a:cubicBezTo>
                    <a:pt x="6067" y="3457"/>
                    <a:pt x="5886" y="3864"/>
                    <a:pt x="5705" y="4271"/>
                  </a:cubicBezTo>
                  <a:cubicBezTo>
                    <a:pt x="5388" y="2642"/>
                    <a:pt x="4437" y="559"/>
                    <a:pt x="2989" y="107"/>
                  </a:cubicBezTo>
                  <a:cubicBezTo>
                    <a:pt x="2754" y="35"/>
                    <a:pt x="2519" y="0"/>
                    <a:pt x="2287" y="0"/>
                  </a:cubicBezTo>
                  <a:close/>
                </a:path>
              </a:pathLst>
            </a:custGeom>
            <a:solidFill>
              <a:srgbClr val="A86D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3"/>
            <p:cNvSpPr/>
            <p:nvPr/>
          </p:nvSpPr>
          <p:spPr>
            <a:xfrm>
              <a:off x="3289375" y="1397675"/>
              <a:ext cx="140375" cy="174475"/>
            </a:xfrm>
            <a:custGeom>
              <a:rect b="b" l="l" r="r" t="t"/>
              <a:pathLst>
                <a:path extrusionOk="0" h="6979" w="5615">
                  <a:moveTo>
                    <a:pt x="3107" y="1"/>
                  </a:moveTo>
                  <a:cubicBezTo>
                    <a:pt x="3082" y="1"/>
                    <a:pt x="3058" y="7"/>
                    <a:pt x="3034" y="19"/>
                  </a:cubicBezTo>
                  <a:cubicBezTo>
                    <a:pt x="2943" y="64"/>
                    <a:pt x="2853" y="154"/>
                    <a:pt x="2898" y="290"/>
                  </a:cubicBezTo>
                  <a:lnTo>
                    <a:pt x="2898" y="381"/>
                  </a:lnTo>
                  <a:cubicBezTo>
                    <a:pt x="2898" y="471"/>
                    <a:pt x="2943" y="562"/>
                    <a:pt x="2943" y="698"/>
                  </a:cubicBezTo>
                  <a:cubicBezTo>
                    <a:pt x="3034" y="969"/>
                    <a:pt x="3034" y="1286"/>
                    <a:pt x="3079" y="1603"/>
                  </a:cubicBezTo>
                  <a:cubicBezTo>
                    <a:pt x="3079" y="1739"/>
                    <a:pt x="3079" y="1920"/>
                    <a:pt x="3079" y="2056"/>
                  </a:cubicBezTo>
                  <a:lnTo>
                    <a:pt x="3079" y="2373"/>
                  </a:lnTo>
                  <a:cubicBezTo>
                    <a:pt x="2853" y="2327"/>
                    <a:pt x="2627" y="2282"/>
                    <a:pt x="2400" y="2282"/>
                  </a:cubicBezTo>
                  <a:cubicBezTo>
                    <a:pt x="1993" y="2282"/>
                    <a:pt x="1631" y="2327"/>
                    <a:pt x="1268" y="2463"/>
                  </a:cubicBezTo>
                  <a:cubicBezTo>
                    <a:pt x="816" y="2644"/>
                    <a:pt x="499" y="2916"/>
                    <a:pt x="273" y="3323"/>
                  </a:cubicBezTo>
                  <a:cubicBezTo>
                    <a:pt x="46" y="3731"/>
                    <a:pt x="1" y="4183"/>
                    <a:pt x="91" y="4636"/>
                  </a:cubicBezTo>
                  <a:cubicBezTo>
                    <a:pt x="137" y="4998"/>
                    <a:pt x="318" y="5360"/>
                    <a:pt x="544" y="5677"/>
                  </a:cubicBezTo>
                  <a:cubicBezTo>
                    <a:pt x="771" y="5949"/>
                    <a:pt x="1042" y="6221"/>
                    <a:pt x="1314" y="6402"/>
                  </a:cubicBezTo>
                  <a:cubicBezTo>
                    <a:pt x="1585" y="6583"/>
                    <a:pt x="1857" y="6718"/>
                    <a:pt x="2174" y="6809"/>
                  </a:cubicBezTo>
                  <a:cubicBezTo>
                    <a:pt x="2400" y="6900"/>
                    <a:pt x="2627" y="6945"/>
                    <a:pt x="2898" y="6945"/>
                  </a:cubicBezTo>
                  <a:cubicBezTo>
                    <a:pt x="2989" y="6967"/>
                    <a:pt x="3079" y="6979"/>
                    <a:pt x="3170" y="6979"/>
                  </a:cubicBezTo>
                  <a:cubicBezTo>
                    <a:pt x="3260" y="6979"/>
                    <a:pt x="3351" y="6967"/>
                    <a:pt x="3441" y="6945"/>
                  </a:cubicBezTo>
                  <a:lnTo>
                    <a:pt x="3939" y="6900"/>
                  </a:lnTo>
                  <a:cubicBezTo>
                    <a:pt x="4030" y="6854"/>
                    <a:pt x="4120" y="6809"/>
                    <a:pt x="4120" y="6718"/>
                  </a:cubicBezTo>
                  <a:cubicBezTo>
                    <a:pt x="4120" y="6583"/>
                    <a:pt x="4030" y="6492"/>
                    <a:pt x="3939" y="6492"/>
                  </a:cubicBezTo>
                  <a:lnTo>
                    <a:pt x="3487" y="6447"/>
                  </a:lnTo>
                  <a:cubicBezTo>
                    <a:pt x="3351" y="6402"/>
                    <a:pt x="3170" y="6356"/>
                    <a:pt x="3034" y="6311"/>
                  </a:cubicBezTo>
                  <a:cubicBezTo>
                    <a:pt x="2808" y="6266"/>
                    <a:pt x="2627" y="6175"/>
                    <a:pt x="2445" y="6085"/>
                  </a:cubicBezTo>
                  <a:cubicBezTo>
                    <a:pt x="2219" y="5994"/>
                    <a:pt x="2038" y="5858"/>
                    <a:pt x="1857" y="5723"/>
                  </a:cubicBezTo>
                  <a:cubicBezTo>
                    <a:pt x="1631" y="5541"/>
                    <a:pt x="1450" y="5360"/>
                    <a:pt x="1314" y="5134"/>
                  </a:cubicBezTo>
                  <a:cubicBezTo>
                    <a:pt x="1178" y="4953"/>
                    <a:pt x="1087" y="4681"/>
                    <a:pt x="1042" y="4455"/>
                  </a:cubicBezTo>
                  <a:cubicBezTo>
                    <a:pt x="997" y="4229"/>
                    <a:pt x="997" y="4002"/>
                    <a:pt x="1133" y="3776"/>
                  </a:cubicBezTo>
                  <a:cubicBezTo>
                    <a:pt x="1223" y="3595"/>
                    <a:pt x="1404" y="3459"/>
                    <a:pt x="1631" y="3369"/>
                  </a:cubicBezTo>
                  <a:cubicBezTo>
                    <a:pt x="1857" y="3233"/>
                    <a:pt x="2129" y="3188"/>
                    <a:pt x="2400" y="3188"/>
                  </a:cubicBezTo>
                  <a:cubicBezTo>
                    <a:pt x="2672" y="3188"/>
                    <a:pt x="2943" y="3188"/>
                    <a:pt x="3215" y="3233"/>
                  </a:cubicBezTo>
                  <a:cubicBezTo>
                    <a:pt x="3441" y="3278"/>
                    <a:pt x="3668" y="3369"/>
                    <a:pt x="3894" y="3459"/>
                  </a:cubicBezTo>
                  <a:cubicBezTo>
                    <a:pt x="4120" y="3504"/>
                    <a:pt x="4301" y="3595"/>
                    <a:pt x="4483" y="3731"/>
                  </a:cubicBezTo>
                  <a:cubicBezTo>
                    <a:pt x="4664" y="3821"/>
                    <a:pt x="4754" y="3912"/>
                    <a:pt x="4890" y="3957"/>
                  </a:cubicBezTo>
                  <a:lnTo>
                    <a:pt x="5252" y="4274"/>
                  </a:lnTo>
                  <a:cubicBezTo>
                    <a:pt x="5297" y="4297"/>
                    <a:pt x="5331" y="4308"/>
                    <a:pt x="5365" y="4308"/>
                  </a:cubicBezTo>
                  <a:cubicBezTo>
                    <a:pt x="5399" y="4308"/>
                    <a:pt x="5433" y="4297"/>
                    <a:pt x="5478" y="4274"/>
                  </a:cubicBezTo>
                  <a:cubicBezTo>
                    <a:pt x="5569" y="4229"/>
                    <a:pt x="5614" y="4138"/>
                    <a:pt x="5569" y="4048"/>
                  </a:cubicBezTo>
                  <a:lnTo>
                    <a:pt x="5478" y="3957"/>
                  </a:lnTo>
                  <a:cubicBezTo>
                    <a:pt x="5433" y="3867"/>
                    <a:pt x="5388" y="3776"/>
                    <a:pt x="5252" y="3640"/>
                  </a:cubicBezTo>
                  <a:cubicBezTo>
                    <a:pt x="5116" y="3504"/>
                    <a:pt x="4980" y="3369"/>
                    <a:pt x="4845" y="3233"/>
                  </a:cubicBezTo>
                  <a:cubicBezTo>
                    <a:pt x="4664" y="3097"/>
                    <a:pt x="4437" y="2916"/>
                    <a:pt x="4256" y="2825"/>
                  </a:cubicBezTo>
                  <a:lnTo>
                    <a:pt x="4120" y="2735"/>
                  </a:lnTo>
                  <a:lnTo>
                    <a:pt x="4120" y="2463"/>
                  </a:lnTo>
                  <a:cubicBezTo>
                    <a:pt x="4120" y="2373"/>
                    <a:pt x="4075" y="2192"/>
                    <a:pt x="4030" y="2011"/>
                  </a:cubicBezTo>
                  <a:cubicBezTo>
                    <a:pt x="3985" y="1829"/>
                    <a:pt x="3939" y="1648"/>
                    <a:pt x="3894" y="1467"/>
                  </a:cubicBezTo>
                  <a:cubicBezTo>
                    <a:pt x="3804" y="1150"/>
                    <a:pt x="3668" y="834"/>
                    <a:pt x="3532" y="517"/>
                  </a:cubicBezTo>
                  <a:cubicBezTo>
                    <a:pt x="3441" y="426"/>
                    <a:pt x="3396" y="290"/>
                    <a:pt x="3351" y="245"/>
                  </a:cubicBezTo>
                  <a:lnTo>
                    <a:pt x="3306" y="109"/>
                  </a:lnTo>
                  <a:cubicBezTo>
                    <a:pt x="3239" y="43"/>
                    <a:pt x="3173" y="1"/>
                    <a:pt x="3107" y="1"/>
                  </a:cubicBezTo>
                  <a:close/>
                </a:path>
              </a:pathLst>
            </a:custGeom>
            <a:solidFill>
              <a:srgbClr val="DE8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3"/>
            <p:cNvSpPr/>
            <p:nvPr/>
          </p:nvSpPr>
          <p:spPr>
            <a:xfrm>
              <a:off x="3726225" y="1339900"/>
              <a:ext cx="72450" cy="99000"/>
            </a:xfrm>
            <a:custGeom>
              <a:rect b="b" l="l" r="r" t="t"/>
              <a:pathLst>
                <a:path extrusionOk="0" h="3960" w="2898">
                  <a:moveTo>
                    <a:pt x="2729" y="0"/>
                  </a:moveTo>
                  <a:cubicBezTo>
                    <a:pt x="2407" y="0"/>
                    <a:pt x="1298" y="508"/>
                    <a:pt x="770" y="1198"/>
                  </a:cubicBezTo>
                  <a:cubicBezTo>
                    <a:pt x="408" y="2103"/>
                    <a:pt x="182" y="3009"/>
                    <a:pt x="1" y="3959"/>
                  </a:cubicBezTo>
                  <a:cubicBezTo>
                    <a:pt x="2083" y="2737"/>
                    <a:pt x="2898" y="202"/>
                    <a:pt x="2807" y="21"/>
                  </a:cubicBezTo>
                  <a:cubicBezTo>
                    <a:pt x="2793" y="7"/>
                    <a:pt x="2767" y="0"/>
                    <a:pt x="272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3"/>
            <p:cNvSpPr/>
            <p:nvPr/>
          </p:nvSpPr>
          <p:spPr>
            <a:xfrm>
              <a:off x="3095850" y="1339900"/>
              <a:ext cx="71325" cy="99000"/>
            </a:xfrm>
            <a:custGeom>
              <a:rect b="b" l="l" r="r" t="t"/>
              <a:pathLst>
                <a:path extrusionOk="0" h="3960" w="2853">
                  <a:moveTo>
                    <a:pt x="157" y="0"/>
                  </a:moveTo>
                  <a:cubicBezTo>
                    <a:pt x="123" y="0"/>
                    <a:pt x="101" y="7"/>
                    <a:pt x="92" y="21"/>
                  </a:cubicBezTo>
                  <a:cubicBezTo>
                    <a:pt x="1" y="202"/>
                    <a:pt x="771" y="2737"/>
                    <a:pt x="2853" y="3959"/>
                  </a:cubicBezTo>
                  <a:cubicBezTo>
                    <a:pt x="2717" y="3009"/>
                    <a:pt x="2446" y="2103"/>
                    <a:pt x="2129" y="1198"/>
                  </a:cubicBezTo>
                  <a:cubicBezTo>
                    <a:pt x="1561" y="508"/>
                    <a:pt x="447" y="0"/>
                    <a:pt x="15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3"/>
            <p:cNvSpPr/>
            <p:nvPr/>
          </p:nvSpPr>
          <p:spPr>
            <a:xfrm>
              <a:off x="3319950" y="1662425"/>
              <a:ext cx="414225" cy="192000"/>
            </a:xfrm>
            <a:custGeom>
              <a:rect b="b" l="l" r="r" t="t"/>
              <a:pathLst>
                <a:path extrusionOk="0" h="7680" w="16569">
                  <a:moveTo>
                    <a:pt x="13128" y="0"/>
                  </a:moveTo>
                  <a:cubicBezTo>
                    <a:pt x="12330" y="0"/>
                    <a:pt x="11686" y="349"/>
                    <a:pt x="11091" y="746"/>
                  </a:cubicBezTo>
                  <a:cubicBezTo>
                    <a:pt x="9382" y="1798"/>
                    <a:pt x="5721" y="3104"/>
                    <a:pt x="806" y="3104"/>
                  </a:cubicBezTo>
                  <a:cubicBezTo>
                    <a:pt x="644" y="3104"/>
                    <a:pt x="481" y="3103"/>
                    <a:pt x="317" y="3100"/>
                  </a:cubicBezTo>
                  <a:cubicBezTo>
                    <a:pt x="0" y="3100"/>
                    <a:pt x="181" y="5816"/>
                    <a:pt x="3260" y="7038"/>
                  </a:cubicBezTo>
                  <a:cubicBezTo>
                    <a:pt x="4341" y="7474"/>
                    <a:pt x="5848" y="7680"/>
                    <a:pt x="7429" y="7680"/>
                  </a:cubicBezTo>
                  <a:cubicBezTo>
                    <a:pt x="10280" y="7680"/>
                    <a:pt x="13369" y="7010"/>
                    <a:pt x="14622" y="5816"/>
                  </a:cubicBezTo>
                  <a:cubicBezTo>
                    <a:pt x="16569" y="3915"/>
                    <a:pt x="15301" y="520"/>
                    <a:pt x="14079" y="157"/>
                  </a:cubicBezTo>
                  <a:cubicBezTo>
                    <a:pt x="13737" y="48"/>
                    <a:pt x="13422" y="0"/>
                    <a:pt x="13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3"/>
            <p:cNvSpPr/>
            <p:nvPr/>
          </p:nvSpPr>
          <p:spPr>
            <a:xfrm>
              <a:off x="3471600" y="1724075"/>
              <a:ext cx="48675" cy="130175"/>
            </a:xfrm>
            <a:custGeom>
              <a:rect b="b" l="l" r="r" t="t"/>
              <a:pathLst>
                <a:path extrusionOk="0" h="5207" w="1947">
                  <a:moveTo>
                    <a:pt x="543" y="0"/>
                  </a:moveTo>
                  <a:lnTo>
                    <a:pt x="0" y="91"/>
                  </a:lnTo>
                  <a:lnTo>
                    <a:pt x="1404" y="5206"/>
                  </a:lnTo>
                  <a:lnTo>
                    <a:pt x="1947" y="5206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C9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3"/>
            <p:cNvSpPr/>
            <p:nvPr/>
          </p:nvSpPr>
          <p:spPr>
            <a:xfrm>
              <a:off x="3550800" y="1698025"/>
              <a:ext cx="99625" cy="135850"/>
            </a:xfrm>
            <a:custGeom>
              <a:rect b="b" l="l" r="r" t="t"/>
              <a:pathLst>
                <a:path extrusionOk="0" h="5434" w="3985">
                  <a:moveTo>
                    <a:pt x="454" y="1"/>
                  </a:moveTo>
                  <a:lnTo>
                    <a:pt x="1" y="182"/>
                  </a:lnTo>
                  <a:lnTo>
                    <a:pt x="3487" y="5433"/>
                  </a:lnTo>
                  <a:cubicBezTo>
                    <a:pt x="3668" y="5388"/>
                    <a:pt x="3804" y="5297"/>
                    <a:pt x="3985" y="5252"/>
                  </a:cubicBezTo>
                  <a:lnTo>
                    <a:pt x="454" y="1"/>
                  </a:lnTo>
                  <a:close/>
                </a:path>
              </a:pathLst>
            </a:custGeom>
            <a:solidFill>
              <a:srgbClr val="C9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3"/>
            <p:cNvSpPr/>
            <p:nvPr/>
          </p:nvSpPr>
          <p:spPr>
            <a:xfrm>
              <a:off x="3391250" y="1736525"/>
              <a:ext cx="13600" cy="103000"/>
            </a:xfrm>
            <a:custGeom>
              <a:rect b="b" l="l" r="r" t="t"/>
              <a:pathLst>
                <a:path extrusionOk="0" h="4120" w="544">
                  <a:moveTo>
                    <a:pt x="543" y="0"/>
                  </a:moveTo>
                  <a:lnTo>
                    <a:pt x="0" y="45"/>
                  </a:lnTo>
                  <a:lnTo>
                    <a:pt x="0" y="3893"/>
                  </a:lnTo>
                  <a:cubicBezTo>
                    <a:pt x="136" y="3939"/>
                    <a:pt x="272" y="4029"/>
                    <a:pt x="408" y="4074"/>
                  </a:cubicBezTo>
                  <a:cubicBezTo>
                    <a:pt x="453" y="4074"/>
                    <a:pt x="498" y="4120"/>
                    <a:pt x="543" y="4120"/>
                  </a:cubicBezTo>
                  <a:lnTo>
                    <a:pt x="543" y="0"/>
                  </a:lnTo>
                  <a:close/>
                </a:path>
              </a:pathLst>
            </a:custGeom>
            <a:solidFill>
              <a:srgbClr val="C9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3"/>
            <p:cNvSpPr/>
            <p:nvPr/>
          </p:nvSpPr>
          <p:spPr>
            <a:xfrm>
              <a:off x="3284450" y="1716675"/>
              <a:ext cx="40050" cy="26750"/>
            </a:xfrm>
            <a:custGeom>
              <a:rect b="b" l="l" r="r" t="t"/>
              <a:pathLst>
                <a:path extrusionOk="0" h="1070" w="1602">
                  <a:moveTo>
                    <a:pt x="359" y="0"/>
                  </a:moveTo>
                  <a:cubicBezTo>
                    <a:pt x="202" y="0"/>
                    <a:pt x="1" y="293"/>
                    <a:pt x="107" y="613"/>
                  </a:cubicBezTo>
                  <a:cubicBezTo>
                    <a:pt x="196" y="909"/>
                    <a:pt x="536" y="1069"/>
                    <a:pt x="938" y="1069"/>
                  </a:cubicBezTo>
                  <a:cubicBezTo>
                    <a:pt x="1151" y="1069"/>
                    <a:pt x="1382" y="1024"/>
                    <a:pt x="1601" y="930"/>
                  </a:cubicBezTo>
                  <a:cubicBezTo>
                    <a:pt x="1149" y="749"/>
                    <a:pt x="741" y="432"/>
                    <a:pt x="470" y="70"/>
                  </a:cubicBezTo>
                  <a:cubicBezTo>
                    <a:pt x="441" y="22"/>
                    <a:pt x="401" y="0"/>
                    <a:pt x="359" y="0"/>
                  </a:cubicBezTo>
                  <a:close/>
                </a:path>
              </a:pathLst>
            </a:custGeom>
            <a:solidFill>
              <a:srgbClr val="EBA0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3"/>
            <p:cNvSpPr/>
            <p:nvPr/>
          </p:nvSpPr>
          <p:spPr>
            <a:xfrm>
              <a:off x="3100400" y="503700"/>
              <a:ext cx="1178825" cy="798300"/>
            </a:xfrm>
            <a:custGeom>
              <a:rect b="b" l="l" r="r" t="t"/>
              <a:pathLst>
                <a:path extrusionOk="0" h="31932" w="47153">
                  <a:moveTo>
                    <a:pt x="16948" y="1"/>
                  </a:moveTo>
                  <a:cubicBezTo>
                    <a:pt x="14881" y="1"/>
                    <a:pt x="12862" y="158"/>
                    <a:pt x="10910" y="423"/>
                  </a:cubicBezTo>
                  <a:cubicBezTo>
                    <a:pt x="4074" y="649"/>
                    <a:pt x="407" y="2233"/>
                    <a:pt x="181" y="2958"/>
                  </a:cubicBezTo>
                  <a:cubicBezTo>
                    <a:pt x="0" y="3682"/>
                    <a:pt x="1313" y="14637"/>
                    <a:pt x="9009" y="21790"/>
                  </a:cubicBezTo>
                  <a:cubicBezTo>
                    <a:pt x="15839" y="28176"/>
                    <a:pt x="23103" y="31675"/>
                    <a:pt x="24710" y="31675"/>
                  </a:cubicBezTo>
                  <a:cubicBezTo>
                    <a:pt x="24903" y="31675"/>
                    <a:pt x="25014" y="31624"/>
                    <a:pt x="25034" y="31522"/>
                  </a:cubicBezTo>
                  <a:cubicBezTo>
                    <a:pt x="25260" y="30572"/>
                    <a:pt x="24445" y="26860"/>
                    <a:pt x="24445" y="26860"/>
                  </a:cubicBezTo>
                  <a:lnTo>
                    <a:pt x="24445" y="26860"/>
                  </a:lnTo>
                  <a:cubicBezTo>
                    <a:pt x="28865" y="29267"/>
                    <a:pt x="39932" y="31932"/>
                    <a:pt x="44488" y="31932"/>
                  </a:cubicBezTo>
                  <a:cubicBezTo>
                    <a:pt x="45672" y="31932"/>
                    <a:pt x="46416" y="31752"/>
                    <a:pt x="46491" y="31341"/>
                  </a:cubicBezTo>
                  <a:cubicBezTo>
                    <a:pt x="46853" y="29349"/>
                    <a:pt x="45631" y="21654"/>
                    <a:pt x="42960" y="17896"/>
                  </a:cubicBezTo>
                  <a:lnTo>
                    <a:pt x="42960" y="17896"/>
                  </a:lnTo>
                  <a:cubicBezTo>
                    <a:pt x="43822" y="18224"/>
                    <a:pt x="44637" y="18341"/>
                    <a:pt x="45315" y="18341"/>
                  </a:cubicBezTo>
                  <a:cubicBezTo>
                    <a:pt x="46417" y="18341"/>
                    <a:pt x="47153" y="18030"/>
                    <a:pt x="47125" y="17806"/>
                  </a:cubicBezTo>
                  <a:cubicBezTo>
                    <a:pt x="47079" y="17398"/>
                    <a:pt x="44861" y="11378"/>
                    <a:pt x="36985" y="6036"/>
                  </a:cubicBezTo>
                  <a:cubicBezTo>
                    <a:pt x="30239" y="1516"/>
                    <a:pt x="23364" y="1"/>
                    <a:pt x="16948" y="1"/>
                  </a:cubicBezTo>
                  <a:close/>
                </a:path>
              </a:pathLst>
            </a:custGeom>
            <a:solidFill>
              <a:srgbClr val="FFB3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3"/>
            <p:cNvSpPr/>
            <p:nvPr/>
          </p:nvSpPr>
          <p:spPr>
            <a:xfrm>
              <a:off x="3369750" y="880925"/>
              <a:ext cx="181075" cy="233175"/>
            </a:xfrm>
            <a:custGeom>
              <a:rect b="b" l="l" r="r" t="t"/>
              <a:pathLst>
                <a:path extrusionOk="0" h="9327" w="7243">
                  <a:moveTo>
                    <a:pt x="272" y="1"/>
                  </a:moveTo>
                  <a:cubicBezTo>
                    <a:pt x="272" y="1"/>
                    <a:pt x="226" y="227"/>
                    <a:pt x="136" y="589"/>
                  </a:cubicBezTo>
                  <a:cubicBezTo>
                    <a:pt x="91" y="770"/>
                    <a:pt x="45" y="997"/>
                    <a:pt x="45" y="1223"/>
                  </a:cubicBezTo>
                  <a:cubicBezTo>
                    <a:pt x="0" y="1495"/>
                    <a:pt x="0" y="1766"/>
                    <a:pt x="45" y="2083"/>
                  </a:cubicBezTo>
                  <a:lnTo>
                    <a:pt x="45" y="2536"/>
                  </a:lnTo>
                  <a:cubicBezTo>
                    <a:pt x="45" y="2717"/>
                    <a:pt x="45" y="2898"/>
                    <a:pt x="91" y="3079"/>
                  </a:cubicBezTo>
                  <a:cubicBezTo>
                    <a:pt x="181" y="3441"/>
                    <a:pt x="272" y="3803"/>
                    <a:pt x="407" y="4166"/>
                  </a:cubicBezTo>
                  <a:cubicBezTo>
                    <a:pt x="543" y="4528"/>
                    <a:pt x="679" y="4935"/>
                    <a:pt x="905" y="5297"/>
                  </a:cubicBezTo>
                  <a:cubicBezTo>
                    <a:pt x="996" y="5478"/>
                    <a:pt x="1086" y="5659"/>
                    <a:pt x="1222" y="5840"/>
                  </a:cubicBezTo>
                  <a:cubicBezTo>
                    <a:pt x="1313" y="6022"/>
                    <a:pt x="1449" y="6203"/>
                    <a:pt x="1584" y="6384"/>
                  </a:cubicBezTo>
                  <a:cubicBezTo>
                    <a:pt x="1856" y="6701"/>
                    <a:pt x="2128" y="7017"/>
                    <a:pt x="2445" y="7289"/>
                  </a:cubicBezTo>
                  <a:cubicBezTo>
                    <a:pt x="2580" y="7425"/>
                    <a:pt x="2716" y="7561"/>
                    <a:pt x="2897" y="7696"/>
                  </a:cubicBezTo>
                  <a:cubicBezTo>
                    <a:pt x="3033" y="7787"/>
                    <a:pt x="3214" y="7923"/>
                    <a:pt x="3395" y="8013"/>
                  </a:cubicBezTo>
                  <a:cubicBezTo>
                    <a:pt x="3712" y="8240"/>
                    <a:pt x="4029" y="8421"/>
                    <a:pt x="4346" y="8602"/>
                  </a:cubicBezTo>
                  <a:cubicBezTo>
                    <a:pt x="4889" y="8873"/>
                    <a:pt x="5478" y="9100"/>
                    <a:pt x="6066" y="9236"/>
                  </a:cubicBezTo>
                  <a:cubicBezTo>
                    <a:pt x="6247" y="9281"/>
                    <a:pt x="6473" y="9281"/>
                    <a:pt x="6700" y="9326"/>
                  </a:cubicBezTo>
                  <a:lnTo>
                    <a:pt x="7243" y="9326"/>
                  </a:lnTo>
                  <a:lnTo>
                    <a:pt x="6836" y="8919"/>
                  </a:lnTo>
                  <a:cubicBezTo>
                    <a:pt x="6609" y="8692"/>
                    <a:pt x="6247" y="8376"/>
                    <a:pt x="5794" y="7968"/>
                  </a:cubicBezTo>
                  <a:cubicBezTo>
                    <a:pt x="5613" y="7787"/>
                    <a:pt x="5387" y="7561"/>
                    <a:pt x="5161" y="7380"/>
                  </a:cubicBezTo>
                  <a:cubicBezTo>
                    <a:pt x="4934" y="7153"/>
                    <a:pt x="4663" y="6927"/>
                    <a:pt x="4436" y="6701"/>
                  </a:cubicBezTo>
                  <a:cubicBezTo>
                    <a:pt x="4210" y="6429"/>
                    <a:pt x="3984" y="6203"/>
                    <a:pt x="3757" y="5931"/>
                  </a:cubicBezTo>
                  <a:cubicBezTo>
                    <a:pt x="3531" y="5659"/>
                    <a:pt x="3259" y="5433"/>
                    <a:pt x="3078" y="5116"/>
                  </a:cubicBezTo>
                  <a:cubicBezTo>
                    <a:pt x="2988" y="4980"/>
                    <a:pt x="2852" y="4890"/>
                    <a:pt x="2761" y="4709"/>
                  </a:cubicBezTo>
                  <a:cubicBezTo>
                    <a:pt x="2671" y="4573"/>
                    <a:pt x="2580" y="4437"/>
                    <a:pt x="2490" y="4301"/>
                  </a:cubicBezTo>
                  <a:cubicBezTo>
                    <a:pt x="2218" y="4030"/>
                    <a:pt x="2082" y="3713"/>
                    <a:pt x="1901" y="3441"/>
                  </a:cubicBezTo>
                  <a:cubicBezTo>
                    <a:pt x="1720" y="3170"/>
                    <a:pt x="1584" y="2898"/>
                    <a:pt x="1449" y="2581"/>
                  </a:cubicBezTo>
                  <a:cubicBezTo>
                    <a:pt x="1313" y="2355"/>
                    <a:pt x="1177" y="2083"/>
                    <a:pt x="1041" y="1812"/>
                  </a:cubicBezTo>
                  <a:cubicBezTo>
                    <a:pt x="951" y="1540"/>
                    <a:pt x="815" y="1314"/>
                    <a:pt x="724" y="1087"/>
                  </a:cubicBezTo>
                  <a:cubicBezTo>
                    <a:pt x="679" y="906"/>
                    <a:pt x="589" y="680"/>
                    <a:pt x="498" y="544"/>
                  </a:cubicBezTo>
                  <a:cubicBezTo>
                    <a:pt x="362" y="227"/>
                    <a:pt x="272" y="1"/>
                    <a:pt x="272" y="1"/>
                  </a:cubicBezTo>
                  <a:close/>
                </a:path>
              </a:pathLst>
            </a:custGeom>
            <a:solidFill>
              <a:srgbClr val="FFCA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3"/>
            <p:cNvSpPr/>
            <p:nvPr/>
          </p:nvSpPr>
          <p:spPr>
            <a:xfrm>
              <a:off x="3463675" y="894500"/>
              <a:ext cx="142625" cy="179975"/>
            </a:xfrm>
            <a:custGeom>
              <a:rect b="b" l="l" r="r" t="t"/>
              <a:pathLst>
                <a:path extrusionOk="0" h="7199" w="5705">
                  <a:moveTo>
                    <a:pt x="272" y="1"/>
                  </a:moveTo>
                  <a:cubicBezTo>
                    <a:pt x="227" y="137"/>
                    <a:pt x="181" y="273"/>
                    <a:pt x="181" y="408"/>
                  </a:cubicBezTo>
                  <a:cubicBezTo>
                    <a:pt x="136" y="544"/>
                    <a:pt x="91" y="725"/>
                    <a:pt x="46" y="906"/>
                  </a:cubicBezTo>
                  <a:cubicBezTo>
                    <a:pt x="46" y="1133"/>
                    <a:pt x="0" y="1359"/>
                    <a:pt x="46" y="1585"/>
                  </a:cubicBezTo>
                  <a:cubicBezTo>
                    <a:pt x="0" y="1857"/>
                    <a:pt x="46" y="2129"/>
                    <a:pt x="91" y="2400"/>
                  </a:cubicBezTo>
                  <a:cubicBezTo>
                    <a:pt x="181" y="2989"/>
                    <a:pt x="408" y="3577"/>
                    <a:pt x="679" y="4166"/>
                  </a:cubicBezTo>
                  <a:cubicBezTo>
                    <a:pt x="770" y="4302"/>
                    <a:pt x="860" y="4437"/>
                    <a:pt x="951" y="4573"/>
                  </a:cubicBezTo>
                  <a:cubicBezTo>
                    <a:pt x="1041" y="4709"/>
                    <a:pt x="1132" y="4845"/>
                    <a:pt x="1223" y="4981"/>
                  </a:cubicBezTo>
                  <a:cubicBezTo>
                    <a:pt x="1449" y="5207"/>
                    <a:pt x="1675" y="5479"/>
                    <a:pt x="1902" y="5705"/>
                  </a:cubicBezTo>
                  <a:cubicBezTo>
                    <a:pt x="2128" y="5886"/>
                    <a:pt x="2400" y="6067"/>
                    <a:pt x="2671" y="6248"/>
                  </a:cubicBezTo>
                  <a:cubicBezTo>
                    <a:pt x="2897" y="6429"/>
                    <a:pt x="3169" y="6565"/>
                    <a:pt x="3395" y="6701"/>
                  </a:cubicBezTo>
                  <a:cubicBezTo>
                    <a:pt x="3667" y="6791"/>
                    <a:pt x="3893" y="6882"/>
                    <a:pt x="4120" y="6972"/>
                  </a:cubicBezTo>
                  <a:cubicBezTo>
                    <a:pt x="4482" y="7108"/>
                    <a:pt x="4889" y="7153"/>
                    <a:pt x="5251" y="7199"/>
                  </a:cubicBezTo>
                  <a:lnTo>
                    <a:pt x="5704" y="7199"/>
                  </a:lnTo>
                  <a:lnTo>
                    <a:pt x="4618" y="6158"/>
                  </a:lnTo>
                  <a:cubicBezTo>
                    <a:pt x="4437" y="6022"/>
                    <a:pt x="4256" y="5886"/>
                    <a:pt x="4120" y="5660"/>
                  </a:cubicBezTo>
                  <a:cubicBezTo>
                    <a:pt x="3939" y="5479"/>
                    <a:pt x="3758" y="5297"/>
                    <a:pt x="3577" y="5116"/>
                  </a:cubicBezTo>
                  <a:cubicBezTo>
                    <a:pt x="3395" y="4935"/>
                    <a:pt x="3214" y="4754"/>
                    <a:pt x="3033" y="4528"/>
                  </a:cubicBezTo>
                  <a:cubicBezTo>
                    <a:pt x="2897" y="4347"/>
                    <a:pt x="2671" y="4166"/>
                    <a:pt x="2535" y="3939"/>
                  </a:cubicBezTo>
                  <a:cubicBezTo>
                    <a:pt x="2445" y="3804"/>
                    <a:pt x="2354" y="3713"/>
                    <a:pt x="2309" y="3623"/>
                  </a:cubicBezTo>
                  <a:cubicBezTo>
                    <a:pt x="2218" y="3487"/>
                    <a:pt x="2128" y="3396"/>
                    <a:pt x="2083" y="3306"/>
                  </a:cubicBezTo>
                  <a:cubicBezTo>
                    <a:pt x="1902" y="3079"/>
                    <a:pt x="1811" y="2853"/>
                    <a:pt x="1630" y="2627"/>
                  </a:cubicBezTo>
                  <a:cubicBezTo>
                    <a:pt x="1494" y="2446"/>
                    <a:pt x="1404" y="2219"/>
                    <a:pt x="1268" y="1993"/>
                  </a:cubicBezTo>
                  <a:cubicBezTo>
                    <a:pt x="1132" y="1812"/>
                    <a:pt x="1041" y="1585"/>
                    <a:pt x="951" y="1404"/>
                  </a:cubicBezTo>
                  <a:cubicBezTo>
                    <a:pt x="860" y="1178"/>
                    <a:pt x="725" y="997"/>
                    <a:pt x="679" y="816"/>
                  </a:cubicBezTo>
                  <a:cubicBezTo>
                    <a:pt x="634" y="680"/>
                    <a:pt x="544" y="544"/>
                    <a:pt x="498" y="408"/>
                  </a:cubicBezTo>
                  <a:cubicBezTo>
                    <a:pt x="362" y="137"/>
                    <a:pt x="272" y="1"/>
                    <a:pt x="272" y="1"/>
                  </a:cubicBezTo>
                  <a:close/>
                </a:path>
              </a:pathLst>
            </a:custGeom>
            <a:solidFill>
              <a:srgbClr val="FFCA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3"/>
            <p:cNvSpPr/>
            <p:nvPr/>
          </p:nvSpPr>
          <p:spPr>
            <a:xfrm>
              <a:off x="3557600" y="906950"/>
              <a:ext cx="105275" cy="129050"/>
            </a:xfrm>
            <a:custGeom>
              <a:rect b="b" l="l" r="r" t="t"/>
              <a:pathLst>
                <a:path extrusionOk="0" h="5162" w="4211">
                  <a:moveTo>
                    <a:pt x="363" y="1"/>
                  </a:moveTo>
                  <a:cubicBezTo>
                    <a:pt x="272" y="91"/>
                    <a:pt x="227" y="182"/>
                    <a:pt x="227" y="318"/>
                  </a:cubicBezTo>
                  <a:cubicBezTo>
                    <a:pt x="91" y="589"/>
                    <a:pt x="46" y="861"/>
                    <a:pt x="46" y="1133"/>
                  </a:cubicBezTo>
                  <a:cubicBezTo>
                    <a:pt x="1" y="1314"/>
                    <a:pt x="1" y="1540"/>
                    <a:pt x="46" y="1721"/>
                  </a:cubicBezTo>
                  <a:cubicBezTo>
                    <a:pt x="46" y="1948"/>
                    <a:pt x="91" y="2129"/>
                    <a:pt x="182" y="2355"/>
                  </a:cubicBezTo>
                  <a:cubicBezTo>
                    <a:pt x="227" y="2581"/>
                    <a:pt x="317" y="2808"/>
                    <a:pt x="453" y="2989"/>
                  </a:cubicBezTo>
                  <a:cubicBezTo>
                    <a:pt x="544" y="3215"/>
                    <a:pt x="680" y="3441"/>
                    <a:pt x="861" y="3622"/>
                  </a:cubicBezTo>
                  <a:cubicBezTo>
                    <a:pt x="1404" y="4302"/>
                    <a:pt x="2128" y="4799"/>
                    <a:pt x="2988" y="5026"/>
                  </a:cubicBezTo>
                  <a:cubicBezTo>
                    <a:pt x="3260" y="5116"/>
                    <a:pt x="3577" y="5162"/>
                    <a:pt x="3848" y="5162"/>
                  </a:cubicBezTo>
                  <a:cubicBezTo>
                    <a:pt x="3984" y="5162"/>
                    <a:pt x="4075" y="5116"/>
                    <a:pt x="4211" y="5116"/>
                  </a:cubicBezTo>
                  <a:lnTo>
                    <a:pt x="3984" y="4845"/>
                  </a:lnTo>
                  <a:lnTo>
                    <a:pt x="3486" y="4302"/>
                  </a:lnTo>
                  <a:lnTo>
                    <a:pt x="2762" y="3532"/>
                  </a:lnTo>
                  <a:cubicBezTo>
                    <a:pt x="2671" y="3396"/>
                    <a:pt x="2536" y="3260"/>
                    <a:pt x="2445" y="3079"/>
                  </a:cubicBezTo>
                  <a:cubicBezTo>
                    <a:pt x="2309" y="2943"/>
                    <a:pt x="2173" y="2808"/>
                    <a:pt x="2083" y="2672"/>
                  </a:cubicBezTo>
                  <a:cubicBezTo>
                    <a:pt x="1947" y="2536"/>
                    <a:pt x="1857" y="2400"/>
                    <a:pt x="1766" y="2219"/>
                  </a:cubicBezTo>
                  <a:cubicBezTo>
                    <a:pt x="1630" y="2083"/>
                    <a:pt x="1540" y="1948"/>
                    <a:pt x="1449" y="1812"/>
                  </a:cubicBezTo>
                  <a:cubicBezTo>
                    <a:pt x="1313" y="1676"/>
                    <a:pt x="1268" y="1495"/>
                    <a:pt x="1178" y="1359"/>
                  </a:cubicBezTo>
                  <a:cubicBezTo>
                    <a:pt x="1087" y="1223"/>
                    <a:pt x="997" y="1087"/>
                    <a:pt x="906" y="952"/>
                  </a:cubicBezTo>
                  <a:cubicBezTo>
                    <a:pt x="861" y="816"/>
                    <a:pt x="725" y="680"/>
                    <a:pt x="680" y="589"/>
                  </a:cubicBezTo>
                  <a:cubicBezTo>
                    <a:pt x="634" y="454"/>
                    <a:pt x="634" y="454"/>
                    <a:pt x="499" y="273"/>
                  </a:cubicBezTo>
                  <a:cubicBezTo>
                    <a:pt x="408" y="91"/>
                    <a:pt x="363" y="1"/>
                    <a:pt x="363" y="1"/>
                  </a:cubicBezTo>
                  <a:close/>
                </a:path>
              </a:pathLst>
            </a:custGeom>
            <a:solidFill>
              <a:srgbClr val="FFCA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3"/>
            <p:cNvSpPr/>
            <p:nvPr/>
          </p:nvSpPr>
          <p:spPr>
            <a:xfrm>
              <a:off x="4484475" y="283375"/>
              <a:ext cx="165250" cy="100750"/>
            </a:xfrm>
            <a:custGeom>
              <a:rect b="b" l="l" r="r" t="t"/>
              <a:pathLst>
                <a:path extrusionOk="0" h="4030" w="6610">
                  <a:moveTo>
                    <a:pt x="4663" y="1"/>
                  </a:moveTo>
                  <a:cubicBezTo>
                    <a:pt x="4392" y="1"/>
                    <a:pt x="4165" y="46"/>
                    <a:pt x="3939" y="91"/>
                  </a:cubicBezTo>
                  <a:cubicBezTo>
                    <a:pt x="3667" y="137"/>
                    <a:pt x="3441" y="227"/>
                    <a:pt x="3169" y="318"/>
                  </a:cubicBezTo>
                  <a:lnTo>
                    <a:pt x="2807" y="453"/>
                  </a:lnTo>
                  <a:cubicBezTo>
                    <a:pt x="2671" y="544"/>
                    <a:pt x="2581" y="589"/>
                    <a:pt x="2445" y="680"/>
                  </a:cubicBezTo>
                  <a:cubicBezTo>
                    <a:pt x="2219" y="816"/>
                    <a:pt x="1947" y="951"/>
                    <a:pt x="1766" y="1132"/>
                  </a:cubicBezTo>
                  <a:cubicBezTo>
                    <a:pt x="1630" y="1223"/>
                    <a:pt x="1540" y="1314"/>
                    <a:pt x="1449" y="1404"/>
                  </a:cubicBezTo>
                  <a:cubicBezTo>
                    <a:pt x="1359" y="1495"/>
                    <a:pt x="1268" y="1585"/>
                    <a:pt x="1178" y="1676"/>
                  </a:cubicBezTo>
                  <a:cubicBezTo>
                    <a:pt x="997" y="1857"/>
                    <a:pt x="861" y="2038"/>
                    <a:pt x="725" y="2219"/>
                  </a:cubicBezTo>
                  <a:cubicBezTo>
                    <a:pt x="589" y="2400"/>
                    <a:pt x="499" y="2581"/>
                    <a:pt x="408" y="2807"/>
                  </a:cubicBezTo>
                  <a:cubicBezTo>
                    <a:pt x="317" y="2943"/>
                    <a:pt x="227" y="3124"/>
                    <a:pt x="182" y="3305"/>
                  </a:cubicBezTo>
                  <a:cubicBezTo>
                    <a:pt x="136" y="3396"/>
                    <a:pt x="91" y="3532"/>
                    <a:pt x="91" y="3668"/>
                  </a:cubicBezTo>
                  <a:cubicBezTo>
                    <a:pt x="46" y="3803"/>
                    <a:pt x="1" y="3894"/>
                    <a:pt x="1" y="4030"/>
                  </a:cubicBezTo>
                  <a:cubicBezTo>
                    <a:pt x="1" y="4030"/>
                    <a:pt x="91" y="3894"/>
                    <a:pt x="272" y="3803"/>
                  </a:cubicBezTo>
                  <a:cubicBezTo>
                    <a:pt x="453" y="3668"/>
                    <a:pt x="680" y="3441"/>
                    <a:pt x="951" y="3215"/>
                  </a:cubicBezTo>
                  <a:lnTo>
                    <a:pt x="1404" y="2853"/>
                  </a:lnTo>
                  <a:cubicBezTo>
                    <a:pt x="1585" y="2717"/>
                    <a:pt x="1721" y="2581"/>
                    <a:pt x="1902" y="2445"/>
                  </a:cubicBezTo>
                  <a:cubicBezTo>
                    <a:pt x="2128" y="2309"/>
                    <a:pt x="2309" y="2174"/>
                    <a:pt x="2490" y="2083"/>
                  </a:cubicBezTo>
                  <a:cubicBezTo>
                    <a:pt x="2671" y="1947"/>
                    <a:pt x="2853" y="1812"/>
                    <a:pt x="3034" y="1721"/>
                  </a:cubicBezTo>
                  <a:cubicBezTo>
                    <a:pt x="3124" y="1676"/>
                    <a:pt x="3260" y="1585"/>
                    <a:pt x="3350" y="1540"/>
                  </a:cubicBezTo>
                  <a:lnTo>
                    <a:pt x="3622" y="1404"/>
                  </a:lnTo>
                  <a:cubicBezTo>
                    <a:pt x="3848" y="1314"/>
                    <a:pt x="4030" y="1223"/>
                    <a:pt x="4256" y="1132"/>
                  </a:cubicBezTo>
                  <a:cubicBezTo>
                    <a:pt x="4437" y="1042"/>
                    <a:pt x="4618" y="951"/>
                    <a:pt x="4799" y="906"/>
                  </a:cubicBezTo>
                  <a:cubicBezTo>
                    <a:pt x="4980" y="816"/>
                    <a:pt x="5161" y="770"/>
                    <a:pt x="5388" y="725"/>
                  </a:cubicBezTo>
                  <a:cubicBezTo>
                    <a:pt x="5523" y="680"/>
                    <a:pt x="5704" y="635"/>
                    <a:pt x="5840" y="589"/>
                  </a:cubicBezTo>
                  <a:cubicBezTo>
                    <a:pt x="5976" y="544"/>
                    <a:pt x="6112" y="544"/>
                    <a:pt x="6248" y="499"/>
                  </a:cubicBezTo>
                  <a:cubicBezTo>
                    <a:pt x="6429" y="453"/>
                    <a:pt x="6610" y="363"/>
                    <a:pt x="6610" y="363"/>
                  </a:cubicBezTo>
                  <a:cubicBezTo>
                    <a:pt x="6610" y="363"/>
                    <a:pt x="6474" y="318"/>
                    <a:pt x="6248" y="227"/>
                  </a:cubicBezTo>
                  <a:cubicBezTo>
                    <a:pt x="6157" y="227"/>
                    <a:pt x="6021" y="182"/>
                    <a:pt x="5840" y="137"/>
                  </a:cubicBezTo>
                  <a:cubicBezTo>
                    <a:pt x="5659" y="91"/>
                    <a:pt x="5478" y="46"/>
                    <a:pt x="5297" y="46"/>
                  </a:cubicBezTo>
                  <a:lnTo>
                    <a:pt x="4980" y="1"/>
                  </a:lnTo>
                  <a:close/>
                </a:path>
              </a:pathLst>
            </a:custGeom>
            <a:solidFill>
              <a:srgbClr val="FFCA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3"/>
            <p:cNvSpPr/>
            <p:nvPr/>
          </p:nvSpPr>
          <p:spPr>
            <a:xfrm>
              <a:off x="4504850" y="343375"/>
              <a:ext cx="127900" cy="80375"/>
            </a:xfrm>
            <a:custGeom>
              <a:rect b="b" l="l" r="r" t="t"/>
              <a:pathLst>
                <a:path extrusionOk="0" h="3215" w="5116">
                  <a:moveTo>
                    <a:pt x="3622" y="0"/>
                  </a:moveTo>
                  <a:cubicBezTo>
                    <a:pt x="3396" y="0"/>
                    <a:pt x="3215" y="45"/>
                    <a:pt x="3033" y="45"/>
                  </a:cubicBezTo>
                  <a:cubicBezTo>
                    <a:pt x="2807" y="91"/>
                    <a:pt x="2626" y="136"/>
                    <a:pt x="2445" y="226"/>
                  </a:cubicBezTo>
                  <a:lnTo>
                    <a:pt x="2128" y="362"/>
                  </a:lnTo>
                  <a:cubicBezTo>
                    <a:pt x="2038" y="407"/>
                    <a:pt x="1947" y="453"/>
                    <a:pt x="1856" y="498"/>
                  </a:cubicBezTo>
                  <a:cubicBezTo>
                    <a:pt x="1675" y="634"/>
                    <a:pt x="1494" y="724"/>
                    <a:pt x="1313" y="860"/>
                  </a:cubicBezTo>
                  <a:cubicBezTo>
                    <a:pt x="1177" y="996"/>
                    <a:pt x="1042" y="1132"/>
                    <a:pt x="906" y="1313"/>
                  </a:cubicBezTo>
                  <a:cubicBezTo>
                    <a:pt x="770" y="1449"/>
                    <a:pt x="634" y="1584"/>
                    <a:pt x="544" y="1766"/>
                  </a:cubicBezTo>
                  <a:cubicBezTo>
                    <a:pt x="453" y="1901"/>
                    <a:pt x="363" y="2037"/>
                    <a:pt x="317" y="2218"/>
                  </a:cubicBezTo>
                  <a:cubicBezTo>
                    <a:pt x="182" y="2445"/>
                    <a:pt x="91" y="2671"/>
                    <a:pt x="46" y="2897"/>
                  </a:cubicBezTo>
                  <a:cubicBezTo>
                    <a:pt x="46" y="2988"/>
                    <a:pt x="0" y="3124"/>
                    <a:pt x="46" y="3214"/>
                  </a:cubicBezTo>
                  <a:lnTo>
                    <a:pt x="815" y="2580"/>
                  </a:lnTo>
                  <a:cubicBezTo>
                    <a:pt x="906" y="2490"/>
                    <a:pt x="1042" y="2399"/>
                    <a:pt x="1132" y="2309"/>
                  </a:cubicBezTo>
                  <a:cubicBezTo>
                    <a:pt x="1268" y="2218"/>
                    <a:pt x="1404" y="2128"/>
                    <a:pt x="1540" y="2037"/>
                  </a:cubicBezTo>
                  <a:cubicBezTo>
                    <a:pt x="1675" y="1947"/>
                    <a:pt x="1811" y="1811"/>
                    <a:pt x="1947" y="1720"/>
                  </a:cubicBezTo>
                  <a:cubicBezTo>
                    <a:pt x="2128" y="1630"/>
                    <a:pt x="2264" y="1539"/>
                    <a:pt x="2400" y="1449"/>
                  </a:cubicBezTo>
                  <a:lnTo>
                    <a:pt x="2626" y="1358"/>
                  </a:lnTo>
                  <a:lnTo>
                    <a:pt x="2852" y="1222"/>
                  </a:lnTo>
                  <a:cubicBezTo>
                    <a:pt x="2988" y="1132"/>
                    <a:pt x="3169" y="1086"/>
                    <a:pt x="3305" y="996"/>
                  </a:cubicBezTo>
                  <a:cubicBezTo>
                    <a:pt x="3441" y="905"/>
                    <a:pt x="3622" y="905"/>
                    <a:pt x="3758" y="815"/>
                  </a:cubicBezTo>
                  <a:cubicBezTo>
                    <a:pt x="3894" y="770"/>
                    <a:pt x="4029" y="724"/>
                    <a:pt x="4165" y="679"/>
                  </a:cubicBezTo>
                  <a:cubicBezTo>
                    <a:pt x="4301" y="634"/>
                    <a:pt x="4437" y="589"/>
                    <a:pt x="4527" y="543"/>
                  </a:cubicBezTo>
                  <a:cubicBezTo>
                    <a:pt x="4663" y="498"/>
                    <a:pt x="4754" y="453"/>
                    <a:pt x="4844" y="453"/>
                  </a:cubicBezTo>
                  <a:cubicBezTo>
                    <a:pt x="4935" y="407"/>
                    <a:pt x="5025" y="407"/>
                    <a:pt x="5116" y="362"/>
                  </a:cubicBezTo>
                  <a:cubicBezTo>
                    <a:pt x="5116" y="362"/>
                    <a:pt x="5025" y="317"/>
                    <a:pt x="4844" y="226"/>
                  </a:cubicBezTo>
                  <a:cubicBezTo>
                    <a:pt x="4754" y="181"/>
                    <a:pt x="4618" y="136"/>
                    <a:pt x="4527" y="136"/>
                  </a:cubicBezTo>
                  <a:cubicBezTo>
                    <a:pt x="4210" y="45"/>
                    <a:pt x="3894" y="0"/>
                    <a:pt x="3622" y="0"/>
                  </a:cubicBezTo>
                  <a:close/>
                </a:path>
              </a:pathLst>
            </a:custGeom>
            <a:solidFill>
              <a:srgbClr val="FFCA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3"/>
            <p:cNvSpPr/>
            <p:nvPr/>
          </p:nvSpPr>
          <p:spPr>
            <a:xfrm>
              <a:off x="2997400" y="1174050"/>
              <a:ext cx="298800" cy="383675"/>
            </a:xfrm>
            <a:custGeom>
              <a:rect b="b" l="l" r="r" t="t"/>
              <a:pathLst>
                <a:path extrusionOk="0" fill="none" h="15347" w="11952">
                  <a:moveTo>
                    <a:pt x="11952" y="7651"/>
                  </a:moveTo>
                  <a:cubicBezTo>
                    <a:pt x="11952" y="11906"/>
                    <a:pt x="9281" y="15347"/>
                    <a:pt x="5976" y="15347"/>
                  </a:cubicBezTo>
                  <a:cubicBezTo>
                    <a:pt x="2671" y="15347"/>
                    <a:pt x="1" y="11906"/>
                    <a:pt x="1" y="7651"/>
                  </a:cubicBezTo>
                  <a:cubicBezTo>
                    <a:pt x="1" y="3396"/>
                    <a:pt x="2671" y="0"/>
                    <a:pt x="5976" y="0"/>
                  </a:cubicBezTo>
                  <a:cubicBezTo>
                    <a:pt x="9281" y="0"/>
                    <a:pt x="11952" y="3396"/>
                    <a:pt x="11952" y="7651"/>
                  </a:cubicBezTo>
                  <a:close/>
                </a:path>
              </a:pathLst>
            </a:custGeom>
            <a:noFill/>
            <a:ln cap="flat" cmpd="sng" w="26025">
              <a:solidFill>
                <a:srgbClr val="C95053"/>
              </a:solidFill>
              <a:prstDash val="solid"/>
              <a:miter lim="4526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3"/>
            <p:cNvSpPr/>
            <p:nvPr/>
          </p:nvSpPr>
          <p:spPr>
            <a:xfrm>
              <a:off x="3490825" y="1158200"/>
              <a:ext cx="370100" cy="415375"/>
            </a:xfrm>
            <a:custGeom>
              <a:rect b="b" l="l" r="r" t="t"/>
              <a:pathLst>
                <a:path extrusionOk="0" fill="none" h="16615" w="14804">
                  <a:moveTo>
                    <a:pt x="14804" y="8285"/>
                  </a:moveTo>
                  <a:cubicBezTo>
                    <a:pt x="14804" y="12902"/>
                    <a:pt x="11454" y="16614"/>
                    <a:pt x="7380" y="16614"/>
                  </a:cubicBezTo>
                  <a:cubicBezTo>
                    <a:pt x="3305" y="16614"/>
                    <a:pt x="1" y="12902"/>
                    <a:pt x="1" y="8285"/>
                  </a:cubicBezTo>
                  <a:cubicBezTo>
                    <a:pt x="1" y="3713"/>
                    <a:pt x="3305" y="1"/>
                    <a:pt x="7380" y="1"/>
                  </a:cubicBezTo>
                  <a:cubicBezTo>
                    <a:pt x="11454" y="1"/>
                    <a:pt x="14804" y="3713"/>
                    <a:pt x="14804" y="8285"/>
                  </a:cubicBezTo>
                  <a:close/>
                </a:path>
              </a:pathLst>
            </a:custGeom>
            <a:noFill/>
            <a:ln cap="flat" cmpd="sng" w="26025">
              <a:solidFill>
                <a:srgbClr val="C95053"/>
              </a:solidFill>
              <a:prstDash val="solid"/>
              <a:miter lim="4526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3"/>
            <p:cNvSpPr/>
            <p:nvPr/>
          </p:nvSpPr>
          <p:spPr>
            <a:xfrm>
              <a:off x="3287125" y="1346075"/>
              <a:ext cx="211650" cy="84900"/>
            </a:xfrm>
            <a:custGeom>
              <a:rect b="b" l="l" r="r" t="t"/>
              <a:pathLst>
                <a:path extrusionOk="0" fill="none" h="3396" w="8466">
                  <a:moveTo>
                    <a:pt x="0" y="3395"/>
                  </a:moveTo>
                  <a:cubicBezTo>
                    <a:pt x="1177" y="1268"/>
                    <a:pt x="4935" y="0"/>
                    <a:pt x="8466" y="3395"/>
                  </a:cubicBezTo>
                </a:path>
              </a:pathLst>
            </a:custGeom>
            <a:noFill/>
            <a:ln cap="flat" cmpd="sng" w="26025">
              <a:solidFill>
                <a:srgbClr val="C95053"/>
              </a:solidFill>
              <a:prstDash val="solid"/>
              <a:miter lim="4526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3"/>
            <p:cNvSpPr/>
            <p:nvPr/>
          </p:nvSpPr>
          <p:spPr>
            <a:xfrm>
              <a:off x="3860900" y="1295150"/>
              <a:ext cx="378025" cy="70175"/>
            </a:xfrm>
            <a:custGeom>
              <a:rect b="b" l="l" r="r" t="t"/>
              <a:pathLst>
                <a:path extrusionOk="0" fill="none" h="2807" w="15121">
                  <a:moveTo>
                    <a:pt x="1" y="2807"/>
                  </a:moveTo>
                  <a:lnTo>
                    <a:pt x="3848" y="2807"/>
                  </a:lnTo>
                  <a:lnTo>
                    <a:pt x="15120" y="0"/>
                  </a:lnTo>
                </a:path>
              </a:pathLst>
            </a:custGeom>
            <a:noFill/>
            <a:ln cap="flat" cmpd="sng" w="26025">
              <a:solidFill>
                <a:srgbClr val="C95053"/>
              </a:solidFill>
              <a:prstDash val="solid"/>
              <a:miter lim="4526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3"/>
            <p:cNvSpPr/>
            <p:nvPr/>
          </p:nvSpPr>
          <p:spPr>
            <a:xfrm>
              <a:off x="4140425" y="1233450"/>
              <a:ext cx="329775" cy="371950"/>
            </a:xfrm>
            <a:custGeom>
              <a:rect b="b" l="l" r="r" t="t"/>
              <a:pathLst>
                <a:path extrusionOk="0" h="14878" w="13191">
                  <a:moveTo>
                    <a:pt x="6432" y="0"/>
                  </a:moveTo>
                  <a:cubicBezTo>
                    <a:pt x="3512" y="0"/>
                    <a:pt x="679" y="2575"/>
                    <a:pt x="1" y="5049"/>
                  </a:cubicBezTo>
                  <a:lnTo>
                    <a:pt x="771" y="14600"/>
                  </a:lnTo>
                  <a:cubicBezTo>
                    <a:pt x="1491" y="14790"/>
                    <a:pt x="2180" y="14878"/>
                    <a:pt x="2834" y="14878"/>
                  </a:cubicBezTo>
                  <a:cubicBezTo>
                    <a:pt x="10151" y="14878"/>
                    <a:pt x="13191" y="3883"/>
                    <a:pt x="9326" y="974"/>
                  </a:cubicBezTo>
                  <a:cubicBezTo>
                    <a:pt x="8404" y="291"/>
                    <a:pt x="7413" y="0"/>
                    <a:pt x="6432" y="0"/>
                  </a:cubicBezTo>
                  <a:close/>
                </a:path>
              </a:pathLst>
            </a:custGeom>
            <a:solidFill>
              <a:srgbClr val="F6B7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3"/>
            <p:cNvSpPr/>
            <p:nvPr/>
          </p:nvSpPr>
          <p:spPr>
            <a:xfrm>
              <a:off x="4186825" y="1330225"/>
              <a:ext cx="153575" cy="152800"/>
            </a:xfrm>
            <a:custGeom>
              <a:rect b="b" l="l" r="r" t="t"/>
              <a:pathLst>
                <a:path extrusionOk="0" h="6112" w="6143">
                  <a:moveTo>
                    <a:pt x="4845" y="1"/>
                  </a:moveTo>
                  <a:cubicBezTo>
                    <a:pt x="4483" y="1"/>
                    <a:pt x="4120" y="46"/>
                    <a:pt x="3804" y="136"/>
                  </a:cubicBezTo>
                  <a:cubicBezTo>
                    <a:pt x="3124" y="317"/>
                    <a:pt x="2445" y="680"/>
                    <a:pt x="1948" y="1178"/>
                  </a:cubicBezTo>
                  <a:cubicBezTo>
                    <a:pt x="1450" y="1630"/>
                    <a:pt x="1042" y="2219"/>
                    <a:pt x="725" y="2852"/>
                  </a:cubicBezTo>
                  <a:cubicBezTo>
                    <a:pt x="454" y="3486"/>
                    <a:pt x="227" y="4120"/>
                    <a:pt x="46" y="4799"/>
                  </a:cubicBezTo>
                  <a:lnTo>
                    <a:pt x="46" y="4890"/>
                  </a:lnTo>
                  <a:cubicBezTo>
                    <a:pt x="1" y="5161"/>
                    <a:pt x="182" y="5478"/>
                    <a:pt x="454" y="5569"/>
                  </a:cubicBezTo>
                  <a:cubicBezTo>
                    <a:pt x="526" y="5600"/>
                    <a:pt x="601" y="5614"/>
                    <a:pt x="676" y="5614"/>
                  </a:cubicBezTo>
                  <a:cubicBezTo>
                    <a:pt x="925" y="5614"/>
                    <a:pt x="1164" y="5451"/>
                    <a:pt x="1268" y="5206"/>
                  </a:cubicBezTo>
                  <a:cubicBezTo>
                    <a:pt x="1404" y="4844"/>
                    <a:pt x="1676" y="4573"/>
                    <a:pt x="1993" y="4346"/>
                  </a:cubicBezTo>
                  <a:cubicBezTo>
                    <a:pt x="2293" y="4196"/>
                    <a:pt x="2624" y="4108"/>
                    <a:pt x="2960" y="4108"/>
                  </a:cubicBezTo>
                  <a:cubicBezTo>
                    <a:pt x="3030" y="4108"/>
                    <a:pt x="3100" y="4112"/>
                    <a:pt x="3170" y="4120"/>
                  </a:cubicBezTo>
                  <a:cubicBezTo>
                    <a:pt x="3577" y="4120"/>
                    <a:pt x="3985" y="4301"/>
                    <a:pt x="4256" y="4618"/>
                  </a:cubicBezTo>
                  <a:cubicBezTo>
                    <a:pt x="4528" y="4980"/>
                    <a:pt x="4709" y="5388"/>
                    <a:pt x="4664" y="5840"/>
                  </a:cubicBezTo>
                  <a:cubicBezTo>
                    <a:pt x="4664" y="5976"/>
                    <a:pt x="4754" y="6067"/>
                    <a:pt x="4845" y="6112"/>
                  </a:cubicBezTo>
                  <a:cubicBezTo>
                    <a:pt x="4981" y="6112"/>
                    <a:pt x="5116" y="6021"/>
                    <a:pt x="5116" y="5886"/>
                  </a:cubicBezTo>
                  <a:cubicBezTo>
                    <a:pt x="5162" y="5614"/>
                    <a:pt x="5162" y="5297"/>
                    <a:pt x="5116" y="5025"/>
                  </a:cubicBezTo>
                  <a:cubicBezTo>
                    <a:pt x="5071" y="4754"/>
                    <a:pt x="4981" y="4437"/>
                    <a:pt x="4799" y="4211"/>
                  </a:cubicBezTo>
                  <a:cubicBezTo>
                    <a:pt x="4437" y="3713"/>
                    <a:pt x="3894" y="3396"/>
                    <a:pt x="3306" y="3305"/>
                  </a:cubicBezTo>
                  <a:cubicBezTo>
                    <a:pt x="3091" y="3252"/>
                    <a:pt x="2877" y="3226"/>
                    <a:pt x="2663" y="3226"/>
                  </a:cubicBezTo>
                  <a:cubicBezTo>
                    <a:pt x="2334" y="3226"/>
                    <a:pt x="2005" y="3286"/>
                    <a:pt x="1676" y="3396"/>
                  </a:cubicBezTo>
                  <a:cubicBezTo>
                    <a:pt x="1857" y="2807"/>
                    <a:pt x="2174" y="2264"/>
                    <a:pt x="2581" y="1811"/>
                  </a:cubicBezTo>
                  <a:cubicBezTo>
                    <a:pt x="2943" y="1359"/>
                    <a:pt x="3441" y="996"/>
                    <a:pt x="3985" y="815"/>
                  </a:cubicBezTo>
                  <a:cubicBezTo>
                    <a:pt x="4256" y="680"/>
                    <a:pt x="4528" y="634"/>
                    <a:pt x="4845" y="634"/>
                  </a:cubicBezTo>
                  <a:cubicBezTo>
                    <a:pt x="4913" y="612"/>
                    <a:pt x="4981" y="600"/>
                    <a:pt x="5054" y="600"/>
                  </a:cubicBezTo>
                  <a:cubicBezTo>
                    <a:pt x="5128" y="600"/>
                    <a:pt x="5207" y="612"/>
                    <a:pt x="5297" y="634"/>
                  </a:cubicBezTo>
                  <a:cubicBezTo>
                    <a:pt x="5433" y="634"/>
                    <a:pt x="5614" y="634"/>
                    <a:pt x="5750" y="680"/>
                  </a:cubicBezTo>
                  <a:cubicBezTo>
                    <a:pt x="5765" y="682"/>
                    <a:pt x="5780" y="683"/>
                    <a:pt x="5794" y="683"/>
                  </a:cubicBezTo>
                  <a:cubicBezTo>
                    <a:pt x="6075" y="683"/>
                    <a:pt x="6142" y="270"/>
                    <a:pt x="5841" y="227"/>
                  </a:cubicBezTo>
                  <a:lnTo>
                    <a:pt x="5886" y="182"/>
                  </a:lnTo>
                  <a:cubicBezTo>
                    <a:pt x="5705" y="136"/>
                    <a:pt x="5524" y="91"/>
                    <a:pt x="5388" y="46"/>
                  </a:cubicBezTo>
                  <a:cubicBezTo>
                    <a:pt x="5207" y="46"/>
                    <a:pt x="5026" y="1"/>
                    <a:pt x="4845" y="1"/>
                  </a:cubicBezTo>
                  <a:close/>
                </a:path>
              </a:pathLst>
            </a:custGeom>
            <a:solidFill>
              <a:srgbClr val="DE8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3"/>
            <p:cNvSpPr/>
            <p:nvPr/>
          </p:nvSpPr>
          <p:spPr>
            <a:xfrm>
              <a:off x="3989925" y="5369350"/>
              <a:ext cx="768450" cy="83775"/>
            </a:xfrm>
            <a:custGeom>
              <a:rect b="b" l="l" r="r" t="t"/>
              <a:pathLst>
                <a:path extrusionOk="0" h="3351" w="30738">
                  <a:moveTo>
                    <a:pt x="0" y="0"/>
                  </a:moveTo>
                  <a:lnTo>
                    <a:pt x="0" y="2581"/>
                  </a:lnTo>
                  <a:cubicBezTo>
                    <a:pt x="0" y="2988"/>
                    <a:pt x="362" y="3350"/>
                    <a:pt x="770" y="3350"/>
                  </a:cubicBezTo>
                  <a:lnTo>
                    <a:pt x="29968" y="3350"/>
                  </a:lnTo>
                  <a:cubicBezTo>
                    <a:pt x="30375" y="3350"/>
                    <a:pt x="30738" y="2988"/>
                    <a:pt x="30738" y="2581"/>
                  </a:cubicBezTo>
                  <a:lnTo>
                    <a:pt x="307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3"/>
            <p:cNvSpPr/>
            <p:nvPr/>
          </p:nvSpPr>
          <p:spPr>
            <a:xfrm>
              <a:off x="4171000" y="4963050"/>
              <a:ext cx="587375" cy="405200"/>
            </a:xfrm>
            <a:custGeom>
              <a:rect b="b" l="l" r="r" t="t"/>
              <a:pathLst>
                <a:path extrusionOk="0" h="16208" w="23495">
                  <a:moveTo>
                    <a:pt x="7967" y="1"/>
                  </a:moveTo>
                  <a:cubicBezTo>
                    <a:pt x="6926" y="1"/>
                    <a:pt x="6609" y="227"/>
                    <a:pt x="6609" y="770"/>
                  </a:cubicBezTo>
                  <a:lnTo>
                    <a:pt x="6609" y="5569"/>
                  </a:lnTo>
                  <a:lnTo>
                    <a:pt x="0" y="9417"/>
                  </a:lnTo>
                  <a:lnTo>
                    <a:pt x="0" y="16207"/>
                  </a:lnTo>
                  <a:lnTo>
                    <a:pt x="23495" y="16207"/>
                  </a:lnTo>
                  <a:cubicBezTo>
                    <a:pt x="23495" y="16207"/>
                    <a:pt x="23178" y="13491"/>
                    <a:pt x="22906" y="12359"/>
                  </a:cubicBezTo>
                  <a:cubicBezTo>
                    <a:pt x="22680" y="11228"/>
                    <a:pt x="20869" y="6248"/>
                    <a:pt x="20643" y="5569"/>
                  </a:cubicBezTo>
                  <a:lnTo>
                    <a:pt x="20643" y="770"/>
                  </a:lnTo>
                  <a:cubicBezTo>
                    <a:pt x="20643" y="227"/>
                    <a:pt x="20326" y="1"/>
                    <a:pt x="19285" y="1"/>
                  </a:cubicBezTo>
                  <a:close/>
                </a:path>
              </a:pathLst>
            </a:custGeom>
            <a:solidFill>
              <a:srgbClr val="FFB3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3"/>
            <p:cNvSpPr/>
            <p:nvPr/>
          </p:nvSpPr>
          <p:spPr>
            <a:xfrm>
              <a:off x="4515025" y="5148675"/>
              <a:ext cx="193550" cy="219575"/>
            </a:xfrm>
            <a:custGeom>
              <a:rect b="b" l="l" r="r" t="t"/>
              <a:pathLst>
                <a:path extrusionOk="0" h="8783" w="7742">
                  <a:moveTo>
                    <a:pt x="7561" y="0"/>
                  </a:moveTo>
                  <a:cubicBezTo>
                    <a:pt x="5569" y="0"/>
                    <a:pt x="3622" y="815"/>
                    <a:pt x="2219" y="2218"/>
                  </a:cubicBezTo>
                  <a:cubicBezTo>
                    <a:pt x="1133" y="3350"/>
                    <a:pt x="1" y="5387"/>
                    <a:pt x="544" y="8782"/>
                  </a:cubicBezTo>
                  <a:lnTo>
                    <a:pt x="1042" y="8782"/>
                  </a:lnTo>
                  <a:cubicBezTo>
                    <a:pt x="680" y="6202"/>
                    <a:pt x="1178" y="4074"/>
                    <a:pt x="2626" y="2580"/>
                  </a:cubicBezTo>
                  <a:cubicBezTo>
                    <a:pt x="3985" y="1222"/>
                    <a:pt x="5795" y="498"/>
                    <a:pt x="7742" y="498"/>
                  </a:cubicBezTo>
                  <a:cubicBezTo>
                    <a:pt x="7651" y="317"/>
                    <a:pt x="7606" y="136"/>
                    <a:pt x="7561" y="0"/>
                  </a:cubicBezTo>
                  <a:close/>
                </a:path>
              </a:pathLst>
            </a:custGeom>
            <a:solidFill>
              <a:srgbClr val="FF94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3989925" y="5183750"/>
              <a:ext cx="313500" cy="185625"/>
            </a:xfrm>
            <a:custGeom>
              <a:rect b="b" l="l" r="r" t="t"/>
              <a:pathLst>
                <a:path extrusionOk="0" h="7425" w="12540">
                  <a:moveTo>
                    <a:pt x="8284" y="0"/>
                  </a:moveTo>
                  <a:cubicBezTo>
                    <a:pt x="8284" y="0"/>
                    <a:pt x="4482" y="1358"/>
                    <a:pt x="3078" y="1947"/>
                  </a:cubicBezTo>
                  <a:cubicBezTo>
                    <a:pt x="1675" y="2581"/>
                    <a:pt x="0" y="4980"/>
                    <a:pt x="0" y="7424"/>
                  </a:cubicBezTo>
                  <a:lnTo>
                    <a:pt x="12540" y="7424"/>
                  </a:lnTo>
                  <a:cubicBezTo>
                    <a:pt x="12540" y="5161"/>
                    <a:pt x="11634" y="1404"/>
                    <a:pt x="82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4022750" y="5342200"/>
              <a:ext cx="279550" cy="27175"/>
            </a:xfrm>
            <a:custGeom>
              <a:rect b="b" l="l" r="r" t="t"/>
              <a:pathLst>
                <a:path extrusionOk="0" h="1087" w="11182">
                  <a:moveTo>
                    <a:pt x="11136" y="0"/>
                  </a:moveTo>
                  <a:lnTo>
                    <a:pt x="0" y="1086"/>
                  </a:lnTo>
                  <a:lnTo>
                    <a:pt x="11181" y="1086"/>
                  </a:lnTo>
                  <a:cubicBezTo>
                    <a:pt x="11181" y="724"/>
                    <a:pt x="11181" y="362"/>
                    <a:pt x="11136" y="0"/>
                  </a:cubicBezTo>
                  <a:close/>
                </a:path>
              </a:pathLst>
            </a:custGeom>
            <a:solidFill>
              <a:srgbClr val="C9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4222025" y="5145425"/>
              <a:ext cx="85925" cy="75700"/>
            </a:xfrm>
            <a:custGeom>
              <a:rect b="b" l="l" r="r" t="t"/>
              <a:pathLst>
                <a:path extrusionOk="0" h="3028" w="3437">
                  <a:moveTo>
                    <a:pt x="718" y="1"/>
                  </a:moveTo>
                  <a:cubicBezTo>
                    <a:pt x="271" y="1"/>
                    <a:pt x="1" y="686"/>
                    <a:pt x="494" y="990"/>
                  </a:cubicBezTo>
                  <a:cubicBezTo>
                    <a:pt x="1264" y="1488"/>
                    <a:pt x="1943" y="2122"/>
                    <a:pt x="2486" y="2846"/>
                  </a:cubicBezTo>
                  <a:cubicBezTo>
                    <a:pt x="2577" y="2982"/>
                    <a:pt x="2712" y="3027"/>
                    <a:pt x="2893" y="3027"/>
                  </a:cubicBezTo>
                  <a:cubicBezTo>
                    <a:pt x="2984" y="3027"/>
                    <a:pt x="3075" y="2982"/>
                    <a:pt x="3165" y="2937"/>
                  </a:cubicBezTo>
                  <a:cubicBezTo>
                    <a:pt x="3391" y="2756"/>
                    <a:pt x="3437" y="2439"/>
                    <a:pt x="3256" y="2212"/>
                  </a:cubicBezTo>
                  <a:cubicBezTo>
                    <a:pt x="2667" y="1398"/>
                    <a:pt x="1898" y="673"/>
                    <a:pt x="992" y="85"/>
                  </a:cubicBezTo>
                  <a:cubicBezTo>
                    <a:pt x="897" y="26"/>
                    <a:pt x="804" y="1"/>
                    <a:pt x="7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4270700" y="5117150"/>
              <a:ext cx="88075" cy="76800"/>
            </a:xfrm>
            <a:custGeom>
              <a:rect b="b" l="l" r="r" t="t"/>
              <a:pathLst>
                <a:path extrusionOk="0" h="3072" w="3523">
                  <a:moveTo>
                    <a:pt x="718" y="0"/>
                  </a:moveTo>
                  <a:cubicBezTo>
                    <a:pt x="271" y="0"/>
                    <a:pt x="0" y="686"/>
                    <a:pt x="494" y="989"/>
                  </a:cubicBezTo>
                  <a:cubicBezTo>
                    <a:pt x="1218" y="1487"/>
                    <a:pt x="1897" y="2121"/>
                    <a:pt x="2486" y="2845"/>
                  </a:cubicBezTo>
                  <a:cubicBezTo>
                    <a:pt x="2572" y="2976"/>
                    <a:pt x="2701" y="3064"/>
                    <a:pt x="2871" y="3071"/>
                  </a:cubicBezTo>
                  <a:lnTo>
                    <a:pt x="2871" y="3071"/>
                  </a:lnTo>
                  <a:cubicBezTo>
                    <a:pt x="3308" y="3055"/>
                    <a:pt x="3522" y="2568"/>
                    <a:pt x="3255" y="2212"/>
                  </a:cubicBezTo>
                  <a:cubicBezTo>
                    <a:pt x="2621" y="1397"/>
                    <a:pt x="1897" y="673"/>
                    <a:pt x="992" y="84"/>
                  </a:cubicBezTo>
                  <a:cubicBezTo>
                    <a:pt x="897" y="26"/>
                    <a:pt x="804" y="0"/>
                    <a:pt x="718" y="0"/>
                  </a:cubicBezTo>
                  <a:close/>
                  <a:moveTo>
                    <a:pt x="2871" y="3071"/>
                  </a:moveTo>
                  <a:cubicBezTo>
                    <a:pt x="2863" y="3072"/>
                    <a:pt x="2856" y="3072"/>
                    <a:pt x="2848" y="3072"/>
                  </a:cubicBezTo>
                  <a:lnTo>
                    <a:pt x="2893" y="3072"/>
                  </a:lnTo>
                  <a:cubicBezTo>
                    <a:pt x="2886" y="3072"/>
                    <a:pt x="2878" y="3072"/>
                    <a:pt x="2871" y="3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3"/>
            <p:cNvSpPr/>
            <p:nvPr/>
          </p:nvSpPr>
          <p:spPr>
            <a:xfrm>
              <a:off x="4319450" y="5089900"/>
              <a:ext cx="87975" cy="75775"/>
            </a:xfrm>
            <a:custGeom>
              <a:rect b="b" l="l" r="r" t="t"/>
              <a:pathLst>
                <a:path extrusionOk="0" h="3031" w="3519">
                  <a:moveTo>
                    <a:pt x="704" y="0"/>
                  </a:moveTo>
                  <a:cubicBezTo>
                    <a:pt x="263" y="0"/>
                    <a:pt x="1" y="646"/>
                    <a:pt x="490" y="948"/>
                  </a:cubicBezTo>
                  <a:cubicBezTo>
                    <a:pt x="1215" y="1446"/>
                    <a:pt x="1894" y="2079"/>
                    <a:pt x="2482" y="2849"/>
                  </a:cubicBezTo>
                  <a:cubicBezTo>
                    <a:pt x="2569" y="2936"/>
                    <a:pt x="2698" y="3023"/>
                    <a:pt x="2868" y="3030"/>
                  </a:cubicBezTo>
                  <a:lnTo>
                    <a:pt x="2868" y="3030"/>
                  </a:lnTo>
                  <a:cubicBezTo>
                    <a:pt x="3305" y="3013"/>
                    <a:pt x="3519" y="2527"/>
                    <a:pt x="3252" y="2215"/>
                  </a:cubicBezTo>
                  <a:cubicBezTo>
                    <a:pt x="2618" y="1355"/>
                    <a:pt x="1894" y="631"/>
                    <a:pt x="988" y="88"/>
                  </a:cubicBezTo>
                  <a:cubicBezTo>
                    <a:pt x="889" y="27"/>
                    <a:pt x="793" y="0"/>
                    <a:pt x="704" y="0"/>
                  </a:cubicBezTo>
                  <a:close/>
                  <a:moveTo>
                    <a:pt x="2868" y="3030"/>
                  </a:moveTo>
                  <a:cubicBezTo>
                    <a:pt x="2860" y="3030"/>
                    <a:pt x="2852" y="3030"/>
                    <a:pt x="2844" y="3030"/>
                  </a:cubicBezTo>
                  <a:lnTo>
                    <a:pt x="2890" y="3030"/>
                  </a:lnTo>
                  <a:cubicBezTo>
                    <a:pt x="2882" y="3030"/>
                    <a:pt x="2875" y="3030"/>
                    <a:pt x="2868" y="30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3"/>
            <p:cNvSpPr/>
            <p:nvPr/>
          </p:nvSpPr>
          <p:spPr>
            <a:xfrm>
              <a:off x="3022300" y="5369350"/>
              <a:ext cx="768450" cy="83775"/>
            </a:xfrm>
            <a:custGeom>
              <a:rect b="b" l="l" r="r" t="t"/>
              <a:pathLst>
                <a:path extrusionOk="0" h="3351" w="30738">
                  <a:moveTo>
                    <a:pt x="1" y="0"/>
                  </a:moveTo>
                  <a:lnTo>
                    <a:pt x="1" y="2581"/>
                  </a:lnTo>
                  <a:cubicBezTo>
                    <a:pt x="1" y="2988"/>
                    <a:pt x="363" y="3350"/>
                    <a:pt x="770" y="3350"/>
                  </a:cubicBezTo>
                  <a:lnTo>
                    <a:pt x="29968" y="3350"/>
                  </a:lnTo>
                  <a:cubicBezTo>
                    <a:pt x="30421" y="3350"/>
                    <a:pt x="30738" y="2988"/>
                    <a:pt x="30738" y="2581"/>
                  </a:cubicBezTo>
                  <a:lnTo>
                    <a:pt x="307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3"/>
            <p:cNvSpPr/>
            <p:nvPr/>
          </p:nvSpPr>
          <p:spPr>
            <a:xfrm>
              <a:off x="3203375" y="4963050"/>
              <a:ext cx="587375" cy="405200"/>
            </a:xfrm>
            <a:custGeom>
              <a:rect b="b" l="l" r="r" t="t"/>
              <a:pathLst>
                <a:path extrusionOk="0" h="16208" w="23495">
                  <a:moveTo>
                    <a:pt x="7968" y="1"/>
                  </a:moveTo>
                  <a:cubicBezTo>
                    <a:pt x="6972" y="1"/>
                    <a:pt x="6610" y="227"/>
                    <a:pt x="6610" y="770"/>
                  </a:cubicBezTo>
                  <a:lnTo>
                    <a:pt x="6610" y="5569"/>
                  </a:lnTo>
                  <a:lnTo>
                    <a:pt x="1" y="9417"/>
                  </a:lnTo>
                  <a:lnTo>
                    <a:pt x="1" y="16207"/>
                  </a:lnTo>
                  <a:lnTo>
                    <a:pt x="23495" y="16207"/>
                  </a:lnTo>
                  <a:cubicBezTo>
                    <a:pt x="23495" y="16207"/>
                    <a:pt x="23178" y="13491"/>
                    <a:pt x="22906" y="12359"/>
                  </a:cubicBezTo>
                  <a:cubicBezTo>
                    <a:pt x="22680" y="11228"/>
                    <a:pt x="20869" y="6248"/>
                    <a:pt x="20643" y="5569"/>
                  </a:cubicBezTo>
                  <a:lnTo>
                    <a:pt x="20643" y="770"/>
                  </a:lnTo>
                  <a:cubicBezTo>
                    <a:pt x="20643" y="227"/>
                    <a:pt x="20326" y="1"/>
                    <a:pt x="19285" y="1"/>
                  </a:cubicBezTo>
                  <a:close/>
                </a:path>
              </a:pathLst>
            </a:custGeom>
            <a:solidFill>
              <a:srgbClr val="FFB3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3"/>
            <p:cNvSpPr/>
            <p:nvPr/>
          </p:nvSpPr>
          <p:spPr>
            <a:xfrm>
              <a:off x="3548550" y="5148675"/>
              <a:ext cx="192425" cy="219575"/>
            </a:xfrm>
            <a:custGeom>
              <a:rect b="b" l="l" r="r" t="t"/>
              <a:pathLst>
                <a:path extrusionOk="0" h="8783" w="7697">
                  <a:moveTo>
                    <a:pt x="7515" y="0"/>
                  </a:moveTo>
                  <a:cubicBezTo>
                    <a:pt x="5523" y="0"/>
                    <a:pt x="3622" y="770"/>
                    <a:pt x="2219" y="2218"/>
                  </a:cubicBezTo>
                  <a:cubicBezTo>
                    <a:pt x="1132" y="3350"/>
                    <a:pt x="0" y="5387"/>
                    <a:pt x="498" y="8782"/>
                  </a:cubicBezTo>
                  <a:lnTo>
                    <a:pt x="1042" y="8782"/>
                  </a:lnTo>
                  <a:cubicBezTo>
                    <a:pt x="634" y="6202"/>
                    <a:pt x="1132" y="4074"/>
                    <a:pt x="2581" y="2580"/>
                  </a:cubicBezTo>
                  <a:cubicBezTo>
                    <a:pt x="3939" y="1222"/>
                    <a:pt x="5795" y="498"/>
                    <a:pt x="7696" y="498"/>
                  </a:cubicBezTo>
                  <a:lnTo>
                    <a:pt x="7515" y="0"/>
                  </a:lnTo>
                  <a:close/>
                </a:path>
              </a:pathLst>
            </a:custGeom>
            <a:solidFill>
              <a:srgbClr val="FF94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3"/>
            <p:cNvSpPr/>
            <p:nvPr/>
          </p:nvSpPr>
          <p:spPr>
            <a:xfrm>
              <a:off x="3022300" y="5183750"/>
              <a:ext cx="313500" cy="185625"/>
            </a:xfrm>
            <a:custGeom>
              <a:rect b="b" l="l" r="r" t="t"/>
              <a:pathLst>
                <a:path extrusionOk="0" h="7425" w="12540">
                  <a:moveTo>
                    <a:pt x="8330" y="0"/>
                  </a:moveTo>
                  <a:cubicBezTo>
                    <a:pt x="8330" y="0"/>
                    <a:pt x="4482" y="1358"/>
                    <a:pt x="3079" y="1947"/>
                  </a:cubicBezTo>
                  <a:cubicBezTo>
                    <a:pt x="1721" y="2581"/>
                    <a:pt x="1" y="4980"/>
                    <a:pt x="1" y="7424"/>
                  </a:cubicBezTo>
                  <a:lnTo>
                    <a:pt x="12540" y="7424"/>
                  </a:lnTo>
                  <a:cubicBezTo>
                    <a:pt x="12540" y="5161"/>
                    <a:pt x="11680" y="1404"/>
                    <a:pt x="83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3"/>
            <p:cNvSpPr/>
            <p:nvPr/>
          </p:nvSpPr>
          <p:spPr>
            <a:xfrm>
              <a:off x="3055125" y="5342200"/>
              <a:ext cx="280675" cy="27175"/>
            </a:xfrm>
            <a:custGeom>
              <a:rect b="b" l="l" r="r" t="t"/>
              <a:pathLst>
                <a:path extrusionOk="0" h="1087" w="11227">
                  <a:moveTo>
                    <a:pt x="11182" y="0"/>
                  </a:moveTo>
                  <a:lnTo>
                    <a:pt x="0" y="1086"/>
                  </a:lnTo>
                  <a:lnTo>
                    <a:pt x="11227" y="1086"/>
                  </a:lnTo>
                  <a:cubicBezTo>
                    <a:pt x="11227" y="724"/>
                    <a:pt x="11227" y="362"/>
                    <a:pt x="11182" y="0"/>
                  </a:cubicBezTo>
                  <a:close/>
                </a:path>
              </a:pathLst>
            </a:custGeom>
            <a:solidFill>
              <a:srgbClr val="C9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3"/>
            <p:cNvSpPr/>
            <p:nvPr/>
          </p:nvSpPr>
          <p:spPr>
            <a:xfrm>
              <a:off x="3254425" y="5145425"/>
              <a:ext cx="85925" cy="75700"/>
            </a:xfrm>
            <a:custGeom>
              <a:rect b="b" l="l" r="r" t="t"/>
              <a:pathLst>
                <a:path extrusionOk="0" h="3028" w="3437">
                  <a:moveTo>
                    <a:pt x="760" y="1"/>
                  </a:moveTo>
                  <a:cubicBezTo>
                    <a:pt x="302" y="1"/>
                    <a:pt x="0" y="686"/>
                    <a:pt x="494" y="990"/>
                  </a:cubicBezTo>
                  <a:cubicBezTo>
                    <a:pt x="1263" y="1488"/>
                    <a:pt x="1942" y="2122"/>
                    <a:pt x="2485" y="2846"/>
                  </a:cubicBezTo>
                  <a:cubicBezTo>
                    <a:pt x="2576" y="2982"/>
                    <a:pt x="2757" y="3027"/>
                    <a:pt x="2893" y="3027"/>
                  </a:cubicBezTo>
                  <a:cubicBezTo>
                    <a:pt x="2983" y="3027"/>
                    <a:pt x="3119" y="2982"/>
                    <a:pt x="3164" y="2937"/>
                  </a:cubicBezTo>
                  <a:cubicBezTo>
                    <a:pt x="3391" y="2756"/>
                    <a:pt x="3436" y="2439"/>
                    <a:pt x="3300" y="2212"/>
                  </a:cubicBezTo>
                  <a:cubicBezTo>
                    <a:pt x="2666" y="1398"/>
                    <a:pt x="1897" y="673"/>
                    <a:pt x="1037" y="85"/>
                  </a:cubicBezTo>
                  <a:cubicBezTo>
                    <a:pt x="942" y="26"/>
                    <a:pt x="848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3"/>
            <p:cNvSpPr/>
            <p:nvPr/>
          </p:nvSpPr>
          <p:spPr>
            <a:xfrm>
              <a:off x="3303075" y="5117150"/>
              <a:ext cx="88075" cy="76800"/>
            </a:xfrm>
            <a:custGeom>
              <a:rect b="b" l="l" r="r" t="t"/>
              <a:pathLst>
                <a:path extrusionOk="0" h="3072" w="3523">
                  <a:moveTo>
                    <a:pt x="718" y="0"/>
                  </a:moveTo>
                  <a:cubicBezTo>
                    <a:pt x="271" y="0"/>
                    <a:pt x="1" y="686"/>
                    <a:pt x="494" y="989"/>
                  </a:cubicBezTo>
                  <a:cubicBezTo>
                    <a:pt x="1264" y="1487"/>
                    <a:pt x="1943" y="2121"/>
                    <a:pt x="2486" y="2845"/>
                  </a:cubicBezTo>
                  <a:cubicBezTo>
                    <a:pt x="2573" y="2976"/>
                    <a:pt x="2701" y="3064"/>
                    <a:pt x="2871" y="3071"/>
                  </a:cubicBezTo>
                  <a:lnTo>
                    <a:pt x="2871" y="3071"/>
                  </a:lnTo>
                  <a:cubicBezTo>
                    <a:pt x="3308" y="3055"/>
                    <a:pt x="3522" y="2568"/>
                    <a:pt x="3256" y="2212"/>
                  </a:cubicBezTo>
                  <a:cubicBezTo>
                    <a:pt x="2622" y="1397"/>
                    <a:pt x="1897" y="673"/>
                    <a:pt x="992" y="84"/>
                  </a:cubicBezTo>
                  <a:cubicBezTo>
                    <a:pt x="897" y="26"/>
                    <a:pt x="804" y="0"/>
                    <a:pt x="718" y="0"/>
                  </a:cubicBezTo>
                  <a:close/>
                  <a:moveTo>
                    <a:pt x="2871" y="3071"/>
                  </a:moveTo>
                  <a:cubicBezTo>
                    <a:pt x="2864" y="3072"/>
                    <a:pt x="2856" y="3072"/>
                    <a:pt x="2848" y="3072"/>
                  </a:cubicBezTo>
                  <a:lnTo>
                    <a:pt x="2893" y="3072"/>
                  </a:lnTo>
                  <a:cubicBezTo>
                    <a:pt x="2886" y="3072"/>
                    <a:pt x="2879" y="3072"/>
                    <a:pt x="2871" y="3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3"/>
            <p:cNvSpPr/>
            <p:nvPr/>
          </p:nvSpPr>
          <p:spPr>
            <a:xfrm>
              <a:off x="3351750" y="5089975"/>
              <a:ext cx="85925" cy="75700"/>
            </a:xfrm>
            <a:custGeom>
              <a:rect b="b" l="l" r="r" t="t"/>
              <a:pathLst>
                <a:path extrusionOk="0" h="3028" w="3437">
                  <a:moveTo>
                    <a:pt x="760" y="1"/>
                  </a:moveTo>
                  <a:cubicBezTo>
                    <a:pt x="302" y="1"/>
                    <a:pt x="0" y="686"/>
                    <a:pt x="494" y="990"/>
                  </a:cubicBezTo>
                  <a:cubicBezTo>
                    <a:pt x="1263" y="1488"/>
                    <a:pt x="1942" y="2122"/>
                    <a:pt x="2485" y="2846"/>
                  </a:cubicBezTo>
                  <a:cubicBezTo>
                    <a:pt x="2576" y="2982"/>
                    <a:pt x="2757" y="3027"/>
                    <a:pt x="2893" y="3027"/>
                  </a:cubicBezTo>
                  <a:cubicBezTo>
                    <a:pt x="2983" y="3027"/>
                    <a:pt x="3074" y="2982"/>
                    <a:pt x="3165" y="2937"/>
                  </a:cubicBezTo>
                  <a:cubicBezTo>
                    <a:pt x="3391" y="2755"/>
                    <a:pt x="3436" y="2439"/>
                    <a:pt x="3300" y="2212"/>
                  </a:cubicBezTo>
                  <a:cubicBezTo>
                    <a:pt x="2667" y="1397"/>
                    <a:pt x="1897" y="673"/>
                    <a:pt x="1037" y="85"/>
                  </a:cubicBezTo>
                  <a:cubicBezTo>
                    <a:pt x="942" y="26"/>
                    <a:pt x="848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3"/>
            <p:cNvSpPr/>
            <p:nvPr/>
          </p:nvSpPr>
          <p:spPr>
            <a:xfrm>
              <a:off x="3205650" y="2466475"/>
              <a:ext cx="1332050" cy="1367150"/>
            </a:xfrm>
            <a:custGeom>
              <a:rect b="b" l="l" r="r" t="t"/>
              <a:pathLst>
                <a:path extrusionOk="0" h="54686" w="53282">
                  <a:moveTo>
                    <a:pt x="6383" y="1"/>
                  </a:moveTo>
                  <a:cubicBezTo>
                    <a:pt x="5342" y="1"/>
                    <a:pt x="4980" y="499"/>
                    <a:pt x="4844" y="996"/>
                  </a:cubicBezTo>
                  <a:cubicBezTo>
                    <a:pt x="4708" y="1494"/>
                    <a:pt x="1811" y="17474"/>
                    <a:pt x="1811" y="17474"/>
                  </a:cubicBezTo>
                  <a:cubicBezTo>
                    <a:pt x="860" y="23178"/>
                    <a:pt x="407" y="29335"/>
                    <a:pt x="0" y="34722"/>
                  </a:cubicBezTo>
                  <a:cubicBezTo>
                    <a:pt x="453" y="42916"/>
                    <a:pt x="6021" y="54685"/>
                    <a:pt x="25169" y="54685"/>
                  </a:cubicBezTo>
                  <a:cubicBezTo>
                    <a:pt x="44363" y="54685"/>
                    <a:pt x="51561" y="46673"/>
                    <a:pt x="53281" y="34722"/>
                  </a:cubicBezTo>
                  <a:cubicBezTo>
                    <a:pt x="53281" y="34722"/>
                    <a:pt x="51787" y="26800"/>
                    <a:pt x="49433" y="17474"/>
                  </a:cubicBezTo>
                  <a:cubicBezTo>
                    <a:pt x="49388" y="17158"/>
                    <a:pt x="49162" y="16886"/>
                    <a:pt x="48845" y="16886"/>
                  </a:cubicBezTo>
                  <a:cubicBezTo>
                    <a:pt x="38388" y="14577"/>
                    <a:pt x="36577" y="1766"/>
                    <a:pt x="36441" y="996"/>
                  </a:cubicBezTo>
                  <a:cubicBezTo>
                    <a:pt x="36305" y="227"/>
                    <a:pt x="35717" y="1"/>
                    <a:pt x="34947" y="1"/>
                  </a:cubicBezTo>
                  <a:close/>
                </a:path>
              </a:pathLst>
            </a:custGeom>
            <a:solidFill>
              <a:srgbClr val="5B94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3"/>
            <p:cNvSpPr/>
            <p:nvPr/>
          </p:nvSpPr>
          <p:spPr>
            <a:xfrm>
              <a:off x="3933325" y="3478250"/>
              <a:ext cx="660950" cy="1312825"/>
            </a:xfrm>
            <a:custGeom>
              <a:rect b="b" l="l" r="r" t="t"/>
              <a:pathLst>
                <a:path extrusionOk="0" h="52513" w="26438">
                  <a:moveTo>
                    <a:pt x="3713" y="0"/>
                  </a:moveTo>
                  <a:lnTo>
                    <a:pt x="3396" y="860"/>
                  </a:lnTo>
                  <a:lnTo>
                    <a:pt x="3215" y="1268"/>
                  </a:lnTo>
                  <a:lnTo>
                    <a:pt x="2943" y="1901"/>
                  </a:lnTo>
                  <a:lnTo>
                    <a:pt x="2445" y="3169"/>
                  </a:lnTo>
                  <a:cubicBezTo>
                    <a:pt x="2309" y="3531"/>
                    <a:pt x="2174" y="3893"/>
                    <a:pt x="2083" y="4301"/>
                  </a:cubicBezTo>
                  <a:cubicBezTo>
                    <a:pt x="1585" y="5749"/>
                    <a:pt x="1223" y="7243"/>
                    <a:pt x="906" y="8737"/>
                  </a:cubicBezTo>
                  <a:cubicBezTo>
                    <a:pt x="589" y="10186"/>
                    <a:pt x="363" y="11679"/>
                    <a:pt x="227" y="13128"/>
                  </a:cubicBezTo>
                  <a:cubicBezTo>
                    <a:pt x="182" y="13852"/>
                    <a:pt x="91" y="14577"/>
                    <a:pt x="46" y="15301"/>
                  </a:cubicBezTo>
                  <a:cubicBezTo>
                    <a:pt x="46" y="16025"/>
                    <a:pt x="1" y="16750"/>
                    <a:pt x="1" y="17429"/>
                  </a:cubicBezTo>
                  <a:lnTo>
                    <a:pt x="1" y="19556"/>
                  </a:lnTo>
                  <a:cubicBezTo>
                    <a:pt x="1" y="20281"/>
                    <a:pt x="46" y="21050"/>
                    <a:pt x="91" y="21729"/>
                  </a:cubicBezTo>
                  <a:cubicBezTo>
                    <a:pt x="182" y="23132"/>
                    <a:pt x="318" y="24536"/>
                    <a:pt x="499" y="25894"/>
                  </a:cubicBezTo>
                  <a:cubicBezTo>
                    <a:pt x="680" y="27297"/>
                    <a:pt x="906" y="28655"/>
                    <a:pt x="1223" y="30013"/>
                  </a:cubicBezTo>
                  <a:cubicBezTo>
                    <a:pt x="1495" y="31326"/>
                    <a:pt x="1812" y="32684"/>
                    <a:pt x="2174" y="33997"/>
                  </a:cubicBezTo>
                  <a:cubicBezTo>
                    <a:pt x="2355" y="34676"/>
                    <a:pt x="2581" y="35310"/>
                    <a:pt x="2762" y="35944"/>
                  </a:cubicBezTo>
                  <a:cubicBezTo>
                    <a:pt x="2943" y="36623"/>
                    <a:pt x="3170" y="37256"/>
                    <a:pt x="3396" y="37890"/>
                  </a:cubicBezTo>
                  <a:cubicBezTo>
                    <a:pt x="3622" y="38524"/>
                    <a:pt x="3849" y="39203"/>
                    <a:pt x="4120" y="39791"/>
                  </a:cubicBezTo>
                  <a:cubicBezTo>
                    <a:pt x="4347" y="40425"/>
                    <a:pt x="4618" y="41059"/>
                    <a:pt x="4890" y="41693"/>
                  </a:cubicBezTo>
                  <a:cubicBezTo>
                    <a:pt x="5433" y="42960"/>
                    <a:pt x="6022" y="44183"/>
                    <a:pt x="6610" y="45360"/>
                  </a:cubicBezTo>
                  <a:cubicBezTo>
                    <a:pt x="7198" y="46582"/>
                    <a:pt x="7878" y="47759"/>
                    <a:pt x="8557" y="48936"/>
                  </a:cubicBezTo>
                  <a:lnTo>
                    <a:pt x="9643" y="50611"/>
                  </a:lnTo>
                  <a:lnTo>
                    <a:pt x="10775" y="52331"/>
                  </a:lnTo>
                  <a:cubicBezTo>
                    <a:pt x="10820" y="52376"/>
                    <a:pt x="10865" y="52467"/>
                    <a:pt x="10911" y="52512"/>
                  </a:cubicBezTo>
                  <a:lnTo>
                    <a:pt x="26438" y="52512"/>
                  </a:lnTo>
                  <a:cubicBezTo>
                    <a:pt x="25985" y="51969"/>
                    <a:pt x="25578" y="51471"/>
                    <a:pt x="25170" y="50928"/>
                  </a:cubicBezTo>
                  <a:cubicBezTo>
                    <a:pt x="24808" y="50520"/>
                    <a:pt x="24536" y="50067"/>
                    <a:pt x="24220" y="49615"/>
                  </a:cubicBezTo>
                  <a:cubicBezTo>
                    <a:pt x="23903" y="49207"/>
                    <a:pt x="23586" y="48755"/>
                    <a:pt x="23314" y="48302"/>
                  </a:cubicBezTo>
                  <a:cubicBezTo>
                    <a:pt x="22726" y="47442"/>
                    <a:pt x="22182" y="46537"/>
                    <a:pt x="21639" y="45631"/>
                  </a:cubicBezTo>
                  <a:lnTo>
                    <a:pt x="20870" y="44228"/>
                  </a:lnTo>
                  <a:lnTo>
                    <a:pt x="20145" y="42824"/>
                  </a:lnTo>
                  <a:cubicBezTo>
                    <a:pt x="19693" y="41829"/>
                    <a:pt x="19285" y="40878"/>
                    <a:pt x="18878" y="39882"/>
                  </a:cubicBezTo>
                  <a:cubicBezTo>
                    <a:pt x="18470" y="38931"/>
                    <a:pt x="18108" y="37935"/>
                    <a:pt x="17791" y="36939"/>
                  </a:cubicBezTo>
                  <a:cubicBezTo>
                    <a:pt x="17610" y="36442"/>
                    <a:pt x="17474" y="35944"/>
                    <a:pt x="17339" y="35400"/>
                  </a:cubicBezTo>
                  <a:cubicBezTo>
                    <a:pt x="17203" y="34902"/>
                    <a:pt x="17022" y="34404"/>
                    <a:pt x="16886" y="33906"/>
                  </a:cubicBezTo>
                  <a:cubicBezTo>
                    <a:pt x="16795" y="33409"/>
                    <a:pt x="16660" y="32865"/>
                    <a:pt x="16524" y="32367"/>
                  </a:cubicBezTo>
                  <a:cubicBezTo>
                    <a:pt x="16433" y="31869"/>
                    <a:pt x="16297" y="31326"/>
                    <a:pt x="16207" y="30828"/>
                  </a:cubicBezTo>
                  <a:cubicBezTo>
                    <a:pt x="16026" y="29787"/>
                    <a:pt x="15890" y="28746"/>
                    <a:pt x="15754" y="27705"/>
                  </a:cubicBezTo>
                  <a:cubicBezTo>
                    <a:pt x="15618" y="26709"/>
                    <a:pt x="15528" y="25668"/>
                    <a:pt x="15483" y="24626"/>
                  </a:cubicBezTo>
                  <a:cubicBezTo>
                    <a:pt x="15437" y="23585"/>
                    <a:pt x="15437" y="22544"/>
                    <a:pt x="15437" y="21548"/>
                  </a:cubicBezTo>
                  <a:cubicBezTo>
                    <a:pt x="15437" y="21050"/>
                    <a:pt x="15437" y="20507"/>
                    <a:pt x="15528" y="20009"/>
                  </a:cubicBezTo>
                  <a:cubicBezTo>
                    <a:pt x="15573" y="19511"/>
                    <a:pt x="15573" y="19013"/>
                    <a:pt x="15664" y="18515"/>
                  </a:cubicBezTo>
                  <a:cubicBezTo>
                    <a:pt x="15709" y="18017"/>
                    <a:pt x="15754" y="17519"/>
                    <a:pt x="15845" y="17021"/>
                  </a:cubicBezTo>
                  <a:cubicBezTo>
                    <a:pt x="15890" y="16523"/>
                    <a:pt x="15981" y="16071"/>
                    <a:pt x="16071" y="15573"/>
                  </a:cubicBezTo>
                  <a:cubicBezTo>
                    <a:pt x="16252" y="14622"/>
                    <a:pt x="16479" y="13671"/>
                    <a:pt x="16750" y="12766"/>
                  </a:cubicBezTo>
                  <a:cubicBezTo>
                    <a:pt x="17022" y="11906"/>
                    <a:pt x="17339" y="11000"/>
                    <a:pt x="17701" y="10186"/>
                  </a:cubicBezTo>
                  <a:lnTo>
                    <a:pt x="17972" y="9552"/>
                  </a:lnTo>
                  <a:lnTo>
                    <a:pt x="18199" y="9099"/>
                  </a:lnTo>
                  <a:lnTo>
                    <a:pt x="18289" y="8873"/>
                  </a:lnTo>
                  <a:lnTo>
                    <a:pt x="18516" y="8465"/>
                  </a:lnTo>
                  <a:lnTo>
                    <a:pt x="20507" y="4527"/>
                  </a:lnTo>
                  <a:lnTo>
                    <a:pt x="3713" y="0"/>
                  </a:lnTo>
                  <a:close/>
                </a:path>
              </a:pathLst>
            </a:custGeom>
            <a:solidFill>
              <a:srgbClr val="5B94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3"/>
            <p:cNvSpPr/>
            <p:nvPr/>
          </p:nvSpPr>
          <p:spPr>
            <a:xfrm>
              <a:off x="3173950" y="3452200"/>
              <a:ext cx="569275" cy="1340000"/>
            </a:xfrm>
            <a:custGeom>
              <a:rect b="b" l="l" r="r" t="t"/>
              <a:pathLst>
                <a:path extrusionOk="0" h="53600" w="22771">
                  <a:moveTo>
                    <a:pt x="8737" y="1"/>
                  </a:moveTo>
                  <a:cubicBezTo>
                    <a:pt x="8511" y="363"/>
                    <a:pt x="7923" y="1314"/>
                    <a:pt x="7606" y="1902"/>
                  </a:cubicBezTo>
                  <a:cubicBezTo>
                    <a:pt x="7289" y="2491"/>
                    <a:pt x="6927" y="3215"/>
                    <a:pt x="6610" y="3849"/>
                  </a:cubicBezTo>
                  <a:cubicBezTo>
                    <a:pt x="5976" y="5162"/>
                    <a:pt x="5388" y="6429"/>
                    <a:pt x="4890" y="7742"/>
                  </a:cubicBezTo>
                  <a:cubicBezTo>
                    <a:pt x="3894" y="10232"/>
                    <a:pt x="3079" y="12812"/>
                    <a:pt x="2400" y="15438"/>
                  </a:cubicBezTo>
                  <a:cubicBezTo>
                    <a:pt x="1042" y="20553"/>
                    <a:pt x="272" y="25849"/>
                    <a:pt x="91" y="31191"/>
                  </a:cubicBezTo>
                  <a:cubicBezTo>
                    <a:pt x="1" y="33862"/>
                    <a:pt x="91" y="36578"/>
                    <a:pt x="363" y="39249"/>
                  </a:cubicBezTo>
                  <a:cubicBezTo>
                    <a:pt x="680" y="42010"/>
                    <a:pt x="1178" y="44681"/>
                    <a:pt x="1947" y="47352"/>
                  </a:cubicBezTo>
                  <a:cubicBezTo>
                    <a:pt x="2536" y="49480"/>
                    <a:pt x="3305" y="51562"/>
                    <a:pt x="4256" y="53599"/>
                  </a:cubicBezTo>
                  <a:lnTo>
                    <a:pt x="18244" y="53599"/>
                  </a:lnTo>
                  <a:cubicBezTo>
                    <a:pt x="17519" y="52422"/>
                    <a:pt x="16840" y="51200"/>
                    <a:pt x="16343" y="49933"/>
                  </a:cubicBezTo>
                  <a:cubicBezTo>
                    <a:pt x="15573" y="48167"/>
                    <a:pt x="15030" y="46311"/>
                    <a:pt x="14713" y="44410"/>
                  </a:cubicBezTo>
                  <a:cubicBezTo>
                    <a:pt x="13989" y="40426"/>
                    <a:pt x="13898" y="36352"/>
                    <a:pt x="14441" y="32368"/>
                  </a:cubicBezTo>
                  <a:cubicBezTo>
                    <a:pt x="14939" y="28203"/>
                    <a:pt x="15935" y="24129"/>
                    <a:pt x="17338" y="20236"/>
                  </a:cubicBezTo>
                  <a:cubicBezTo>
                    <a:pt x="18063" y="18290"/>
                    <a:pt x="18878" y="16388"/>
                    <a:pt x="19783" y="14577"/>
                  </a:cubicBezTo>
                  <a:cubicBezTo>
                    <a:pt x="20236" y="13672"/>
                    <a:pt x="20688" y="12767"/>
                    <a:pt x="21186" y="11997"/>
                  </a:cubicBezTo>
                  <a:cubicBezTo>
                    <a:pt x="21458" y="11544"/>
                    <a:pt x="21729" y="11182"/>
                    <a:pt x="21956" y="10820"/>
                  </a:cubicBezTo>
                  <a:cubicBezTo>
                    <a:pt x="22227" y="10413"/>
                    <a:pt x="22363" y="10232"/>
                    <a:pt x="22771" y="9688"/>
                  </a:cubicBezTo>
                  <a:lnTo>
                    <a:pt x="8737" y="1"/>
                  </a:lnTo>
                  <a:close/>
                </a:path>
              </a:pathLst>
            </a:custGeom>
            <a:solidFill>
              <a:srgbClr val="5B94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3"/>
            <p:cNvSpPr/>
            <p:nvPr/>
          </p:nvSpPr>
          <p:spPr>
            <a:xfrm>
              <a:off x="3372000" y="2046550"/>
              <a:ext cx="217325" cy="562550"/>
            </a:xfrm>
            <a:custGeom>
              <a:rect b="b" l="l" r="r" t="t"/>
              <a:pathLst>
                <a:path extrusionOk="0" h="22502" w="8693">
                  <a:moveTo>
                    <a:pt x="8369" y="1"/>
                  </a:moveTo>
                  <a:cubicBezTo>
                    <a:pt x="8300" y="1"/>
                    <a:pt x="8216" y="16"/>
                    <a:pt x="8104" y="48"/>
                  </a:cubicBezTo>
                  <a:cubicBezTo>
                    <a:pt x="7787" y="139"/>
                    <a:pt x="4482" y="1859"/>
                    <a:pt x="4029" y="2040"/>
                  </a:cubicBezTo>
                  <a:cubicBezTo>
                    <a:pt x="3758" y="2221"/>
                    <a:pt x="3532" y="2493"/>
                    <a:pt x="3396" y="2764"/>
                  </a:cubicBezTo>
                  <a:cubicBezTo>
                    <a:pt x="1766" y="8468"/>
                    <a:pt x="680" y="14308"/>
                    <a:pt x="91" y="20238"/>
                  </a:cubicBezTo>
                  <a:cubicBezTo>
                    <a:pt x="1" y="21370"/>
                    <a:pt x="815" y="22366"/>
                    <a:pt x="1947" y="22501"/>
                  </a:cubicBezTo>
                  <a:lnTo>
                    <a:pt x="2173" y="22501"/>
                  </a:lnTo>
                  <a:cubicBezTo>
                    <a:pt x="3215" y="22501"/>
                    <a:pt x="4120" y="21687"/>
                    <a:pt x="4211" y="20645"/>
                  </a:cubicBezTo>
                  <a:cubicBezTo>
                    <a:pt x="5569" y="7427"/>
                    <a:pt x="8556" y="410"/>
                    <a:pt x="8602" y="365"/>
                  </a:cubicBezTo>
                  <a:cubicBezTo>
                    <a:pt x="8647" y="274"/>
                    <a:pt x="8647" y="184"/>
                    <a:pt x="8692" y="139"/>
                  </a:cubicBezTo>
                  <a:cubicBezTo>
                    <a:pt x="8575" y="51"/>
                    <a:pt x="8496" y="1"/>
                    <a:pt x="8369" y="1"/>
                  </a:cubicBezTo>
                  <a:close/>
                </a:path>
              </a:pathLst>
            </a:custGeom>
            <a:solidFill>
              <a:srgbClr val="7BB0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3"/>
            <p:cNvSpPr/>
            <p:nvPr/>
          </p:nvSpPr>
          <p:spPr>
            <a:xfrm>
              <a:off x="3906175" y="2045425"/>
              <a:ext cx="206000" cy="563675"/>
            </a:xfrm>
            <a:custGeom>
              <a:rect b="b" l="l" r="r" t="t"/>
              <a:pathLst>
                <a:path extrusionOk="0" h="22547" w="8240">
                  <a:moveTo>
                    <a:pt x="4608" y="1"/>
                  </a:moveTo>
                  <a:cubicBezTo>
                    <a:pt x="4495" y="1"/>
                    <a:pt x="4389" y="51"/>
                    <a:pt x="4301" y="138"/>
                  </a:cubicBezTo>
                  <a:cubicBezTo>
                    <a:pt x="3305" y="2900"/>
                    <a:pt x="1223" y="9645"/>
                    <a:pt x="136" y="20283"/>
                  </a:cubicBezTo>
                  <a:cubicBezTo>
                    <a:pt x="0" y="21415"/>
                    <a:pt x="815" y="22411"/>
                    <a:pt x="1947" y="22546"/>
                  </a:cubicBezTo>
                  <a:lnTo>
                    <a:pt x="2173" y="22546"/>
                  </a:lnTo>
                  <a:cubicBezTo>
                    <a:pt x="3214" y="22546"/>
                    <a:pt x="4120" y="21732"/>
                    <a:pt x="4210" y="20690"/>
                  </a:cubicBezTo>
                  <a:cubicBezTo>
                    <a:pt x="5296" y="10375"/>
                    <a:pt x="7377" y="3813"/>
                    <a:pt x="8238" y="1410"/>
                  </a:cubicBezTo>
                  <a:lnTo>
                    <a:pt x="8238" y="1410"/>
                  </a:lnTo>
                  <a:cubicBezTo>
                    <a:pt x="8239" y="1423"/>
                    <a:pt x="8239" y="1437"/>
                    <a:pt x="8239" y="1451"/>
                  </a:cubicBezTo>
                  <a:lnTo>
                    <a:pt x="8239" y="1406"/>
                  </a:lnTo>
                  <a:cubicBezTo>
                    <a:pt x="8239" y="1407"/>
                    <a:pt x="8238" y="1409"/>
                    <a:pt x="8238" y="1410"/>
                  </a:cubicBezTo>
                  <a:lnTo>
                    <a:pt x="8238" y="1410"/>
                  </a:lnTo>
                  <a:cubicBezTo>
                    <a:pt x="8222" y="1208"/>
                    <a:pt x="8092" y="1083"/>
                    <a:pt x="7922" y="998"/>
                  </a:cubicBezTo>
                  <a:cubicBezTo>
                    <a:pt x="7741" y="953"/>
                    <a:pt x="5161" y="138"/>
                    <a:pt x="4799" y="48"/>
                  </a:cubicBezTo>
                  <a:cubicBezTo>
                    <a:pt x="4735" y="16"/>
                    <a:pt x="4671" y="1"/>
                    <a:pt x="4608" y="1"/>
                  </a:cubicBezTo>
                  <a:close/>
                </a:path>
              </a:pathLst>
            </a:custGeom>
            <a:solidFill>
              <a:srgbClr val="7BB0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3"/>
            <p:cNvSpPr/>
            <p:nvPr/>
          </p:nvSpPr>
          <p:spPr>
            <a:xfrm>
              <a:off x="3385575" y="2518525"/>
              <a:ext cx="71325" cy="59975"/>
            </a:xfrm>
            <a:custGeom>
              <a:rect b="b" l="l" r="r" t="t"/>
              <a:pathLst>
                <a:path extrusionOk="0" h="2399" w="2853">
                  <a:moveTo>
                    <a:pt x="1630" y="1"/>
                  </a:moveTo>
                  <a:cubicBezTo>
                    <a:pt x="544" y="1"/>
                    <a:pt x="1" y="1314"/>
                    <a:pt x="770" y="2038"/>
                  </a:cubicBezTo>
                  <a:cubicBezTo>
                    <a:pt x="1020" y="2287"/>
                    <a:pt x="1326" y="2399"/>
                    <a:pt x="1626" y="2399"/>
                  </a:cubicBezTo>
                  <a:cubicBezTo>
                    <a:pt x="2253" y="2399"/>
                    <a:pt x="2853" y="1913"/>
                    <a:pt x="2853" y="1178"/>
                  </a:cubicBezTo>
                  <a:cubicBezTo>
                    <a:pt x="2807" y="544"/>
                    <a:pt x="2264" y="1"/>
                    <a:pt x="16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3"/>
            <p:cNvSpPr/>
            <p:nvPr/>
          </p:nvSpPr>
          <p:spPr>
            <a:xfrm>
              <a:off x="3920875" y="2518525"/>
              <a:ext cx="71325" cy="59975"/>
            </a:xfrm>
            <a:custGeom>
              <a:rect b="b" l="l" r="r" t="t"/>
              <a:pathLst>
                <a:path extrusionOk="0" h="2399" w="2853">
                  <a:moveTo>
                    <a:pt x="1631" y="1"/>
                  </a:moveTo>
                  <a:cubicBezTo>
                    <a:pt x="544" y="1"/>
                    <a:pt x="1" y="1314"/>
                    <a:pt x="770" y="2038"/>
                  </a:cubicBezTo>
                  <a:cubicBezTo>
                    <a:pt x="1020" y="2287"/>
                    <a:pt x="1326" y="2399"/>
                    <a:pt x="1626" y="2399"/>
                  </a:cubicBezTo>
                  <a:cubicBezTo>
                    <a:pt x="2253" y="2399"/>
                    <a:pt x="2853" y="1913"/>
                    <a:pt x="2853" y="1178"/>
                  </a:cubicBezTo>
                  <a:cubicBezTo>
                    <a:pt x="2853" y="544"/>
                    <a:pt x="2310" y="1"/>
                    <a:pt x="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3"/>
            <p:cNvSpPr/>
            <p:nvPr/>
          </p:nvSpPr>
          <p:spPr>
            <a:xfrm>
              <a:off x="2691850" y="1556575"/>
              <a:ext cx="236550" cy="166375"/>
            </a:xfrm>
            <a:custGeom>
              <a:rect b="b" l="l" r="r" t="t"/>
              <a:pathLst>
                <a:path extrusionOk="0" h="6655" w="9462">
                  <a:moveTo>
                    <a:pt x="4708" y="0"/>
                  </a:moveTo>
                  <a:cubicBezTo>
                    <a:pt x="3848" y="0"/>
                    <a:pt x="3033" y="272"/>
                    <a:pt x="2354" y="770"/>
                  </a:cubicBezTo>
                  <a:cubicBezTo>
                    <a:pt x="1947" y="1132"/>
                    <a:pt x="0" y="3712"/>
                    <a:pt x="0" y="3712"/>
                  </a:cubicBezTo>
                  <a:lnTo>
                    <a:pt x="770" y="6655"/>
                  </a:lnTo>
                  <a:lnTo>
                    <a:pt x="3169" y="6202"/>
                  </a:lnTo>
                  <a:cubicBezTo>
                    <a:pt x="3757" y="5568"/>
                    <a:pt x="4255" y="4799"/>
                    <a:pt x="4617" y="4029"/>
                  </a:cubicBezTo>
                  <a:cubicBezTo>
                    <a:pt x="5319" y="4540"/>
                    <a:pt x="6134" y="4803"/>
                    <a:pt x="6965" y="4803"/>
                  </a:cubicBezTo>
                  <a:cubicBezTo>
                    <a:pt x="7314" y="4803"/>
                    <a:pt x="7665" y="4757"/>
                    <a:pt x="8013" y="4663"/>
                  </a:cubicBezTo>
                  <a:cubicBezTo>
                    <a:pt x="9144" y="4301"/>
                    <a:pt x="9461" y="3350"/>
                    <a:pt x="9280" y="3124"/>
                  </a:cubicBezTo>
                  <a:cubicBezTo>
                    <a:pt x="8556" y="2445"/>
                    <a:pt x="7832" y="1856"/>
                    <a:pt x="7017" y="1313"/>
                  </a:cubicBezTo>
                  <a:cubicBezTo>
                    <a:pt x="6383" y="725"/>
                    <a:pt x="5568" y="272"/>
                    <a:pt x="47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3"/>
            <p:cNvSpPr/>
            <p:nvPr/>
          </p:nvSpPr>
          <p:spPr>
            <a:xfrm>
              <a:off x="2535675" y="1497900"/>
              <a:ext cx="195800" cy="249950"/>
            </a:xfrm>
            <a:custGeom>
              <a:rect b="b" l="l" r="r" t="t"/>
              <a:pathLst>
                <a:path extrusionOk="0" h="9998" w="7832">
                  <a:moveTo>
                    <a:pt x="1660" y="1"/>
                  </a:moveTo>
                  <a:cubicBezTo>
                    <a:pt x="1414" y="1"/>
                    <a:pt x="1176" y="43"/>
                    <a:pt x="951" y="129"/>
                  </a:cubicBezTo>
                  <a:cubicBezTo>
                    <a:pt x="0" y="446"/>
                    <a:pt x="0" y="944"/>
                    <a:pt x="272" y="1351"/>
                  </a:cubicBezTo>
                  <a:cubicBezTo>
                    <a:pt x="951" y="2619"/>
                    <a:pt x="1539" y="3886"/>
                    <a:pt x="2082" y="5199"/>
                  </a:cubicBezTo>
                  <a:cubicBezTo>
                    <a:pt x="2399" y="6150"/>
                    <a:pt x="3938" y="9047"/>
                    <a:pt x="4301" y="9998"/>
                  </a:cubicBezTo>
                  <a:lnTo>
                    <a:pt x="7832" y="8459"/>
                  </a:lnTo>
                  <a:lnTo>
                    <a:pt x="7560" y="7825"/>
                  </a:lnTo>
                  <a:cubicBezTo>
                    <a:pt x="6790" y="5516"/>
                    <a:pt x="5251" y="2483"/>
                    <a:pt x="4165" y="1306"/>
                  </a:cubicBezTo>
                  <a:cubicBezTo>
                    <a:pt x="3336" y="443"/>
                    <a:pt x="2454" y="1"/>
                    <a:pt x="16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3"/>
            <p:cNvSpPr/>
            <p:nvPr/>
          </p:nvSpPr>
          <p:spPr>
            <a:xfrm>
              <a:off x="2410050" y="1558425"/>
              <a:ext cx="243325" cy="225650"/>
            </a:xfrm>
            <a:custGeom>
              <a:rect b="b" l="l" r="r" t="t"/>
              <a:pathLst>
                <a:path extrusionOk="0" h="9026" w="9733">
                  <a:moveTo>
                    <a:pt x="2178" y="0"/>
                  </a:moveTo>
                  <a:cubicBezTo>
                    <a:pt x="1661" y="0"/>
                    <a:pt x="1202" y="135"/>
                    <a:pt x="815" y="379"/>
                  </a:cubicBezTo>
                  <a:cubicBezTo>
                    <a:pt x="0" y="968"/>
                    <a:pt x="181" y="1420"/>
                    <a:pt x="543" y="1782"/>
                  </a:cubicBezTo>
                  <a:cubicBezTo>
                    <a:pt x="1494" y="2778"/>
                    <a:pt x="2445" y="3865"/>
                    <a:pt x="3305" y="4951"/>
                  </a:cubicBezTo>
                  <a:cubicBezTo>
                    <a:pt x="3848" y="5811"/>
                    <a:pt x="6111" y="8211"/>
                    <a:pt x="6700" y="9025"/>
                  </a:cubicBezTo>
                  <a:lnTo>
                    <a:pt x="9733" y="6626"/>
                  </a:lnTo>
                  <a:lnTo>
                    <a:pt x="9326" y="6038"/>
                  </a:lnTo>
                  <a:cubicBezTo>
                    <a:pt x="7967" y="4046"/>
                    <a:pt x="5659" y="1511"/>
                    <a:pt x="4301" y="651"/>
                  </a:cubicBezTo>
                  <a:cubicBezTo>
                    <a:pt x="3528" y="202"/>
                    <a:pt x="2811" y="0"/>
                    <a:pt x="2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3"/>
            <p:cNvSpPr/>
            <p:nvPr/>
          </p:nvSpPr>
          <p:spPr>
            <a:xfrm>
              <a:off x="2361375" y="1660975"/>
              <a:ext cx="224100" cy="175150"/>
            </a:xfrm>
            <a:custGeom>
              <a:rect b="b" l="l" r="r" t="t"/>
              <a:pathLst>
                <a:path extrusionOk="0" h="7006" w="8964">
                  <a:moveTo>
                    <a:pt x="2120" y="1"/>
                  </a:moveTo>
                  <a:cubicBezTo>
                    <a:pt x="1510" y="1"/>
                    <a:pt x="1003" y="190"/>
                    <a:pt x="634" y="532"/>
                  </a:cubicBezTo>
                  <a:cubicBezTo>
                    <a:pt x="1" y="1121"/>
                    <a:pt x="227" y="1483"/>
                    <a:pt x="544" y="1755"/>
                  </a:cubicBezTo>
                  <a:cubicBezTo>
                    <a:pt x="861" y="1981"/>
                    <a:pt x="2672" y="3430"/>
                    <a:pt x="3305" y="4063"/>
                  </a:cubicBezTo>
                  <a:cubicBezTo>
                    <a:pt x="3894" y="4697"/>
                    <a:pt x="6112" y="6372"/>
                    <a:pt x="6746" y="7006"/>
                  </a:cubicBezTo>
                  <a:lnTo>
                    <a:pt x="8964" y="4561"/>
                  </a:lnTo>
                  <a:lnTo>
                    <a:pt x="8511" y="4154"/>
                  </a:lnTo>
                  <a:cubicBezTo>
                    <a:pt x="7108" y="2660"/>
                    <a:pt x="4844" y="804"/>
                    <a:pt x="3577" y="306"/>
                  </a:cubicBezTo>
                  <a:cubicBezTo>
                    <a:pt x="3047" y="98"/>
                    <a:pt x="2557" y="1"/>
                    <a:pt x="2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3"/>
            <p:cNvSpPr/>
            <p:nvPr/>
          </p:nvSpPr>
          <p:spPr>
            <a:xfrm>
              <a:off x="2502850" y="1683325"/>
              <a:ext cx="359900" cy="286350"/>
            </a:xfrm>
            <a:custGeom>
              <a:rect b="b" l="l" r="r" t="t"/>
              <a:pathLst>
                <a:path extrusionOk="0" h="11454" w="14396">
                  <a:moveTo>
                    <a:pt x="10638" y="0"/>
                  </a:moveTo>
                  <a:cubicBezTo>
                    <a:pt x="6655" y="0"/>
                    <a:pt x="2083" y="2219"/>
                    <a:pt x="725" y="4210"/>
                  </a:cubicBezTo>
                  <a:cubicBezTo>
                    <a:pt x="0" y="6474"/>
                    <a:pt x="1449" y="9416"/>
                    <a:pt x="1947" y="10277"/>
                  </a:cubicBezTo>
                  <a:cubicBezTo>
                    <a:pt x="2264" y="10774"/>
                    <a:pt x="2671" y="11182"/>
                    <a:pt x="3169" y="11454"/>
                  </a:cubicBezTo>
                  <a:lnTo>
                    <a:pt x="14396" y="9733"/>
                  </a:lnTo>
                  <a:cubicBezTo>
                    <a:pt x="14260" y="7153"/>
                    <a:pt x="13626" y="4618"/>
                    <a:pt x="12540" y="2264"/>
                  </a:cubicBezTo>
                  <a:cubicBezTo>
                    <a:pt x="12042" y="1223"/>
                    <a:pt x="11272" y="272"/>
                    <a:pt x="106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3"/>
            <p:cNvSpPr/>
            <p:nvPr/>
          </p:nvSpPr>
          <p:spPr>
            <a:xfrm>
              <a:off x="2749550" y="1722925"/>
              <a:ext cx="114325" cy="92825"/>
            </a:xfrm>
            <a:custGeom>
              <a:rect b="b" l="l" r="r" t="t"/>
              <a:pathLst>
                <a:path extrusionOk="0" h="3713" w="4573">
                  <a:moveTo>
                    <a:pt x="4347" y="1"/>
                  </a:moveTo>
                  <a:cubicBezTo>
                    <a:pt x="2355" y="499"/>
                    <a:pt x="770" y="1857"/>
                    <a:pt x="1" y="3713"/>
                  </a:cubicBezTo>
                  <a:lnTo>
                    <a:pt x="4573" y="3713"/>
                  </a:lnTo>
                  <a:cubicBezTo>
                    <a:pt x="4482" y="1902"/>
                    <a:pt x="4347" y="272"/>
                    <a:pt x="4347" y="46"/>
                  </a:cubicBezTo>
                  <a:lnTo>
                    <a:pt x="4347" y="1"/>
                  </a:lnTo>
                  <a:close/>
                </a:path>
              </a:pathLst>
            </a:custGeom>
            <a:solidFill>
              <a:srgbClr val="C9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3"/>
            <p:cNvSpPr/>
            <p:nvPr/>
          </p:nvSpPr>
          <p:spPr>
            <a:xfrm>
              <a:off x="2724650" y="1661175"/>
              <a:ext cx="267125" cy="259825"/>
            </a:xfrm>
            <a:custGeom>
              <a:rect b="b" l="l" r="r" t="t"/>
              <a:pathLst>
                <a:path extrusionOk="0" h="10393" w="10685">
                  <a:moveTo>
                    <a:pt x="9146" y="1"/>
                  </a:moveTo>
                  <a:cubicBezTo>
                    <a:pt x="8439" y="1"/>
                    <a:pt x="7581" y="217"/>
                    <a:pt x="6972" y="570"/>
                  </a:cubicBezTo>
                  <a:cubicBezTo>
                    <a:pt x="6157" y="1113"/>
                    <a:pt x="5886" y="2290"/>
                    <a:pt x="5207" y="3738"/>
                  </a:cubicBezTo>
                  <a:cubicBezTo>
                    <a:pt x="2264" y="3965"/>
                    <a:pt x="1" y="6364"/>
                    <a:pt x="1" y="9306"/>
                  </a:cubicBezTo>
                  <a:lnTo>
                    <a:pt x="1" y="10393"/>
                  </a:lnTo>
                  <a:lnTo>
                    <a:pt x="5388" y="10348"/>
                  </a:lnTo>
                  <a:cubicBezTo>
                    <a:pt x="6067" y="9669"/>
                    <a:pt x="6746" y="8944"/>
                    <a:pt x="7380" y="8220"/>
                  </a:cubicBezTo>
                  <a:cubicBezTo>
                    <a:pt x="7606" y="7813"/>
                    <a:pt x="8195" y="6138"/>
                    <a:pt x="8602" y="5368"/>
                  </a:cubicBezTo>
                  <a:cubicBezTo>
                    <a:pt x="8964" y="4780"/>
                    <a:pt x="9281" y="4101"/>
                    <a:pt x="9553" y="3422"/>
                  </a:cubicBezTo>
                  <a:cubicBezTo>
                    <a:pt x="9734" y="2652"/>
                    <a:pt x="10051" y="1973"/>
                    <a:pt x="10413" y="1294"/>
                  </a:cubicBezTo>
                  <a:cubicBezTo>
                    <a:pt x="10639" y="1022"/>
                    <a:pt x="10684" y="434"/>
                    <a:pt x="9915" y="117"/>
                  </a:cubicBezTo>
                  <a:cubicBezTo>
                    <a:pt x="9703" y="38"/>
                    <a:pt x="9437" y="1"/>
                    <a:pt x="91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3"/>
            <p:cNvSpPr/>
            <p:nvPr/>
          </p:nvSpPr>
          <p:spPr>
            <a:xfrm>
              <a:off x="2573000" y="1883025"/>
              <a:ext cx="282975" cy="85525"/>
            </a:xfrm>
            <a:custGeom>
              <a:rect b="b" l="l" r="r" t="t"/>
              <a:pathLst>
                <a:path extrusionOk="0" h="3421" w="11319">
                  <a:moveTo>
                    <a:pt x="7324" y="1"/>
                  </a:moveTo>
                  <a:cubicBezTo>
                    <a:pt x="6649" y="1"/>
                    <a:pt x="5885" y="74"/>
                    <a:pt x="5026" y="251"/>
                  </a:cubicBezTo>
                  <a:cubicBezTo>
                    <a:pt x="816" y="1112"/>
                    <a:pt x="1" y="3058"/>
                    <a:pt x="1" y="3420"/>
                  </a:cubicBezTo>
                  <a:lnTo>
                    <a:pt x="11318" y="1519"/>
                  </a:lnTo>
                  <a:cubicBezTo>
                    <a:pt x="11174" y="1088"/>
                    <a:pt x="9918" y="1"/>
                    <a:pt x="7324" y="1"/>
                  </a:cubicBezTo>
                  <a:close/>
                </a:path>
              </a:pathLst>
            </a:custGeom>
            <a:solidFill>
              <a:srgbClr val="C9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3"/>
            <p:cNvSpPr/>
            <p:nvPr/>
          </p:nvSpPr>
          <p:spPr>
            <a:xfrm>
              <a:off x="2566225" y="1898600"/>
              <a:ext cx="316900" cy="195775"/>
            </a:xfrm>
            <a:custGeom>
              <a:rect b="b" l="l" r="r" t="t"/>
              <a:pathLst>
                <a:path extrusionOk="0" h="7831" w="12676">
                  <a:moveTo>
                    <a:pt x="9010" y="1"/>
                  </a:moveTo>
                  <a:cubicBezTo>
                    <a:pt x="8073" y="1"/>
                    <a:pt x="6911" y="111"/>
                    <a:pt x="5523" y="398"/>
                  </a:cubicBezTo>
                  <a:cubicBezTo>
                    <a:pt x="1358" y="1258"/>
                    <a:pt x="46" y="2435"/>
                    <a:pt x="46" y="2797"/>
                  </a:cubicBezTo>
                  <a:cubicBezTo>
                    <a:pt x="0" y="4020"/>
                    <a:pt x="46" y="5242"/>
                    <a:pt x="181" y="6464"/>
                  </a:cubicBezTo>
                  <a:cubicBezTo>
                    <a:pt x="266" y="7227"/>
                    <a:pt x="946" y="7831"/>
                    <a:pt x="1700" y="7831"/>
                  </a:cubicBezTo>
                  <a:cubicBezTo>
                    <a:pt x="1752" y="7831"/>
                    <a:pt x="1804" y="7828"/>
                    <a:pt x="1856" y="7822"/>
                  </a:cubicBezTo>
                  <a:cubicBezTo>
                    <a:pt x="1856" y="7822"/>
                    <a:pt x="10095" y="6464"/>
                    <a:pt x="11272" y="6283"/>
                  </a:cubicBezTo>
                  <a:cubicBezTo>
                    <a:pt x="12042" y="6283"/>
                    <a:pt x="12675" y="5559"/>
                    <a:pt x="12630" y="4789"/>
                  </a:cubicBezTo>
                  <a:cubicBezTo>
                    <a:pt x="12449" y="3431"/>
                    <a:pt x="12268" y="2118"/>
                    <a:pt x="11951" y="805"/>
                  </a:cubicBezTo>
                  <a:cubicBezTo>
                    <a:pt x="11861" y="443"/>
                    <a:pt x="10885" y="1"/>
                    <a:pt x="90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3"/>
            <p:cNvSpPr/>
            <p:nvPr/>
          </p:nvSpPr>
          <p:spPr>
            <a:xfrm>
              <a:off x="2576400" y="1681050"/>
              <a:ext cx="193550" cy="60475"/>
            </a:xfrm>
            <a:custGeom>
              <a:rect b="b" l="l" r="r" t="t"/>
              <a:pathLst>
                <a:path extrusionOk="0" h="2419" w="7742">
                  <a:moveTo>
                    <a:pt x="6429" y="1"/>
                  </a:moveTo>
                  <a:lnTo>
                    <a:pt x="5795" y="46"/>
                  </a:lnTo>
                  <a:cubicBezTo>
                    <a:pt x="5569" y="91"/>
                    <a:pt x="5342" y="137"/>
                    <a:pt x="5116" y="182"/>
                  </a:cubicBezTo>
                  <a:cubicBezTo>
                    <a:pt x="4890" y="227"/>
                    <a:pt x="4663" y="227"/>
                    <a:pt x="4437" y="318"/>
                  </a:cubicBezTo>
                  <a:lnTo>
                    <a:pt x="3667" y="499"/>
                  </a:lnTo>
                  <a:cubicBezTo>
                    <a:pt x="3441" y="544"/>
                    <a:pt x="3215" y="635"/>
                    <a:pt x="2988" y="725"/>
                  </a:cubicBezTo>
                  <a:cubicBezTo>
                    <a:pt x="2717" y="816"/>
                    <a:pt x="2490" y="906"/>
                    <a:pt x="2309" y="997"/>
                  </a:cubicBezTo>
                  <a:cubicBezTo>
                    <a:pt x="2083" y="1087"/>
                    <a:pt x="1857" y="1178"/>
                    <a:pt x="1676" y="1268"/>
                  </a:cubicBezTo>
                  <a:lnTo>
                    <a:pt x="1087" y="1540"/>
                  </a:lnTo>
                  <a:cubicBezTo>
                    <a:pt x="816" y="1721"/>
                    <a:pt x="589" y="1857"/>
                    <a:pt x="318" y="2038"/>
                  </a:cubicBezTo>
                  <a:lnTo>
                    <a:pt x="46" y="2219"/>
                  </a:lnTo>
                  <a:cubicBezTo>
                    <a:pt x="1" y="2264"/>
                    <a:pt x="1" y="2310"/>
                    <a:pt x="1" y="2355"/>
                  </a:cubicBezTo>
                  <a:cubicBezTo>
                    <a:pt x="33" y="2387"/>
                    <a:pt x="87" y="2419"/>
                    <a:pt x="133" y="2419"/>
                  </a:cubicBezTo>
                  <a:cubicBezTo>
                    <a:pt x="151" y="2419"/>
                    <a:pt x="169" y="2413"/>
                    <a:pt x="182" y="2400"/>
                  </a:cubicBezTo>
                  <a:lnTo>
                    <a:pt x="499" y="2264"/>
                  </a:lnTo>
                  <a:cubicBezTo>
                    <a:pt x="680" y="2174"/>
                    <a:pt x="951" y="1993"/>
                    <a:pt x="1313" y="1857"/>
                  </a:cubicBezTo>
                  <a:lnTo>
                    <a:pt x="1857" y="1631"/>
                  </a:lnTo>
                  <a:lnTo>
                    <a:pt x="2490" y="1404"/>
                  </a:lnTo>
                  <a:cubicBezTo>
                    <a:pt x="2898" y="1223"/>
                    <a:pt x="3396" y="1087"/>
                    <a:pt x="3849" y="952"/>
                  </a:cubicBezTo>
                  <a:lnTo>
                    <a:pt x="4573" y="725"/>
                  </a:lnTo>
                  <a:cubicBezTo>
                    <a:pt x="4799" y="680"/>
                    <a:pt x="5026" y="635"/>
                    <a:pt x="5252" y="589"/>
                  </a:cubicBezTo>
                  <a:cubicBezTo>
                    <a:pt x="5478" y="544"/>
                    <a:pt x="5705" y="454"/>
                    <a:pt x="5886" y="454"/>
                  </a:cubicBezTo>
                  <a:lnTo>
                    <a:pt x="6474" y="318"/>
                  </a:lnTo>
                  <a:cubicBezTo>
                    <a:pt x="6836" y="273"/>
                    <a:pt x="7153" y="273"/>
                    <a:pt x="7334" y="227"/>
                  </a:cubicBezTo>
                  <a:lnTo>
                    <a:pt x="7696" y="182"/>
                  </a:lnTo>
                  <a:cubicBezTo>
                    <a:pt x="7742" y="182"/>
                    <a:pt x="7742" y="137"/>
                    <a:pt x="7742" y="91"/>
                  </a:cubicBezTo>
                  <a:cubicBezTo>
                    <a:pt x="7742" y="46"/>
                    <a:pt x="7742" y="1"/>
                    <a:pt x="7696" y="1"/>
                  </a:cubicBezTo>
                  <a:close/>
                </a:path>
              </a:pathLst>
            </a:custGeom>
            <a:solidFill>
              <a:srgbClr val="C9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3"/>
            <p:cNvSpPr/>
            <p:nvPr/>
          </p:nvSpPr>
          <p:spPr>
            <a:xfrm>
              <a:off x="4641775" y="3393350"/>
              <a:ext cx="267125" cy="259800"/>
            </a:xfrm>
            <a:custGeom>
              <a:rect b="b" l="l" r="r" t="t"/>
              <a:pathLst>
                <a:path extrusionOk="0" h="10392" w="10685">
                  <a:moveTo>
                    <a:pt x="10639" y="1"/>
                  </a:moveTo>
                  <a:lnTo>
                    <a:pt x="5252" y="46"/>
                  </a:lnTo>
                  <a:cubicBezTo>
                    <a:pt x="4573" y="725"/>
                    <a:pt x="3894" y="1404"/>
                    <a:pt x="3260" y="2174"/>
                  </a:cubicBezTo>
                  <a:cubicBezTo>
                    <a:pt x="3079" y="2581"/>
                    <a:pt x="2445" y="4256"/>
                    <a:pt x="2038" y="5026"/>
                  </a:cubicBezTo>
                  <a:cubicBezTo>
                    <a:pt x="1676" y="5614"/>
                    <a:pt x="1359" y="6293"/>
                    <a:pt x="1133" y="6972"/>
                  </a:cubicBezTo>
                  <a:cubicBezTo>
                    <a:pt x="906" y="7697"/>
                    <a:pt x="635" y="8421"/>
                    <a:pt x="227" y="9100"/>
                  </a:cubicBezTo>
                  <a:cubicBezTo>
                    <a:pt x="46" y="9372"/>
                    <a:pt x="1" y="9960"/>
                    <a:pt x="725" y="10277"/>
                  </a:cubicBezTo>
                  <a:cubicBezTo>
                    <a:pt x="947" y="10355"/>
                    <a:pt x="1217" y="10392"/>
                    <a:pt x="1509" y="10392"/>
                  </a:cubicBezTo>
                  <a:cubicBezTo>
                    <a:pt x="2231" y="10392"/>
                    <a:pt x="3087" y="10166"/>
                    <a:pt x="3668" y="9779"/>
                  </a:cubicBezTo>
                  <a:cubicBezTo>
                    <a:pt x="4483" y="9281"/>
                    <a:pt x="4799" y="8104"/>
                    <a:pt x="5478" y="6655"/>
                  </a:cubicBezTo>
                  <a:cubicBezTo>
                    <a:pt x="8376" y="6384"/>
                    <a:pt x="10639" y="3985"/>
                    <a:pt x="10684" y="1042"/>
                  </a:cubicBezTo>
                  <a:lnTo>
                    <a:pt x="106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3"/>
            <p:cNvSpPr/>
            <p:nvPr/>
          </p:nvSpPr>
          <p:spPr>
            <a:xfrm>
              <a:off x="4769675" y="3599325"/>
              <a:ext cx="108675" cy="260425"/>
            </a:xfrm>
            <a:custGeom>
              <a:rect b="b" l="l" r="r" t="t"/>
              <a:pathLst>
                <a:path extrusionOk="0" h="10417" w="4347">
                  <a:moveTo>
                    <a:pt x="4074" y="1"/>
                  </a:moveTo>
                  <a:lnTo>
                    <a:pt x="227" y="46"/>
                  </a:lnTo>
                  <a:cubicBezTo>
                    <a:pt x="272" y="1042"/>
                    <a:pt x="46" y="4301"/>
                    <a:pt x="136" y="5297"/>
                  </a:cubicBezTo>
                  <a:cubicBezTo>
                    <a:pt x="181" y="6338"/>
                    <a:pt x="46" y="9009"/>
                    <a:pt x="0" y="9553"/>
                  </a:cubicBezTo>
                  <a:cubicBezTo>
                    <a:pt x="0" y="10025"/>
                    <a:pt x="123" y="10416"/>
                    <a:pt x="986" y="10416"/>
                  </a:cubicBezTo>
                  <a:cubicBezTo>
                    <a:pt x="1033" y="10416"/>
                    <a:pt x="1081" y="10415"/>
                    <a:pt x="1132" y="10413"/>
                  </a:cubicBezTo>
                  <a:cubicBezTo>
                    <a:pt x="2173" y="10322"/>
                    <a:pt x="3079" y="9553"/>
                    <a:pt x="3622" y="8013"/>
                  </a:cubicBezTo>
                  <a:cubicBezTo>
                    <a:pt x="4210" y="6474"/>
                    <a:pt x="4346" y="3079"/>
                    <a:pt x="4120" y="635"/>
                  </a:cubicBezTo>
                  <a:lnTo>
                    <a:pt x="40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3"/>
            <p:cNvSpPr/>
            <p:nvPr/>
          </p:nvSpPr>
          <p:spPr>
            <a:xfrm>
              <a:off x="4869250" y="3600475"/>
              <a:ext cx="130175" cy="272675"/>
            </a:xfrm>
            <a:custGeom>
              <a:rect b="b" l="l" r="r" t="t"/>
              <a:pathLst>
                <a:path extrusionOk="0" h="10907" w="5207">
                  <a:moveTo>
                    <a:pt x="3804" y="0"/>
                  </a:moveTo>
                  <a:lnTo>
                    <a:pt x="1" y="860"/>
                  </a:lnTo>
                  <a:cubicBezTo>
                    <a:pt x="273" y="1811"/>
                    <a:pt x="725" y="5070"/>
                    <a:pt x="997" y="6066"/>
                  </a:cubicBezTo>
                  <a:cubicBezTo>
                    <a:pt x="1268" y="7017"/>
                    <a:pt x="1721" y="9688"/>
                    <a:pt x="1766" y="10186"/>
                  </a:cubicBezTo>
                  <a:cubicBezTo>
                    <a:pt x="1802" y="10573"/>
                    <a:pt x="1947" y="10906"/>
                    <a:pt x="2458" y="10906"/>
                  </a:cubicBezTo>
                  <a:cubicBezTo>
                    <a:pt x="2604" y="10906"/>
                    <a:pt x="2778" y="10879"/>
                    <a:pt x="2989" y="10819"/>
                  </a:cubicBezTo>
                  <a:cubicBezTo>
                    <a:pt x="3985" y="10548"/>
                    <a:pt x="4709" y="9552"/>
                    <a:pt x="4980" y="7967"/>
                  </a:cubicBezTo>
                  <a:cubicBezTo>
                    <a:pt x="5207" y="6383"/>
                    <a:pt x="4664" y="2988"/>
                    <a:pt x="3939" y="679"/>
                  </a:cubicBezTo>
                  <a:lnTo>
                    <a:pt x="38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3"/>
            <p:cNvSpPr/>
            <p:nvPr/>
          </p:nvSpPr>
          <p:spPr>
            <a:xfrm>
              <a:off x="4947350" y="3530300"/>
              <a:ext cx="182225" cy="269475"/>
            </a:xfrm>
            <a:custGeom>
              <a:rect b="b" l="l" r="r" t="t"/>
              <a:pathLst>
                <a:path extrusionOk="0" h="10779" w="7289">
                  <a:moveTo>
                    <a:pt x="3305" y="0"/>
                  </a:moveTo>
                  <a:lnTo>
                    <a:pt x="0" y="1992"/>
                  </a:lnTo>
                  <a:cubicBezTo>
                    <a:pt x="589" y="2807"/>
                    <a:pt x="2038" y="5750"/>
                    <a:pt x="2626" y="6610"/>
                  </a:cubicBezTo>
                  <a:cubicBezTo>
                    <a:pt x="3350" y="7787"/>
                    <a:pt x="4029" y="9009"/>
                    <a:pt x="4663" y="10276"/>
                  </a:cubicBezTo>
                  <a:cubicBezTo>
                    <a:pt x="4774" y="10553"/>
                    <a:pt x="4952" y="10779"/>
                    <a:pt x="5269" y="10779"/>
                  </a:cubicBezTo>
                  <a:cubicBezTo>
                    <a:pt x="5472" y="10779"/>
                    <a:pt x="5731" y="10687"/>
                    <a:pt x="6066" y="10458"/>
                  </a:cubicBezTo>
                  <a:cubicBezTo>
                    <a:pt x="6881" y="9914"/>
                    <a:pt x="7289" y="8737"/>
                    <a:pt x="6972" y="7153"/>
                  </a:cubicBezTo>
                  <a:cubicBezTo>
                    <a:pt x="6700" y="5568"/>
                    <a:pt x="5116" y="2535"/>
                    <a:pt x="3667" y="589"/>
                  </a:cubicBezTo>
                  <a:lnTo>
                    <a:pt x="33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3"/>
            <p:cNvSpPr/>
            <p:nvPr/>
          </p:nvSpPr>
          <p:spPr>
            <a:xfrm>
              <a:off x="5015250" y="3466925"/>
              <a:ext cx="191275" cy="232775"/>
            </a:xfrm>
            <a:custGeom>
              <a:rect b="b" l="l" r="r" t="t"/>
              <a:pathLst>
                <a:path extrusionOk="0" h="9311" w="7651">
                  <a:moveTo>
                    <a:pt x="2626" y="0"/>
                  </a:moveTo>
                  <a:lnTo>
                    <a:pt x="1" y="2354"/>
                  </a:lnTo>
                  <a:cubicBezTo>
                    <a:pt x="634" y="2988"/>
                    <a:pt x="2445" y="5342"/>
                    <a:pt x="3079" y="6021"/>
                  </a:cubicBezTo>
                  <a:cubicBezTo>
                    <a:pt x="3758" y="6700"/>
                    <a:pt x="5297" y="8556"/>
                    <a:pt x="5569" y="8964"/>
                  </a:cubicBezTo>
                  <a:cubicBezTo>
                    <a:pt x="5713" y="9156"/>
                    <a:pt x="5883" y="9310"/>
                    <a:pt x="6106" y="9310"/>
                  </a:cubicBezTo>
                  <a:cubicBezTo>
                    <a:pt x="6302" y="9310"/>
                    <a:pt x="6539" y="9191"/>
                    <a:pt x="6836" y="8873"/>
                  </a:cubicBezTo>
                  <a:cubicBezTo>
                    <a:pt x="7515" y="8194"/>
                    <a:pt x="7651" y="7062"/>
                    <a:pt x="7108" y="5749"/>
                  </a:cubicBezTo>
                  <a:cubicBezTo>
                    <a:pt x="6565" y="4391"/>
                    <a:pt x="4618" y="1947"/>
                    <a:pt x="3034" y="453"/>
                  </a:cubicBezTo>
                  <a:lnTo>
                    <a:pt x="2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3"/>
            <p:cNvSpPr/>
            <p:nvPr/>
          </p:nvSpPr>
          <p:spPr>
            <a:xfrm>
              <a:off x="4762875" y="3343575"/>
              <a:ext cx="366700" cy="286350"/>
            </a:xfrm>
            <a:custGeom>
              <a:rect b="b" l="l" r="r" t="t"/>
              <a:pathLst>
                <a:path extrusionOk="0" h="11454" w="14668">
                  <a:moveTo>
                    <a:pt x="11499" y="0"/>
                  </a:moveTo>
                  <a:lnTo>
                    <a:pt x="272" y="1766"/>
                  </a:lnTo>
                  <a:cubicBezTo>
                    <a:pt x="1" y="3395"/>
                    <a:pt x="408" y="9416"/>
                    <a:pt x="499" y="9823"/>
                  </a:cubicBezTo>
                  <a:cubicBezTo>
                    <a:pt x="544" y="10231"/>
                    <a:pt x="46" y="11453"/>
                    <a:pt x="4075" y="11453"/>
                  </a:cubicBezTo>
                  <a:cubicBezTo>
                    <a:pt x="4114" y="11454"/>
                    <a:pt x="4153" y="11454"/>
                    <a:pt x="4193" y="11454"/>
                  </a:cubicBezTo>
                  <a:cubicBezTo>
                    <a:pt x="8147" y="11454"/>
                    <a:pt x="12599" y="9215"/>
                    <a:pt x="13943" y="7243"/>
                  </a:cubicBezTo>
                  <a:cubicBezTo>
                    <a:pt x="14668" y="4980"/>
                    <a:pt x="13219" y="2037"/>
                    <a:pt x="12721" y="1177"/>
                  </a:cubicBezTo>
                  <a:cubicBezTo>
                    <a:pt x="12404" y="679"/>
                    <a:pt x="11997" y="272"/>
                    <a:pt x="114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3"/>
            <p:cNvSpPr/>
            <p:nvPr/>
          </p:nvSpPr>
          <p:spPr>
            <a:xfrm>
              <a:off x="4777600" y="3344700"/>
              <a:ext cx="282950" cy="85625"/>
            </a:xfrm>
            <a:custGeom>
              <a:rect b="b" l="l" r="r" t="t"/>
              <a:pathLst>
                <a:path extrusionOk="0" h="3425" w="11318">
                  <a:moveTo>
                    <a:pt x="11317" y="0"/>
                  </a:moveTo>
                  <a:lnTo>
                    <a:pt x="0" y="1947"/>
                  </a:lnTo>
                  <a:cubicBezTo>
                    <a:pt x="107" y="2376"/>
                    <a:pt x="1343" y="3425"/>
                    <a:pt x="3907" y="3425"/>
                  </a:cubicBezTo>
                  <a:cubicBezTo>
                    <a:pt x="4591" y="3425"/>
                    <a:pt x="5370" y="3350"/>
                    <a:pt x="6247" y="3169"/>
                  </a:cubicBezTo>
                  <a:cubicBezTo>
                    <a:pt x="10457" y="2309"/>
                    <a:pt x="11272" y="362"/>
                    <a:pt x="11317" y="0"/>
                  </a:cubicBezTo>
                  <a:close/>
                </a:path>
              </a:pathLst>
            </a:custGeom>
            <a:solidFill>
              <a:srgbClr val="C9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3"/>
            <p:cNvSpPr/>
            <p:nvPr/>
          </p:nvSpPr>
          <p:spPr>
            <a:xfrm>
              <a:off x="4749300" y="3219000"/>
              <a:ext cx="316900" cy="195925"/>
            </a:xfrm>
            <a:custGeom>
              <a:rect b="b" l="l" r="r" t="t"/>
              <a:pathLst>
                <a:path extrusionOk="0" h="7837" w="12676">
                  <a:moveTo>
                    <a:pt x="10867" y="1"/>
                  </a:moveTo>
                  <a:cubicBezTo>
                    <a:pt x="10836" y="1"/>
                    <a:pt x="10805" y="2"/>
                    <a:pt x="10774" y="3"/>
                  </a:cubicBezTo>
                  <a:cubicBezTo>
                    <a:pt x="10774" y="3"/>
                    <a:pt x="2626" y="1407"/>
                    <a:pt x="1404" y="1543"/>
                  </a:cubicBezTo>
                  <a:cubicBezTo>
                    <a:pt x="589" y="1588"/>
                    <a:pt x="0" y="2267"/>
                    <a:pt x="46" y="3082"/>
                  </a:cubicBezTo>
                  <a:cubicBezTo>
                    <a:pt x="182" y="4395"/>
                    <a:pt x="408" y="5753"/>
                    <a:pt x="725" y="7065"/>
                  </a:cubicBezTo>
                  <a:cubicBezTo>
                    <a:pt x="814" y="7422"/>
                    <a:pt x="1761" y="7837"/>
                    <a:pt x="3579" y="7837"/>
                  </a:cubicBezTo>
                  <a:cubicBezTo>
                    <a:pt x="4531" y="7837"/>
                    <a:pt x="5722" y="7723"/>
                    <a:pt x="7153" y="7428"/>
                  </a:cubicBezTo>
                  <a:cubicBezTo>
                    <a:pt x="11318" y="6567"/>
                    <a:pt x="12630" y="5390"/>
                    <a:pt x="12630" y="5028"/>
                  </a:cubicBezTo>
                  <a:cubicBezTo>
                    <a:pt x="12676" y="3806"/>
                    <a:pt x="12630" y="2584"/>
                    <a:pt x="12495" y="1362"/>
                  </a:cubicBezTo>
                  <a:cubicBezTo>
                    <a:pt x="12364" y="576"/>
                    <a:pt x="11686" y="1"/>
                    <a:pt x="108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9_2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34"/>
          <p:cNvGrpSpPr/>
          <p:nvPr/>
        </p:nvGrpSpPr>
        <p:grpSpPr>
          <a:xfrm>
            <a:off x="5011517" y="526881"/>
            <a:ext cx="3968384" cy="5949574"/>
            <a:chOff x="468184" y="1112427"/>
            <a:chExt cx="3765785" cy="5645828"/>
          </a:xfrm>
        </p:grpSpPr>
        <p:grpSp>
          <p:nvGrpSpPr>
            <p:cNvPr id="346" name="Google Shape;346;p34"/>
            <p:cNvGrpSpPr/>
            <p:nvPr/>
          </p:nvGrpSpPr>
          <p:grpSpPr>
            <a:xfrm>
              <a:off x="468184" y="1112427"/>
              <a:ext cx="3601882" cy="5645828"/>
              <a:chOff x="2156500" y="512325"/>
              <a:chExt cx="3160100" cy="4953350"/>
            </a:xfrm>
          </p:grpSpPr>
          <p:sp>
            <p:nvSpPr>
              <p:cNvPr id="347" name="Google Shape;347;p34"/>
              <p:cNvSpPr/>
              <p:nvPr/>
            </p:nvSpPr>
            <p:spPr>
              <a:xfrm>
                <a:off x="3099300" y="948800"/>
                <a:ext cx="1685325" cy="1355675"/>
              </a:xfrm>
              <a:custGeom>
                <a:rect b="b" l="l" r="r" t="t"/>
                <a:pathLst>
                  <a:path extrusionOk="0" h="54227" w="67413">
                    <a:moveTo>
                      <a:pt x="8915" y="0"/>
                    </a:moveTo>
                    <a:cubicBezTo>
                      <a:pt x="7025" y="6204"/>
                      <a:pt x="5669" y="11503"/>
                      <a:pt x="5916" y="19637"/>
                    </a:cubicBezTo>
                    <a:cubicBezTo>
                      <a:pt x="6162" y="27771"/>
                      <a:pt x="7888" y="41779"/>
                      <a:pt x="0" y="44614"/>
                    </a:cubicBezTo>
                    <a:cubicBezTo>
                      <a:pt x="1493" y="46253"/>
                      <a:pt x="3717" y="46936"/>
                      <a:pt x="5930" y="46936"/>
                    </a:cubicBezTo>
                    <a:cubicBezTo>
                      <a:pt x="8041" y="46936"/>
                      <a:pt x="10141" y="46315"/>
                      <a:pt x="11585" y="45312"/>
                    </a:cubicBezTo>
                    <a:lnTo>
                      <a:pt x="11585" y="45312"/>
                    </a:lnTo>
                    <a:cubicBezTo>
                      <a:pt x="11585" y="45312"/>
                      <a:pt x="11256" y="49420"/>
                      <a:pt x="9366" y="51022"/>
                    </a:cubicBezTo>
                    <a:cubicBezTo>
                      <a:pt x="10721" y="51524"/>
                      <a:pt x="11987" y="51748"/>
                      <a:pt x="13140" y="51748"/>
                    </a:cubicBezTo>
                    <a:cubicBezTo>
                      <a:pt x="16041" y="51748"/>
                      <a:pt x="18232" y="50333"/>
                      <a:pt x="19349" y="48393"/>
                    </a:cubicBezTo>
                    <a:cubicBezTo>
                      <a:pt x="19349" y="48393"/>
                      <a:pt x="19924" y="52501"/>
                      <a:pt x="19349" y="54226"/>
                    </a:cubicBezTo>
                    <a:lnTo>
                      <a:pt x="48105" y="54226"/>
                    </a:lnTo>
                    <a:cubicBezTo>
                      <a:pt x="47530" y="52501"/>
                      <a:pt x="48105" y="48393"/>
                      <a:pt x="48105" y="48393"/>
                    </a:cubicBezTo>
                    <a:cubicBezTo>
                      <a:pt x="49193" y="50333"/>
                      <a:pt x="51395" y="51748"/>
                      <a:pt x="54292" y="51748"/>
                    </a:cubicBezTo>
                    <a:cubicBezTo>
                      <a:pt x="55443" y="51748"/>
                      <a:pt x="56703" y="51524"/>
                      <a:pt x="58046" y="51022"/>
                    </a:cubicBezTo>
                    <a:cubicBezTo>
                      <a:pt x="56198" y="49420"/>
                      <a:pt x="55869" y="45312"/>
                      <a:pt x="55869" y="45312"/>
                    </a:cubicBezTo>
                    <a:lnTo>
                      <a:pt x="55869" y="45312"/>
                    </a:lnTo>
                    <a:cubicBezTo>
                      <a:pt x="57313" y="46315"/>
                      <a:pt x="59413" y="46936"/>
                      <a:pt x="61519" y="46936"/>
                    </a:cubicBezTo>
                    <a:cubicBezTo>
                      <a:pt x="63727" y="46936"/>
                      <a:pt x="65941" y="46253"/>
                      <a:pt x="67412" y="44614"/>
                    </a:cubicBezTo>
                    <a:cubicBezTo>
                      <a:pt x="59566" y="41779"/>
                      <a:pt x="61250" y="27771"/>
                      <a:pt x="61538" y="19637"/>
                    </a:cubicBezTo>
                    <a:cubicBezTo>
                      <a:pt x="61784" y="11503"/>
                      <a:pt x="60429" y="6204"/>
                      <a:pt x="585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" name="Google Shape;348;p34"/>
              <p:cNvSpPr/>
              <p:nvPr/>
            </p:nvSpPr>
            <p:spPr>
              <a:xfrm>
                <a:off x="3267050" y="3597450"/>
                <a:ext cx="562475" cy="1670950"/>
              </a:xfrm>
              <a:custGeom>
                <a:rect b="b" l="l" r="r" t="t"/>
                <a:pathLst>
                  <a:path extrusionOk="0" h="66838" w="22499">
                    <a:moveTo>
                      <a:pt x="11817" y="0"/>
                    </a:moveTo>
                    <a:cubicBezTo>
                      <a:pt x="10338" y="2342"/>
                      <a:pt x="9065" y="4848"/>
                      <a:pt x="8038" y="7436"/>
                    </a:cubicBezTo>
                    <a:cubicBezTo>
                      <a:pt x="1694" y="23556"/>
                      <a:pt x="0" y="44288"/>
                      <a:pt x="11201" y="58677"/>
                    </a:cubicBezTo>
                    <a:lnTo>
                      <a:pt x="11201" y="58677"/>
                    </a:lnTo>
                    <a:lnTo>
                      <a:pt x="11201" y="66838"/>
                    </a:lnTo>
                    <a:lnTo>
                      <a:pt x="20321" y="66838"/>
                    </a:lnTo>
                    <a:lnTo>
                      <a:pt x="20321" y="57102"/>
                    </a:lnTo>
                    <a:cubicBezTo>
                      <a:pt x="20280" y="56075"/>
                      <a:pt x="19951" y="55048"/>
                      <a:pt x="19294" y="54267"/>
                    </a:cubicBezTo>
                    <a:cubicBezTo>
                      <a:pt x="14323" y="47735"/>
                      <a:pt x="13214" y="39109"/>
                      <a:pt x="14159" y="30975"/>
                    </a:cubicBezTo>
                    <a:cubicBezTo>
                      <a:pt x="15145" y="22841"/>
                      <a:pt x="17774" y="14255"/>
                      <a:pt x="22498" y="7559"/>
                    </a:cubicBezTo>
                    <a:lnTo>
                      <a:pt x="1181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" name="Google Shape;349;p34"/>
              <p:cNvSpPr/>
              <p:nvPr/>
            </p:nvSpPr>
            <p:spPr>
              <a:xfrm>
                <a:off x="4095775" y="3615925"/>
                <a:ext cx="643650" cy="1652475"/>
              </a:xfrm>
              <a:custGeom>
                <a:rect b="b" l="l" r="r" t="t"/>
                <a:pathLst>
                  <a:path extrusionOk="0" h="66099" w="25746">
                    <a:moveTo>
                      <a:pt x="4097" y="1"/>
                    </a:moveTo>
                    <a:cubicBezTo>
                      <a:pt x="1385" y="5588"/>
                      <a:pt x="482" y="11257"/>
                      <a:pt x="317" y="16720"/>
                    </a:cubicBezTo>
                    <a:cubicBezTo>
                      <a:pt x="1" y="32110"/>
                      <a:pt x="6124" y="47196"/>
                      <a:pt x="16667" y="58233"/>
                    </a:cubicBezTo>
                    <a:lnTo>
                      <a:pt x="16667" y="58233"/>
                    </a:lnTo>
                    <a:lnTo>
                      <a:pt x="16667" y="66099"/>
                    </a:lnTo>
                    <a:lnTo>
                      <a:pt x="25746" y="66099"/>
                    </a:lnTo>
                    <a:lnTo>
                      <a:pt x="25746" y="56363"/>
                    </a:lnTo>
                    <a:cubicBezTo>
                      <a:pt x="25746" y="55212"/>
                      <a:pt x="25294" y="54103"/>
                      <a:pt x="24514" y="53241"/>
                    </a:cubicBezTo>
                    <a:cubicBezTo>
                      <a:pt x="21597" y="49995"/>
                      <a:pt x="19173" y="46380"/>
                      <a:pt x="17242" y="42478"/>
                    </a:cubicBezTo>
                    <a:cubicBezTo>
                      <a:pt x="11943" y="31632"/>
                      <a:pt x="9807" y="17090"/>
                      <a:pt x="15640" y="6204"/>
                    </a:cubicBezTo>
                    <a:lnTo>
                      <a:pt x="40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" name="Google Shape;350;p34"/>
              <p:cNvSpPr/>
              <p:nvPr/>
            </p:nvSpPr>
            <p:spPr>
              <a:xfrm>
                <a:off x="3036650" y="1405825"/>
                <a:ext cx="222875" cy="314275"/>
              </a:xfrm>
              <a:custGeom>
                <a:rect b="b" l="l" r="r" t="t"/>
                <a:pathLst>
                  <a:path extrusionOk="0" h="12571" w="8915">
                    <a:moveTo>
                      <a:pt x="7189" y="0"/>
                    </a:moveTo>
                    <a:cubicBezTo>
                      <a:pt x="6902" y="0"/>
                      <a:pt x="6614" y="41"/>
                      <a:pt x="6327" y="82"/>
                    </a:cubicBezTo>
                    <a:cubicBezTo>
                      <a:pt x="5998" y="164"/>
                      <a:pt x="5669" y="247"/>
                      <a:pt x="5300" y="370"/>
                    </a:cubicBezTo>
                    <a:cubicBezTo>
                      <a:pt x="4930" y="534"/>
                      <a:pt x="4519" y="699"/>
                      <a:pt x="4149" y="904"/>
                    </a:cubicBezTo>
                    <a:cubicBezTo>
                      <a:pt x="3697" y="1150"/>
                      <a:pt x="3328" y="1438"/>
                      <a:pt x="2917" y="1726"/>
                    </a:cubicBezTo>
                    <a:cubicBezTo>
                      <a:pt x="2753" y="1890"/>
                      <a:pt x="2506" y="2054"/>
                      <a:pt x="2342" y="2260"/>
                    </a:cubicBezTo>
                    <a:cubicBezTo>
                      <a:pt x="2219" y="2465"/>
                      <a:pt x="2013" y="2670"/>
                      <a:pt x="1849" y="2876"/>
                    </a:cubicBezTo>
                    <a:cubicBezTo>
                      <a:pt x="1479" y="3287"/>
                      <a:pt x="1192" y="3780"/>
                      <a:pt x="945" y="4273"/>
                    </a:cubicBezTo>
                    <a:cubicBezTo>
                      <a:pt x="699" y="4765"/>
                      <a:pt x="493" y="5258"/>
                      <a:pt x="329" y="5792"/>
                    </a:cubicBezTo>
                    <a:cubicBezTo>
                      <a:pt x="206" y="6327"/>
                      <a:pt x="82" y="6819"/>
                      <a:pt x="41" y="7354"/>
                    </a:cubicBezTo>
                    <a:cubicBezTo>
                      <a:pt x="0" y="7559"/>
                      <a:pt x="0" y="7846"/>
                      <a:pt x="0" y="8093"/>
                    </a:cubicBezTo>
                    <a:lnTo>
                      <a:pt x="0" y="8463"/>
                    </a:lnTo>
                    <a:lnTo>
                      <a:pt x="41" y="8791"/>
                    </a:lnTo>
                    <a:cubicBezTo>
                      <a:pt x="41" y="9038"/>
                      <a:pt x="82" y="9243"/>
                      <a:pt x="123" y="9449"/>
                    </a:cubicBezTo>
                    <a:cubicBezTo>
                      <a:pt x="123" y="9654"/>
                      <a:pt x="165" y="9859"/>
                      <a:pt x="247" y="10065"/>
                    </a:cubicBezTo>
                    <a:cubicBezTo>
                      <a:pt x="329" y="10393"/>
                      <a:pt x="411" y="10722"/>
                      <a:pt x="534" y="11092"/>
                    </a:cubicBezTo>
                    <a:cubicBezTo>
                      <a:pt x="658" y="11379"/>
                      <a:pt x="822" y="11626"/>
                      <a:pt x="904" y="11831"/>
                    </a:cubicBezTo>
                    <a:cubicBezTo>
                      <a:pt x="1027" y="11996"/>
                      <a:pt x="1109" y="12160"/>
                      <a:pt x="1192" y="12283"/>
                    </a:cubicBezTo>
                    <a:lnTo>
                      <a:pt x="1274" y="12447"/>
                    </a:lnTo>
                    <a:cubicBezTo>
                      <a:pt x="1315" y="12489"/>
                      <a:pt x="1356" y="12489"/>
                      <a:pt x="1397" y="12530"/>
                    </a:cubicBezTo>
                    <a:cubicBezTo>
                      <a:pt x="1438" y="12557"/>
                      <a:pt x="1488" y="12571"/>
                      <a:pt x="1540" y="12571"/>
                    </a:cubicBezTo>
                    <a:cubicBezTo>
                      <a:pt x="1643" y="12571"/>
                      <a:pt x="1753" y="12516"/>
                      <a:pt x="1808" y="12406"/>
                    </a:cubicBezTo>
                    <a:lnTo>
                      <a:pt x="1890" y="12242"/>
                    </a:lnTo>
                    <a:cubicBezTo>
                      <a:pt x="1931" y="12119"/>
                      <a:pt x="2013" y="11955"/>
                      <a:pt x="2095" y="11790"/>
                    </a:cubicBezTo>
                    <a:cubicBezTo>
                      <a:pt x="2177" y="11626"/>
                      <a:pt x="2301" y="11338"/>
                      <a:pt x="2424" y="11092"/>
                    </a:cubicBezTo>
                    <a:cubicBezTo>
                      <a:pt x="2547" y="10845"/>
                      <a:pt x="2712" y="10558"/>
                      <a:pt x="2794" y="10270"/>
                    </a:cubicBezTo>
                    <a:cubicBezTo>
                      <a:pt x="2917" y="9942"/>
                      <a:pt x="3081" y="9654"/>
                      <a:pt x="3246" y="9325"/>
                    </a:cubicBezTo>
                    <a:cubicBezTo>
                      <a:pt x="3410" y="8997"/>
                      <a:pt x="3615" y="8709"/>
                      <a:pt x="3780" y="8381"/>
                    </a:cubicBezTo>
                    <a:cubicBezTo>
                      <a:pt x="3821" y="8216"/>
                      <a:pt x="3944" y="8093"/>
                      <a:pt x="4026" y="7929"/>
                    </a:cubicBezTo>
                    <a:cubicBezTo>
                      <a:pt x="4108" y="7764"/>
                      <a:pt x="4190" y="7600"/>
                      <a:pt x="4314" y="7477"/>
                    </a:cubicBezTo>
                    <a:cubicBezTo>
                      <a:pt x="4478" y="7189"/>
                      <a:pt x="4683" y="6902"/>
                      <a:pt x="4889" y="6614"/>
                    </a:cubicBezTo>
                    <a:cubicBezTo>
                      <a:pt x="5094" y="6285"/>
                      <a:pt x="5300" y="6039"/>
                      <a:pt x="5505" y="5751"/>
                    </a:cubicBezTo>
                    <a:cubicBezTo>
                      <a:pt x="5710" y="5464"/>
                      <a:pt x="5916" y="5217"/>
                      <a:pt x="6121" y="4971"/>
                    </a:cubicBezTo>
                    <a:cubicBezTo>
                      <a:pt x="6244" y="4807"/>
                      <a:pt x="6327" y="4683"/>
                      <a:pt x="6450" y="4560"/>
                    </a:cubicBezTo>
                    <a:cubicBezTo>
                      <a:pt x="6573" y="4437"/>
                      <a:pt x="6655" y="4314"/>
                      <a:pt x="6778" y="4190"/>
                    </a:cubicBezTo>
                    <a:lnTo>
                      <a:pt x="7395" y="3451"/>
                    </a:lnTo>
                    <a:cubicBezTo>
                      <a:pt x="7559" y="3204"/>
                      <a:pt x="7723" y="2958"/>
                      <a:pt x="7888" y="2753"/>
                    </a:cubicBezTo>
                    <a:cubicBezTo>
                      <a:pt x="8052" y="2588"/>
                      <a:pt x="8175" y="2383"/>
                      <a:pt x="8298" y="2218"/>
                    </a:cubicBezTo>
                    <a:cubicBezTo>
                      <a:pt x="8463" y="2054"/>
                      <a:pt x="8586" y="1849"/>
                      <a:pt x="8709" y="1643"/>
                    </a:cubicBezTo>
                    <a:cubicBezTo>
                      <a:pt x="8791" y="1520"/>
                      <a:pt x="8832" y="1397"/>
                      <a:pt x="8832" y="1233"/>
                    </a:cubicBezTo>
                    <a:cubicBezTo>
                      <a:pt x="8915" y="657"/>
                      <a:pt x="8504" y="123"/>
                      <a:pt x="7929" y="41"/>
                    </a:cubicBezTo>
                    <a:cubicBezTo>
                      <a:pt x="7682" y="0"/>
                      <a:pt x="7436" y="0"/>
                      <a:pt x="71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" name="Google Shape;351;p34"/>
              <p:cNvSpPr/>
              <p:nvPr/>
            </p:nvSpPr>
            <p:spPr>
              <a:xfrm>
                <a:off x="2788100" y="782425"/>
                <a:ext cx="972600" cy="716875"/>
              </a:xfrm>
              <a:custGeom>
                <a:rect b="b" l="l" r="r" t="t"/>
                <a:pathLst>
                  <a:path extrusionOk="0" h="28675" w="38904">
                    <a:moveTo>
                      <a:pt x="20500" y="0"/>
                    </a:moveTo>
                    <a:cubicBezTo>
                      <a:pt x="1891" y="3410"/>
                      <a:pt x="1" y="27442"/>
                      <a:pt x="18816" y="28674"/>
                    </a:cubicBezTo>
                    <a:lnTo>
                      <a:pt x="38904" y="28674"/>
                    </a:lnTo>
                    <a:lnTo>
                      <a:pt x="3890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" name="Google Shape;352;p34"/>
              <p:cNvSpPr/>
              <p:nvPr/>
            </p:nvSpPr>
            <p:spPr>
              <a:xfrm>
                <a:off x="3235875" y="831725"/>
                <a:ext cx="388250" cy="575150"/>
              </a:xfrm>
              <a:custGeom>
                <a:rect b="b" l="l" r="r" t="t"/>
                <a:pathLst>
                  <a:path extrusionOk="0" h="23006" w="15530">
                    <a:moveTo>
                      <a:pt x="1" y="0"/>
                    </a:moveTo>
                    <a:cubicBezTo>
                      <a:pt x="1" y="0"/>
                      <a:pt x="781" y="15611"/>
                      <a:pt x="15529" y="23005"/>
                    </a:cubicBezTo>
                    <a:lnTo>
                      <a:pt x="155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" name="Google Shape;353;p34"/>
              <p:cNvSpPr/>
              <p:nvPr/>
            </p:nvSpPr>
            <p:spPr>
              <a:xfrm>
                <a:off x="2560125" y="2336275"/>
                <a:ext cx="1219075" cy="544650"/>
              </a:xfrm>
              <a:custGeom>
                <a:rect b="b" l="l" r="r" t="t"/>
                <a:pathLst>
                  <a:path extrusionOk="0" h="21786" w="48763">
                    <a:moveTo>
                      <a:pt x="37999" y="1"/>
                    </a:moveTo>
                    <a:cubicBezTo>
                      <a:pt x="36520" y="6040"/>
                      <a:pt x="31714" y="10641"/>
                      <a:pt x="25346" y="11421"/>
                    </a:cubicBezTo>
                    <a:cubicBezTo>
                      <a:pt x="24073" y="11585"/>
                      <a:pt x="22800" y="11627"/>
                      <a:pt x="21526" y="11627"/>
                    </a:cubicBezTo>
                    <a:cubicBezTo>
                      <a:pt x="15405" y="11339"/>
                      <a:pt x="9736" y="9449"/>
                      <a:pt x="4026" y="6984"/>
                    </a:cubicBezTo>
                    <a:lnTo>
                      <a:pt x="0" y="15735"/>
                    </a:lnTo>
                    <a:cubicBezTo>
                      <a:pt x="4026" y="17624"/>
                      <a:pt x="8216" y="19185"/>
                      <a:pt x="12488" y="20336"/>
                    </a:cubicBezTo>
                    <a:cubicBezTo>
                      <a:pt x="15939" y="21237"/>
                      <a:pt x="19554" y="21786"/>
                      <a:pt x="23156" y="21786"/>
                    </a:cubicBezTo>
                    <a:cubicBezTo>
                      <a:pt x="24314" y="21786"/>
                      <a:pt x="25471" y="21729"/>
                      <a:pt x="26620" y="21609"/>
                    </a:cubicBezTo>
                    <a:cubicBezTo>
                      <a:pt x="37411" y="20542"/>
                      <a:pt x="46152" y="12632"/>
                      <a:pt x="48752" y="2176"/>
                    </a:cubicBezTo>
                    <a:lnTo>
                      <a:pt x="48752" y="2176"/>
                    </a:lnTo>
                    <a:lnTo>
                      <a:pt x="48762" y="2178"/>
                    </a:lnTo>
                    <a:lnTo>
                      <a:pt x="48762" y="2137"/>
                    </a:lnTo>
                    <a:cubicBezTo>
                      <a:pt x="48759" y="2150"/>
                      <a:pt x="48756" y="2163"/>
                      <a:pt x="48752" y="2176"/>
                    </a:cubicBezTo>
                    <a:lnTo>
                      <a:pt x="48752" y="2176"/>
                    </a:lnTo>
                    <a:lnTo>
                      <a:pt x="3799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" name="Google Shape;354;p34"/>
              <p:cNvSpPr/>
              <p:nvPr/>
            </p:nvSpPr>
            <p:spPr>
              <a:xfrm>
                <a:off x="3723700" y="1870025"/>
                <a:ext cx="284500" cy="482725"/>
              </a:xfrm>
              <a:custGeom>
                <a:rect b="b" l="l" r="r" t="t"/>
                <a:pathLst>
                  <a:path extrusionOk="0" h="19309" w="11380">
                    <a:moveTo>
                      <a:pt x="1" y="0"/>
                    </a:moveTo>
                    <a:lnTo>
                      <a:pt x="1" y="19308"/>
                    </a:lnTo>
                    <a:lnTo>
                      <a:pt x="11380" y="19308"/>
                    </a:lnTo>
                    <a:lnTo>
                      <a:pt x="11380" y="0"/>
                    </a:lnTo>
                    <a:close/>
                  </a:path>
                </a:pathLst>
              </a:custGeom>
              <a:solidFill>
                <a:srgbClr val="FFDC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" name="Google Shape;355;p34"/>
              <p:cNvSpPr/>
              <p:nvPr/>
            </p:nvSpPr>
            <p:spPr>
              <a:xfrm>
                <a:off x="3723700" y="1870025"/>
                <a:ext cx="284500" cy="288925"/>
              </a:xfrm>
              <a:custGeom>
                <a:rect b="b" l="l" r="r" t="t"/>
                <a:pathLst>
                  <a:path extrusionOk="0" h="11557" w="11380">
                    <a:moveTo>
                      <a:pt x="1" y="0"/>
                    </a:moveTo>
                    <a:lnTo>
                      <a:pt x="1" y="10846"/>
                    </a:lnTo>
                    <a:cubicBezTo>
                      <a:pt x="1107" y="11320"/>
                      <a:pt x="2681" y="11557"/>
                      <a:pt x="4339" y="11557"/>
                    </a:cubicBezTo>
                    <a:cubicBezTo>
                      <a:pt x="6993" y="11557"/>
                      <a:pt x="9863" y="10950"/>
                      <a:pt x="11380" y="9736"/>
                    </a:cubicBezTo>
                    <a:lnTo>
                      <a:pt x="11380" y="0"/>
                    </a:lnTo>
                    <a:close/>
                  </a:path>
                </a:pathLst>
              </a:custGeom>
              <a:solidFill>
                <a:srgbClr val="EBA0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" name="Google Shape;356;p34"/>
              <p:cNvSpPr/>
              <p:nvPr/>
            </p:nvSpPr>
            <p:spPr>
              <a:xfrm>
                <a:off x="3331400" y="3024375"/>
                <a:ext cx="1325875" cy="925350"/>
              </a:xfrm>
              <a:custGeom>
                <a:rect b="b" l="l" r="r" t="t"/>
                <a:pathLst>
                  <a:path extrusionOk="0" h="37014" w="53035">
                    <a:moveTo>
                      <a:pt x="48762" y="1"/>
                    </a:moveTo>
                    <a:cubicBezTo>
                      <a:pt x="38366" y="2086"/>
                      <a:pt x="29658" y="2803"/>
                      <a:pt x="22602" y="2803"/>
                    </a:cubicBezTo>
                    <a:cubicBezTo>
                      <a:pt x="12287" y="2803"/>
                      <a:pt x="5503" y="1272"/>
                      <a:pt x="2136" y="247"/>
                    </a:cubicBezTo>
                    <a:cubicBezTo>
                      <a:pt x="1233" y="5916"/>
                      <a:pt x="452" y="11749"/>
                      <a:pt x="0" y="17131"/>
                    </a:cubicBezTo>
                    <a:cubicBezTo>
                      <a:pt x="452" y="25306"/>
                      <a:pt x="6039" y="37014"/>
                      <a:pt x="25100" y="37014"/>
                    </a:cubicBezTo>
                    <a:cubicBezTo>
                      <a:pt x="44161" y="37014"/>
                      <a:pt x="51350" y="29003"/>
                      <a:pt x="53035" y="17131"/>
                    </a:cubicBezTo>
                    <a:cubicBezTo>
                      <a:pt x="53035" y="17131"/>
                      <a:pt x="51063" y="9244"/>
                      <a:pt x="48762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" name="Google Shape;357;p34"/>
              <p:cNvSpPr/>
              <p:nvPr/>
            </p:nvSpPr>
            <p:spPr>
              <a:xfrm>
                <a:off x="3151675" y="3024375"/>
                <a:ext cx="1746950" cy="1488675"/>
              </a:xfrm>
              <a:custGeom>
                <a:rect b="b" l="l" r="r" t="t"/>
                <a:pathLst>
                  <a:path extrusionOk="0" h="59547" w="69878">
                    <a:moveTo>
                      <a:pt x="55951" y="1"/>
                    </a:moveTo>
                    <a:lnTo>
                      <a:pt x="9325" y="247"/>
                    </a:lnTo>
                    <a:lnTo>
                      <a:pt x="863" y="48722"/>
                    </a:lnTo>
                    <a:cubicBezTo>
                      <a:pt x="0" y="53487"/>
                      <a:pt x="2753" y="57841"/>
                      <a:pt x="6696" y="58252"/>
                    </a:cubicBezTo>
                    <a:cubicBezTo>
                      <a:pt x="6870" y="58267"/>
                      <a:pt x="7043" y="58274"/>
                      <a:pt x="7215" y="58274"/>
                    </a:cubicBezTo>
                    <a:cubicBezTo>
                      <a:pt x="9003" y="58274"/>
                      <a:pt x="10714" y="57506"/>
                      <a:pt x="11913" y="56157"/>
                    </a:cubicBezTo>
                    <a:cubicBezTo>
                      <a:pt x="13351" y="54603"/>
                      <a:pt x="14201" y="52607"/>
                      <a:pt x="14393" y="50518"/>
                    </a:cubicBezTo>
                    <a:lnTo>
                      <a:pt x="14393" y="50518"/>
                    </a:lnTo>
                    <a:cubicBezTo>
                      <a:pt x="14278" y="52620"/>
                      <a:pt x="14855" y="54737"/>
                      <a:pt x="16021" y="56486"/>
                    </a:cubicBezTo>
                    <a:cubicBezTo>
                      <a:pt x="17131" y="58129"/>
                      <a:pt x="18897" y="59156"/>
                      <a:pt x="20869" y="59279"/>
                    </a:cubicBezTo>
                    <a:cubicBezTo>
                      <a:pt x="20950" y="59283"/>
                      <a:pt x="21031" y="59284"/>
                      <a:pt x="21111" y="59284"/>
                    </a:cubicBezTo>
                    <a:cubicBezTo>
                      <a:pt x="24888" y="59284"/>
                      <a:pt x="27968" y="55594"/>
                      <a:pt x="28134" y="50983"/>
                    </a:cubicBezTo>
                    <a:lnTo>
                      <a:pt x="28134" y="50983"/>
                    </a:lnTo>
                    <a:cubicBezTo>
                      <a:pt x="28100" y="53132"/>
                      <a:pt x="28757" y="55267"/>
                      <a:pt x="30071" y="56979"/>
                    </a:cubicBezTo>
                    <a:cubicBezTo>
                      <a:pt x="31275" y="58694"/>
                      <a:pt x="33140" y="59546"/>
                      <a:pt x="35003" y="59546"/>
                    </a:cubicBezTo>
                    <a:cubicBezTo>
                      <a:pt x="36888" y="59546"/>
                      <a:pt x="38773" y="58673"/>
                      <a:pt x="39971" y="56938"/>
                    </a:cubicBezTo>
                    <a:cubicBezTo>
                      <a:pt x="41227" y="55210"/>
                      <a:pt x="41921" y="53145"/>
                      <a:pt x="41872" y="51029"/>
                    </a:cubicBezTo>
                    <a:lnTo>
                      <a:pt x="41872" y="51029"/>
                    </a:lnTo>
                    <a:cubicBezTo>
                      <a:pt x="42114" y="55594"/>
                      <a:pt x="45213" y="59161"/>
                      <a:pt x="48928" y="59161"/>
                    </a:cubicBezTo>
                    <a:cubicBezTo>
                      <a:pt x="49009" y="59161"/>
                      <a:pt x="49091" y="59159"/>
                      <a:pt x="49173" y="59156"/>
                    </a:cubicBezTo>
                    <a:cubicBezTo>
                      <a:pt x="53052" y="58952"/>
                      <a:pt x="55917" y="54891"/>
                      <a:pt x="55588" y="50122"/>
                    </a:cubicBezTo>
                    <a:lnTo>
                      <a:pt x="55588" y="50122"/>
                    </a:lnTo>
                    <a:cubicBezTo>
                      <a:pt x="55936" y="54646"/>
                      <a:pt x="59100" y="58150"/>
                      <a:pt x="62776" y="58150"/>
                    </a:cubicBezTo>
                    <a:cubicBezTo>
                      <a:pt x="62937" y="58150"/>
                      <a:pt x="63100" y="58143"/>
                      <a:pt x="63263" y="58129"/>
                    </a:cubicBezTo>
                    <a:cubicBezTo>
                      <a:pt x="67166" y="57759"/>
                      <a:pt x="69877" y="53487"/>
                      <a:pt x="69261" y="48722"/>
                    </a:cubicBezTo>
                    <a:lnTo>
                      <a:pt x="559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" name="Google Shape;358;p34"/>
              <p:cNvSpPr/>
              <p:nvPr/>
            </p:nvSpPr>
            <p:spPr>
              <a:xfrm>
                <a:off x="3384800" y="2147325"/>
                <a:ext cx="1165675" cy="947150"/>
              </a:xfrm>
              <a:custGeom>
                <a:rect b="b" l="l" r="r" t="t"/>
                <a:pathLst>
                  <a:path extrusionOk="0" h="37886" w="46627">
                    <a:moveTo>
                      <a:pt x="26292" y="0"/>
                    </a:moveTo>
                    <a:cubicBezTo>
                      <a:pt x="26292" y="0"/>
                      <a:pt x="20499" y="4478"/>
                      <a:pt x="17459" y="6080"/>
                    </a:cubicBezTo>
                    <a:cubicBezTo>
                      <a:pt x="14830" y="4190"/>
                      <a:pt x="13187" y="986"/>
                      <a:pt x="13187" y="986"/>
                    </a:cubicBezTo>
                    <a:cubicBezTo>
                      <a:pt x="13187" y="986"/>
                      <a:pt x="7765" y="3697"/>
                      <a:pt x="7066" y="4190"/>
                    </a:cubicBezTo>
                    <a:cubicBezTo>
                      <a:pt x="6450" y="4519"/>
                      <a:pt x="5998" y="5094"/>
                      <a:pt x="5916" y="5792"/>
                    </a:cubicBezTo>
                    <a:cubicBezTo>
                      <a:pt x="5793" y="6326"/>
                      <a:pt x="2424" y="20212"/>
                      <a:pt x="0" y="35329"/>
                    </a:cubicBezTo>
                    <a:cubicBezTo>
                      <a:pt x="3367" y="36354"/>
                      <a:pt x="10151" y="37885"/>
                      <a:pt x="20466" y="37885"/>
                    </a:cubicBezTo>
                    <a:cubicBezTo>
                      <a:pt x="27522" y="37885"/>
                      <a:pt x="36230" y="37168"/>
                      <a:pt x="46626" y="35083"/>
                    </a:cubicBezTo>
                    <a:cubicBezTo>
                      <a:pt x="43463" y="22389"/>
                      <a:pt x="39602" y="7230"/>
                      <a:pt x="39232" y="6450"/>
                    </a:cubicBezTo>
                    <a:cubicBezTo>
                      <a:pt x="38575" y="5094"/>
                      <a:pt x="37917" y="3821"/>
                      <a:pt x="36110" y="3081"/>
                    </a:cubicBezTo>
                    <a:cubicBezTo>
                      <a:pt x="33604" y="2054"/>
                      <a:pt x="26292" y="0"/>
                      <a:pt x="262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" name="Google Shape;359;p34"/>
              <p:cNvSpPr/>
              <p:nvPr/>
            </p:nvSpPr>
            <p:spPr>
              <a:xfrm>
                <a:off x="3706250" y="2291100"/>
                <a:ext cx="339950" cy="426225"/>
              </a:xfrm>
              <a:custGeom>
                <a:rect b="b" l="l" r="r" t="t"/>
                <a:pathLst>
                  <a:path extrusionOk="0" h="17049" w="13598">
                    <a:moveTo>
                      <a:pt x="2547" y="0"/>
                    </a:moveTo>
                    <a:lnTo>
                      <a:pt x="0" y="1767"/>
                    </a:lnTo>
                    <a:lnTo>
                      <a:pt x="8545" y="17049"/>
                    </a:lnTo>
                    <a:lnTo>
                      <a:pt x="13598" y="13598"/>
                    </a:lnTo>
                    <a:lnTo>
                      <a:pt x="254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" name="Google Shape;360;p34"/>
              <p:cNvSpPr/>
              <p:nvPr/>
            </p:nvSpPr>
            <p:spPr>
              <a:xfrm>
                <a:off x="3757600" y="2352725"/>
                <a:ext cx="144825" cy="217750"/>
              </a:xfrm>
              <a:custGeom>
                <a:rect b="b" l="l" r="r" t="t"/>
                <a:pathLst>
                  <a:path extrusionOk="0" h="8710" w="5793">
                    <a:moveTo>
                      <a:pt x="2465" y="0"/>
                    </a:moveTo>
                    <a:lnTo>
                      <a:pt x="0" y="2999"/>
                    </a:lnTo>
                    <a:lnTo>
                      <a:pt x="3205" y="8709"/>
                    </a:lnTo>
                    <a:lnTo>
                      <a:pt x="5793" y="4067"/>
                    </a:lnTo>
                    <a:lnTo>
                      <a:pt x="24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" name="Google Shape;361;p34"/>
              <p:cNvSpPr/>
              <p:nvPr/>
            </p:nvSpPr>
            <p:spPr>
              <a:xfrm>
                <a:off x="3613825" y="2291100"/>
                <a:ext cx="339950" cy="426225"/>
              </a:xfrm>
              <a:custGeom>
                <a:rect b="b" l="l" r="r" t="t"/>
                <a:pathLst>
                  <a:path extrusionOk="0" h="17049" w="13598">
                    <a:moveTo>
                      <a:pt x="11051" y="0"/>
                    </a:moveTo>
                    <a:lnTo>
                      <a:pt x="0" y="13598"/>
                    </a:lnTo>
                    <a:lnTo>
                      <a:pt x="5053" y="17049"/>
                    </a:lnTo>
                    <a:lnTo>
                      <a:pt x="13598" y="1767"/>
                    </a:lnTo>
                    <a:lnTo>
                      <a:pt x="110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34"/>
              <p:cNvSpPr/>
              <p:nvPr/>
            </p:nvSpPr>
            <p:spPr>
              <a:xfrm>
                <a:off x="3804850" y="2413300"/>
                <a:ext cx="50350" cy="59600"/>
              </a:xfrm>
              <a:custGeom>
                <a:rect b="b" l="l" r="r" t="t"/>
                <a:pathLst>
                  <a:path extrusionOk="0" h="2384" w="2014">
                    <a:moveTo>
                      <a:pt x="986" y="1"/>
                    </a:moveTo>
                    <a:cubicBezTo>
                      <a:pt x="452" y="1"/>
                      <a:pt x="0" y="535"/>
                      <a:pt x="0" y="1192"/>
                    </a:cubicBezTo>
                    <a:cubicBezTo>
                      <a:pt x="0" y="1849"/>
                      <a:pt x="452" y="2383"/>
                      <a:pt x="986" y="2383"/>
                    </a:cubicBezTo>
                    <a:cubicBezTo>
                      <a:pt x="1561" y="2383"/>
                      <a:pt x="2013" y="1849"/>
                      <a:pt x="2013" y="1192"/>
                    </a:cubicBezTo>
                    <a:cubicBezTo>
                      <a:pt x="2013" y="535"/>
                      <a:pt x="1561" y="1"/>
                      <a:pt x="9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" name="Google Shape;363;p34"/>
              <p:cNvSpPr/>
              <p:nvPr/>
            </p:nvSpPr>
            <p:spPr>
              <a:xfrm>
                <a:off x="3136275" y="818350"/>
                <a:ext cx="1358725" cy="1292025"/>
              </a:xfrm>
              <a:custGeom>
                <a:rect b="b" l="l" r="r" t="t"/>
                <a:pathLst>
                  <a:path extrusionOk="0" h="51681" w="54349">
                    <a:moveTo>
                      <a:pt x="25835" y="1"/>
                    </a:moveTo>
                    <a:cubicBezTo>
                      <a:pt x="24327" y="1"/>
                      <a:pt x="22840" y="147"/>
                      <a:pt x="21403" y="453"/>
                    </a:cubicBezTo>
                    <a:cubicBezTo>
                      <a:pt x="9818" y="2877"/>
                      <a:pt x="4765" y="11339"/>
                      <a:pt x="4765" y="11339"/>
                    </a:cubicBezTo>
                    <a:cubicBezTo>
                      <a:pt x="3040" y="13804"/>
                      <a:pt x="1808" y="16557"/>
                      <a:pt x="1191" y="19514"/>
                    </a:cubicBezTo>
                    <a:cubicBezTo>
                      <a:pt x="452" y="23171"/>
                      <a:pt x="0" y="32660"/>
                      <a:pt x="1520" y="38576"/>
                    </a:cubicBezTo>
                    <a:cubicBezTo>
                      <a:pt x="1725" y="39356"/>
                      <a:pt x="5258" y="51680"/>
                      <a:pt x="23333" y="51680"/>
                    </a:cubicBezTo>
                    <a:cubicBezTo>
                      <a:pt x="41409" y="51680"/>
                      <a:pt x="46708" y="36522"/>
                      <a:pt x="46708" y="36522"/>
                    </a:cubicBezTo>
                    <a:cubicBezTo>
                      <a:pt x="46708" y="36522"/>
                      <a:pt x="54349" y="30565"/>
                      <a:pt x="50816" y="17337"/>
                    </a:cubicBezTo>
                    <a:cubicBezTo>
                      <a:pt x="48153" y="7298"/>
                      <a:pt x="36477" y="1"/>
                      <a:pt x="25835" y="1"/>
                    </a:cubicBezTo>
                    <a:close/>
                  </a:path>
                </a:pathLst>
              </a:custGeom>
              <a:solidFill>
                <a:srgbClr val="FFDC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" name="Google Shape;364;p34"/>
              <p:cNvSpPr/>
              <p:nvPr/>
            </p:nvSpPr>
            <p:spPr>
              <a:xfrm>
                <a:off x="3760675" y="1377050"/>
                <a:ext cx="118125" cy="203375"/>
              </a:xfrm>
              <a:custGeom>
                <a:rect b="b" l="l" r="r" t="t"/>
                <a:pathLst>
                  <a:path extrusionOk="0" h="8135" w="4725">
                    <a:moveTo>
                      <a:pt x="2383" y="1"/>
                    </a:moveTo>
                    <a:cubicBezTo>
                      <a:pt x="1151" y="1"/>
                      <a:pt x="124" y="1603"/>
                      <a:pt x="1" y="3698"/>
                    </a:cubicBezTo>
                    <a:cubicBezTo>
                      <a:pt x="453" y="3780"/>
                      <a:pt x="863" y="3945"/>
                      <a:pt x="1274" y="4150"/>
                    </a:cubicBezTo>
                    <a:cubicBezTo>
                      <a:pt x="904" y="4479"/>
                      <a:pt x="494" y="4766"/>
                      <a:pt x="83" y="5054"/>
                    </a:cubicBezTo>
                    <a:cubicBezTo>
                      <a:pt x="329" y="6820"/>
                      <a:pt x="1274" y="8135"/>
                      <a:pt x="2383" y="8135"/>
                    </a:cubicBezTo>
                    <a:cubicBezTo>
                      <a:pt x="3657" y="8135"/>
                      <a:pt x="4725" y="6286"/>
                      <a:pt x="4725" y="4068"/>
                    </a:cubicBezTo>
                    <a:cubicBezTo>
                      <a:pt x="4725" y="1808"/>
                      <a:pt x="3657" y="1"/>
                      <a:pt x="23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" name="Google Shape;365;p34"/>
              <p:cNvSpPr/>
              <p:nvPr/>
            </p:nvSpPr>
            <p:spPr>
              <a:xfrm>
                <a:off x="3850025" y="1467750"/>
                <a:ext cx="71925" cy="98300"/>
              </a:xfrm>
              <a:custGeom>
                <a:rect b="b" l="l" r="r" t="t"/>
                <a:pathLst>
                  <a:path extrusionOk="0" h="3932" w="2877">
                    <a:moveTo>
                      <a:pt x="2706" y="1"/>
                    </a:moveTo>
                    <a:cubicBezTo>
                      <a:pt x="2376" y="1"/>
                      <a:pt x="1290" y="530"/>
                      <a:pt x="781" y="1220"/>
                    </a:cubicBezTo>
                    <a:cubicBezTo>
                      <a:pt x="411" y="2083"/>
                      <a:pt x="165" y="2987"/>
                      <a:pt x="1" y="3932"/>
                    </a:cubicBezTo>
                    <a:cubicBezTo>
                      <a:pt x="2055" y="2740"/>
                      <a:pt x="2876" y="234"/>
                      <a:pt x="2794" y="29"/>
                    </a:cubicBezTo>
                    <a:cubicBezTo>
                      <a:pt x="2780" y="10"/>
                      <a:pt x="2749" y="1"/>
                      <a:pt x="27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" name="Google Shape;366;p34"/>
              <p:cNvSpPr/>
              <p:nvPr/>
            </p:nvSpPr>
            <p:spPr>
              <a:xfrm>
                <a:off x="3761950" y="1562950"/>
                <a:ext cx="114800" cy="28900"/>
              </a:xfrm>
              <a:custGeom>
                <a:rect b="b" l="l" r="r" t="t"/>
                <a:pathLst>
                  <a:path extrusionOk="0" h="1156" w="4592">
                    <a:moveTo>
                      <a:pt x="1880" y="0"/>
                    </a:moveTo>
                    <a:cubicBezTo>
                      <a:pt x="1716" y="42"/>
                      <a:pt x="1593" y="83"/>
                      <a:pt x="1429" y="83"/>
                    </a:cubicBezTo>
                    <a:cubicBezTo>
                      <a:pt x="1305" y="124"/>
                      <a:pt x="1182" y="165"/>
                      <a:pt x="1059" y="206"/>
                    </a:cubicBezTo>
                    <a:cubicBezTo>
                      <a:pt x="936" y="247"/>
                      <a:pt x="812" y="288"/>
                      <a:pt x="689" y="370"/>
                    </a:cubicBezTo>
                    <a:cubicBezTo>
                      <a:pt x="525" y="411"/>
                      <a:pt x="360" y="534"/>
                      <a:pt x="237" y="658"/>
                    </a:cubicBezTo>
                    <a:cubicBezTo>
                      <a:pt x="155" y="740"/>
                      <a:pt x="114" y="781"/>
                      <a:pt x="114" y="781"/>
                    </a:cubicBezTo>
                    <a:lnTo>
                      <a:pt x="114" y="822"/>
                    </a:lnTo>
                    <a:cubicBezTo>
                      <a:pt x="0" y="936"/>
                      <a:pt x="62" y="1155"/>
                      <a:pt x="234" y="1155"/>
                    </a:cubicBezTo>
                    <a:cubicBezTo>
                      <a:pt x="248" y="1155"/>
                      <a:pt x="263" y="1154"/>
                      <a:pt x="278" y="1151"/>
                    </a:cubicBezTo>
                    <a:lnTo>
                      <a:pt x="484" y="1151"/>
                    </a:lnTo>
                    <a:cubicBezTo>
                      <a:pt x="607" y="1110"/>
                      <a:pt x="771" y="1110"/>
                      <a:pt x="936" y="1069"/>
                    </a:cubicBezTo>
                    <a:lnTo>
                      <a:pt x="1264" y="1027"/>
                    </a:lnTo>
                    <a:lnTo>
                      <a:pt x="1593" y="1027"/>
                    </a:lnTo>
                    <a:cubicBezTo>
                      <a:pt x="1716" y="986"/>
                      <a:pt x="1839" y="986"/>
                      <a:pt x="1963" y="986"/>
                    </a:cubicBezTo>
                    <a:lnTo>
                      <a:pt x="2332" y="986"/>
                    </a:lnTo>
                    <a:cubicBezTo>
                      <a:pt x="2394" y="966"/>
                      <a:pt x="2456" y="956"/>
                      <a:pt x="2517" y="956"/>
                    </a:cubicBezTo>
                    <a:cubicBezTo>
                      <a:pt x="2579" y="956"/>
                      <a:pt x="2640" y="966"/>
                      <a:pt x="2702" y="986"/>
                    </a:cubicBezTo>
                    <a:lnTo>
                      <a:pt x="3031" y="986"/>
                    </a:lnTo>
                    <a:cubicBezTo>
                      <a:pt x="3092" y="1007"/>
                      <a:pt x="3154" y="1007"/>
                      <a:pt x="3210" y="1007"/>
                    </a:cubicBezTo>
                    <a:cubicBezTo>
                      <a:pt x="3267" y="1007"/>
                      <a:pt x="3318" y="1007"/>
                      <a:pt x="3359" y="1027"/>
                    </a:cubicBezTo>
                    <a:lnTo>
                      <a:pt x="3688" y="1027"/>
                    </a:lnTo>
                    <a:cubicBezTo>
                      <a:pt x="3893" y="1110"/>
                      <a:pt x="4140" y="1110"/>
                      <a:pt x="4345" y="1151"/>
                    </a:cubicBezTo>
                    <a:lnTo>
                      <a:pt x="4386" y="1151"/>
                    </a:lnTo>
                    <a:cubicBezTo>
                      <a:pt x="4427" y="1151"/>
                      <a:pt x="4510" y="1110"/>
                      <a:pt x="4551" y="1069"/>
                    </a:cubicBezTo>
                    <a:cubicBezTo>
                      <a:pt x="4592" y="1027"/>
                      <a:pt x="4592" y="904"/>
                      <a:pt x="4551" y="822"/>
                    </a:cubicBezTo>
                    <a:cubicBezTo>
                      <a:pt x="4345" y="658"/>
                      <a:pt x="4140" y="534"/>
                      <a:pt x="3934" y="411"/>
                    </a:cubicBezTo>
                    <a:cubicBezTo>
                      <a:pt x="3688" y="288"/>
                      <a:pt x="3441" y="206"/>
                      <a:pt x="3195" y="124"/>
                    </a:cubicBezTo>
                    <a:cubicBezTo>
                      <a:pt x="2907" y="42"/>
                      <a:pt x="2620" y="0"/>
                      <a:pt x="23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" name="Google Shape;367;p34"/>
              <p:cNvSpPr/>
              <p:nvPr/>
            </p:nvSpPr>
            <p:spPr>
              <a:xfrm>
                <a:off x="3250250" y="1377050"/>
                <a:ext cx="117125" cy="203375"/>
              </a:xfrm>
              <a:custGeom>
                <a:rect b="b" l="l" r="r" t="t"/>
                <a:pathLst>
                  <a:path extrusionOk="0" h="8135" w="4685">
                    <a:moveTo>
                      <a:pt x="2342" y="1"/>
                    </a:moveTo>
                    <a:cubicBezTo>
                      <a:pt x="1028" y="1"/>
                      <a:pt x="1" y="1808"/>
                      <a:pt x="1" y="4068"/>
                    </a:cubicBezTo>
                    <a:cubicBezTo>
                      <a:pt x="1" y="6286"/>
                      <a:pt x="1028" y="8135"/>
                      <a:pt x="2342" y="8135"/>
                    </a:cubicBezTo>
                    <a:cubicBezTo>
                      <a:pt x="3452" y="8135"/>
                      <a:pt x="4396" y="6820"/>
                      <a:pt x="4643" y="5054"/>
                    </a:cubicBezTo>
                    <a:cubicBezTo>
                      <a:pt x="4232" y="4766"/>
                      <a:pt x="3821" y="4479"/>
                      <a:pt x="3452" y="4150"/>
                    </a:cubicBezTo>
                    <a:cubicBezTo>
                      <a:pt x="3821" y="3945"/>
                      <a:pt x="4273" y="3780"/>
                      <a:pt x="4684" y="3698"/>
                    </a:cubicBezTo>
                    <a:cubicBezTo>
                      <a:pt x="4602" y="1603"/>
                      <a:pt x="3575" y="1"/>
                      <a:pt x="23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" name="Google Shape;368;p34"/>
              <p:cNvSpPr/>
              <p:nvPr/>
            </p:nvSpPr>
            <p:spPr>
              <a:xfrm>
                <a:off x="3206100" y="1467750"/>
                <a:ext cx="71925" cy="98300"/>
              </a:xfrm>
              <a:custGeom>
                <a:rect b="b" l="l" r="r" t="t"/>
                <a:pathLst>
                  <a:path extrusionOk="0" h="3932" w="2877">
                    <a:moveTo>
                      <a:pt x="210" y="1"/>
                    </a:moveTo>
                    <a:cubicBezTo>
                      <a:pt x="168" y="1"/>
                      <a:pt x="138" y="10"/>
                      <a:pt x="124" y="29"/>
                    </a:cubicBezTo>
                    <a:cubicBezTo>
                      <a:pt x="0" y="234"/>
                      <a:pt x="822" y="2740"/>
                      <a:pt x="2876" y="3932"/>
                    </a:cubicBezTo>
                    <a:cubicBezTo>
                      <a:pt x="2712" y="2987"/>
                      <a:pt x="2465" y="2083"/>
                      <a:pt x="2137" y="1220"/>
                    </a:cubicBezTo>
                    <a:cubicBezTo>
                      <a:pt x="1592" y="530"/>
                      <a:pt x="533" y="1"/>
                      <a:pt x="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" name="Google Shape;369;p34"/>
              <p:cNvSpPr/>
              <p:nvPr/>
            </p:nvSpPr>
            <p:spPr>
              <a:xfrm>
                <a:off x="3251275" y="1562950"/>
                <a:ext cx="115050" cy="29050"/>
              </a:xfrm>
              <a:custGeom>
                <a:rect b="b" l="l" r="r" t="t"/>
                <a:pathLst>
                  <a:path extrusionOk="0" h="1162" w="4602">
                    <a:moveTo>
                      <a:pt x="2301" y="0"/>
                    </a:moveTo>
                    <a:cubicBezTo>
                      <a:pt x="2014" y="0"/>
                      <a:pt x="1726" y="42"/>
                      <a:pt x="1439" y="124"/>
                    </a:cubicBezTo>
                    <a:cubicBezTo>
                      <a:pt x="1151" y="206"/>
                      <a:pt x="946" y="288"/>
                      <a:pt x="699" y="411"/>
                    </a:cubicBezTo>
                    <a:cubicBezTo>
                      <a:pt x="494" y="534"/>
                      <a:pt x="289" y="658"/>
                      <a:pt x="83" y="822"/>
                    </a:cubicBezTo>
                    <a:cubicBezTo>
                      <a:pt x="1" y="904"/>
                      <a:pt x="1" y="1027"/>
                      <a:pt x="83" y="1069"/>
                    </a:cubicBezTo>
                    <a:cubicBezTo>
                      <a:pt x="124" y="1110"/>
                      <a:pt x="165" y="1151"/>
                      <a:pt x="206" y="1151"/>
                    </a:cubicBezTo>
                    <a:lnTo>
                      <a:pt x="247" y="1151"/>
                    </a:lnTo>
                    <a:cubicBezTo>
                      <a:pt x="494" y="1110"/>
                      <a:pt x="699" y="1110"/>
                      <a:pt x="905" y="1027"/>
                    </a:cubicBezTo>
                    <a:lnTo>
                      <a:pt x="1233" y="1027"/>
                    </a:lnTo>
                    <a:cubicBezTo>
                      <a:pt x="1295" y="1007"/>
                      <a:pt x="1346" y="1007"/>
                      <a:pt x="1398" y="1007"/>
                    </a:cubicBezTo>
                    <a:cubicBezTo>
                      <a:pt x="1449" y="1007"/>
                      <a:pt x="1500" y="1007"/>
                      <a:pt x="1562" y="986"/>
                    </a:cubicBezTo>
                    <a:lnTo>
                      <a:pt x="2671" y="986"/>
                    </a:lnTo>
                    <a:cubicBezTo>
                      <a:pt x="2794" y="986"/>
                      <a:pt x="2918" y="986"/>
                      <a:pt x="3041" y="1027"/>
                    </a:cubicBezTo>
                    <a:lnTo>
                      <a:pt x="3370" y="1027"/>
                    </a:lnTo>
                    <a:lnTo>
                      <a:pt x="3698" y="1069"/>
                    </a:lnTo>
                    <a:cubicBezTo>
                      <a:pt x="3863" y="1110"/>
                      <a:pt x="4027" y="1110"/>
                      <a:pt x="4150" y="1151"/>
                    </a:cubicBezTo>
                    <a:lnTo>
                      <a:pt x="4355" y="1151"/>
                    </a:lnTo>
                    <a:cubicBezTo>
                      <a:pt x="4377" y="1158"/>
                      <a:pt x="4398" y="1161"/>
                      <a:pt x="4417" y="1161"/>
                    </a:cubicBezTo>
                    <a:cubicBezTo>
                      <a:pt x="4507" y="1161"/>
                      <a:pt x="4568" y="1088"/>
                      <a:pt x="4602" y="986"/>
                    </a:cubicBezTo>
                    <a:cubicBezTo>
                      <a:pt x="4602" y="904"/>
                      <a:pt x="4561" y="822"/>
                      <a:pt x="4520" y="781"/>
                    </a:cubicBezTo>
                    <a:cubicBezTo>
                      <a:pt x="4520" y="781"/>
                      <a:pt x="4479" y="740"/>
                      <a:pt x="4397" y="658"/>
                    </a:cubicBezTo>
                    <a:cubicBezTo>
                      <a:pt x="4232" y="534"/>
                      <a:pt x="4068" y="411"/>
                      <a:pt x="3904" y="370"/>
                    </a:cubicBezTo>
                    <a:cubicBezTo>
                      <a:pt x="3821" y="288"/>
                      <a:pt x="3698" y="247"/>
                      <a:pt x="3575" y="206"/>
                    </a:cubicBezTo>
                    <a:cubicBezTo>
                      <a:pt x="3452" y="165"/>
                      <a:pt x="3328" y="124"/>
                      <a:pt x="3205" y="83"/>
                    </a:cubicBezTo>
                    <a:cubicBezTo>
                      <a:pt x="3041" y="83"/>
                      <a:pt x="2918" y="42"/>
                      <a:pt x="27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" name="Google Shape;370;p34"/>
              <p:cNvSpPr/>
              <p:nvPr/>
            </p:nvSpPr>
            <p:spPr>
              <a:xfrm>
                <a:off x="3701125" y="1269025"/>
                <a:ext cx="172550" cy="122025"/>
              </a:xfrm>
              <a:custGeom>
                <a:rect b="b" l="l" r="r" t="t"/>
                <a:pathLst>
                  <a:path extrusionOk="0" h="4881" w="6902">
                    <a:moveTo>
                      <a:pt x="4525" y="1"/>
                    </a:moveTo>
                    <a:cubicBezTo>
                      <a:pt x="4256" y="1"/>
                      <a:pt x="3966" y="40"/>
                      <a:pt x="3656" y="132"/>
                    </a:cubicBezTo>
                    <a:cubicBezTo>
                      <a:pt x="2054" y="543"/>
                      <a:pt x="1027" y="2597"/>
                      <a:pt x="698" y="4281"/>
                    </a:cubicBezTo>
                    <a:cubicBezTo>
                      <a:pt x="534" y="3829"/>
                      <a:pt x="288" y="3418"/>
                      <a:pt x="0" y="3090"/>
                    </a:cubicBezTo>
                    <a:lnTo>
                      <a:pt x="0" y="3090"/>
                    </a:lnTo>
                    <a:cubicBezTo>
                      <a:pt x="82" y="3706"/>
                      <a:pt x="288" y="4322"/>
                      <a:pt x="575" y="4856"/>
                    </a:cubicBezTo>
                    <a:cubicBezTo>
                      <a:pt x="600" y="4873"/>
                      <a:pt x="632" y="4881"/>
                      <a:pt x="669" y="4881"/>
                    </a:cubicBezTo>
                    <a:cubicBezTo>
                      <a:pt x="811" y="4881"/>
                      <a:pt x="1019" y="4756"/>
                      <a:pt x="1150" y="4527"/>
                    </a:cubicBezTo>
                    <a:cubicBezTo>
                      <a:pt x="2339" y="2408"/>
                      <a:pt x="4582" y="2221"/>
                      <a:pt x="5641" y="2221"/>
                    </a:cubicBezTo>
                    <a:cubicBezTo>
                      <a:pt x="5867" y="2221"/>
                      <a:pt x="6039" y="2230"/>
                      <a:pt x="6136" y="2230"/>
                    </a:cubicBezTo>
                    <a:cubicBezTo>
                      <a:pt x="6166" y="2230"/>
                      <a:pt x="6188" y="2229"/>
                      <a:pt x="6203" y="2227"/>
                    </a:cubicBezTo>
                    <a:cubicBezTo>
                      <a:pt x="6614" y="2227"/>
                      <a:pt x="6901" y="1816"/>
                      <a:pt x="6737" y="1405"/>
                    </a:cubicBezTo>
                    <a:cubicBezTo>
                      <a:pt x="6635" y="929"/>
                      <a:pt x="5828" y="1"/>
                      <a:pt x="45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" name="Google Shape;371;p34"/>
              <p:cNvSpPr/>
              <p:nvPr/>
            </p:nvSpPr>
            <p:spPr>
              <a:xfrm>
                <a:off x="3246150" y="1268975"/>
                <a:ext cx="158175" cy="122075"/>
              </a:xfrm>
              <a:custGeom>
                <a:rect b="b" l="l" r="r" t="t"/>
                <a:pathLst>
                  <a:path extrusionOk="0" h="4883" w="6327">
                    <a:moveTo>
                      <a:pt x="2199" y="1"/>
                    </a:moveTo>
                    <a:cubicBezTo>
                      <a:pt x="1305" y="1"/>
                      <a:pt x="477" y="541"/>
                      <a:pt x="124" y="1407"/>
                    </a:cubicBezTo>
                    <a:cubicBezTo>
                      <a:pt x="1" y="1777"/>
                      <a:pt x="247" y="2188"/>
                      <a:pt x="658" y="2229"/>
                    </a:cubicBezTo>
                    <a:cubicBezTo>
                      <a:pt x="715" y="2229"/>
                      <a:pt x="919" y="2207"/>
                      <a:pt x="1216" y="2207"/>
                    </a:cubicBezTo>
                    <a:cubicBezTo>
                      <a:pt x="2196" y="2207"/>
                      <a:pt x="4187" y="2449"/>
                      <a:pt x="5259" y="4529"/>
                    </a:cubicBezTo>
                    <a:cubicBezTo>
                      <a:pt x="5390" y="4758"/>
                      <a:pt x="5572" y="4883"/>
                      <a:pt x="5704" y="4883"/>
                    </a:cubicBezTo>
                    <a:cubicBezTo>
                      <a:pt x="5737" y="4883"/>
                      <a:pt x="5768" y="4875"/>
                      <a:pt x="5793" y="4858"/>
                    </a:cubicBezTo>
                    <a:cubicBezTo>
                      <a:pt x="6039" y="4324"/>
                      <a:pt x="6245" y="3708"/>
                      <a:pt x="6327" y="3092"/>
                    </a:cubicBezTo>
                    <a:lnTo>
                      <a:pt x="6327" y="3092"/>
                    </a:lnTo>
                    <a:cubicBezTo>
                      <a:pt x="6039" y="3420"/>
                      <a:pt x="5834" y="3831"/>
                      <a:pt x="5711" y="4283"/>
                    </a:cubicBezTo>
                    <a:cubicBezTo>
                      <a:pt x="5382" y="2599"/>
                      <a:pt x="4437" y="545"/>
                      <a:pt x="2958" y="134"/>
                    </a:cubicBezTo>
                    <a:cubicBezTo>
                      <a:pt x="2706" y="44"/>
                      <a:pt x="2450" y="1"/>
                      <a:pt x="21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" name="Google Shape;372;p34"/>
              <p:cNvSpPr/>
              <p:nvPr/>
            </p:nvSpPr>
            <p:spPr>
              <a:xfrm>
                <a:off x="3413550" y="1527000"/>
                <a:ext cx="140725" cy="173325"/>
              </a:xfrm>
              <a:custGeom>
                <a:rect b="b" l="l" r="r" t="t"/>
                <a:pathLst>
                  <a:path extrusionOk="0" h="6933" w="5629">
                    <a:moveTo>
                      <a:pt x="3082" y="1"/>
                    </a:moveTo>
                    <a:cubicBezTo>
                      <a:pt x="2958" y="42"/>
                      <a:pt x="2876" y="165"/>
                      <a:pt x="2917" y="288"/>
                    </a:cubicBezTo>
                    <a:lnTo>
                      <a:pt x="2958" y="411"/>
                    </a:lnTo>
                    <a:cubicBezTo>
                      <a:pt x="2958" y="453"/>
                      <a:pt x="2999" y="535"/>
                      <a:pt x="2999" y="699"/>
                    </a:cubicBezTo>
                    <a:cubicBezTo>
                      <a:pt x="3082" y="987"/>
                      <a:pt x="3123" y="1274"/>
                      <a:pt x="3123" y="1603"/>
                    </a:cubicBezTo>
                    <a:lnTo>
                      <a:pt x="3123" y="2055"/>
                    </a:lnTo>
                    <a:lnTo>
                      <a:pt x="3123" y="2342"/>
                    </a:lnTo>
                    <a:cubicBezTo>
                      <a:pt x="2917" y="2301"/>
                      <a:pt x="2671" y="2260"/>
                      <a:pt x="2465" y="2260"/>
                    </a:cubicBezTo>
                    <a:cubicBezTo>
                      <a:pt x="2055" y="2260"/>
                      <a:pt x="1685" y="2301"/>
                      <a:pt x="1315" y="2424"/>
                    </a:cubicBezTo>
                    <a:cubicBezTo>
                      <a:pt x="863" y="2589"/>
                      <a:pt x="535" y="2876"/>
                      <a:pt x="288" y="3287"/>
                    </a:cubicBezTo>
                    <a:cubicBezTo>
                      <a:pt x="83" y="3698"/>
                      <a:pt x="1" y="4150"/>
                      <a:pt x="83" y="4602"/>
                    </a:cubicBezTo>
                    <a:cubicBezTo>
                      <a:pt x="165" y="4971"/>
                      <a:pt x="329" y="5341"/>
                      <a:pt x="576" y="5670"/>
                    </a:cubicBezTo>
                    <a:cubicBezTo>
                      <a:pt x="781" y="5957"/>
                      <a:pt x="1069" y="6204"/>
                      <a:pt x="1356" y="6368"/>
                    </a:cubicBezTo>
                    <a:cubicBezTo>
                      <a:pt x="1603" y="6532"/>
                      <a:pt x="1890" y="6697"/>
                      <a:pt x="2178" y="6779"/>
                    </a:cubicBezTo>
                    <a:cubicBezTo>
                      <a:pt x="2424" y="6861"/>
                      <a:pt x="2671" y="6902"/>
                      <a:pt x="2917" y="6902"/>
                    </a:cubicBezTo>
                    <a:cubicBezTo>
                      <a:pt x="3020" y="6923"/>
                      <a:pt x="3112" y="6933"/>
                      <a:pt x="3205" y="6933"/>
                    </a:cubicBezTo>
                    <a:cubicBezTo>
                      <a:pt x="3297" y="6933"/>
                      <a:pt x="3390" y="6923"/>
                      <a:pt x="3492" y="6902"/>
                    </a:cubicBezTo>
                    <a:cubicBezTo>
                      <a:pt x="3821" y="6902"/>
                      <a:pt x="4026" y="6861"/>
                      <a:pt x="4026" y="6861"/>
                    </a:cubicBezTo>
                    <a:cubicBezTo>
                      <a:pt x="4232" y="6820"/>
                      <a:pt x="4232" y="6491"/>
                      <a:pt x="4026" y="6450"/>
                    </a:cubicBezTo>
                    <a:lnTo>
                      <a:pt x="3575" y="6409"/>
                    </a:lnTo>
                    <a:cubicBezTo>
                      <a:pt x="3451" y="6368"/>
                      <a:pt x="3287" y="6327"/>
                      <a:pt x="3082" y="6286"/>
                    </a:cubicBezTo>
                    <a:cubicBezTo>
                      <a:pt x="2876" y="6245"/>
                      <a:pt x="2712" y="6163"/>
                      <a:pt x="2507" y="6080"/>
                    </a:cubicBezTo>
                    <a:cubicBezTo>
                      <a:pt x="2301" y="5957"/>
                      <a:pt x="2096" y="5834"/>
                      <a:pt x="1890" y="5670"/>
                    </a:cubicBezTo>
                    <a:cubicBezTo>
                      <a:pt x="1726" y="5505"/>
                      <a:pt x="1521" y="5341"/>
                      <a:pt x="1397" y="5095"/>
                    </a:cubicBezTo>
                    <a:cubicBezTo>
                      <a:pt x="1233" y="4889"/>
                      <a:pt x="1151" y="4643"/>
                      <a:pt x="1110" y="4396"/>
                    </a:cubicBezTo>
                    <a:cubicBezTo>
                      <a:pt x="1069" y="4191"/>
                      <a:pt x="1110" y="3944"/>
                      <a:pt x="1233" y="3739"/>
                    </a:cubicBezTo>
                    <a:cubicBezTo>
                      <a:pt x="1315" y="3534"/>
                      <a:pt x="1521" y="3410"/>
                      <a:pt x="1726" y="3328"/>
                    </a:cubicBezTo>
                    <a:cubicBezTo>
                      <a:pt x="1972" y="3205"/>
                      <a:pt x="2219" y="3164"/>
                      <a:pt x="2507" y="3164"/>
                    </a:cubicBezTo>
                    <a:cubicBezTo>
                      <a:pt x="2579" y="3152"/>
                      <a:pt x="2654" y="3147"/>
                      <a:pt x="2732" y="3147"/>
                    </a:cubicBezTo>
                    <a:cubicBezTo>
                      <a:pt x="2918" y="3147"/>
                      <a:pt x="3113" y="3176"/>
                      <a:pt x="3287" y="3205"/>
                    </a:cubicBezTo>
                    <a:cubicBezTo>
                      <a:pt x="3534" y="3246"/>
                      <a:pt x="3780" y="3328"/>
                      <a:pt x="4026" y="3410"/>
                    </a:cubicBezTo>
                    <a:cubicBezTo>
                      <a:pt x="4232" y="3492"/>
                      <a:pt x="4396" y="3575"/>
                      <a:pt x="4602" y="3657"/>
                    </a:cubicBezTo>
                    <a:cubicBezTo>
                      <a:pt x="4766" y="3780"/>
                      <a:pt x="4889" y="3862"/>
                      <a:pt x="5012" y="3944"/>
                    </a:cubicBezTo>
                    <a:lnTo>
                      <a:pt x="5382" y="4232"/>
                    </a:lnTo>
                    <a:cubicBezTo>
                      <a:pt x="5403" y="4252"/>
                      <a:pt x="5433" y="4263"/>
                      <a:pt x="5469" y="4263"/>
                    </a:cubicBezTo>
                    <a:cubicBezTo>
                      <a:pt x="5505" y="4263"/>
                      <a:pt x="5546" y="4252"/>
                      <a:pt x="5588" y="4232"/>
                    </a:cubicBezTo>
                    <a:cubicBezTo>
                      <a:pt x="5629" y="4150"/>
                      <a:pt x="5588" y="4026"/>
                      <a:pt x="5546" y="3985"/>
                    </a:cubicBezTo>
                    <a:lnTo>
                      <a:pt x="5464" y="3903"/>
                    </a:lnTo>
                    <a:cubicBezTo>
                      <a:pt x="5423" y="3821"/>
                      <a:pt x="5341" y="3739"/>
                      <a:pt x="5259" y="3616"/>
                    </a:cubicBezTo>
                    <a:cubicBezTo>
                      <a:pt x="5136" y="3451"/>
                      <a:pt x="4971" y="3328"/>
                      <a:pt x="4848" y="3205"/>
                    </a:cubicBezTo>
                    <a:cubicBezTo>
                      <a:pt x="4643" y="3041"/>
                      <a:pt x="4437" y="2917"/>
                      <a:pt x="4232" y="2794"/>
                    </a:cubicBezTo>
                    <a:lnTo>
                      <a:pt x="4109" y="2712"/>
                    </a:lnTo>
                    <a:lnTo>
                      <a:pt x="4109" y="2465"/>
                    </a:lnTo>
                    <a:cubicBezTo>
                      <a:pt x="4109" y="2301"/>
                      <a:pt x="4068" y="2137"/>
                      <a:pt x="4026" y="1972"/>
                    </a:cubicBezTo>
                    <a:cubicBezTo>
                      <a:pt x="3985" y="1808"/>
                      <a:pt x="3944" y="1603"/>
                      <a:pt x="3903" y="1438"/>
                    </a:cubicBezTo>
                    <a:cubicBezTo>
                      <a:pt x="3780" y="1151"/>
                      <a:pt x="3657" y="822"/>
                      <a:pt x="3534" y="535"/>
                    </a:cubicBezTo>
                    <a:cubicBezTo>
                      <a:pt x="3451" y="411"/>
                      <a:pt x="3410" y="288"/>
                      <a:pt x="3369" y="206"/>
                    </a:cubicBezTo>
                    <a:lnTo>
                      <a:pt x="3328" y="124"/>
                    </a:lnTo>
                    <a:cubicBezTo>
                      <a:pt x="3246" y="42"/>
                      <a:pt x="3164" y="1"/>
                      <a:pt x="3082" y="1"/>
                    </a:cubicBezTo>
                    <a:close/>
                  </a:path>
                </a:pathLst>
              </a:custGeom>
              <a:solidFill>
                <a:srgbClr val="EBA0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" name="Google Shape;373;p34"/>
              <p:cNvSpPr/>
              <p:nvPr/>
            </p:nvSpPr>
            <p:spPr>
              <a:xfrm>
                <a:off x="4126300" y="1853600"/>
                <a:ext cx="1190300" cy="918550"/>
              </a:xfrm>
              <a:custGeom>
                <a:rect b="b" l="l" r="r" t="t"/>
                <a:pathLst>
                  <a:path extrusionOk="0" h="36742" w="47612">
                    <a:moveTo>
                      <a:pt x="38246" y="0"/>
                    </a:moveTo>
                    <a:cubicBezTo>
                      <a:pt x="35986" y="8175"/>
                      <a:pt x="32946" y="18692"/>
                      <a:pt x="26661" y="24320"/>
                    </a:cubicBezTo>
                    <a:cubicBezTo>
                      <a:pt x="25113" y="25637"/>
                      <a:pt x="23538" y="26226"/>
                      <a:pt x="21923" y="26226"/>
                    </a:cubicBezTo>
                    <a:cubicBezTo>
                      <a:pt x="20667" y="26226"/>
                      <a:pt x="19387" y="25870"/>
                      <a:pt x="18075" y="25223"/>
                    </a:cubicBezTo>
                    <a:cubicBezTo>
                      <a:pt x="14625" y="23498"/>
                      <a:pt x="11338" y="20170"/>
                      <a:pt x="8997" y="16966"/>
                    </a:cubicBezTo>
                    <a:lnTo>
                      <a:pt x="0" y="23252"/>
                    </a:lnTo>
                    <a:cubicBezTo>
                      <a:pt x="452" y="23868"/>
                      <a:pt x="986" y="24525"/>
                      <a:pt x="1438" y="25059"/>
                    </a:cubicBezTo>
                    <a:cubicBezTo>
                      <a:pt x="6378" y="31069"/>
                      <a:pt x="13921" y="36741"/>
                      <a:pt x="21833" y="36741"/>
                    </a:cubicBezTo>
                    <a:cubicBezTo>
                      <a:pt x="24251" y="36741"/>
                      <a:pt x="26703" y="36212"/>
                      <a:pt x="29126" y="35000"/>
                    </a:cubicBezTo>
                    <a:cubicBezTo>
                      <a:pt x="40341" y="29249"/>
                      <a:pt x="44777" y="13557"/>
                      <a:pt x="47612" y="2301"/>
                    </a:cubicBezTo>
                    <a:lnTo>
                      <a:pt x="382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" name="Google Shape;374;p34"/>
              <p:cNvSpPr/>
              <p:nvPr/>
            </p:nvSpPr>
            <p:spPr>
              <a:xfrm>
                <a:off x="3223550" y="512325"/>
                <a:ext cx="1412150" cy="939200"/>
              </a:xfrm>
              <a:custGeom>
                <a:rect b="b" l="l" r="r" t="t"/>
                <a:pathLst>
                  <a:path extrusionOk="0" h="37568" w="56486">
                    <a:moveTo>
                      <a:pt x="23868" y="0"/>
                    </a:moveTo>
                    <a:cubicBezTo>
                      <a:pt x="5464" y="0"/>
                      <a:pt x="1" y="11585"/>
                      <a:pt x="1" y="11585"/>
                    </a:cubicBezTo>
                    <a:cubicBezTo>
                      <a:pt x="1" y="11585"/>
                      <a:pt x="329" y="12489"/>
                      <a:pt x="1233" y="14502"/>
                    </a:cubicBezTo>
                    <a:cubicBezTo>
                      <a:pt x="7698" y="30062"/>
                      <a:pt x="23355" y="37568"/>
                      <a:pt x="38009" y="37568"/>
                    </a:cubicBezTo>
                    <a:cubicBezTo>
                      <a:pt x="39835" y="37568"/>
                      <a:pt x="41647" y="37451"/>
                      <a:pt x="43422" y="37219"/>
                    </a:cubicBezTo>
                    <a:lnTo>
                      <a:pt x="52049" y="37219"/>
                    </a:lnTo>
                    <a:cubicBezTo>
                      <a:pt x="52049" y="37219"/>
                      <a:pt x="56486" y="26949"/>
                      <a:pt x="53692" y="17911"/>
                    </a:cubicBezTo>
                    <a:cubicBezTo>
                      <a:pt x="50940" y="8874"/>
                      <a:pt x="40054" y="0"/>
                      <a:pt x="238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" name="Google Shape;375;p34"/>
              <p:cNvSpPr/>
              <p:nvPr/>
            </p:nvSpPr>
            <p:spPr>
              <a:xfrm>
                <a:off x="4065700" y="1405825"/>
                <a:ext cx="223900" cy="314075"/>
              </a:xfrm>
              <a:custGeom>
                <a:rect b="b" l="l" r="r" t="t"/>
                <a:pathLst>
                  <a:path extrusionOk="0" h="12563" w="8956">
                    <a:moveTo>
                      <a:pt x="7231" y="0"/>
                    </a:moveTo>
                    <a:cubicBezTo>
                      <a:pt x="6943" y="41"/>
                      <a:pt x="6655" y="82"/>
                      <a:pt x="6368" y="123"/>
                    </a:cubicBezTo>
                    <a:cubicBezTo>
                      <a:pt x="6039" y="206"/>
                      <a:pt x="5669" y="288"/>
                      <a:pt x="5341" y="411"/>
                    </a:cubicBezTo>
                    <a:cubicBezTo>
                      <a:pt x="4930" y="534"/>
                      <a:pt x="4560" y="740"/>
                      <a:pt x="4191" y="945"/>
                    </a:cubicBezTo>
                    <a:cubicBezTo>
                      <a:pt x="3739" y="1150"/>
                      <a:pt x="3328" y="1438"/>
                      <a:pt x="2958" y="1767"/>
                    </a:cubicBezTo>
                    <a:cubicBezTo>
                      <a:pt x="2794" y="1931"/>
                      <a:pt x="2588" y="2095"/>
                      <a:pt x="2383" y="2301"/>
                    </a:cubicBezTo>
                    <a:cubicBezTo>
                      <a:pt x="2219" y="2465"/>
                      <a:pt x="2013" y="2670"/>
                      <a:pt x="1849" y="2876"/>
                    </a:cubicBezTo>
                    <a:cubicBezTo>
                      <a:pt x="1520" y="3328"/>
                      <a:pt x="1192" y="3780"/>
                      <a:pt x="945" y="4273"/>
                    </a:cubicBezTo>
                    <a:cubicBezTo>
                      <a:pt x="699" y="4765"/>
                      <a:pt x="493" y="5258"/>
                      <a:pt x="329" y="5792"/>
                    </a:cubicBezTo>
                    <a:cubicBezTo>
                      <a:pt x="206" y="6327"/>
                      <a:pt x="83" y="6819"/>
                      <a:pt x="42" y="7354"/>
                    </a:cubicBezTo>
                    <a:cubicBezTo>
                      <a:pt x="0" y="7559"/>
                      <a:pt x="0" y="7846"/>
                      <a:pt x="0" y="8093"/>
                    </a:cubicBezTo>
                    <a:cubicBezTo>
                      <a:pt x="0" y="8216"/>
                      <a:pt x="0" y="8339"/>
                      <a:pt x="0" y="8463"/>
                    </a:cubicBezTo>
                    <a:cubicBezTo>
                      <a:pt x="0" y="8545"/>
                      <a:pt x="42" y="8668"/>
                      <a:pt x="42" y="8791"/>
                    </a:cubicBezTo>
                    <a:cubicBezTo>
                      <a:pt x="42" y="8997"/>
                      <a:pt x="83" y="9243"/>
                      <a:pt x="124" y="9449"/>
                    </a:cubicBezTo>
                    <a:cubicBezTo>
                      <a:pt x="124" y="9654"/>
                      <a:pt x="165" y="9859"/>
                      <a:pt x="247" y="10065"/>
                    </a:cubicBezTo>
                    <a:cubicBezTo>
                      <a:pt x="329" y="10435"/>
                      <a:pt x="411" y="10804"/>
                      <a:pt x="534" y="11092"/>
                    </a:cubicBezTo>
                    <a:cubicBezTo>
                      <a:pt x="658" y="11379"/>
                      <a:pt x="822" y="11626"/>
                      <a:pt x="904" y="11831"/>
                    </a:cubicBezTo>
                    <a:cubicBezTo>
                      <a:pt x="1027" y="11996"/>
                      <a:pt x="1110" y="12160"/>
                      <a:pt x="1192" y="12283"/>
                    </a:cubicBezTo>
                    <a:lnTo>
                      <a:pt x="1274" y="12447"/>
                    </a:lnTo>
                    <a:cubicBezTo>
                      <a:pt x="1315" y="12489"/>
                      <a:pt x="1356" y="12489"/>
                      <a:pt x="1397" y="12530"/>
                    </a:cubicBezTo>
                    <a:cubicBezTo>
                      <a:pt x="1432" y="12553"/>
                      <a:pt x="1472" y="12563"/>
                      <a:pt x="1515" y="12563"/>
                    </a:cubicBezTo>
                    <a:cubicBezTo>
                      <a:pt x="1625" y="12563"/>
                      <a:pt x="1749" y="12495"/>
                      <a:pt x="1808" y="12406"/>
                    </a:cubicBezTo>
                    <a:cubicBezTo>
                      <a:pt x="1808" y="12406"/>
                      <a:pt x="1849" y="12365"/>
                      <a:pt x="1890" y="12242"/>
                    </a:cubicBezTo>
                    <a:cubicBezTo>
                      <a:pt x="1931" y="12119"/>
                      <a:pt x="2013" y="11955"/>
                      <a:pt x="2096" y="11790"/>
                    </a:cubicBezTo>
                    <a:cubicBezTo>
                      <a:pt x="2178" y="11626"/>
                      <a:pt x="2301" y="11338"/>
                      <a:pt x="2424" y="11092"/>
                    </a:cubicBezTo>
                    <a:cubicBezTo>
                      <a:pt x="2547" y="10845"/>
                      <a:pt x="2671" y="10558"/>
                      <a:pt x="2794" y="10270"/>
                    </a:cubicBezTo>
                    <a:cubicBezTo>
                      <a:pt x="2917" y="9942"/>
                      <a:pt x="3081" y="9654"/>
                      <a:pt x="3246" y="9325"/>
                    </a:cubicBezTo>
                    <a:cubicBezTo>
                      <a:pt x="3410" y="8997"/>
                      <a:pt x="3615" y="8709"/>
                      <a:pt x="3780" y="8381"/>
                    </a:cubicBezTo>
                    <a:cubicBezTo>
                      <a:pt x="3821" y="8216"/>
                      <a:pt x="3944" y="8093"/>
                      <a:pt x="4026" y="7929"/>
                    </a:cubicBezTo>
                    <a:cubicBezTo>
                      <a:pt x="4108" y="7764"/>
                      <a:pt x="4191" y="7600"/>
                      <a:pt x="4314" y="7477"/>
                    </a:cubicBezTo>
                    <a:cubicBezTo>
                      <a:pt x="4519" y="7189"/>
                      <a:pt x="4725" y="6902"/>
                      <a:pt x="4889" y="6614"/>
                    </a:cubicBezTo>
                    <a:cubicBezTo>
                      <a:pt x="5094" y="6285"/>
                      <a:pt x="5300" y="6039"/>
                      <a:pt x="5505" y="5751"/>
                    </a:cubicBezTo>
                    <a:cubicBezTo>
                      <a:pt x="5752" y="5464"/>
                      <a:pt x="5916" y="5217"/>
                      <a:pt x="6162" y="4971"/>
                    </a:cubicBezTo>
                    <a:cubicBezTo>
                      <a:pt x="6245" y="4807"/>
                      <a:pt x="6327" y="4683"/>
                      <a:pt x="6450" y="4560"/>
                    </a:cubicBezTo>
                    <a:cubicBezTo>
                      <a:pt x="6573" y="4437"/>
                      <a:pt x="6655" y="4314"/>
                      <a:pt x="6779" y="4190"/>
                    </a:cubicBezTo>
                    <a:lnTo>
                      <a:pt x="7354" y="3451"/>
                    </a:lnTo>
                    <a:cubicBezTo>
                      <a:pt x="7518" y="3204"/>
                      <a:pt x="7723" y="2958"/>
                      <a:pt x="7888" y="2753"/>
                    </a:cubicBezTo>
                    <a:cubicBezTo>
                      <a:pt x="8052" y="2588"/>
                      <a:pt x="8175" y="2383"/>
                      <a:pt x="8299" y="2218"/>
                    </a:cubicBezTo>
                    <a:cubicBezTo>
                      <a:pt x="8422" y="2054"/>
                      <a:pt x="8586" y="1849"/>
                      <a:pt x="8709" y="1643"/>
                    </a:cubicBezTo>
                    <a:cubicBezTo>
                      <a:pt x="8792" y="1561"/>
                      <a:pt x="8833" y="1397"/>
                      <a:pt x="8874" y="1274"/>
                    </a:cubicBezTo>
                    <a:cubicBezTo>
                      <a:pt x="8956" y="699"/>
                      <a:pt x="8545" y="123"/>
                      <a:pt x="7929" y="41"/>
                    </a:cubicBezTo>
                    <a:cubicBezTo>
                      <a:pt x="7723" y="41"/>
                      <a:pt x="7477" y="0"/>
                      <a:pt x="72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" name="Google Shape;376;p34"/>
              <p:cNvSpPr/>
              <p:nvPr/>
            </p:nvSpPr>
            <p:spPr>
              <a:xfrm>
                <a:off x="4262875" y="1361875"/>
                <a:ext cx="328325" cy="370050"/>
              </a:xfrm>
              <a:custGeom>
                <a:rect b="b" l="l" r="r" t="t"/>
                <a:pathLst>
                  <a:path extrusionOk="0" h="14802" w="13133">
                    <a:moveTo>
                      <a:pt x="6363" y="1"/>
                    </a:moveTo>
                    <a:cubicBezTo>
                      <a:pt x="3469" y="1"/>
                      <a:pt x="645" y="2548"/>
                      <a:pt x="1" y="5004"/>
                    </a:cubicBezTo>
                    <a:lnTo>
                      <a:pt x="740" y="14534"/>
                    </a:lnTo>
                    <a:cubicBezTo>
                      <a:pt x="1448" y="14717"/>
                      <a:pt x="2125" y="14802"/>
                      <a:pt x="2769" y="14802"/>
                    </a:cubicBezTo>
                    <a:cubicBezTo>
                      <a:pt x="10081" y="14802"/>
                      <a:pt x="13133" y="3847"/>
                      <a:pt x="9244" y="978"/>
                    </a:cubicBezTo>
                    <a:cubicBezTo>
                      <a:pt x="8330" y="292"/>
                      <a:pt x="7342" y="1"/>
                      <a:pt x="6363" y="1"/>
                    </a:cubicBezTo>
                    <a:close/>
                  </a:path>
                </a:pathLst>
              </a:custGeom>
              <a:solidFill>
                <a:srgbClr val="FFDC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" name="Google Shape;377;p34"/>
              <p:cNvSpPr/>
              <p:nvPr/>
            </p:nvSpPr>
            <p:spPr>
              <a:xfrm>
                <a:off x="4307875" y="1458200"/>
                <a:ext cx="151200" cy="151200"/>
              </a:xfrm>
              <a:custGeom>
                <a:rect b="b" l="l" r="r" t="t"/>
                <a:pathLst>
                  <a:path extrusionOk="0" h="6048" w="6048">
                    <a:moveTo>
                      <a:pt x="4815" y="0"/>
                    </a:moveTo>
                    <a:cubicBezTo>
                      <a:pt x="4486" y="0"/>
                      <a:pt x="4116" y="0"/>
                      <a:pt x="3788" y="82"/>
                    </a:cubicBezTo>
                    <a:cubicBezTo>
                      <a:pt x="3089" y="288"/>
                      <a:pt x="2473" y="616"/>
                      <a:pt x="1939" y="1109"/>
                    </a:cubicBezTo>
                    <a:cubicBezTo>
                      <a:pt x="1446" y="1602"/>
                      <a:pt x="1035" y="2219"/>
                      <a:pt x="748" y="2835"/>
                    </a:cubicBezTo>
                    <a:cubicBezTo>
                      <a:pt x="460" y="3451"/>
                      <a:pt x="214" y="4108"/>
                      <a:pt x="49" y="4766"/>
                    </a:cubicBezTo>
                    <a:lnTo>
                      <a:pt x="49" y="4848"/>
                    </a:lnTo>
                    <a:cubicBezTo>
                      <a:pt x="1" y="5312"/>
                      <a:pt x="344" y="5587"/>
                      <a:pt x="691" y="5587"/>
                    </a:cubicBezTo>
                    <a:cubicBezTo>
                      <a:pt x="927" y="5587"/>
                      <a:pt x="1165" y="5459"/>
                      <a:pt x="1282" y="5176"/>
                    </a:cubicBezTo>
                    <a:cubicBezTo>
                      <a:pt x="1405" y="4807"/>
                      <a:pt x="1652" y="4519"/>
                      <a:pt x="1980" y="4355"/>
                    </a:cubicBezTo>
                    <a:cubicBezTo>
                      <a:pt x="2290" y="4148"/>
                      <a:pt x="2628" y="4057"/>
                      <a:pt x="2972" y="4057"/>
                    </a:cubicBezTo>
                    <a:cubicBezTo>
                      <a:pt x="3038" y="4057"/>
                      <a:pt x="3105" y="4061"/>
                      <a:pt x="3171" y="4067"/>
                    </a:cubicBezTo>
                    <a:cubicBezTo>
                      <a:pt x="3582" y="4108"/>
                      <a:pt x="3993" y="4273"/>
                      <a:pt x="4281" y="4601"/>
                    </a:cubicBezTo>
                    <a:cubicBezTo>
                      <a:pt x="4527" y="4930"/>
                      <a:pt x="4691" y="5382"/>
                      <a:pt x="4650" y="5793"/>
                    </a:cubicBezTo>
                    <a:cubicBezTo>
                      <a:pt x="4650" y="5916"/>
                      <a:pt x="4733" y="6039"/>
                      <a:pt x="4856" y="6039"/>
                    </a:cubicBezTo>
                    <a:cubicBezTo>
                      <a:pt x="4872" y="6045"/>
                      <a:pt x="4889" y="6047"/>
                      <a:pt x="4905" y="6047"/>
                    </a:cubicBezTo>
                    <a:cubicBezTo>
                      <a:pt x="5010" y="6047"/>
                      <a:pt x="5102" y="5940"/>
                      <a:pt x="5102" y="5834"/>
                    </a:cubicBezTo>
                    <a:cubicBezTo>
                      <a:pt x="5184" y="5546"/>
                      <a:pt x="5184" y="5300"/>
                      <a:pt x="5102" y="5012"/>
                    </a:cubicBezTo>
                    <a:cubicBezTo>
                      <a:pt x="5061" y="4724"/>
                      <a:pt x="4979" y="4437"/>
                      <a:pt x="4815" y="4190"/>
                    </a:cubicBezTo>
                    <a:cubicBezTo>
                      <a:pt x="4445" y="3656"/>
                      <a:pt x="3911" y="3328"/>
                      <a:pt x="3336" y="3205"/>
                    </a:cubicBezTo>
                    <a:cubicBezTo>
                      <a:pt x="3125" y="3156"/>
                      <a:pt x="2908" y="3133"/>
                      <a:pt x="2692" y="3133"/>
                    </a:cubicBezTo>
                    <a:cubicBezTo>
                      <a:pt x="2361" y="3133"/>
                      <a:pt x="2032" y="3187"/>
                      <a:pt x="1734" y="3287"/>
                    </a:cubicBezTo>
                    <a:cubicBezTo>
                      <a:pt x="1898" y="2712"/>
                      <a:pt x="2186" y="2178"/>
                      <a:pt x="2596" y="1726"/>
                    </a:cubicBezTo>
                    <a:cubicBezTo>
                      <a:pt x="2966" y="1274"/>
                      <a:pt x="3418" y="945"/>
                      <a:pt x="3993" y="740"/>
                    </a:cubicBezTo>
                    <a:cubicBezTo>
                      <a:pt x="4240" y="658"/>
                      <a:pt x="4527" y="575"/>
                      <a:pt x="4815" y="575"/>
                    </a:cubicBezTo>
                    <a:cubicBezTo>
                      <a:pt x="4897" y="555"/>
                      <a:pt x="4979" y="545"/>
                      <a:pt x="5056" y="545"/>
                    </a:cubicBezTo>
                    <a:cubicBezTo>
                      <a:pt x="5133" y="545"/>
                      <a:pt x="5205" y="555"/>
                      <a:pt x="5267" y="575"/>
                    </a:cubicBezTo>
                    <a:cubicBezTo>
                      <a:pt x="5431" y="575"/>
                      <a:pt x="5595" y="575"/>
                      <a:pt x="5718" y="616"/>
                    </a:cubicBezTo>
                    <a:cubicBezTo>
                      <a:pt x="5740" y="624"/>
                      <a:pt x="5762" y="627"/>
                      <a:pt x="5783" y="627"/>
                    </a:cubicBezTo>
                    <a:cubicBezTo>
                      <a:pt x="5883" y="627"/>
                      <a:pt x="5972" y="554"/>
                      <a:pt x="6006" y="452"/>
                    </a:cubicBezTo>
                    <a:cubicBezTo>
                      <a:pt x="6047" y="329"/>
                      <a:pt x="5965" y="206"/>
                      <a:pt x="5842" y="165"/>
                    </a:cubicBezTo>
                    <a:cubicBezTo>
                      <a:pt x="5677" y="123"/>
                      <a:pt x="5513" y="82"/>
                      <a:pt x="5349" y="41"/>
                    </a:cubicBezTo>
                    <a:cubicBezTo>
                      <a:pt x="5143" y="41"/>
                      <a:pt x="4979" y="0"/>
                      <a:pt x="4815" y="0"/>
                    </a:cubicBezTo>
                    <a:close/>
                  </a:path>
                </a:pathLst>
              </a:custGeom>
              <a:solidFill>
                <a:srgbClr val="EBA0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" name="Google Shape;378;p34"/>
              <p:cNvSpPr/>
              <p:nvPr/>
            </p:nvSpPr>
            <p:spPr>
              <a:xfrm>
                <a:off x="3821275" y="2122675"/>
                <a:ext cx="342025" cy="387500"/>
              </a:xfrm>
              <a:custGeom>
                <a:rect b="b" l="l" r="r" t="t"/>
                <a:pathLst>
                  <a:path extrusionOk="0" h="15500" w="13681">
                    <a:moveTo>
                      <a:pt x="7477" y="0"/>
                    </a:moveTo>
                    <a:cubicBezTo>
                      <a:pt x="5135" y="2547"/>
                      <a:pt x="2630" y="4889"/>
                      <a:pt x="0" y="7066"/>
                    </a:cubicBezTo>
                    <a:cubicBezTo>
                      <a:pt x="0" y="7066"/>
                      <a:pt x="2424" y="11379"/>
                      <a:pt x="5218" y="14008"/>
                    </a:cubicBezTo>
                    <a:cubicBezTo>
                      <a:pt x="6294" y="15037"/>
                      <a:pt x="7340" y="15500"/>
                      <a:pt x="8285" y="15500"/>
                    </a:cubicBezTo>
                    <a:cubicBezTo>
                      <a:pt x="9756" y="15500"/>
                      <a:pt x="10983" y="14380"/>
                      <a:pt x="11708" y="12530"/>
                    </a:cubicBezTo>
                    <a:cubicBezTo>
                      <a:pt x="12900" y="9490"/>
                      <a:pt x="13680" y="2999"/>
                      <a:pt x="13680" y="2588"/>
                    </a:cubicBezTo>
                    <a:cubicBezTo>
                      <a:pt x="13680" y="2218"/>
                      <a:pt x="13680" y="1890"/>
                      <a:pt x="13310" y="1684"/>
                    </a:cubicBezTo>
                    <a:cubicBezTo>
                      <a:pt x="12900" y="1438"/>
                      <a:pt x="7477" y="0"/>
                      <a:pt x="74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" name="Google Shape;379;p34"/>
              <p:cNvSpPr/>
              <p:nvPr/>
            </p:nvSpPr>
            <p:spPr>
              <a:xfrm>
                <a:off x="3602525" y="2147325"/>
                <a:ext cx="218775" cy="362225"/>
              </a:xfrm>
              <a:custGeom>
                <a:rect b="b" l="l" r="r" t="t"/>
                <a:pathLst>
                  <a:path extrusionOk="0" h="14489" w="8751">
                    <a:moveTo>
                      <a:pt x="4848" y="0"/>
                    </a:moveTo>
                    <a:cubicBezTo>
                      <a:pt x="4848" y="0"/>
                      <a:pt x="1110" y="1849"/>
                      <a:pt x="822" y="2095"/>
                    </a:cubicBezTo>
                    <a:cubicBezTo>
                      <a:pt x="534" y="2301"/>
                      <a:pt x="329" y="2629"/>
                      <a:pt x="247" y="2999"/>
                    </a:cubicBezTo>
                    <a:cubicBezTo>
                      <a:pt x="247" y="3410"/>
                      <a:pt x="0" y="8463"/>
                      <a:pt x="863" y="11503"/>
                    </a:cubicBezTo>
                    <a:cubicBezTo>
                      <a:pt x="1418" y="13344"/>
                      <a:pt x="2035" y="14489"/>
                      <a:pt x="2904" y="14489"/>
                    </a:cubicBezTo>
                    <a:cubicBezTo>
                      <a:pt x="3451" y="14489"/>
                      <a:pt x="4096" y="14037"/>
                      <a:pt x="4889" y="13022"/>
                    </a:cubicBezTo>
                    <a:cubicBezTo>
                      <a:pt x="6943" y="10393"/>
                      <a:pt x="8750" y="6080"/>
                      <a:pt x="8750" y="6080"/>
                    </a:cubicBezTo>
                    <a:cubicBezTo>
                      <a:pt x="7107" y="4313"/>
                      <a:pt x="5793" y="2259"/>
                      <a:pt x="4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" name="Google Shape;380;p34"/>
              <p:cNvSpPr/>
              <p:nvPr/>
            </p:nvSpPr>
            <p:spPr>
              <a:xfrm>
                <a:off x="3500850" y="992950"/>
                <a:ext cx="180775" cy="231100"/>
              </a:xfrm>
              <a:custGeom>
                <a:rect b="b" l="l" r="r" t="t"/>
                <a:pathLst>
                  <a:path extrusionOk="0" h="9244" w="7231">
                    <a:moveTo>
                      <a:pt x="247" y="1"/>
                    </a:moveTo>
                    <a:cubicBezTo>
                      <a:pt x="247" y="1"/>
                      <a:pt x="206" y="165"/>
                      <a:pt x="124" y="535"/>
                    </a:cubicBezTo>
                    <a:cubicBezTo>
                      <a:pt x="83" y="699"/>
                      <a:pt x="42" y="905"/>
                      <a:pt x="0" y="1151"/>
                    </a:cubicBezTo>
                    <a:cubicBezTo>
                      <a:pt x="0" y="1439"/>
                      <a:pt x="0" y="1726"/>
                      <a:pt x="0" y="2014"/>
                    </a:cubicBezTo>
                    <a:lnTo>
                      <a:pt x="0" y="2507"/>
                    </a:lnTo>
                    <a:cubicBezTo>
                      <a:pt x="42" y="2671"/>
                      <a:pt x="42" y="2877"/>
                      <a:pt x="83" y="3041"/>
                    </a:cubicBezTo>
                    <a:cubicBezTo>
                      <a:pt x="165" y="3411"/>
                      <a:pt x="247" y="3780"/>
                      <a:pt x="370" y="4109"/>
                    </a:cubicBezTo>
                    <a:cubicBezTo>
                      <a:pt x="534" y="4479"/>
                      <a:pt x="699" y="4848"/>
                      <a:pt x="904" y="5218"/>
                    </a:cubicBezTo>
                    <a:cubicBezTo>
                      <a:pt x="986" y="5382"/>
                      <a:pt x="1110" y="5588"/>
                      <a:pt x="1233" y="5752"/>
                    </a:cubicBezTo>
                    <a:cubicBezTo>
                      <a:pt x="1356" y="5958"/>
                      <a:pt x="1479" y="6122"/>
                      <a:pt x="1603" y="6286"/>
                    </a:cubicBezTo>
                    <a:cubicBezTo>
                      <a:pt x="1849" y="6574"/>
                      <a:pt x="2137" y="6902"/>
                      <a:pt x="2465" y="7190"/>
                    </a:cubicBezTo>
                    <a:cubicBezTo>
                      <a:pt x="2588" y="7313"/>
                      <a:pt x="2753" y="7436"/>
                      <a:pt x="2917" y="7560"/>
                    </a:cubicBezTo>
                    <a:cubicBezTo>
                      <a:pt x="3081" y="7683"/>
                      <a:pt x="3246" y="7806"/>
                      <a:pt x="3410" y="7929"/>
                    </a:cubicBezTo>
                    <a:cubicBezTo>
                      <a:pt x="3698" y="8135"/>
                      <a:pt x="3985" y="8340"/>
                      <a:pt x="4314" y="8505"/>
                    </a:cubicBezTo>
                    <a:cubicBezTo>
                      <a:pt x="4601" y="8669"/>
                      <a:pt x="4930" y="8792"/>
                      <a:pt x="5218" y="8915"/>
                    </a:cubicBezTo>
                    <a:cubicBezTo>
                      <a:pt x="5505" y="8997"/>
                      <a:pt x="5752" y="9080"/>
                      <a:pt x="6039" y="9121"/>
                    </a:cubicBezTo>
                    <a:cubicBezTo>
                      <a:pt x="6245" y="9162"/>
                      <a:pt x="6450" y="9203"/>
                      <a:pt x="6655" y="9244"/>
                    </a:cubicBezTo>
                    <a:lnTo>
                      <a:pt x="7231" y="9244"/>
                    </a:lnTo>
                    <a:lnTo>
                      <a:pt x="6779" y="8874"/>
                    </a:lnTo>
                    <a:cubicBezTo>
                      <a:pt x="6532" y="8628"/>
                      <a:pt x="6162" y="8340"/>
                      <a:pt x="5752" y="7929"/>
                    </a:cubicBezTo>
                    <a:cubicBezTo>
                      <a:pt x="5546" y="7765"/>
                      <a:pt x="5341" y="7519"/>
                      <a:pt x="5094" y="7354"/>
                    </a:cubicBezTo>
                    <a:cubicBezTo>
                      <a:pt x="4848" y="7149"/>
                      <a:pt x="4601" y="6902"/>
                      <a:pt x="4396" y="6656"/>
                    </a:cubicBezTo>
                    <a:cubicBezTo>
                      <a:pt x="4150" y="6409"/>
                      <a:pt x="3903" y="6204"/>
                      <a:pt x="3698" y="5916"/>
                    </a:cubicBezTo>
                    <a:cubicBezTo>
                      <a:pt x="3492" y="5629"/>
                      <a:pt x="3246" y="5382"/>
                      <a:pt x="3040" y="5095"/>
                    </a:cubicBezTo>
                    <a:cubicBezTo>
                      <a:pt x="2917" y="4972"/>
                      <a:pt x="2794" y="4848"/>
                      <a:pt x="2712" y="4684"/>
                    </a:cubicBezTo>
                    <a:cubicBezTo>
                      <a:pt x="2630" y="4561"/>
                      <a:pt x="2506" y="4438"/>
                      <a:pt x="2424" y="4273"/>
                    </a:cubicBezTo>
                    <a:cubicBezTo>
                      <a:pt x="2219" y="3986"/>
                      <a:pt x="2054" y="3698"/>
                      <a:pt x="1890" y="3411"/>
                    </a:cubicBezTo>
                    <a:cubicBezTo>
                      <a:pt x="1726" y="3164"/>
                      <a:pt x="1561" y="2877"/>
                      <a:pt x="1438" y="2589"/>
                    </a:cubicBezTo>
                    <a:cubicBezTo>
                      <a:pt x="1274" y="2343"/>
                      <a:pt x="1151" y="2055"/>
                      <a:pt x="1027" y="1808"/>
                    </a:cubicBezTo>
                    <a:cubicBezTo>
                      <a:pt x="945" y="1562"/>
                      <a:pt x="781" y="1316"/>
                      <a:pt x="740" y="1110"/>
                    </a:cubicBezTo>
                    <a:cubicBezTo>
                      <a:pt x="658" y="864"/>
                      <a:pt x="576" y="699"/>
                      <a:pt x="493" y="535"/>
                    </a:cubicBezTo>
                    <a:cubicBezTo>
                      <a:pt x="370" y="206"/>
                      <a:pt x="247" y="1"/>
                      <a:pt x="247" y="1"/>
                    </a:cubicBezTo>
                    <a:close/>
                  </a:path>
                </a:pathLst>
              </a:custGeom>
              <a:solidFill>
                <a:srgbClr val="FFB5B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" name="Google Shape;381;p34"/>
              <p:cNvSpPr/>
              <p:nvPr/>
            </p:nvSpPr>
            <p:spPr>
              <a:xfrm>
                <a:off x="3594300" y="1004250"/>
                <a:ext cx="142775" cy="179750"/>
              </a:xfrm>
              <a:custGeom>
                <a:rect b="b" l="l" r="r" t="t"/>
                <a:pathLst>
                  <a:path extrusionOk="0" h="7190" w="5711">
                    <a:moveTo>
                      <a:pt x="288" y="1"/>
                    </a:moveTo>
                    <a:cubicBezTo>
                      <a:pt x="247" y="124"/>
                      <a:pt x="206" y="288"/>
                      <a:pt x="165" y="412"/>
                    </a:cubicBezTo>
                    <a:cubicBezTo>
                      <a:pt x="124" y="576"/>
                      <a:pt x="83" y="781"/>
                      <a:pt x="83" y="946"/>
                    </a:cubicBezTo>
                    <a:cubicBezTo>
                      <a:pt x="42" y="1151"/>
                      <a:pt x="1" y="1356"/>
                      <a:pt x="42" y="1603"/>
                    </a:cubicBezTo>
                    <a:cubicBezTo>
                      <a:pt x="1" y="1849"/>
                      <a:pt x="42" y="2137"/>
                      <a:pt x="83" y="2383"/>
                    </a:cubicBezTo>
                    <a:cubicBezTo>
                      <a:pt x="124" y="2671"/>
                      <a:pt x="206" y="2959"/>
                      <a:pt x="288" y="3246"/>
                    </a:cubicBezTo>
                    <a:cubicBezTo>
                      <a:pt x="370" y="3534"/>
                      <a:pt x="535" y="3821"/>
                      <a:pt x="699" y="4109"/>
                    </a:cubicBezTo>
                    <a:cubicBezTo>
                      <a:pt x="781" y="4273"/>
                      <a:pt x="822" y="4396"/>
                      <a:pt x="946" y="4561"/>
                    </a:cubicBezTo>
                    <a:cubicBezTo>
                      <a:pt x="1028" y="4684"/>
                      <a:pt x="1110" y="4807"/>
                      <a:pt x="1233" y="4930"/>
                    </a:cubicBezTo>
                    <a:cubicBezTo>
                      <a:pt x="1439" y="5218"/>
                      <a:pt x="1644" y="5423"/>
                      <a:pt x="1890" y="5670"/>
                    </a:cubicBezTo>
                    <a:cubicBezTo>
                      <a:pt x="2342" y="6081"/>
                      <a:pt x="2835" y="6409"/>
                      <a:pt x="3410" y="6697"/>
                    </a:cubicBezTo>
                    <a:cubicBezTo>
                      <a:pt x="3616" y="6820"/>
                      <a:pt x="3862" y="6902"/>
                      <a:pt x="4109" y="6984"/>
                    </a:cubicBezTo>
                    <a:cubicBezTo>
                      <a:pt x="4478" y="7108"/>
                      <a:pt x="4889" y="7190"/>
                      <a:pt x="5259" y="7190"/>
                    </a:cubicBezTo>
                    <a:lnTo>
                      <a:pt x="5711" y="7190"/>
                    </a:lnTo>
                    <a:lnTo>
                      <a:pt x="4602" y="6081"/>
                    </a:lnTo>
                    <a:cubicBezTo>
                      <a:pt x="4437" y="5916"/>
                      <a:pt x="4273" y="5752"/>
                      <a:pt x="4109" y="5588"/>
                    </a:cubicBezTo>
                    <a:cubicBezTo>
                      <a:pt x="3944" y="5423"/>
                      <a:pt x="3739" y="5259"/>
                      <a:pt x="3575" y="5054"/>
                    </a:cubicBezTo>
                    <a:cubicBezTo>
                      <a:pt x="3451" y="4848"/>
                      <a:pt x="3246" y="4684"/>
                      <a:pt x="3082" y="4479"/>
                    </a:cubicBezTo>
                    <a:cubicBezTo>
                      <a:pt x="2917" y="4273"/>
                      <a:pt x="2712" y="4068"/>
                      <a:pt x="2548" y="3862"/>
                    </a:cubicBezTo>
                    <a:cubicBezTo>
                      <a:pt x="2466" y="3739"/>
                      <a:pt x="2383" y="3657"/>
                      <a:pt x="2301" y="3534"/>
                    </a:cubicBezTo>
                    <a:lnTo>
                      <a:pt x="2096" y="3246"/>
                    </a:lnTo>
                    <a:cubicBezTo>
                      <a:pt x="1931" y="3041"/>
                      <a:pt x="1808" y="2794"/>
                      <a:pt x="1685" y="2589"/>
                    </a:cubicBezTo>
                    <a:cubicBezTo>
                      <a:pt x="1521" y="2383"/>
                      <a:pt x="1439" y="2137"/>
                      <a:pt x="1315" y="1973"/>
                    </a:cubicBezTo>
                    <a:cubicBezTo>
                      <a:pt x="1192" y="1767"/>
                      <a:pt x="1069" y="1562"/>
                      <a:pt x="987" y="1356"/>
                    </a:cubicBezTo>
                    <a:cubicBezTo>
                      <a:pt x="904" y="1192"/>
                      <a:pt x="781" y="987"/>
                      <a:pt x="699" y="822"/>
                    </a:cubicBezTo>
                    <a:cubicBezTo>
                      <a:pt x="658" y="658"/>
                      <a:pt x="576" y="535"/>
                      <a:pt x="494" y="412"/>
                    </a:cubicBezTo>
                    <a:cubicBezTo>
                      <a:pt x="412" y="165"/>
                      <a:pt x="288" y="1"/>
                      <a:pt x="288" y="1"/>
                    </a:cubicBezTo>
                    <a:close/>
                  </a:path>
                </a:pathLst>
              </a:custGeom>
              <a:solidFill>
                <a:srgbClr val="FFB5B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" name="Google Shape;382;p34"/>
              <p:cNvSpPr/>
              <p:nvPr/>
            </p:nvSpPr>
            <p:spPr>
              <a:xfrm>
                <a:off x="3688800" y="1016575"/>
                <a:ext cx="103750" cy="128800"/>
              </a:xfrm>
              <a:custGeom>
                <a:rect b="b" l="l" r="r" t="t"/>
                <a:pathLst>
                  <a:path extrusionOk="0" h="5152" w="4150">
                    <a:moveTo>
                      <a:pt x="329" y="1"/>
                    </a:moveTo>
                    <a:cubicBezTo>
                      <a:pt x="247" y="124"/>
                      <a:pt x="205" y="206"/>
                      <a:pt x="164" y="329"/>
                    </a:cubicBezTo>
                    <a:cubicBezTo>
                      <a:pt x="82" y="576"/>
                      <a:pt x="41" y="863"/>
                      <a:pt x="0" y="1151"/>
                    </a:cubicBezTo>
                    <a:cubicBezTo>
                      <a:pt x="0" y="1356"/>
                      <a:pt x="0" y="1562"/>
                      <a:pt x="0" y="1726"/>
                    </a:cubicBezTo>
                    <a:cubicBezTo>
                      <a:pt x="41" y="1973"/>
                      <a:pt x="82" y="2178"/>
                      <a:pt x="164" y="2383"/>
                    </a:cubicBezTo>
                    <a:cubicBezTo>
                      <a:pt x="205" y="2589"/>
                      <a:pt x="288" y="2835"/>
                      <a:pt x="411" y="3041"/>
                    </a:cubicBezTo>
                    <a:cubicBezTo>
                      <a:pt x="534" y="3246"/>
                      <a:pt x="657" y="3452"/>
                      <a:pt x="822" y="3616"/>
                    </a:cubicBezTo>
                    <a:cubicBezTo>
                      <a:pt x="1356" y="4314"/>
                      <a:pt x="2095" y="4807"/>
                      <a:pt x="2958" y="5054"/>
                    </a:cubicBezTo>
                    <a:cubicBezTo>
                      <a:pt x="3168" y="5114"/>
                      <a:pt x="3379" y="5152"/>
                      <a:pt x="3589" y="5152"/>
                    </a:cubicBezTo>
                    <a:cubicBezTo>
                      <a:pt x="3666" y="5152"/>
                      <a:pt x="3743" y="5147"/>
                      <a:pt x="3821" y="5136"/>
                    </a:cubicBezTo>
                    <a:lnTo>
                      <a:pt x="4149" y="5136"/>
                    </a:lnTo>
                    <a:lnTo>
                      <a:pt x="3903" y="4889"/>
                    </a:lnTo>
                    <a:lnTo>
                      <a:pt x="3410" y="4314"/>
                    </a:lnTo>
                    <a:lnTo>
                      <a:pt x="2752" y="3534"/>
                    </a:lnTo>
                    <a:cubicBezTo>
                      <a:pt x="2629" y="3369"/>
                      <a:pt x="2506" y="3246"/>
                      <a:pt x="2383" y="3123"/>
                    </a:cubicBezTo>
                    <a:cubicBezTo>
                      <a:pt x="2259" y="2959"/>
                      <a:pt x="2136" y="2835"/>
                      <a:pt x="2054" y="2671"/>
                    </a:cubicBezTo>
                    <a:cubicBezTo>
                      <a:pt x="1931" y="2548"/>
                      <a:pt x="1808" y="2383"/>
                      <a:pt x="1725" y="2260"/>
                    </a:cubicBezTo>
                    <a:cubicBezTo>
                      <a:pt x="1602" y="2096"/>
                      <a:pt x="1520" y="1932"/>
                      <a:pt x="1397" y="1808"/>
                    </a:cubicBezTo>
                    <a:cubicBezTo>
                      <a:pt x="1315" y="1685"/>
                      <a:pt x="1232" y="1521"/>
                      <a:pt x="1150" y="1356"/>
                    </a:cubicBezTo>
                    <a:cubicBezTo>
                      <a:pt x="1027" y="1233"/>
                      <a:pt x="945" y="1110"/>
                      <a:pt x="904" y="946"/>
                    </a:cubicBezTo>
                    <a:cubicBezTo>
                      <a:pt x="822" y="822"/>
                      <a:pt x="698" y="699"/>
                      <a:pt x="657" y="576"/>
                    </a:cubicBezTo>
                    <a:cubicBezTo>
                      <a:pt x="616" y="494"/>
                      <a:pt x="534" y="371"/>
                      <a:pt x="493" y="288"/>
                    </a:cubicBezTo>
                    <a:cubicBezTo>
                      <a:pt x="370" y="124"/>
                      <a:pt x="329" y="1"/>
                      <a:pt x="329" y="1"/>
                    </a:cubicBezTo>
                    <a:close/>
                  </a:path>
                </a:pathLst>
              </a:custGeom>
              <a:solidFill>
                <a:srgbClr val="FFB5B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" name="Google Shape;383;p34"/>
              <p:cNvSpPr/>
              <p:nvPr/>
            </p:nvSpPr>
            <p:spPr>
              <a:xfrm>
                <a:off x="2960650" y="1016575"/>
                <a:ext cx="93475" cy="284500"/>
              </a:xfrm>
              <a:custGeom>
                <a:rect b="b" l="l" r="r" t="t"/>
                <a:pathLst>
                  <a:path extrusionOk="0" h="11380" w="3739">
                    <a:moveTo>
                      <a:pt x="3739" y="1"/>
                    </a:moveTo>
                    <a:cubicBezTo>
                      <a:pt x="3739" y="1"/>
                      <a:pt x="3533" y="83"/>
                      <a:pt x="3246" y="288"/>
                    </a:cubicBezTo>
                    <a:cubicBezTo>
                      <a:pt x="3040" y="412"/>
                      <a:pt x="2876" y="494"/>
                      <a:pt x="2712" y="658"/>
                    </a:cubicBezTo>
                    <a:cubicBezTo>
                      <a:pt x="2465" y="822"/>
                      <a:pt x="2260" y="987"/>
                      <a:pt x="2095" y="1192"/>
                    </a:cubicBezTo>
                    <a:lnTo>
                      <a:pt x="1726" y="1562"/>
                    </a:lnTo>
                    <a:cubicBezTo>
                      <a:pt x="1644" y="1685"/>
                      <a:pt x="1520" y="1808"/>
                      <a:pt x="1438" y="1973"/>
                    </a:cubicBezTo>
                    <a:cubicBezTo>
                      <a:pt x="1192" y="2260"/>
                      <a:pt x="986" y="2589"/>
                      <a:pt x="822" y="2917"/>
                    </a:cubicBezTo>
                    <a:cubicBezTo>
                      <a:pt x="658" y="3246"/>
                      <a:pt x="493" y="3657"/>
                      <a:pt x="370" y="4027"/>
                    </a:cubicBezTo>
                    <a:cubicBezTo>
                      <a:pt x="329" y="4232"/>
                      <a:pt x="247" y="4437"/>
                      <a:pt x="206" y="4643"/>
                    </a:cubicBezTo>
                    <a:cubicBezTo>
                      <a:pt x="165" y="4848"/>
                      <a:pt x="124" y="5054"/>
                      <a:pt x="82" y="5259"/>
                    </a:cubicBezTo>
                    <a:cubicBezTo>
                      <a:pt x="41" y="5670"/>
                      <a:pt x="0" y="6081"/>
                      <a:pt x="0" y="6491"/>
                    </a:cubicBezTo>
                    <a:cubicBezTo>
                      <a:pt x="0" y="6697"/>
                      <a:pt x="0" y="6902"/>
                      <a:pt x="41" y="7108"/>
                    </a:cubicBezTo>
                    <a:cubicBezTo>
                      <a:pt x="41" y="7313"/>
                      <a:pt x="82" y="7477"/>
                      <a:pt x="82" y="7683"/>
                    </a:cubicBezTo>
                    <a:cubicBezTo>
                      <a:pt x="165" y="8052"/>
                      <a:pt x="247" y="8422"/>
                      <a:pt x="370" y="8751"/>
                    </a:cubicBezTo>
                    <a:cubicBezTo>
                      <a:pt x="452" y="9079"/>
                      <a:pt x="534" y="9408"/>
                      <a:pt x="699" y="9696"/>
                    </a:cubicBezTo>
                    <a:cubicBezTo>
                      <a:pt x="781" y="9942"/>
                      <a:pt x="904" y="10189"/>
                      <a:pt x="1068" y="10435"/>
                    </a:cubicBezTo>
                    <a:cubicBezTo>
                      <a:pt x="1192" y="10599"/>
                      <a:pt x="1274" y="10805"/>
                      <a:pt x="1438" y="10969"/>
                    </a:cubicBezTo>
                    <a:cubicBezTo>
                      <a:pt x="1520" y="11092"/>
                      <a:pt x="1644" y="11257"/>
                      <a:pt x="1808" y="11380"/>
                    </a:cubicBezTo>
                    <a:cubicBezTo>
                      <a:pt x="1808" y="11380"/>
                      <a:pt x="1808" y="11216"/>
                      <a:pt x="1808" y="10846"/>
                    </a:cubicBezTo>
                    <a:cubicBezTo>
                      <a:pt x="1767" y="10476"/>
                      <a:pt x="1726" y="10024"/>
                      <a:pt x="1726" y="9449"/>
                    </a:cubicBezTo>
                    <a:cubicBezTo>
                      <a:pt x="1726" y="9162"/>
                      <a:pt x="1767" y="8874"/>
                      <a:pt x="1726" y="8545"/>
                    </a:cubicBezTo>
                    <a:cubicBezTo>
                      <a:pt x="1726" y="8258"/>
                      <a:pt x="1726" y="7929"/>
                      <a:pt x="1726" y="7560"/>
                    </a:cubicBezTo>
                    <a:cubicBezTo>
                      <a:pt x="1767" y="7231"/>
                      <a:pt x="1767" y="6902"/>
                      <a:pt x="1808" y="6533"/>
                    </a:cubicBezTo>
                    <a:cubicBezTo>
                      <a:pt x="1849" y="6204"/>
                      <a:pt x="1849" y="5875"/>
                      <a:pt x="1931" y="5506"/>
                    </a:cubicBezTo>
                    <a:cubicBezTo>
                      <a:pt x="1972" y="5341"/>
                      <a:pt x="1972" y="5177"/>
                      <a:pt x="2013" y="5013"/>
                    </a:cubicBezTo>
                    <a:cubicBezTo>
                      <a:pt x="2054" y="4848"/>
                      <a:pt x="2095" y="4643"/>
                      <a:pt x="2136" y="4479"/>
                    </a:cubicBezTo>
                    <a:cubicBezTo>
                      <a:pt x="2178" y="4150"/>
                      <a:pt x="2301" y="3821"/>
                      <a:pt x="2383" y="3534"/>
                    </a:cubicBezTo>
                    <a:cubicBezTo>
                      <a:pt x="2465" y="3205"/>
                      <a:pt x="2547" y="2917"/>
                      <a:pt x="2671" y="2630"/>
                    </a:cubicBezTo>
                    <a:cubicBezTo>
                      <a:pt x="2753" y="2342"/>
                      <a:pt x="2835" y="2055"/>
                      <a:pt x="2958" y="1808"/>
                    </a:cubicBezTo>
                    <a:cubicBezTo>
                      <a:pt x="3081" y="1562"/>
                      <a:pt x="3163" y="1274"/>
                      <a:pt x="3246" y="1069"/>
                    </a:cubicBezTo>
                    <a:cubicBezTo>
                      <a:pt x="3369" y="863"/>
                      <a:pt x="3451" y="699"/>
                      <a:pt x="3533" y="535"/>
                    </a:cubicBezTo>
                    <a:cubicBezTo>
                      <a:pt x="3615" y="371"/>
                      <a:pt x="3656" y="206"/>
                      <a:pt x="3739" y="1"/>
                    </a:cubicBezTo>
                    <a:close/>
                  </a:path>
                </a:pathLst>
              </a:custGeom>
              <a:solidFill>
                <a:srgbClr val="FFB5B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" name="Google Shape;384;p34"/>
              <p:cNvSpPr/>
              <p:nvPr/>
            </p:nvSpPr>
            <p:spPr>
              <a:xfrm>
                <a:off x="3033575" y="1092575"/>
                <a:ext cx="76000" cy="221875"/>
              </a:xfrm>
              <a:custGeom>
                <a:rect b="b" l="l" r="r" t="t"/>
                <a:pathLst>
                  <a:path extrusionOk="0" h="8875" w="3040">
                    <a:moveTo>
                      <a:pt x="3040" y="1"/>
                    </a:moveTo>
                    <a:lnTo>
                      <a:pt x="3040" y="1"/>
                    </a:lnTo>
                    <a:cubicBezTo>
                      <a:pt x="2876" y="42"/>
                      <a:pt x="2752" y="124"/>
                      <a:pt x="2629" y="206"/>
                    </a:cubicBezTo>
                    <a:cubicBezTo>
                      <a:pt x="2465" y="288"/>
                      <a:pt x="2342" y="370"/>
                      <a:pt x="2177" y="453"/>
                    </a:cubicBezTo>
                    <a:cubicBezTo>
                      <a:pt x="2013" y="576"/>
                      <a:pt x="1849" y="740"/>
                      <a:pt x="1684" y="863"/>
                    </a:cubicBezTo>
                    <a:cubicBezTo>
                      <a:pt x="1479" y="1069"/>
                      <a:pt x="1315" y="1233"/>
                      <a:pt x="1150" y="1480"/>
                    </a:cubicBezTo>
                    <a:cubicBezTo>
                      <a:pt x="986" y="1685"/>
                      <a:pt x="822" y="1931"/>
                      <a:pt x="698" y="2219"/>
                    </a:cubicBezTo>
                    <a:cubicBezTo>
                      <a:pt x="534" y="2507"/>
                      <a:pt x="411" y="2794"/>
                      <a:pt x="329" y="3082"/>
                    </a:cubicBezTo>
                    <a:cubicBezTo>
                      <a:pt x="288" y="3246"/>
                      <a:pt x="205" y="3369"/>
                      <a:pt x="164" y="3575"/>
                    </a:cubicBezTo>
                    <a:cubicBezTo>
                      <a:pt x="123" y="3739"/>
                      <a:pt x="82" y="3903"/>
                      <a:pt x="82" y="4068"/>
                    </a:cubicBezTo>
                    <a:cubicBezTo>
                      <a:pt x="41" y="4396"/>
                      <a:pt x="0" y="4725"/>
                      <a:pt x="41" y="5054"/>
                    </a:cubicBezTo>
                    <a:cubicBezTo>
                      <a:pt x="41" y="5382"/>
                      <a:pt x="41" y="5670"/>
                      <a:pt x="123" y="5998"/>
                    </a:cubicBezTo>
                    <a:cubicBezTo>
                      <a:pt x="164" y="6286"/>
                      <a:pt x="205" y="6574"/>
                      <a:pt x="329" y="6861"/>
                    </a:cubicBezTo>
                    <a:cubicBezTo>
                      <a:pt x="411" y="7108"/>
                      <a:pt x="493" y="7313"/>
                      <a:pt x="616" y="7559"/>
                    </a:cubicBezTo>
                    <a:cubicBezTo>
                      <a:pt x="781" y="7929"/>
                      <a:pt x="986" y="8258"/>
                      <a:pt x="1232" y="8545"/>
                    </a:cubicBezTo>
                    <a:cubicBezTo>
                      <a:pt x="1315" y="8669"/>
                      <a:pt x="1438" y="8751"/>
                      <a:pt x="1561" y="8874"/>
                    </a:cubicBezTo>
                    <a:cubicBezTo>
                      <a:pt x="1561" y="8874"/>
                      <a:pt x="1561" y="8258"/>
                      <a:pt x="1602" y="7313"/>
                    </a:cubicBezTo>
                    <a:cubicBezTo>
                      <a:pt x="1602" y="7108"/>
                      <a:pt x="1643" y="6861"/>
                      <a:pt x="1602" y="6615"/>
                    </a:cubicBezTo>
                    <a:cubicBezTo>
                      <a:pt x="1561" y="6368"/>
                      <a:pt x="1561" y="6122"/>
                      <a:pt x="1602" y="5875"/>
                    </a:cubicBezTo>
                    <a:cubicBezTo>
                      <a:pt x="1602" y="5588"/>
                      <a:pt x="1602" y="5382"/>
                      <a:pt x="1643" y="5095"/>
                    </a:cubicBezTo>
                    <a:cubicBezTo>
                      <a:pt x="1684" y="4807"/>
                      <a:pt x="1684" y="4561"/>
                      <a:pt x="1766" y="4314"/>
                    </a:cubicBezTo>
                    <a:cubicBezTo>
                      <a:pt x="1766" y="4191"/>
                      <a:pt x="1766" y="4027"/>
                      <a:pt x="1808" y="3903"/>
                    </a:cubicBezTo>
                    <a:cubicBezTo>
                      <a:pt x="1849" y="3780"/>
                      <a:pt x="1890" y="3657"/>
                      <a:pt x="1890" y="3534"/>
                    </a:cubicBezTo>
                    <a:cubicBezTo>
                      <a:pt x="1931" y="3287"/>
                      <a:pt x="2013" y="3041"/>
                      <a:pt x="2054" y="2794"/>
                    </a:cubicBezTo>
                    <a:cubicBezTo>
                      <a:pt x="2136" y="2548"/>
                      <a:pt x="2218" y="2301"/>
                      <a:pt x="2300" y="2096"/>
                    </a:cubicBezTo>
                    <a:cubicBezTo>
                      <a:pt x="2342" y="1849"/>
                      <a:pt x="2424" y="1644"/>
                      <a:pt x="2506" y="1439"/>
                    </a:cubicBezTo>
                    <a:cubicBezTo>
                      <a:pt x="2588" y="1233"/>
                      <a:pt x="2629" y="1028"/>
                      <a:pt x="2711" y="863"/>
                    </a:cubicBezTo>
                    <a:cubicBezTo>
                      <a:pt x="2793" y="699"/>
                      <a:pt x="2835" y="535"/>
                      <a:pt x="2876" y="412"/>
                    </a:cubicBezTo>
                    <a:cubicBezTo>
                      <a:pt x="2999" y="165"/>
                      <a:pt x="3040" y="1"/>
                      <a:pt x="3040" y="1"/>
                    </a:cubicBezTo>
                    <a:close/>
                  </a:path>
                </a:pathLst>
              </a:custGeom>
              <a:solidFill>
                <a:srgbClr val="FFB5B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" name="Google Shape;385;p34"/>
              <p:cNvSpPr/>
              <p:nvPr/>
            </p:nvSpPr>
            <p:spPr>
              <a:xfrm>
                <a:off x="3364250" y="4929475"/>
                <a:ext cx="489900" cy="429300"/>
              </a:xfrm>
              <a:custGeom>
                <a:rect b="b" l="l" r="r" t="t"/>
                <a:pathLst>
                  <a:path extrusionOk="0" h="17172" w="19596">
                    <a:moveTo>
                      <a:pt x="12900" y="0"/>
                    </a:moveTo>
                    <a:cubicBezTo>
                      <a:pt x="10189" y="0"/>
                      <a:pt x="8258" y="6286"/>
                      <a:pt x="7395" y="7477"/>
                    </a:cubicBezTo>
                    <a:cubicBezTo>
                      <a:pt x="6574" y="8668"/>
                      <a:pt x="1110" y="14132"/>
                      <a:pt x="1" y="15159"/>
                    </a:cubicBezTo>
                    <a:lnTo>
                      <a:pt x="1" y="17172"/>
                    </a:lnTo>
                    <a:lnTo>
                      <a:pt x="19596" y="17172"/>
                    </a:lnTo>
                    <a:lnTo>
                      <a:pt x="19596" y="10435"/>
                    </a:lnTo>
                    <a:cubicBezTo>
                      <a:pt x="19596" y="9449"/>
                      <a:pt x="16844" y="0"/>
                      <a:pt x="12900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Google Shape;386;p34"/>
              <p:cNvSpPr/>
              <p:nvPr/>
            </p:nvSpPr>
            <p:spPr>
              <a:xfrm>
                <a:off x="3223550" y="5105075"/>
                <a:ext cx="662450" cy="294775"/>
              </a:xfrm>
              <a:custGeom>
                <a:rect b="b" l="l" r="r" t="t"/>
                <a:pathLst>
                  <a:path extrusionOk="0" h="11791" w="26498">
                    <a:moveTo>
                      <a:pt x="24279" y="1"/>
                    </a:moveTo>
                    <a:cubicBezTo>
                      <a:pt x="23992" y="658"/>
                      <a:pt x="21404" y="3328"/>
                      <a:pt x="12037" y="5300"/>
                    </a:cubicBezTo>
                    <a:cubicBezTo>
                      <a:pt x="11035" y="5498"/>
                      <a:pt x="10256" y="5557"/>
                      <a:pt x="9682" y="5557"/>
                    </a:cubicBezTo>
                    <a:cubicBezTo>
                      <a:pt x="8822" y="5557"/>
                      <a:pt x="8422" y="5424"/>
                      <a:pt x="8422" y="5424"/>
                    </a:cubicBezTo>
                    <a:cubicBezTo>
                      <a:pt x="8176" y="5218"/>
                      <a:pt x="7847" y="5136"/>
                      <a:pt x="7560" y="5095"/>
                    </a:cubicBezTo>
                    <a:cubicBezTo>
                      <a:pt x="7549" y="5094"/>
                      <a:pt x="7537" y="5094"/>
                      <a:pt x="7525" y="5094"/>
                    </a:cubicBezTo>
                    <a:cubicBezTo>
                      <a:pt x="6652" y="5094"/>
                      <a:pt x="2108" y="6564"/>
                      <a:pt x="1" y="11791"/>
                    </a:cubicBezTo>
                    <a:lnTo>
                      <a:pt x="16597" y="11791"/>
                    </a:lnTo>
                    <a:cubicBezTo>
                      <a:pt x="18528" y="11791"/>
                      <a:pt x="19842" y="10353"/>
                      <a:pt x="21527" y="10353"/>
                    </a:cubicBezTo>
                    <a:lnTo>
                      <a:pt x="26333" y="10353"/>
                    </a:lnTo>
                    <a:cubicBezTo>
                      <a:pt x="26497" y="7806"/>
                      <a:pt x="26333" y="5259"/>
                      <a:pt x="25799" y="2753"/>
                    </a:cubicBezTo>
                    <a:cubicBezTo>
                      <a:pt x="25553" y="1726"/>
                      <a:pt x="25019" y="740"/>
                      <a:pt x="242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" name="Google Shape;387;p34"/>
              <p:cNvSpPr/>
              <p:nvPr/>
            </p:nvSpPr>
            <p:spPr>
              <a:xfrm>
                <a:off x="3222525" y="5363900"/>
                <a:ext cx="664500" cy="101775"/>
              </a:xfrm>
              <a:custGeom>
                <a:rect b="b" l="l" r="r" t="t"/>
                <a:pathLst>
                  <a:path extrusionOk="0" h="4071" w="26580">
                    <a:moveTo>
                      <a:pt x="21568" y="0"/>
                    </a:moveTo>
                    <a:cubicBezTo>
                      <a:pt x="19883" y="0"/>
                      <a:pt x="18569" y="1438"/>
                      <a:pt x="16638" y="1438"/>
                    </a:cubicBezTo>
                    <a:lnTo>
                      <a:pt x="42" y="1438"/>
                    </a:lnTo>
                    <a:cubicBezTo>
                      <a:pt x="1" y="1438"/>
                      <a:pt x="1" y="1479"/>
                      <a:pt x="1" y="1520"/>
                    </a:cubicBezTo>
                    <a:lnTo>
                      <a:pt x="1" y="3369"/>
                    </a:lnTo>
                    <a:cubicBezTo>
                      <a:pt x="39" y="3756"/>
                      <a:pt x="371" y="4071"/>
                      <a:pt x="787" y="4071"/>
                    </a:cubicBezTo>
                    <a:cubicBezTo>
                      <a:pt x="812" y="4071"/>
                      <a:pt x="838" y="4069"/>
                      <a:pt x="863" y="4067"/>
                    </a:cubicBezTo>
                    <a:lnTo>
                      <a:pt x="16186" y="4067"/>
                    </a:lnTo>
                    <a:cubicBezTo>
                      <a:pt x="16885" y="4067"/>
                      <a:pt x="17953" y="2424"/>
                      <a:pt x="18158" y="2424"/>
                    </a:cubicBezTo>
                    <a:cubicBezTo>
                      <a:pt x="18364" y="2424"/>
                      <a:pt x="18610" y="4067"/>
                      <a:pt x="19432" y="4067"/>
                    </a:cubicBezTo>
                    <a:lnTo>
                      <a:pt x="25470" y="4067"/>
                    </a:lnTo>
                    <a:cubicBezTo>
                      <a:pt x="25494" y="4069"/>
                      <a:pt x="25518" y="4070"/>
                      <a:pt x="25542" y="4070"/>
                    </a:cubicBezTo>
                    <a:cubicBezTo>
                      <a:pt x="26124" y="4070"/>
                      <a:pt x="26580" y="3591"/>
                      <a:pt x="26580" y="2999"/>
                    </a:cubicBezTo>
                    <a:cubicBezTo>
                      <a:pt x="26580" y="2342"/>
                      <a:pt x="26374" y="206"/>
                      <a:pt x="26374" y="206"/>
                    </a:cubicBezTo>
                    <a:cubicBezTo>
                      <a:pt x="26374" y="206"/>
                      <a:pt x="26374" y="82"/>
                      <a:pt x="263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" name="Google Shape;388;p34"/>
              <p:cNvSpPr/>
              <p:nvPr/>
            </p:nvSpPr>
            <p:spPr>
              <a:xfrm>
                <a:off x="4329625" y="4929475"/>
                <a:ext cx="489925" cy="429300"/>
              </a:xfrm>
              <a:custGeom>
                <a:rect b="b" l="l" r="r" t="t"/>
                <a:pathLst>
                  <a:path extrusionOk="0" h="17172" w="19597">
                    <a:moveTo>
                      <a:pt x="12859" y="0"/>
                    </a:moveTo>
                    <a:cubicBezTo>
                      <a:pt x="10148" y="0"/>
                      <a:pt x="8258" y="6286"/>
                      <a:pt x="7395" y="7477"/>
                    </a:cubicBezTo>
                    <a:cubicBezTo>
                      <a:pt x="6533" y="8668"/>
                      <a:pt x="1110" y="14132"/>
                      <a:pt x="1" y="15159"/>
                    </a:cubicBezTo>
                    <a:lnTo>
                      <a:pt x="1" y="17172"/>
                    </a:lnTo>
                    <a:lnTo>
                      <a:pt x="19596" y="17172"/>
                    </a:lnTo>
                    <a:lnTo>
                      <a:pt x="19596" y="10435"/>
                    </a:lnTo>
                    <a:cubicBezTo>
                      <a:pt x="19596" y="9449"/>
                      <a:pt x="16844" y="0"/>
                      <a:pt x="12859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" name="Google Shape;389;p34"/>
              <p:cNvSpPr/>
              <p:nvPr/>
            </p:nvSpPr>
            <p:spPr>
              <a:xfrm>
                <a:off x="4187900" y="5105075"/>
                <a:ext cx="663475" cy="294775"/>
              </a:xfrm>
              <a:custGeom>
                <a:rect b="b" l="l" r="r" t="t"/>
                <a:pathLst>
                  <a:path extrusionOk="0" h="11791" w="26539">
                    <a:moveTo>
                      <a:pt x="24279" y="1"/>
                    </a:moveTo>
                    <a:cubicBezTo>
                      <a:pt x="23992" y="658"/>
                      <a:pt x="21404" y="3328"/>
                      <a:pt x="12037" y="5300"/>
                    </a:cubicBezTo>
                    <a:cubicBezTo>
                      <a:pt x="11035" y="5498"/>
                      <a:pt x="10256" y="5557"/>
                      <a:pt x="9682" y="5557"/>
                    </a:cubicBezTo>
                    <a:cubicBezTo>
                      <a:pt x="8822" y="5557"/>
                      <a:pt x="8422" y="5424"/>
                      <a:pt x="8422" y="5424"/>
                    </a:cubicBezTo>
                    <a:cubicBezTo>
                      <a:pt x="8176" y="5218"/>
                      <a:pt x="7847" y="5136"/>
                      <a:pt x="7560" y="5095"/>
                    </a:cubicBezTo>
                    <a:cubicBezTo>
                      <a:pt x="7549" y="5094"/>
                      <a:pt x="7538" y="5094"/>
                      <a:pt x="7525" y="5094"/>
                    </a:cubicBezTo>
                    <a:cubicBezTo>
                      <a:pt x="6652" y="5094"/>
                      <a:pt x="2108" y="6564"/>
                      <a:pt x="1" y="11791"/>
                    </a:cubicBezTo>
                    <a:lnTo>
                      <a:pt x="16638" y="11791"/>
                    </a:lnTo>
                    <a:cubicBezTo>
                      <a:pt x="18569" y="11791"/>
                      <a:pt x="19884" y="10353"/>
                      <a:pt x="21527" y="10353"/>
                    </a:cubicBezTo>
                    <a:lnTo>
                      <a:pt x="26374" y="10353"/>
                    </a:lnTo>
                    <a:cubicBezTo>
                      <a:pt x="26539" y="7806"/>
                      <a:pt x="26333" y="5259"/>
                      <a:pt x="25799" y="2753"/>
                    </a:cubicBezTo>
                    <a:cubicBezTo>
                      <a:pt x="25553" y="1685"/>
                      <a:pt x="25019" y="740"/>
                      <a:pt x="242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" name="Google Shape;390;p34"/>
              <p:cNvSpPr/>
              <p:nvPr/>
            </p:nvSpPr>
            <p:spPr>
              <a:xfrm>
                <a:off x="4187900" y="5363900"/>
                <a:ext cx="665525" cy="101775"/>
              </a:xfrm>
              <a:custGeom>
                <a:rect b="b" l="l" r="r" t="t"/>
                <a:pathLst>
                  <a:path extrusionOk="0" h="4071" w="26621">
                    <a:moveTo>
                      <a:pt x="21527" y="0"/>
                    </a:moveTo>
                    <a:cubicBezTo>
                      <a:pt x="19884" y="0"/>
                      <a:pt x="18569" y="1438"/>
                      <a:pt x="16638" y="1438"/>
                    </a:cubicBezTo>
                    <a:lnTo>
                      <a:pt x="42" y="1438"/>
                    </a:lnTo>
                    <a:lnTo>
                      <a:pt x="1" y="1520"/>
                    </a:lnTo>
                    <a:lnTo>
                      <a:pt x="1" y="3369"/>
                    </a:lnTo>
                    <a:cubicBezTo>
                      <a:pt x="40" y="3756"/>
                      <a:pt x="371" y="4071"/>
                      <a:pt x="787" y="4071"/>
                    </a:cubicBezTo>
                    <a:cubicBezTo>
                      <a:pt x="813" y="4071"/>
                      <a:pt x="838" y="4069"/>
                      <a:pt x="864" y="4067"/>
                    </a:cubicBezTo>
                    <a:lnTo>
                      <a:pt x="16228" y="4067"/>
                    </a:lnTo>
                    <a:cubicBezTo>
                      <a:pt x="16885" y="4067"/>
                      <a:pt x="17953" y="2424"/>
                      <a:pt x="18158" y="2424"/>
                    </a:cubicBezTo>
                    <a:cubicBezTo>
                      <a:pt x="18364" y="2424"/>
                      <a:pt x="18610" y="4067"/>
                      <a:pt x="19473" y="4067"/>
                    </a:cubicBezTo>
                    <a:lnTo>
                      <a:pt x="25471" y="4067"/>
                    </a:lnTo>
                    <a:cubicBezTo>
                      <a:pt x="25495" y="4069"/>
                      <a:pt x="25519" y="4070"/>
                      <a:pt x="25542" y="4070"/>
                    </a:cubicBezTo>
                    <a:cubicBezTo>
                      <a:pt x="26128" y="4070"/>
                      <a:pt x="26621" y="3591"/>
                      <a:pt x="26621" y="2999"/>
                    </a:cubicBezTo>
                    <a:cubicBezTo>
                      <a:pt x="26621" y="2342"/>
                      <a:pt x="26374" y="206"/>
                      <a:pt x="26374" y="206"/>
                    </a:cubicBezTo>
                    <a:lnTo>
                      <a:pt x="263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34"/>
              <p:cNvSpPr/>
              <p:nvPr/>
            </p:nvSpPr>
            <p:spPr>
              <a:xfrm>
                <a:off x="2258175" y="2360925"/>
                <a:ext cx="290675" cy="383775"/>
              </a:xfrm>
              <a:custGeom>
                <a:rect b="b" l="l" r="r" t="t"/>
                <a:pathLst>
                  <a:path extrusionOk="0" h="15351" w="11627">
                    <a:moveTo>
                      <a:pt x="3616" y="1"/>
                    </a:moveTo>
                    <a:lnTo>
                      <a:pt x="1" y="12407"/>
                    </a:lnTo>
                    <a:cubicBezTo>
                      <a:pt x="2005" y="14626"/>
                      <a:pt x="3982" y="15351"/>
                      <a:pt x="5713" y="15351"/>
                    </a:cubicBezTo>
                    <a:cubicBezTo>
                      <a:pt x="7636" y="15351"/>
                      <a:pt x="9255" y="14456"/>
                      <a:pt x="10271" y="13722"/>
                    </a:cubicBezTo>
                    <a:lnTo>
                      <a:pt x="11626" y="6286"/>
                    </a:lnTo>
                    <a:lnTo>
                      <a:pt x="361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" name="Google Shape;392;p34"/>
              <p:cNvSpPr/>
              <p:nvPr/>
            </p:nvSpPr>
            <p:spPr>
              <a:xfrm>
                <a:off x="2258175" y="2360925"/>
                <a:ext cx="244450" cy="352300"/>
              </a:xfrm>
              <a:custGeom>
                <a:rect b="b" l="l" r="r" t="t"/>
                <a:pathLst>
                  <a:path extrusionOk="0" h="14092" w="9778">
                    <a:moveTo>
                      <a:pt x="3575" y="1"/>
                    </a:moveTo>
                    <a:lnTo>
                      <a:pt x="1" y="12407"/>
                    </a:lnTo>
                    <a:cubicBezTo>
                      <a:pt x="576" y="13023"/>
                      <a:pt x="1192" y="13598"/>
                      <a:pt x="1931" y="14091"/>
                    </a:cubicBezTo>
                    <a:cubicBezTo>
                      <a:pt x="2096" y="13968"/>
                      <a:pt x="2260" y="13804"/>
                      <a:pt x="2424" y="13598"/>
                    </a:cubicBezTo>
                    <a:cubicBezTo>
                      <a:pt x="2712" y="13105"/>
                      <a:pt x="3410" y="12119"/>
                      <a:pt x="3123" y="11092"/>
                    </a:cubicBezTo>
                    <a:cubicBezTo>
                      <a:pt x="3369" y="10928"/>
                      <a:pt x="3575" y="10723"/>
                      <a:pt x="3739" y="10476"/>
                    </a:cubicBezTo>
                    <a:cubicBezTo>
                      <a:pt x="4150" y="9860"/>
                      <a:pt x="5053" y="8504"/>
                      <a:pt x="4314" y="7190"/>
                    </a:cubicBezTo>
                    <a:lnTo>
                      <a:pt x="4314" y="7190"/>
                    </a:lnTo>
                    <a:cubicBezTo>
                      <a:pt x="5341" y="8504"/>
                      <a:pt x="6738" y="9449"/>
                      <a:pt x="8299" y="9901"/>
                    </a:cubicBezTo>
                    <a:lnTo>
                      <a:pt x="9778" y="4971"/>
                    </a:lnTo>
                    <a:lnTo>
                      <a:pt x="7929" y="1439"/>
                    </a:lnTo>
                    <a:cubicBezTo>
                      <a:pt x="7231" y="2055"/>
                      <a:pt x="6573" y="2753"/>
                      <a:pt x="5998" y="3493"/>
                    </a:cubicBezTo>
                    <a:cubicBezTo>
                      <a:pt x="5957" y="3369"/>
                      <a:pt x="5916" y="3205"/>
                      <a:pt x="5834" y="3123"/>
                    </a:cubicBezTo>
                    <a:cubicBezTo>
                      <a:pt x="6163" y="2917"/>
                      <a:pt x="6450" y="2671"/>
                      <a:pt x="6614" y="2383"/>
                    </a:cubicBezTo>
                    <a:lnTo>
                      <a:pt x="3575" y="1"/>
                    </a:lnTo>
                    <a:close/>
                  </a:path>
                </a:pathLst>
              </a:custGeom>
              <a:solidFill>
                <a:srgbClr val="C9CDD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34"/>
              <p:cNvSpPr/>
              <p:nvPr/>
            </p:nvSpPr>
            <p:spPr>
              <a:xfrm>
                <a:off x="2162675" y="2599100"/>
                <a:ext cx="182825" cy="130825"/>
              </a:xfrm>
              <a:custGeom>
                <a:rect b="b" l="l" r="r" t="t"/>
                <a:pathLst>
                  <a:path extrusionOk="0" h="5233" w="7313">
                    <a:moveTo>
                      <a:pt x="2027" y="1"/>
                    </a:moveTo>
                    <a:cubicBezTo>
                      <a:pt x="1415" y="1"/>
                      <a:pt x="888" y="324"/>
                      <a:pt x="616" y="867"/>
                    </a:cubicBezTo>
                    <a:cubicBezTo>
                      <a:pt x="123" y="1648"/>
                      <a:pt x="0" y="2757"/>
                      <a:pt x="247" y="3209"/>
                    </a:cubicBezTo>
                    <a:cubicBezTo>
                      <a:pt x="452" y="3660"/>
                      <a:pt x="2218" y="4811"/>
                      <a:pt x="3656" y="5139"/>
                    </a:cubicBezTo>
                    <a:cubicBezTo>
                      <a:pt x="3966" y="5203"/>
                      <a:pt x="4239" y="5233"/>
                      <a:pt x="4481" y="5233"/>
                    </a:cubicBezTo>
                    <a:cubicBezTo>
                      <a:pt x="5328" y="5233"/>
                      <a:pt x="5783" y="4870"/>
                      <a:pt x="6039" y="4359"/>
                    </a:cubicBezTo>
                    <a:cubicBezTo>
                      <a:pt x="6326" y="3660"/>
                      <a:pt x="7312" y="1976"/>
                      <a:pt x="5299" y="867"/>
                    </a:cubicBezTo>
                    <a:cubicBezTo>
                      <a:pt x="4314" y="374"/>
                      <a:pt x="3245" y="86"/>
                      <a:pt x="2136" y="4"/>
                    </a:cubicBezTo>
                    <a:cubicBezTo>
                      <a:pt x="2099" y="2"/>
                      <a:pt x="2063" y="1"/>
                      <a:pt x="20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p34"/>
              <p:cNvSpPr/>
              <p:nvPr/>
            </p:nvSpPr>
            <p:spPr>
              <a:xfrm>
                <a:off x="2185250" y="2599050"/>
                <a:ext cx="143825" cy="84650"/>
              </a:xfrm>
              <a:custGeom>
                <a:rect b="b" l="l" r="r" t="t"/>
                <a:pathLst>
                  <a:path extrusionOk="0" h="3386" w="5753">
                    <a:moveTo>
                      <a:pt x="1098" y="0"/>
                    </a:moveTo>
                    <a:cubicBezTo>
                      <a:pt x="692" y="0"/>
                      <a:pt x="297" y="167"/>
                      <a:pt x="1" y="499"/>
                    </a:cubicBezTo>
                    <a:cubicBezTo>
                      <a:pt x="864" y="1567"/>
                      <a:pt x="1973" y="2471"/>
                      <a:pt x="3246" y="3046"/>
                    </a:cubicBezTo>
                    <a:cubicBezTo>
                      <a:pt x="3795" y="3282"/>
                      <a:pt x="4242" y="3386"/>
                      <a:pt x="4616" y="3386"/>
                    </a:cubicBezTo>
                    <a:cubicBezTo>
                      <a:pt x="5026" y="3386"/>
                      <a:pt x="5350" y="3261"/>
                      <a:pt x="5629" y="3046"/>
                    </a:cubicBezTo>
                    <a:cubicBezTo>
                      <a:pt x="5752" y="2307"/>
                      <a:pt x="5547" y="1485"/>
                      <a:pt x="4396" y="869"/>
                    </a:cubicBezTo>
                    <a:cubicBezTo>
                      <a:pt x="3411" y="376"/>
                      <a:pt x="2342" y="88"/>
                      <a:pt x="1233" y="6"/>
                    </a:cubicBezTo>
                    <a:cubicBezTo>
                      <a:pt x="1188" y="2"/>
                      <a:pt x="1143" y="0"/>
                      <a:pt x="1098" y="0"/>
                    </a:cubicBezTo>
                    <a:close/>
                  </a:path>
                </a:pathLst>
              </a:custGeom>
              <a:solidFill>
                <a:srgbClr val="C9CDD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" name="Google Shape;395;p34"/>
              <p:cNvSpPr/>
              <p:nvPr/>
            </p:nvSpPr>
            <p:spPr>
              <a:xfrm>
                <a:off x="2156500" y="2500375"/>
                <a:ext cx="225975" cy="160500"/>
              </a:xfrm>
              <a:custGeom>
                <a:rect b="b" l="l" r="r" t="t"/>
                <a:pathLst>
                  <a:path extrusionOk="0" h="6420" w="9039">
                    <a:moveTo>
                      <a:pt x="2447" y="0"/>
                    </a:moveTo>
                    <a:cubicBezTo>
                      <a:pt x="1736" y="0"/>
                      <a:pt x="1084" y="434"/>
                      <a:pt x="781" y="1078"/>
                    </a:cubicBezTo>
                    <a:cubicBezTo>
                      <a:pt x="206" y="1981"/>
                      <a:pt x="1" y="3419"/>
                      <a:pt x="288" y="3953"/>
                    </a:cubicBezTo>
                    <a:cubicBezTo>
                      <a:pt x="617" y="4487"/>
                      <a:pt x="2794" y="5925"/>
                      <a:pt x="4519" y="6295"/>
                    </a:cubicBezTo>
                    <a:cubicBezTo>
                      <a:pt x="4918" y="6380"/>
                      <a:pt x="5265" y="6420"/>
                      <a:pt x="5570" y="6420"/>
                    </a:cubicBezTo>
                    <a:cubicBezTo>
                      <a:pt x="6585" y="6420"/>
                      <a:pt x="7120" y="5982"/>
                      <a:pt x="7436" y="5350"/>
                    </a:cubicBezTo>
                    <a:cubicBezTo>
                      <a:pt x="7847" y="4528"/>
                      <a:pt x="9038" y="2392"/>
                      <a:pt x="6532" y="1078"/>
                    </a:cubicBezTo>
                    <a:cubicBezTo>
                      <a:pt x="5341" y="462"/>
                      <a:pt x="3985" y="92"/>
                      <a:pt x="2630" y="10"/>
                    </a:cubicBezTo>
                    <a:cubicBezTo>
                      <a:pt x="2568" y="3"/>
                      <a:pt x="2507" y="0"/>
                      <a:pt x="24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" name="Google Shape;396;p34"/>
              <p:cNvSpPr/>
              <p:nvPr/>
            </p:nvSpPr>
            <p:spPr>
              <a:xfrm>
                <a:off x="2192450" y="2500400"/>
                <a:ext cx="165375" cy="83825"/>
              </a:xfrm>
              <a:custGeom>
                <a:rect b="b" l="l" r="r" t="t"/>
                <a:pathLst>
                  <a:path extrusionOk="0" h="3353" w="6615">
                    <a:moveTo>
                      <a:pt x="1034" y="1"/>
                    </a:moveTo>
                    <a:cubicBezTo>
                      <a:pt x="668" y="1"/>
                      <a:pt x="287" y="122"/>
                      <a:pt x="0" y="337"/>
                    </a:cubicBezTo>
                    <a:cubicBezTo>
                      <a:pt x="1027" y="1488"/>
                      <a:pt x="2301" y="2391"/>
                      <a:pt x="3698" y="3007"/>
                    </a:cubicBezTo>
                    <a:cubicBezTo>
                      <a:pt x="4318" y="3249"/>
                      <a:pt x="4830" y="3353"/>
                      <a:pt x="5257" y="3353"/>
                    </a:cubicBezTo>
                    <a:cubicBezTo>
                      <a:pt x="5849" y="3353"/>
                      <a:pt x="6280" y="3153"/>
                      <a:pt x="6614" y="2843"/>
                    </a:cubicBezTo>
                    <a:cubicBezTo>
                      <a:pt x="6409" y="2063"/>
                      <a:pt x="5875" y="1405"/>
                      <a:pt x="5094" y="1077"/>
                    </a:cubicBezTo>
                    <a:cubicBezTo>
                      <a:pt x="3903" y="461"/>
                      <a:pt x="2547" y="91"/>
                      <a:pt x="1192" y="9"/>
                    </a:cubicBezTo>
                    <a:cubicBezTo>
                      <a:pt x="1140" y="3"/>
                      <a:pt x="1087" y="1"/>
                      <a:pt x="1034" y="1"/>
                    </a:cubicBezTo>
                    <a:close/>
                  </a:path>
                </a:pathLst>
              </a:custGeom>
              <a:solidFill>
                <a:srgbClr val="C9CDD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Google Shape;397;p34"/>
              <p:cNvSpPr/>
              <p:nvPr/>
            </p:nvSpPr>
            <p:spPr>
              <a:xfrm>
                <a:off x="2181150" y="2389625"/>
                <a:ext cx="238300" cy="169975"/>
              </a:xfrm>
              <a:custGeom>
                <a:rect b="b" l="l" r="r" t="t"/>
                <a:pathLst>
                  <a:path extrusionOk="0" h="6799" w="9532">
                    <a:moveTo>
                      <a:pt x="2686" y="0"/>
                    </a:moveTo>
                    <a:cubicBezTo>
                      <a:pt x="1867" y="0"/>
                      <a:pt x="1137" y="445"/>
                      <a:pt x="822" y="1153"/>
                    </a:cubicBezTo>
                    <a:cubicBezTo>
                      <a:pt x="206" y="2098"/>
                      <a:pt x="1" y="3618"/>
                      <a:pt x="288" y="4193"/>
                    </a:cubicBezTo>
                    <a:cubicBezTo>
                      <a:pt x="576" y="4768"/>
                      <a:pt x="2917" y="6247"/>
                      <a:pt x="4725" y="6658"/>
                    </a:cubicBezTo>
                    <a:cubicBezTo>
                      <a:pt x="5157" y="6754"/>
                      <a:pt x="5534" y="6799"/>
                      <a:pt x="5862" y="6799"/>
                    </a:cubicBezTo>
                    <a:cubicBezTo>
                      <a:pt x="6936" y="6799"/>
                      <a:pt x="7491" y="6323"/>
                      <a:pt x="7806" y="5631"/>
                    </a:cubicBezTo>
                    <a:cubicBezTo>
                      <a:pt x="8258" y="4727"/>
                      <a:pt x="9531" y="2550"/>
                      <a:pt x="6902" y="1153"/>
                    </a:cubicBezTo>
                    <a:cubicBezTo>
                      <a:pt x="5587" y="496"/>
                      <a:pt x="4191" y="126"/>
                      <a:pt x="2794" y="3"/>
                    </a:cubicBezTo>
                    <a:cubicBezTo>
                      <a:pt x="2758" y="1"/>
                      <a:pt x="2722" y="0"/>
                      <a:pt x="26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34"/>
              <p:cNvSpPr/>
              <p:nvPr/>
            </p:nvSpPr>
            <p:spPr>
              <a:xfrm>
                <a:off x="2224275" y="2389675"/>
                <a:ext cx="170525" cy="94700"/>
              </a:xfrm>
              <a:custGeom>
                <a:rect b="b" l="l" r="r" t="t"/>
                <a:pathLst>
                  <a:path extrusionOk="0" h="3788" w="6821">
                    <a:moveTo>
                      <a:pt x="1069" y="1"/>
                    </a:moveTo>
                    <a:cubicBezTo>
                      <a:pt x="699" y="1"/>
                      <a:pt x="330" y="83"/>
                      <a:pt x="42" y="206"/>
                    </a:cubicBezTo>
                    <a:cubicBezTo>
                      <a:pt x="1" y="412"/>
                      <a:pt x="42" y="658"/>
                      <a:pt x="124" y="864"/>
                    </a:cubicBezTo>
                    <a:cubicBezTo>
                      <a:pt x="412" y="1439"/>
                      <a:pt x="2589" y="3082"/>
                      <a:pt x="4397" y="3575"/>
                    </a:cubicBezTo>
                    <a:cubicBezTo>
                      <a:pt x="4897" y="3723"/>
                      <a:pt x="5321" y="3788"/>
                      <a:pt x="5686" y="3788"/>
                    </a:cubicBezTo>
                    <a:cubicBezTo>
                      <a:pt x="6131" y="3788"/>
                      <a:pt x="6486" y="3692"/>
                      <a:pt x="6779" y="3534"/>
                    </a:cubicBezTo>
                    <a:cubicBezTo>
                      <a:pt x="6820" y="2712"/>
                      <a:pt x="6451" y="1850"/>
                      <a:pt x="5177" y="1151"/>
                    </a:cubicBezTo>
                    <a:cubicBezTo>
                      <a:pt x="3862" y="494"/>
                      <a:pt x="2466" y="124"/>
                      <a:pt x="10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34"/>
              <p:cNvSpPr/>
              <p:nvPr/>
            </p:nvSpPr>
            <p:spPr>
              <a:xfrm>
                <a:off x="2231475" y="2298050"/>
                <a:ext cx="237250" cy="170150"/>
              </a:xfrm>
              <a:custGeom>
                <a:rect b="b" l="l" r="r" t="t"/>
                <a:pathLst>
                  <a:path extrusionOk="0" h="6806" w="9490">
                    <a:moveTo>
                      <a:pt x="2602" y="0"/>
                    </a:moveTo>
                    <a:cubicBezTo>
                      <a:pt x="1853" y="0"/>
                      <a:pt x="1163" y="437"/>
                      <a:pt x="822" y="1119"/>
                    </a:cubicBezTo>
                    <a:cubicBezTo>
                      <a:pt x="206" y="2105"/>
                      <a:pt x="1" y="3584"/>
                      <a:pt x="288" y="4159"/>
                    </a:cubicBezTo>
                    <a:cubicBezTo>
                      <a:pt x="617" y="4734"/>
                      <a:pt x="2917" y="6254"/>
                      <a:pt x="4766" y="6665"/>
                    </a:cubicBezTo>
                    <a:cubicBezTo>
                      <a:pt x="5189" y="6761"/>
                      <a:pt x="5558" y="6805"/>
                      <a:pt x="5881" y="6805"/>
                    </a:cubicBezTo>
                    <a:cubicBezTo>
                      <a:pt x="6938" y="6805"/>
                      <a:pt x="7501" y="6330"/>
                      <a:pt x="7847" y="5638"/>
                    </a:cubicBezTo>
                    <a:cubicBezTo>
                      <a:pt x="8258" y="4734"/>
                      <a:pt x="9490" y="2557"/>
                      <a:pt x="6902" y="1119"/>
                    </a:cubicBezTo>
                    <a:cubicBezTo>
                      <a:pt x="5628" y="503"/>
                      <a:pt x="4232" y="92"/>
                      <a:pt x="2794" y="10"/>
                    </a:cubicBezTo>
                    <a:cubicBezTo>
                      <a:pt x="2730" y="3"/>
                      <a:pt x="2665" y="0"/>
                      <a:pt x="2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" name="Google Shape;400;p34"/>
              <p:cNvSpPr/>
              <p:nvPr/>
            </p:nvSpPr>
            <p:spPr>
              <a:xfrm>
                <a:off x="2330075" y="2332175"/>
                <a:ext cx="135575" cy="136025"/>
              </a:xfrm>
              <a:custGeom>
                <a:rect b="b" l="l" r="r" t="t"/>
                <a:pathLst>
                  <a:path extrusionOk="0" h="5441" w="5423">
                    <a:moveTo>
                      <a:pt x="3328" y="0"/>
                    </a:moveTo>
                    <a:cubicBezTo>
                      <a:pt x="3081" y="576"/>
                      <a:pt x="2917" y="1192"/>
                      <a:pt x="2876" y="1808"/>
                    </a:cubicBezTo>
                    <a:cubicBezTo>
                      <a:pt x="2876" y="1808"/>
                      <a:pt x="2862" y="1807"/>
                      <a:pt x="2837" y="1807"/>
                    </a:cubicBezTo>
                    <a:cubicBezTo>
                      <a:pt x="2619" y="1807"/>
                      <a:pt x="1535" y="1873"/>
                      <a:pt x="616" y="3123"/>
                    </a:cubicBezTo>
                    <a:cubicBezTo>
                      <a:pt x="247" y="3698"/>
                      <a:pt x="41" y="4396"/>
                      <a:pt x="0" y="5094"/>
                    </a:cubicBezTo>
                    <a:cubicBezTo>
                      <a:pt x="288" y="5177"/>
                      <a:pt x="534" y="5259"/>
                      <a:pt x="781" y="5300"/>
                    </a:cubicBezTo>
                    <a:cubicBezTo>
                      <a:pt x="1213" y="5396"/>
                      <a:pt x="1590" y="5440"/>
                      <a:pt x="1918" y="5440"/>
                    </a:cubicBezTo>
                    <a:cubicBezTo>
                      <a:pt x="2991" y="5440"/>
                      <a:pt x="3547" y="4965"/>
                      <a:pt x="3862" y="4273"/>
                    </a:cubicBezTo>
                    <a:cubicBezTo>
                      <a:pt x="4314" y="3369"/>
                      <a:pt x="5423" y="1397"/>
                      <a:pt x="3328" y="0"/>
                    </a:cubicBezTo>
                    <a:close/>
                  </a:path>
                </a:pathLst>
              </a:custGeom>
              <a:solidFill>
                <a:srgbClr val="C9CDD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" name="Google Shape;401;p34"/>
              <p:cNvSpPr/>
              <p:nvPr/>
            </p:nvSpPr>
            <p:spPr>
              <a:xfrm>
                <a:off x="2342400" y="2218300"/>
                <a:ext cx="235200" cy="400425"/>
              </a:xfrm>
              <a:custGeom>
                <a:rect b="b" l="l" r="r" t="t"/>
                <a:pathLst>
                  <a:path extrusionOk="0" h="16017" w="9408">
                    <a:moveTo>
                      <a:pt x="7022" y="1"/>
                    </a:moveTo>
                    <a:cubicBezTo>
                      <a:pt x="5932" y="1"/>
                      <a:pt x="4494" y="514"/>
                      <a:pt x="3574" y="2460"/>
                    </a:cubicBezTo>
                    <a:cubicBezTo>
                      <a:pt x="2958" y="3693"/>
                      <a:pt x="2711" y="5090"/>
                      <a:pt x="2876" y="6445"/>
                    </a:cubicBezTo>
                    <a:cubicBezTo>
                      <a:pt x="2876" y="6445"/>
                      <a:pt x="1684" y="6651"/>
                      <a:pt x="986" y="8253"/>
                    </a:cubicBezTo>
                    <a:cubicBezTo>
                      <a:pt x="0" y="10471"/>
                      <a:pt x="2136" y="14908"/>
                      <a:pt x="6121" y="16017"/>
                    </a:cubicBezTo>
                    <a:lnTo>
                      <a:pt x="9407" y="10594"/>
                    </a:lnTo>
                    <a:cubicBezTo>
                      <a:pt x="9407" y="10594"/>
                      <a:pt x="8134" y="7719"/>
                      <a:pt x="8052" y="6815"/>
                    </a:cubicBezTo>
                    <a:cubicBezTo>
                      <a:pt x="7970" y="5952"/>
                      <a:pt x="8750" y="1762"/>
                      <a:pt x="8873" y="1433"/>
                    </a:cubicBezTo>
                    <a:cubicBezTo>
                      <a:pt x="8997" y="1105"/>
                      <a:pt x="8586" y="242"/>
                      <a:pt x="7518" y="37"/>
                    </a:cubicBezTo>
                    <a:cubicBezTo>
                      <a:pt x="7364" y="14"/>
                      <a:pt x="7198" y="1"/>
                      <a:pt x="70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" name="Google Shape;402;p34"/>
              <p:cNvSpPr/>
              <p:nvPr/>
            </p:nvSpPr>
            <p:spPr>
              <a:xfrm>
                <a:off x="2435850" y="2476975"/>
                <a:ext cx="124300" cy="242400"/>
              </a:xfrm>
              <a:custGeom>
                <a:rect b="b" l="l" r="r" t="t"/>
                <a:pathLst>
                  <a:path extrusionOk="0" h="9696" w="4972">
                    <a:moveTo>
                      <a:pt x="4725" y="1"/>
                    </a:moveTo>
                    <a:cubicBezTo>
                      <a:pt x="3123" y="1192"/>
                      <a:pt x="0" y="5218"/>
                      <a:pt x="1520" y="9531"/>
                    </a:cubicBezTo>
                    <a:lnTo>
                      <a:pt x="2013" y="9696"/>
                    </a:lnTo>
                    <a:lnTo>
                      <a:pt x="4971" y="453"/>
                    </a:lnTo>
                    <a:lnTo>
                      <a:pt x="472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34"/>
              <p:cNvSpPr/>
              <p:nvPr/>
            </p:nvSpPr>
            <p:spPr>
              <a:xfrm>
                <a:off x="2461525" y="2458475"/>
                <a:ext cx="237250" cy="317525"/>
              </a:xfrm>
              <a:custGeom>
                <a:rect b="b" l="l" r="r" t="t"/>
                <a:pathLst>
                  <a:path extrusionOk="0" h="12701" w="9490">
                    <a:moveTo>
                      <a:pt x="4622" y="0"/>
                    </a:moveTo>
                    <a:cubicBezTo>
                      <a:pt x="4225" y="0"/>
                      <a:pt x="2892" y="1140"/>
                      <a:pt x="1479" y="5054"/>
                    </a:cubicBezTo>
                    <a:cubicBezTo>
                      <a:pt x="0" y="9039"/>
                      <a:pt x="370" y="11216"/>
                      <a:pt x="904" y="11422"/>
                    </a:cubicBezTo>
                    <a:cubicBezTo>
                      <a:pt x="2137" y="11915"/>
                      <a:pt x="3451" y="12325"/>
                      <a:pt x="4766" y="12654"/>
                    </a:cubicBezTo>
                    <a:cubicBezTo>
                      <a:pt x="4885" y="12686"/>
                      <a:pt x="5005" y="12701"/>
                      <a:pt x="5122" y="12701"/>
                    </a:cubicBezTo>
                    <a:cubicBezTo>
                      <a:pt x="5770" y="12701"/>
                      <a:pt x="6346" y="12241"/>
                      <a:pt x="6450" y="11545"/>
                    </a:cubicBezTo>
                    <a:cubicBezTo>
                      <a:pt x="6779" y="10395"/>
                      <a:pt x="9326" y="2507"/>
                      <a:pt x="9326" y="2507"/>
                    </a:cubicBezTo>
                    <a:cubicBezTo>
                      <a:pt x="9490" y="1686"/>
                      <a:pt x="9038" y="905"/>
                      <a:pt x="8216" y="659"/>
                    </a:cubicBezTo>
                    <a:cubicBezTo>
                      <a:pt x="7025" y="371"/>
                      <a:pt x="5834" y="125"/>
                      <a:pt x="4642" y="1"/>
                    </a:cubicBezTo>
                    <a:cubicBezTo>
                      <a:pt x="4636" y="1"/>
                      <a:pt x="4629" y="0"/>
                      <a:pt x="46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" name="Google Shape;404;p34"/>
              <p:cNvSpPr/>
              <p:nvPr/>
            </p:nvSpPr>
            <p:spPr>
              <a:xfrm>
                <a:off x="3381725" y="1752325"/>
                <a:ext cx="459075" cy="206850"/>
              </a:xfrm>
              <a:custGeom>
                <a:rect b="b" l="l" r="r" t="t"/>
                <a:pathLst>
                  <a:path extrusionOk="0" h="8274" w="18363">
                    <a:moveTo>
                      <a:pt x="14653" y="1"/>
                    </a:moveTo>
                    <a:cubicBezTo>
                      <a:pt x="13821" y="1"/>
                      <a:pt x="13105" y="352"/>
                      <a:pt x="12447" y="724"/>
                    </a:cubicBezTo>
                    <a:cubicBezTo>
                      <a:pt x="10670" y="1719"/>
                      <a:pt x="7230" y="2776"/>
                      <a:pt x="2582" y="2776"/>
                    </a:cubicBezTo>
                    <a:cubicBezTo>
                      <a:pt x="1859" y="2776"/>
                      <a:pt x="1108" y="2751"/>
                      <a:pt x="329" y="2695"/>
                    </a:cubicBezTo>
                    <a:cubicBezTo>
                      <a:pt x="0" y="2695"/>
                      <a:pt x="41" y="5694"/>
                      <a:pt x="3328" y="7255"/>
                    </a:cubicBezTo>
                    <a:cubicBezTo>
                      <a:pt x="4779" y="7936"/>
                      <a:pt x="6957" y="8273"/>
                      <a:pt x="9142" y="8273"/>
                    </a:cubicBezTo>
                    <a:cubicBezTo>
                      <a:pt x="11968" y="8273"/>
                      <a:pt x="14806" y="7710"/>
                      <a:pt x="16104" y="6598"/>
                    </a:cubicBezTo>
                    <a:cubicBezTo>
                      <a:pt x="18363" y="4585"/>
                      <a:pt x="17131" y="765"/>
                      <a:pt x="15816" y="231"/>
                    </a:cubicBezTo>
                    <a:cubicBezTo>
                      <a:pt x="15403" y="68"/>
                      <a:pt x="15017" y="1"/>
                      <a:pt x="14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34"/>
              <p:cNvSpPr/>
              <p:nvPr/>
            </p:nvSpPr>
            <p:spPr>
              <a:xfrm>
                <a:off x="3551175" y="1811475"/>
                <a:ext cx="46225" cy="146900"/>
              </a:xfrm>
              <a:custGeom>
                <a:rect b="b" l="l" r="r" t="t"/>
                <a:pathLst>
                  <a:path extrusionOk="0" h="5876" w="1849">
                    <a:moveTo>
                      <a:pt x="575" y="1"/>
                    </a:moveTo>
                    <a:lnTo>
                      <a:pt x="0" y="83"/>
                    </a:lnTo>
                    <a:lnTo>
                      <a:pt x="1233" y="5875"/>
                    </a:lnTo>
                    <a:lnTo>
                      <a:pt x="1849" y="5875"/>
                    </a:lnTo>
                    <a:lnTo>
                      <a:pt x="5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34"/>
              <p:cNvSpPr/>
              <p:nvPr/>
            </p:nvSpPr>
            <p:spPr>
              <a:xfrm>
                <a:off x="3640525" y="1787850"/>
                <a:ext cx="102725" cy="156150"/>
              </a:xfrm>
              <a:custGeom>
                <a:rect b="b" l="l" r="r" t="t"/>
                <a:pathLst>
                  <a:path extrusionOk="0" h="6246" w="4109">
                    <a:moveTo>
                      <a:pt x="534" y="1"/>
                    </a:moveTo>
                    <a:cubicBezTo>
                      <a:pt x="370" y="83"/>
                      <a:pt x="165" y="124"/>
                      <a:pt x="0" y="206"/>
                    </a:cubicBezTo>
                    <a:lnTo>
                      <a:pt x="3533" y="6245"/>
                    </a:lnTo>
                    <a:cubicBezTo>
                      <a:pt x="3739" y="6163"/>
                      <a:pt x="3903" y="6122"/>
                      <a:pt x="4108" y="6040"/>
                    </a:cubicBezTo>
                    <a:lnTo>
                      <a:pt x="53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p34"/>
              <p:cNvSpPr/>
              <p:nvPr/>
            </p:nvSpPr>
            <p:spPr>
              <a:xfrm>
                <a:off x="3455650" y="1820725"/>
                <a:ext cx="19550" cy="115050"/>
              </a:xfrm>
              <a:custGeom>
                <a:rect b="b" l="l" r="r" t="t"/>
                <a:pathLst>
                  <a:path extrusionOk="0" h="4602" w="782">
                    <a:moveTo>
                      <a:pt x="206" y="1"/>
                    </a:moveTo>
                    <a:lnTo>
                      <a:pt x="1" y="4314"/>
                    </a:lnTo>
                    <a:lnTo>
                      <a:pt x="371" y="4519"/>
                    </a:lnTo>
                    <a:cubicBezTo>
                      <a:pt x="453" y="4519"/>
                      <a:pt x="494" y="4560"/>
                      <a:pt x="535" y="4602"/>
                    </a:cubicBezTo>
                    <a:lnTo>
                      <a:pt x="7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8" name="Google Shape;408;p34"/>
            <p:cNvGrpSpPr/>
            <p:nvPr/>
          </p:nvGrpSpPr>
          <p:grpSpPr>
            <a:xfrm>
              <a:off x="3716528" y="2026404"/>
              <a:ext cx="517441" cy="769849"/>
              <a:chOff x="5006425" y="1314200"/>
              <a:chExt cx="453975" cy="675425"/>
            </a:xfrm>
          </p:grpSpPr>
          <p:sp>
            <p:nvSpPr>
              <p:cNvPr id="409" name="Google Shape;409;p34"/>
              <p:cNvSpPr/>
              <p:nvPr/>
            </p:nvSpPr>
            <p:spPr>
              <a:xfrm>
                <a:off x="5081400" y="1316625"/>
                <a:ext cx="114025" cy="273050"/>
              </a:xfrm>
              <a:custGeom>
                <a:rect b="b" l="l" r="r" t="t"/>
                <a:pathLst>
                  <a:path extrusionOk="0" h="10922" w="4561">
                    <a:moveTo>
                      <a:pt x="1417" y="1"/>
                    </a:moveTo>
                    <a:cubicBezTo>
                      <a:pt x="727" y="1"/>
                      <a:pt x="582" y="393"/>
                      <a:pt x="617" y="816"/>
                    </a:cubicBezTo>
                    <a:cubicBezTo>
                      <a:pt x="617" y="1350"/>
                      <a:pt x="494" y="4102"/>
                      <a:pt x="370" y="5129"/>
                    </a:cubicBezTo>
                    <a:cubicBezTo>
                      <a:pt x="206" y="6156"/>
                      <a:pt x="165" y="9525"/>
                      <a:pt x="1" y="10552"/>
                    </a:cubicBezTo>
                    <a:lnTo>
                      <a:pt x="3944" y="10922"/>
                    </a:lnTo>
                    <a:lnTo>
                      <a:pt x="4026" y="10223"/>
                    </a:lnTo>
                    <a:cubicBezTo>
                      <a:pt x="4478" y="7758"/>
                      <a:pt x="4560" y="4267"/>
                      <a:pt x="4150" y="2705"/>
                    </a:cubicBezTo>
                    <a:cubicBezTo>
                      <a:pt x="3739" y="1103"/>
                      <a:pt x="2835" y="200"/>
                      <a:pt x="1808" y="35"/>
                    </a:cubicBezTo>
                    <a:cubicBezTo>
                      <a:pt x="1661" y="12"/>
                      <a:pt x="1531" y="1"/>
                      <a:pt x="14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34"/>
              <p:cNvSpPr/>
              <p:nvPr/>
            </p:nvSpPr>
            <p:spPr>
              <a:xfrm>
                <a:off x="5178975" y="1314200"/>
                <a:ext cx="143800" cy="280600"/>
              </a:xfrm>
              <a:custGeom>
                <a:rect b="b" l="l" r="r" t="t"/>
                <a:pathLst>
                  <a:path extrusionOk="0" h="11224" w="5752">
                    <a:moveTo>
                      <a:pt x="3242" y="1"/>
                    </a:moveTo>
                    <a:cubicBezTo>
                      <a:pt x="2790" y="1"/>
                      <a:pt x="2636" y="280"/>
                      <a:pt x="2547" y="666"/>
                    </a:cubicBezTo>
                    <a:cubicBezTo>
                      <a:pt x="2260" y="2063"/>
                      <a:pt x="1890" y="3460"/>
                      <a:pt x="1438" y="4815"/>
                    </a:cubicBezTo>
                    <a:cubicBezTo>
                      <a:pt x="1068" y="5801"/>
                      <a:pt x="329" y="9088"/>
                      <a:pt x="0" y="10033"/>
                    </a:cubicBezTo>
                    <a:lnTo>
                      <a:pt x="3780" y="11224"/>
                    </a:lnTo>
                    <a:lnTo>
                      <a:pt x="3985" y="10567"/>
                    </a:lnTo>
                    <a:cubicBezTo>
                      <a:pt x="4930" y="8266"/>
                      <a:pt x="5751" y="4856"/>
                      <a:pt x="5669" y="3213"/>
                    </a:cubicBezTo>
                    <a:cubicBezTo>
                      <a:pt x="5546" y="1611"/>
                      <a:pt x="4889" y="502"/>
                      <a:pt x="3903" y="132"/>
                    </a:cubicBezTo>
                    <a:cubicBezTo>
                      <a:pt x="3630" y="41"/>
                      <a:pt x="3415" y="1"/>
                      <a:pt x="32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34"/>
              <p:cNvSpPr/>
              <p:nvPr/>
            </p:nvSpPr>
            <p:spPr>
              <a:xfrm>
                <a:off x="5052650" y="1555450"/>
                <a:ext cx="377950" cy="309475"/>
              </a:xfrm>
              <a:custGeom>
                <a:rect b="b" l="l" r="r" t="t"/>
                <a:pathLst>
                  <a:path extrusionOk="0" h="12379" w="15118">
                    <a:moveTo>
                      <a:pt x="3640" y="0"/>
                    </a:moveTo>
                    <a:cubicBezTo>
                      <a:pt x="866" y="0"/>
                      <a:pt x="1178" y="1045"/>
                      <a:pt x="1068" y="1410"/>
                    </a:cubicBezTo>
                    <a:cubicBezTo>
                      <a:pt x="986" y="1820"/>
                      <a:pt x="0" y="7941"/>
                      <a:pt x="165" y="9626"/>
                    </a:cubicBezTo>
                    <a:lnTo>
                      <a:pt x="11421" y="12378"/>
                    </a:lnTo>
                    <a:cubicBezTo>
                      <a:pt x="11955" y="12132"/>
                      <a:pt x="12448" y="11721"/>
                      <a:pt x="12776" y="11269"/>
                    </a:cubicBezTo>
                    <a:cubicBezTo>
                      <a:pt x="13392" y="10447"/>
                      <a:pt x="15118" y="7572"/>
                      <a:pt x="14584" y="5189"/>
                    </a:cubicBezTo>
                    <a:cubicBezTo>
                      <a:pt x="13351" y="3053"/>
                      <a:pt x="8915" y="383"/>
                      <a:pt x="4848" y="54"/>
                    </a:cubicBezTo>
                    <a:cubicBezTo>
                      <a:pt x="4391" y="17"/>
                      <a:pt x="3991" y="0"/>
                      <a:pt x="36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34"/>
              <p:cNvSpPr/>
              <p:nvPr/>
            </p:nvSpPr>
            <p:spPr>
              <a:xfrm>
                <a:off x="5018750" y="1539875"/>
                <a:ext cx="191050" cy="274725"/>
              </a:xfrm>
              <a:custGeom>
                <a:rect b="b" l="l" r="r" t="t"/>
                <a:pathLst>
                  <a:path extrusionOk="0" h="10989" w="7642">
                    <a:moveTo>
                      <a:pt x="4825" y="1"/>
                    </a:moveTo>
                    <a:cubicBezTo>
                      <a:pt x="4566" y="1"/>
                      <a:pt x="4315" y="76"/>
                      <a:pt x="4109" y="225"/>
                    </a:cubicBezTo>
                    <a:cubicBezTo>
                      <a:pt x="3369" y="759"/>
                      <a:pt x="2753" y="965"/>
                      <a:pt x="658" y="3922"/>
                    </a:cubicBezTo>
                    <a:cubicBezTo>
                      <a:pt x="288" y="4374"/>
                      <a:pt x="83" y="4908"/>
                      <a:pt x="1" y="5524"/>
                    </a:cubicBezTo>
                    <a:cubicBezTo>
                      <a:pt x="1" y="6387"/>
                      <a:pt x="124" y="7250"/>
                      <a:pt x="329" y="8112"/>
                    </a:cubicBezTo>
                    <a:cubicBezTo>
                      <a:pt x="904" y="8934"/>
                      <a:pt x="1521" y="9715"/>
                      <a:pt x="2178" y="10495"/>
                    </a:cubicBezTo>
                    <a:lnTo>
                      <a:pt x="7642" y="10988"/>
                    </a:lnTo>
                    <a:lnTo>
                      <a:pt x="7149" y="9838"/>
                    </a:lnTo>
                    <a:cubicBezTo>
                      <a:pt x="7190" y="9098"/>
                      <a:pt x="7190" y="8318"/>
                      <a:pt x="7066" y="7578"/>
                    </a:cubicBezTo>
                    <a:lnTo>
                      <a:pt x="7108" y="7578"/>
                    </a:lnTo>
                    <a:cubicBezTo>
                      <a:pt x="7149" y="6428"/>
                      <a:pt x="6738" y="5319"/>
                      <a:pt x="6039" y="4415"/>
                    </a:cubicBezTo>
                    <a:cubicBezTo>
                      <a:pt x="6409" y="3511"/>
                      <a:pt x="6532" y="2484"/>
                      <a:pt x="6327" y="1540"/>
                    </a:cubicBezTo>
                    <a:cubicBezTo>
                      <a:pt x="6209" y="503"/>
                      <a:pt x="5493" y="1"/>
                      <a:pt x="4825" y="1"/>
                    </a:cubicBezTo>
                    <a:close/>
                  </a:path>
                </a:pathLst>
              </a:custGeom>
              <a:solidFill>
                <a:srgbClr val="C9CDD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34"/>
              <p:cNvSpPr/>
              <p:nvPr/>
            </p:nvSpPr>
            <p:spPr>
              <a:xfrm>
                <a:off x="5006425" y="1552975"/>
                <a:ext cx="197225" cy="248275"/>
              </a:xfrm>
              <a:custGeom>
                <a:rect b="b" l="l" r="r" t="t"/>
                <a:pathLst>
                  <a:path extrusionOk="0" h="9931" w="7889">
                    <a:moveTo>
                      <a:pt x="5190" y="1"/>
                    </a:moveTo>
                    <a:cubicBezTo>
                      <a:pt x="4870" y="1"/>
                      <a:pt x="4530" y="132"/>
                      <a:pt x="4191" y="358"/>
                    </a:cubicBezTo>
                    <a:cubicBezTo>
                      <a:pt x="3493" y="892"/>
                      <a:pt x="1315" y="2412"/>
                      <a:pt x="699" y="2864"/>
                    </a:cubicBezTo>
                    <a:cubicBezTo>
                      <a:pt x="247" y="3275"/>
                      <a:pt x="1" y="3850"/>
                      <a:pt x="42" y="4466"/>
                    </a:cubicBezTo>
                    <a:cubicBezTo>
                      <a:pt x="42" y="5329"/>
                      <a:pt x="165" y="6233"/>
                      <a:pt x="370" y="7054"/>
                    </a:cubicBezTo>
                    <a:cubicBezTo>
                      <a:pt x="946" y="7876"/>
                      <a:pt x="1562" y="8698"/>
                      <a:pt x="2219" y="9437"/>
                    </a:cubicBezTo>
                    <a:lnTo>
                      <a:pt x="7683" y="9930"/>
                    </a:lnTo>
                    <a:lnTo>
                      <a:pt x="7765" y="8862"/>
                    </a:lnTo>
                    <a:cubicBezTo>
                      <a:pt x="7888" y="7013"/>
                      <a:pt x="7108" y="5165"/>
                      <a:pt x="5670" y="3973"/>
                    </a:cubicBezTo>
                    <a:cubicBezTo>
                      <a:pt x="6615" y="2700"/>
                      <a:pt x="6574" y="1262"/>
                      <a:pt x="6204" y="605"/>
                    </a:cubicBezTo>
                    <a:cubicBezTo>
                      <a:pt x="5915" y="183"/>
                      <a:pt x="5566" y="1"/>
                      <a:pt x="51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34"/>
              <p:cNvSpPr/>
              <p:nvPr/>
            </p:nvSpPr>
            <p:spPr>
              <a:xfrm>
                <a:off x="5064975" y="1760125"/>
                <a:ext cx="284500" cy="104800"/>
              </a:xfrm>
              <a:custGeom>
                <a:rect b="b" l="l" r="r" t="t"/>
                <a:pathLst>
                  <a:path extrusionOk="0" h="4192" w="11380">
                    <a:moveTo>
                      <a:pt x="3375" y="1"/>
                    </a:moveTo>
                    <a:cubicBezTo>
                      <a:pt x="1247" y="1"/>
                      <a:pt x="146" y="824"/>
                      <a:pt x="0" y="1233"/>
                    </a:cubicBezTo>
                    <a:lnTo>
                      <a:pt x="11338" y="4191"/>
                    </a:lnTo>
                    <a:cubicBezTo>
                      <a:pt x="11379" y="3821"/>
                      <a:pt x="10681" y="1767"/>
                      <a:pt x="6491" y="494"/>
                    </a:cubicBezTo>
                    <a:cubicBezTo>
                      <a:pt x="5279" y="137"/>
                      <a:pt x="4242" y="1"/>
                      <a:pt x="3375" y="1"/>
                    </a:cubicBezTo>
                    <a:close/>
                  </a:path>
                </a:pathLst>
              </a:custGeom>
              <a:solidFill>
                <a:srgbClr val="C9CDD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" name="Google Shape;415;p34"/>
              <p:cNvSpPr/>
              <p:nvPr/>
            </p:nvSpPr>
            <p:spPr>
              <a:xfrm>
                <a:off x="5024925" y="1772325"/>
                <a:ext cx="328650" cy="217300"/>
              </a:xfrm>
              <a:custGeom>
                <a:rect b="b" l="l" r="r" t="t"/>
                <a:pathLst>
                  <a:path extrusionOk="0" h="8692" w="13146">
                    <a:moveTo>
                      <a:pt x="3281" y="0"/>
                    </a:moveTo>
                    <a:cubicBezTo>
                      <a:pt x="1997" y="0"/>
                      <a:pt x="1303" y="291"/>
                      <a:pt x="1191" y="581"/>
                    </a:cubicBezTo>
                    <a:cubicBezTo>
                      <a:pt x="740" y="1895"/>
                      <a:pt x="411" y="3251"/>
                      <a:pt x="164" y="4607"/>
                    </a:cubicBezTo>
                    <a:cubicBezTo>
                      <a:pt x="0" y="5428"/>
                      <a:pt x="575" y="6168"/>
                      <a:pt x="1397" y="6250"/>
                    </a:cubicBezTo>
                    <a:cubicBezTo>
                      <a:pt x="2588" y="6538"/>
                      <a:pt x="10845" y="8674"/>
                      <a:pt x="10845" y="8674"/>
                    </a:cubicBezTo>
                    <a:cubicBezTo>
                      <a:pt x="10928" y="8686"/>
                      <a:pt x="11011" y="8691"/>
                      <a:pt x="11092" y="8691"/>
                    </a:cubicBezTo>
                    <a:cubicBezTo>
                      <a:pt x="11853" y="8691"/>
                      <a:pt x="12508" y="8184"/>
                      <a:pt x="12694" y="7441"/>
                    </a:cubicBezTo>
                    <a:cubicBezTo>
                      <a:pt x="12899" y="6209"/>
                      <a:pt x="13064" y="4976"/>
                      <a:pt x="13146" y="3703"/>
                    </a:cubicBezTo>
                    <a:cubicBezTo>
                      <a:pt x="13146" y="3333"/>
                      <a:pt x="11954" y="2019"/>
                      <a:pt x="7764" y="786"/>
                    </a:cubicBezTo>
                    <a:cubicBezTo>
                      <a:pt x="5852" y="205"/>
                      <a:pt x="4359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34"/>
              <p:cNvSpPr/>
              <p:nvPr/>
            </p:nvSpPr>
            <p:spPr>
              <a:xfrm>
                <a:off x="5171775" y="1553700"/>
                <a:ext cx="193100" cy="78075"/>
              </a:xfrm>
              <a:custGeom>
                <a:rect b="b" l="l" r="r" t="t"/>
                <a:pathLst>
                  <a:path extrusionOk="0" h="3123" w="7724">
                    <a:moveTo>
                      <a:pt x="124" y="1"/>
                    </a:moveTo>
                    <a:cubicBezTo>
                      <a:pt x="1" y="1"/>
                      <a:pt x="1" y="206"/>
                      <a:pt x="124" y="206"/>
                    </a:cubicBezTo>
                    <a:lnTo>
                      <a:pt x="452" y="247"/>
                    </a:lnTo>
                    <a:cubicBezTo>
                      <a:pt x="658" y="329"/>
                      <a:pt x="987" y="370"/>
                      <a:pt x="1356" y="453"/>
                    </a:cubicBezTo>
                    <a:lnTo>
                      <a:pt x="1931" y="617"/>
                    </a:lnTo>
                    <a:cubicBezTo>
                      <a:pt x="2137" y="658"/>
                      <a:pt x="2383" y="740"/>
                      <a:pt x="2589" y="822"/>
                    </a:cubicBezTo>
                    <a:cubicBezTo>
                      <a:pt x="2794" y="904"/>
                      <a:pt x="3041" y="946"/>
                      <a:pt x="3287" y="1028"/>
                    </a:cubicBezTo>
                    <a:lnTo>
                      <a:pt x="3985" y="1315"/>
                    </a:lnTo>
                    <a:cubicBezTo>
                      <a:pt x="4437" y="1521"/>
                      <a:pt x="4930" y="1685"/>
                      <a:pt x="5341" y="1890"/>
                    </a:cubicBezTo>
                    <a:cubicBezTo>
                      <a:pt x="5546" y="2014"/>
                      <a:pt x="5752" y="2096"/>
                      <a:pt x="5957" y="2178"/>
                    </a:cubicBezTo>
                    <a:lnTo>
                      <a:pt x="6450" y="2466"/>
                    </a:lnTo>
                    <a:cubicBezTo>
                      <a:pt x="6779" y="2671"/>
                      <a:pt x="7066" y="2835"/>
                      <a:pt x="7272" y="2917"/>
                    </a:cubicBezTo>
                    <a:lnTo>
                      <a:pt x="7559" y="3123"/>
                    </a:lnTo>
                    <a:cubicBezTo>
                      <a:pt x="7600" y="3123"/>
                      <a:pt x="7641" y="3082"/>
                      <a:pt x="7683" y="3082"/>
                    </a:cubicBezTo>
                    <a:cubicBezTo>
                      <a:pt x="7724" y="3041"/>
                      <a:pt x="7724" y="2958"/>
                      <a:pt x="7683" y="2917"/>
                    </a:cubicBezTo>
                    <a:lnTo>
                      <a:pt x="7395" y="2712"/>
                    </a:lnTo>
                    <a:cubicBezTo>
                      <a:pt x="7149" y="2507"/>
                      <a:pt x="6902" y="2342"/>
                      <a:pt x="6656" y="2137"/>
                    </a:cubicBezTo>
                    <a:lnTo>
                      <a:pt x="6122" y="1808"/>
                    </a:lnTo>
                    <a:cubicBezTo>
                      <a:pt x="5957" y="1685"/>
                      <a:pt x="5752" y="1603"/>
                      <a:pt x="5505" y="1480"/>
                    </a:cubicBezTo>
                    <a:cubicBezTo>
                      <a:pt x="5300" y="1356"/>
                      <a:pt x="5095" y="1233"/>
                      <a:pt x="4848" y="1151"/>
                    </a:cubicBezTo>
                    <a:cubicBezTo>
                      <a:pt x="4602" y="1028"/>
                      <a:pt x="4396" y="946"/>
                      <a:pt x="4150" y="822"/>
                    </a:cubicBezTo>
                    <a:lnTo>
                      <a:pt x="3410" y="576"/>
                    </a:lnTo>
                    <a:cubicBezTo>
                      <a:pt x="3164" y="494"/>
                      <a:pt x="2917" y="453"/>
                      <a:pt x="2712" y="370"/>
                    </a:cubicBezTo>
                    <a:cubicBezTo>
                      <a:pt x="2465" y="288"/>
                      <a:pt x="2260" y="247"/>
                      <a:pt x="2014" y="206"/>
                    </a:cubicBezTo>
                    <a:lnTo>
                      <a:pt x="1397" y="124"/>
                    </a:lnTo>
                    <a:cubicBezTo>
                      <a:pt x="1069" y="42"/>
                      <a:pt x="781" y="42"/>
                      <a:pt x="452" y="1"/>
                    </a:cubicBezTo>
                    <a:close/>
                  </a:path>
                </a:pathLst>
              </a:custGeom>
              <a:solidFill>
                <a:srgbClr val="C9CDD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34"/>
              <p:cNvSpPr/>
              <p:nvPr/>
            </p:nvSpPr>
            <p:spPr>
              <a:xfrm>
                <a:off x="5230325" y="1563850"/>
                <a:ext cx="218775" cy="189875"/>
              </a:xfrm>
              <a:custGeom>
                <a:rect b="b" l="l" r="r" t="t"/>
                <a:pathLst>
                  <a:path extrusionOk="0" h="7595" w="8751">
                    <a:moveTo>
                      <a:pt x="3100" y="1"/>
                    </a:moveTo>
                    <a:cubicBezTo>
                      <a:pt x="2532" y="1"/>
                      <a:pt x="1977" y="231"/>
                      <a:pt x="1602" y="663"/>
                    </a:cubicBezTo>
                    <a:cubicBezTo>
                      <a:pt x="904" y="1320"/>
                      <a:pt x="0" y="3538"/>
                      <a:pt x="164" y="4196"/>
                    </a:cubicBezTo>
                    <a:cubicBezTo>
                      <a:pt x="297" y="4727"/>
                      <a:pt x="1557" y="5795"/>
                      <a:pt x="2621" y="5795"/>
                    </a:cubicBezTo>
                    <a:cubicBezTo>
                      <a:pt x="2873" y="5795"/>
                      <a:pt x="3115" y="5734"/>
                      <a:pt x="3328" y="5592"/>
                    </a:cubicBezTo>
                    <a:cubicBezTo>
                      <a:pt x="3492" y="5469"/>
                      <a:pt x="3615" y="5387"/>
                      <a:pt x="3780" y="5264"/>
                    </a:cubicBezTo>
                    <a:lnTo>
                      <a:pt x="3780" y="5264"/>
                    </a:lnTo>
                    <a:cubicBezTo>
                      <a:pt x="3656" y="5510"/>
                      <a:pt x="3615" y="5757"/>
                      <a:pt x="3615" y="6003"/>
                    </a:cubicBezTo>
                    <a:cubicBezTo>
                      <a:pt x="3717" y="6546"/>
                      <a:pt x="4632" y="7594"/>
                      <a:pt x="5619" y="7594"/>
                    </a:cubicBezTo>
                    <a:cubicBezTo>
                      <a:pt x="5827" y="7594"/>
                      <a:pt x="6037" y="7548"/>
                      <a:pt x="6244" y="7441"/>
                    </a:cubicBezTo>
                    <a:cubicBezTo>
                      <a:pt x="7230" y="6907"/>
                      <a:pt x="8011" y="6003"/>
                      <a:pt x="8422" y="4935"/>
                    </a:cubicBezTo>
                    <a:cubicBezTo>
                      <a:pt x="8750" y="3949"/>
                      <a:pt x="8257" y="2881"/>
                      <a:pt x="7312" y="2470"/>
                    </a:cubicBezTo>
                    <a:cubicBezTo>
                      <a:pt x="7035" y="2304"/>
                      <a:pt x="6725" y="2221"/>
                      <a:pt x="6414" y="2221"/>
                    </a:cubicBezTo>
                    <a:cubicBezTo>
                      <a:pt x="6035" y="2221"/>
                      <a:pt x="5657" y="2345"/>
                      <a:pt x="5341" y="2594"/>
                    </a:cubicBezTo>
                    <a:cubicBezTo>
                      <a:pt x="5464" y="1525"/>
                      <a:pt x="4807" y="498"/>
                      <a:pt x="3821" y="129"/>
                    </a:cubicBezTo>
                    <a:cubicBezTo>
                      <a:pt x="3587" y="43"/>
                      <a:pt x="3343" y="1"/>
                      <a:pt x="3100" y="1"/>
                    </a:cubicBezTo>
                    <a:close/>
                  </a:path>
                </a:pathLst>
              </a:custGeom>
              <a:solidFill>
                <a:srgbClr val="C9CDD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34"/>
              <p:cNvSpPr/>
              <p:nvPr/>
            </p:nvSpPr>
            <p:spPr>
              <a:xfrm>
                <a:off x="5242650" y="1550750"/>
                <a:ext cx="130450" cy="142100"/>
              </a:xfrm>
              <a:custGeom>
                <a:rect b="b" l="l" r="r" t="t"/>
                <a:pathLst>
                  <a:path extrusionOk="0" h="5684" w="5218">
                    <a:moveTo>
                      <a:pt x="2812" y="0"/>
                    </a:moveTo>
                    <a:cubicBezTo>
                      <a:pt x="2273" y="0"/>
                      <a:pt x="1753" y="256"/>
                      <a:pt x="1397" y="694"/>
                    </a:cubicBezTo>
                    <a:cubicBezTo>
                      <a:pt x="781" y="1515"/>
                      <a:pt x="0" y="3611"/>
                      <a:pt x="164" y="4268"/>
                    </a:cubicBezTo>
                    <a:cubicBezTo>
                      <a:pt x="294" y="4785"/>
                      <a:pt x="1262" y="5683"/>
                      <a:pt x="2229" y="5683"/>
                    </a:cubicBezTo>
                    <a:cubicBezTo>
                      <a:pt x="2491" y="5683"/>
                      <a:pt x="2753" y="5617"/>
                      <a:pt x="2999" y="5459"/>
                    </a:cubicBezTo>
                    <a:cubicBezTo>
                      <a:pt x="4026" y="4761"/>
                      <a:pt x="4724" y="3775"/>
                      <a:pt x="5012" y="2584"/>
                    </a:cubicBezTo>
                    <a:cubicBezTo>
                      <a:pt x="5217" y="1557"/>
                      <a:pt x="4642" y="488"/>
                      <a:pt x="3615" y="201"/>
                    </a:cubicBezTo>
                    <a:cubicBezTo>
                      <a:pt x="3355" y="64"/>
                      <a:pt x="3081" y="0"/>
                      <a:pt x="28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34"/>
              <p:cNvSpPr/>
              <p:nvPr/>
            </p:nvSpPr>
            <p:spPr>
              <a:xfrm>
                <a:off x="5329925" y="1602300"/>
                <a:ext cx="130475" cy="134925"/>
              </a:xfrm>
              <a:custGeom>
                <a:rect b="b" l="l" r="r" t="t"/>
                <a:pathLst>
                  <a:path extrusionOk="0" h="5397" w="5219">
                    <a:moveTo>
                      <a:pt x="2867" y="1"/>
                    </a:moveTo>
                    <a:cubicBezTo>
                      <a:pt x="2421" y="1"/>
                      <a:pt x="1983" y="183"/>
                      <a:pt x="1644" y="522"/>
                    </a:cubicBezTo>
                    <a:cubicBezTo>
                      <a:pt x="987" y="1261"/>
                      <a:pt x="1" y="3151"/>
                      <a:pt x="83" y="3808"/>
                    </a:cubicBezTo>
                    <a:cubicBezTo>
                      <a:pt x="185" y="4319"/>
                      <a:pt x="1108" y="5396"/>
                      <a:pt x="2099" y="5396"/>
                    </a:cubicBezTo>
                    <a:cubicBezTo>
                      <a:pt x="2303" y="5396"/>
                      <a:pt x="2509" y="5351"/>
                      <a:pt x="2712" y="5246"/>
                    </a:cubicBezTo>
                    <a:cubicBezTo>
                      <a:pt x="3698" y="4671"/>
                      <a:pt x="4479" y="3808"/>
                      <a:pt x="4889" y="2740"/>
                    </a:cubicBezTo>
                    <a:cubicBezTo>
                      <a:pt x="5218" y="1754"/>
                      <a:pt x="4766" y="686"/>
                      <a:pt x="3780" y="275"/>
                    </a:cubicBezTo>
                    <a:cubicBezTo>
                      <a:pt x="3493" y="89"/>
                      <a:pt x="3179" y="1"/>
                      <a:pt x="28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34"/>
              <p:cNvSpPr/>
              <p:nvPr/>
            </p:nvSpPr>
            <p:spPr>
              <a:xfrm>
                <a:off x="5089625" y="1641000"/>
                <a:ext cx="60600" cy="14400"/>
              </a:xfrm>
              <a:custGeom>
                <a:rect b="b" l="l" r="r" t="t"/>
                <a:pathLst>
                  <a:path extrusionOk="0" h="576" w="2424">
                    <a:moveTo>
                      <a:pt x="822" y="1"/>
                    </a:moveTo>
                    <a:lnTo>
                      <a:pt x="452" y="42"/>
                    </a:lnTo>
                    <a:cubicBezTo>
                      <a:pt x="329" y="83"/>
                      <a:pt x="206" y="83"/>
                      <a:pt x="82" y="124"/>
                    </a:cubicBezTo>
                    <a:cubicBezTo>
                      <a:pt x="41" y="124"/>
                      <a:pt x="41" y="165"/>
                      <a:pt x="41" y="206"/>
                    </a:cubicBezTo>
                    <a:cubicBezTo>
                      <a:pt x="0" y="247"/>
                      <a:pt x="41" y="288"/>
                      <a:pt x="82" y="288"/>
                    </a:cubicBezTo>
                    <a:cubicBezTo>
                      <a:pt x="206" y="329"/>
                      <a:pt x="329" y="370"/>
                      <a:pt x="452" y="370"/>
                    </a:cubicBezTo>
                    <a:lnTo>
                      <a:pt x="781" y="452"/>
                    </a:lnTo>
                    <a:cubicBezTo>
                      <a:pt x="904" y="452"/>
                      <a:pt x="1068" y="493"/>
                      <a:pt x="1192" y="493"/>
                    </a:cubicBezTo>
                    <a:cubicBezTo>
                      <a:pt x="1315" y="535"/>
                      <a:pt x="1479" y="535"/>
                      <a:pt x="1602" y="535"/>
                    </a:cubicBezTo>
                    <a:cubicBezTo>
                      <a:pt x="1726" y="576"/>
                      <a:pt x="1849" y="576"/>
                      <a:pt x="1931" y="576"/>
                    </a:cubicBezTo>
                    <a:lnTo>
                      <a:pt x="2301" y="576"/>
                    </a:lnTo>
                    <a:cubicBezTo>
                      <a:pt x="2342" y="576"/>
                      <a:pt x="2383" y="576"/>
                      <a:pt x="2383" y="535"/>
                    </a:cubicBezTo>
                    <a:cubicBezTo>
                      <a:pt x="2424" y="493"/>
                      <a:pt x="2424" y="411"/>
                      <a:pt x="2383" y="370"/>
                    </a:cubicBezTo>
                    <a:cubicBezTo>
                      <a:pt x="2301" y="288"/>
                      <a:pt x="2177" y="247"/>
                      <a:pt x="2054" y="206"/>
                    </a:cubicBezTo>
                    <a:cubicBezTo>
                      <a:pt x="1931" y="165"/>
                      <a:pt x="1808" y="124"/>
                      <a:pt x="1684" y="83"/>
                    </a:cubicBezTo>
                    <a:cubicBezTo>
                      <a:pt x="1561" y="42"/>
                      <a:pt x="1397" y="1"/>
                      <a:pt x="1274" y="1"/>
                    </a:cubicBezTo>
                    <a:close/>
                  </a:path>
                </a:pathLst>
              </a:custGeom>
              <a:solidFill>
                <a:srgbClr val="C9CDD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9_3"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5"/>
          <p:cNvSpPr/>
          <p:nvPr/>
        </p:nvSpPr>
        <p:spPr>
          <a:xfrm>
            <a:off x="0" y="3158250"/>
            <a:ext cx="9144000" cy="1985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1550894" y="3300700"/>
            <a:ext cx="27768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2" type="title"/>
          </p:nvPr>
        </p:nvSpPr>
        <p:spPr>
          <a:xfrm>
            <a:off x="4816306" y="3300700"/>
            <a:ext cx="27768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4816306" y="3783400"/>
            <a:ext cx="2776800" cy="6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" name="Google Shape;23;p5"/>
          <p:cNvSpPr txBox="1"/>
          <p:nvPr>
            <p:ph idx="3" type="subTitle"/>
          </p:nvPr>
        </p:nvSpPr>
        <p:spPr>
          <a:xfrm>
            <a:off x="1550900" y="3783400"/>
            <a:ext cx="2776800" cy="6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4" name="Google Shape;24;p5"/>
          <p:cNvSpPr txBox="1"/>
          <p:nvPr>
            <p:ph idx="4" type="title"/>
          </p:nvPr>
        </p:nvSpPr>
        <p:spPr>
          <a:xfrm>
            <a:off x="722376" y="441044"/>
            <a:ext cx="7725000" cy="58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722376" y="441044"/>
            <a:ext cx="7725000" cy="58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685800" y="956975"/>
            <a:ext cx="4517400" cy="55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685800" y="1740338"/>
            <a:ext cx="4517400" cy="24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1388100" y="1001250"/>
            <a:ext cx="6367800" cy="298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3857815" y="1851475"/>
            <a:ext cx="4045200" cy="75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4" name="Google Shape;34;p9"/>
          <p:cNvSpPr txBox="1"/>
          <p:nvPr>
            <p:ph idx="1" type="subTitle"/>
          </p:nvPr>
        </p:nvSpPr>
        <p:spPr>
          <a:xfrm>
            <a:off x="3857815" y="2539325"/>
            <a:ext cx="4045200" cy="7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/>
          <p:nvPr>
            <p:ph type="title"/>
          </p:nvPr>
        </p:nvSpPr>
        <p:spPr>
          <a:xfrm>
            <a:off x="720000" y="3725896"/>
            <a:ext cx="7704000" cy="572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2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85800" y="571500"/>
            <a:ext cx="77250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ssion One"/>
              <a:buNone/>
              <a:defRPr b="1" sz="2800">
                <a:solidFill>
                  <a:schemeClr val="lt2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85800" y="1152475"/>
            <a:ext cx="7725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xo"/>
              <a:buChar char="●"/>
              <a:defRPr sz="1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○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■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●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○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■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●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○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■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6"/>
          <p:cNvSpPr/>
          <p:nvPr/>
        </p:nvSpPr>
        <p:spPr>
          <a:xfrm>
            <a:off x="1645950" y="482525"/>
            <a:ext cx="5852100" cy="28233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36"/>
          <p:cNvSpPr/>
          <p:nvPr/>
        </p:nvSpPr>
        <p:spPr>
          <a:xfrm>
            <a:off x="0" y="4334525"/>
            <a:ext cx="9144000" cy="809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36"/>
          <p:cNvSpPr txBox="1"/>
          <p:nvPr>
            <p:ph type="ctrTitle"/>
          </p:nvPr>
        </p:nvSpPr>
        <p:spPr>
          <a:xfrm>
            <a:off x="2142600" y="617632"/>
            <a:ext cx="4858800" cy="18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040"/>
              <a:t>Personal Safety</a:t>
            </a:r>
            <a:endParaRPr sz="504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740"/>
              <a:t>3rd-5th grades</a:t>
            </a:r>
            <a:endParaRPr sz="374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740"/>
              <a:t>Mt. Zion Elementary</a:t>
            </a:r>
            <a:r>
              <a:rPr lang="en" sz="3740">
                <a:solidFill>
                  <a:schemeClr val="lt2"/>
                </a:solidFill>
              </a:rPr>
              <a:t> </a:t>
            </a:r>
            <a:endParaRPr sz="3740">
              <a:solidFill>
                <a:schemeClr val="lt2"/>
              </a:solidFill>
            </a:endParaRPr>
          </a:p>
        </p:txBody>
      </p:sp>
      <p:sp>
        <p:nvSpPr>
          <p:cNvPr id="430" name="Google Shape;430;p36"/>
          <p:cNvSpPr txBox="1"/>
          <p:nvPr>
            <p:ph idx="1" type="subTitle"/>
          </p:nvPr>
        </p:nvSpPr>
        <p:spPr>
          <a:xfrm>
            <a:off x="3077425" y="3392927"/>
            <a:ext cx="29931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necessary discussion…</a:t>
            </a:r>
            <a:endParaRPr/>
          </a:p>
        </p:txBody>
      </p:sp>
      <p:sp>
        <p:nvSpPr>
          <p:cNvPr id="431" name="Google Shape;431;p36"/>
          <p:cNvSpPr/>
          <p:nvPr/>
        </p:nvSpPr>
        <p:spPr>
          <a:xfrm>
            <a:off x="7173075" y="4488800"/>
            <a:ext cx="1455300" cy="246900"/>
          </a:xfrm>
          <a:prstGeom prst="ellipse">
            <a:avLst/>
          </a:prstGeom>
          <a:solidFill>
            <a:srgbClr val="EBEBEB">
              <a:alpha val="254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36"/>
          <p:cNvSpPr/>
          <p:nvPr/>
        </p:nvSpPr>
        <p:spPr>
          <a:xfrm>
            <a:off x="528500" y="4488800"/>
            <a:ext cx="1455300" cy="246900"/>
          </a:xfrm>
          <a:prstGeom prst="ellipse">
            <a:avLst/>
          </a:prstGeom>
          <a:solidFill>
            <a:srgbClr val="EBEBEB">
              <a:alpha val="254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3" name="Google Shape;433;p36"/>
          <p:cNvGrpSpPr/>
          <p:nvPr/>
        </p:nvGrpSpPr>
        <p:grpSpPr>
          <a:xfrm>
            <a:off x="6582442" y="1134331"/>
            <a:ext cx="2280977" cy="3507304"/>
            <a:chOff x="2609400" y="443975"/>
            <a:chExt cx="3261800" cy="5015450"/>
          </a:xfrm>
        </p:grpSpPr>
        <p:sp>
          <p:nvSpPr>
            <p:cNvPr id="434" name="Google Shape;434;p36"/>
            <p:cNvSpPr/>
            <p:nvPr/>
          </p:nvSpPr>
          <p:spPr>
            <a:xfrm rot="-157624">
              <a:off x="3149878" y="1723166"/>
              <a:ext cx="822878" cy="613851"/>
            </a:xfrm>
            <a:custGeom>
              <a:rect b="b" l="l" r="r" t="t"/>
              <a:pathLst>
                <a:path extrusionOk="0" fill="none" h="29291" w="37343">
                  <a:moveTo>
                    <a:pt x="37343" y="29291"/>
                  </a:moveTo>
                  <a:cubicBezTo>
                    <a:pt x="37343" y="29291"/>
                    <a:pt x="12160" y="23499"/>
                    <a:pt x="1" y="1"/>
                  </a:cubicBezTo>
                </a:path>
              </a:pathLst>
            </a:custGeom>
            <a:solidFill>
              <a:schemeClr val="dk2"/>
            </a:solidFill>
            <a:ln cap="flat" cmpd="sng" w="228600">
              <a:solidFill>
                <a:schemeClr val="dk2"/>
              </a:solidFill>
              <a:prstDash val="solid"/>
              <a:miter lim="410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2909300" y="1233450"/>
              <a:ext cx="227000" cy="210400"/>
            </a:xfrm>
            <a:custGeom>
              <a:rect b="b" l="l" r="r" t="t"/>
              <a:pathLst>
                <a:path extrusionOk="0" h="8416" w="9080">
                  <a:moveTo>
                    <a:pt x="3587" y="1"/>
                  </a:moveTo>
                  <a:cubicBezTo>
                    <a:pt x="3235" y="1"/>
                    <a:pt x="2936" y="37"/>
                    <a:pt x="2712" y="117"/>
                  </a:cubicBezTo>
                  <a:cubicBezTo>
                    <a:pt x="1890" y="528"/>
                    <a:pt x="1233" y="1185"/>
                    <a:pt x="822" y="2007"/>
                  </a:cubicBezTo>
                  <a:cubicBezTo>
                    <a:pt x="575" y="2582"/>
                    <a:pt x="0" y="5909"/>
                    <a:pt x="0" y="5909"/>
                  </a:cubicBezTo>
                  <a:lnTo>
                    <a:pt x="2136" y="8415"/>
                  </a:lnTo>
                  <a:lnTo>
                    <a:pt x="4273" y="6772"/>
                  </a:lnTo>
                  <a:cubicBezTo>
                    <a:pt x="4560" y="5868"/>
                    <a:pt x="4642" y="4923"/>
                    <a:pt x="4601" y="3978"/>
                  </a:cubicBezTo>
                  <a:lnTo>
                    <a:pt x="4601" y="3978"/>
                  </a:lnTo>
                  <a:cubicBezTo>
                    <a:pt x="4848" y="4026"/>
                    <a:pt x="5095" y="4049"/>
                    <a:pt x="5342" y="4049"/>
                  </a:cubicBezTo>
                  <a:cubicBezTo>
                    <a:pt x="6371" y="4049"/>
                    <a:pt x="7380" y="3647"/>
                    <a:pt x="8175" y="2951"/>
                  </a:cubicBezTo>
                  <a:cubicBezTo>
                    <a:pt x="9079" y="2048"/>
                    <a:pt x="8915" y="1021"/>
                    <a:pt x="8627" y="856"/>
                  </a:cubicBezTo>
                  <a:cubicBezTo>
                    <a:pt x="7600" y="569"/>
                    <a:pt x="6573" y="363"/>
                    <a:pt x="5546" y="240"/>
                  </a:cubicBezTo>
                  <a:cubicBezTo>
                    <a:pt x="4819" y="90"/>
                    <a:pt x="4138" y="1"/>
                    <a:pt x="3587" y="1"/>
                  </a:cubicBezTo>
                  <a:close/>
                </a:path>
              </a:pathLst>
            </a:custGeom>
            <a:solidFill>
              <a:srgbClr val="A461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6"/>
            <p:cNvSpPr/>
            <p:nvPr/>
          </p:nvSpPr>
          <p:spPr>
            <a:xfrm>
              <a:off x="2692600" y="1285650"/>
              <a:ext cx="284500" cy="213650"/>
            </a:xfrm>
            <a:custGeom>
              <a:rect b="b" l="l" r="r" t="t"/>
              <a:pathLst>
                <a:path extrusionOk="0" h="8546" w="11380">
                  <a:moveTo>
                    <a:pt x="2686" y="0"/>
                  </a:moveTo>
                  <a:cubicBezTo>
                    <a:pt x="1860" y="0"/>
                    <a:pt x="1192" y="263"/>
                    <a:pt x="740" y="740"/>
                  </a:cubicBezTo>
                  <a:cubicBezTo>
                    <a:pt x="0" y="1562"/>
                    <a:pt x="247" y="1973"/>
                    <a:pt x="699" y="2260"/>
                  </a:cubicBezTo>
                  <a:cubicBezTo>
                    <a:pt x="1151" y="2548"/>
                    <a:pt x="3492" y="4314"/>
                    <a:pt x="4273" y="5054"/>
                  </a:cubicBezTo>
                  <a:cubicBezTo>
                    <a:pt x="5053" y="5752"/>
                    <a:pt x="7929" y="7806"/>
                    <a:pt x="8709" y="8545"/>
                  </a:cubicBezTo>
                  <a:lnTo>
                    <a:pt x="11380" y="5382"/>
                  </a:lnTo>
                  <a:lnTo>
                    <a:pt x="10846" y="4889"/>
                  </a:lnTo>
                  <a:cubicBezTo>
                    <a:pt x="8997" y="3082"/>
                    <a:pt x="6039" y="905"/>
                    <a:pt x="4437" y="329"/>
                  </a:cubicBezTo>
                  <a:cubicBezTo>
                    <a:pt x="3799" y="106"/>
                    <a:pt x="3211" y="0"/>
                    <a:pt x="2686" y="0"/>
                  </a:cubicBezTo>
                  <a:close/>
                </a:path>
              </a:pathLst>
            </a:custGeom>
            <a:solidFill>
              <a:srgbClr val="A461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6"/>
            <p:cNvSpPr/>
            <p:nvPr/>
          </p:nvSpPr>
          <p:spPr>
            <a:xfrm>
              <a:off x="2609400" y="1395125"/>
              <a:ext cx="298900" cy="170925"/>
            </a:xfrm>
            <a:custGeom>
              <a:rect b="b" l="l" r="r" t="t"/>
              <a:pathLst>
                <a:path extrusionOk="0" h="6837" w="11956">
                  <a:moveTo>
                    <a:pt x="3459" y="1"/>
                  </a:moveTo>
                  <a:cubicBezTo>
                    <a:pt x="2003" y="1"/>
                    <a:pt x="942" y="554"/>
                    <a:pt x="494" y="1414"/>
                  </a:cubicBezTo>
                  <a:cubicBezTo>
                    <a:pt x="1" y="2400"/>
                    <a:pt x="330" y="2729"/>
                    <a:pt x="864" y="2893"/>
                  </a:cubicBezTo>
                  <a:cubicBezTo>
                    <a:pt x="1357" y="3057"/>
                    <a:pt x="4068" y="4084"/>
                    <a:pt x="5013" y="4618"/>
                  </a:cubicBezTo>
                  <a:cubicBezTo>
                    <a:pt x="5999" y="5111"/>
                    <a:pt x="9326" y="6303"/>
                    <a:pt x="10230" y="6837"/>
                  </a:cubicBezTo>
                  <a:lnTo>
                    <a:pt x="11955" y="3057"/>
                  </a:lnTo>
                  <a:lnTo>
                    <a:pt x="11339" y="2729"/>
                  </a:lnTo>
                  <a:cubicBezTo>
                    <a:pt x="9039" y="1455"/>
                    <a:pt x="5629" y="141"/>
                    <a:pt x="3904" y="17"/>
                  </a:cubicBezTo>
                  <a:cubicBezTo>
                    <a:pt x="3752" y="6"/>
                    <a:pt x="3604" y="1"/>
                    <a:pt x="3459" y="1"/>
                  </a:cubicBezTo>
                  <a:close/>
                </a:path>
              </a:pathLst>
            </a:custGeom>
            <a:solidFill>
              <a:srgbClr val="A461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2613525" y="1516350"/>
              <a:ext cx="255750" cy="122625"/>
            </a:xfrm>
            <a:custGeom>
              <a:rect b="b" l="l" r="r" t="t"/>
              <a:pathLst>
                <a:path extrusionOk="0" h="4905" w="10230">
                  <a:moveTo>
                    <a:pt x="3425" y="1"/>
                  </a:moveTo>
                  <a:cubicBezTo>
                    <a:pt x="3287" y="1"/>
                    <a:pt x="3158" y="6"/>
                    <a:pt x="3040" y="16"/>
                  </a:cubicBezTo>
                  <a:cubicBezTo>
                    <a:pt x="1561" y="139"/>
                    <a:pt x="616" y="796"/>
                    <a:pt x="329" y="1659"/>
                  </a:cubicBezTo>
                  <a:cubicBezTo>
                    <a:pt x="0" y="2563"/>
                    <a:pt x="370" y="2768"/>
                    <a:pt x="822" y="2850"/>
                  </a:cubicBezTo>
                  <a:cubicBezTo>
                    <a:pt x="1315" y="2933"/>
                    <a:pt x="3697" y="3425"/>
                    <a:pt x="4560" y="3754"/>
                  </a:cubicBezTo>
                  <a:cubicBezTo>
                    <a:pt x="5464" y="4042"/>
                    <a:pt x="8422" y="4617"/>
                    <a:pt x="9284" y="4904"/>
                  </a:cubicBezTo>
                  <a:lnTo>
                    <a:pt x="10229" y="1495"/>
                  </a:lnTo>
                  <a:lnTo>
                    <a:pt x="9613" y="1289"/>
                  </a:lnTo>
                  <a:cubicBezTo>
                    <a:pt x="7690" y="610"/>
                    <a:pt x="4970" y="1"/>
                    <a:pt x="3425" y="1"/>
                  </a:cubicBezTo>
                  <a:close/>
                </a:path>
              </a:pathLst>
            </a:custGeom>
            <a:solidFill>
              <a:srgbClr val="A461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2814800" y="1377000"/>
              <a:ext cx="393375" cy="364675"/>
            </a:xfrm>
            <a:custGeom>
              <a:rect b="b" l="l" r="r" t="t"/>
              <a:pathLst>
                <a:path extrusionOk="0" h="14587" w="15735">
                  <a:moveTo>
                    <a:pt x="7514" y="1"/>
                  </a:moveTo>
                  <a:cubicBezTo>
                    <a:pt x="7488" y="1"/>
                    <a:pt x="7462" y="1"/>
                    <a:pt x="7436" y="3"/>
                  </a:cubicBezTo>
                  <a:cubicBezTo>
                    <a:pt x="3575" y="1934"/>
                    <a:pt x="330" y="6288"/>
                    <a:pt x="1" y="8794"/>
                  </a:cubicBezTo>
                  <a:cubicBezTo>
                    <a:pt x="371" y="11341"/>
                    <a:pt x="3164" y="13477"/>
                    <a:pt x="4109" y="14011"/>
                  </a:cubicBezTo>
                  <a:cubicBezTo>
                    <a:pt x="4602" y="14340"/>
                    <a:pt x="5218" y="14545"/>
                    <a:pt x="5834" y="14586"/>
                  </a:cubicBezTo>
                  <a:lnTo>
                    <a:pt x="15735" y="7480"/>
                  </a:lnTo>
                  <a:cubicBezTo>
                    <a:pt x="14338" y="5056"/>
                    <a:pt x="12530" y="2920"/>
                    <a:pt x="10312" y="1235"/>
                  </a:cubicBezTo>
                  <a:cubicBezTo>
                    <a:pt x="9362" y="523"/>
                    <a:pt x="8221" y="1"/>
                    <a:pt x="7514" y="1"/>
                  </a:cubicBezTo>
                  <a:close/>
                </a:path>
              </a:pathLst>
            </a:custGeom>
            <a:solidFill>
              <a:srgbClr val="A461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3041775" y="1407875"/>
              <a:ext cx="94525" cy="105800"/>
            </a:xfrm>
            <a:custGeom>
              <a:rect b="b" l="l" r="r" t="t"/>
              <a:pathLst>
                <a:path extrusionOk="0" h="4232" w="3781">
                  <a:moveTo>
                    <a:pt x="1233" y="0"/>
                  </a:moveTo>
                  <a:cubicBezTo>
                    <a:pt x="411" y="1233"/>
                    <a:pt x="1" y="2753"/>
                    <a:pt x="124" y="4232"/>
                  </a:cubicBezTo>
                  <a:lnTo>
                    <a:pt x="3780" y="2342"/>
                  </a:lnTo>
                  <a:cubicBezTo>
                    <a:pt x="2999" y="1479"/>
                    <a:pt x="2137" y="699"/>
                    <a:pt x="1233" y="0"/>
                  </a:cubicBezTo>
                  <a:close/>
                </a:path>
              </a:pathLst>
            </a:custGeom>
            <a:solidFill>
              <a:srgbClr val="8946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3024325" y="1260800"/>
              <a:ext cx="198225" cy="363800"/>
            </a:xfrm>
            <a:custGeom>
              <a:rect b="b" l="l" r="r" t="t"/>
              <a:pathLst>
                <a:path extrusionOk="0" h="14552" w="7929">
                  <a:moveTo>
                    <a:pt x="6604" y="1"/>
                  </a:moveTo>
                  <a:cubicBezTo>
                    <a:pt x="6555" y="1"/>
                    <a:pt x="6504" y="3"/>
                    <a:pt x="6450" y="9"/>
                  </a:cubicBezTo>
                  <a:cubicBezTo>
                    <a:pt x="5628" y="50"/>
                    <a:pt x="4396" y="954"/>
                    <a:pt x="3862" y="1857"/>
                  </a:cubicBezTo>
                  <a:cubicBezTo>
                    <a:pt x="3328" y="2720"/>
                    <a:pt x="3615" y="4035"/>
                    <a:pt x="3697" y="5719"/>
                  </a:cubicBezTo>
                  <a:cubicBezTo>
                    <a:pt x="986" y="7362"/>
                    <a:pt x="0" y="10772"/>
                    <a:pt x="1397" y="13565"/>
                  </a:cubicBezTo>
                  <a:lnTo>
                    <a:pt x="1931" y="14551"/>
                  </a:lnTo>
                  <a:lnTo>
                    <a:pt x="7025" y="11922"/>
                  </a:lnTo>
                  <a:cubicBezTo>
                    <a:pt x="7354" y="10936"/>
                    <a:pt x="7641" y="9950"/>
                    <a:pt x="7888" y="8923"/>
                  </a:cubicBezTo>
                  <a:cubicBezTo>
                    <a:pt x="7929" y="8430"/>
                    <a:pt x="7723" y="6541"/>
                    <a:pt x="7723" y="5637"/>
                  </a:cubicBezTo>
                  <a:cubicBezTo>
                    <a:pt x="7764" y="4856"/>
                    <a:pt x="7764" y="4076"/>
                    <a:pt x="7641" y="3295"/>
                  </a:cubicBezTo>
                  <a:cubicBezTo>
                    <a:pt x="7477" y="2515"/>
                    <a:pt x="7436" y="1693"/>
                    <a:pt x="7477" y="872"/>
                  </a:cubicBezTo>
                  <a:cubicBezTo>
                    <a:pt x="7554" y="526"/>
                    <a:pt x="7307" y="1"/>
                    <a:pt x="6604" y="1"/>
                  </a:cubicBezTo>
                  <a:close/>
                </a:path>
              </a:pathLst>
            </a:custGeom>
            <a:solidFill>
              <a:srgbClr val="A461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2944225" y="1552875"/>
              <a:ext cx="253675" cy="191875"/>
            </a:xfrm>
            <a:custGeom>
              <a:rect b="b" l="l" r="r" t="t"/>
              <a:pathLst>
                <a:path extrusionOk="0" h="7675" w="10147">
                  <a:moveTo>
                    <a:pt x="8761" y="1"/>
                  </a:moveTo>
                  <a:cubicBezTo>
                    <a:pt x="7582" y="1"/>
                    <a:pt x="5751" y="472"/>
                    <a:pt x="3533" y="2211"/>
                  </a:cubicBezTo>
                  <a:cubicBezTo>
                    <a:pt x="0" y="5087"/>
                    <a:pt x="123" y="7346"/>
                    <a:pt x="247" y="7675"/>
                  </a:cubicBezTo>
                  <a:lnTo>
                    <a:pt x="10147" y="362"/>
                  </a:lnTo>
                  <a:cubicBezTo>
                    <a:pt x="9988" y="188"/>
                    <a:pt x="9504" y="1"/>
                    <a:pt x="8761" y="1"/>
                  </a:cubicBezTo>
                  <a:close/>
                </a:path>
              </a:pathLst>
            </a:custGeom>
            <a:solidFill>
              <a:srgbClr val="8946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2942150" y="1550575"/>
              <a:ext cx="339975" cy="300500"/>
            </a:xfrm>
            <a:custGeom>
              <a:rect b="b" l="l" r="r" t="t"/>
              <a:pathLst>
                <a:path extrusionOk="0" h="12020" w="13599">
                  <a:moveTo>
                    <a:pt x="10019" y="0"/>
                  </a:moveTo>
                  <a:cubicBezTo>
                    <a:pt x="9048" y="0"/>
                    <a:pt x="7026" y="704"/>
                    <a:pt x="4273" y="2919"/>
                  </a:cubicBezTo>
                  <a:cubicBezTo>
                    <a:pt x="658" y="5754"/>
                    <a:pt x="1" y="7479"/>
                    <a:pt x="165" y="7849"/>
                  </a:cubicBezTo>
                  <a:cubicBezTo>
                    <a:pt x="699" y="9040"/>
                    <a:pt x="1357" y="10190"/>
                    <a:pt x="2055" y="11258"/>
                  </a:cubicBezTo>
                  <a:cubicBezTo>
                    <a:pt x="2380" y="11746"/>
                    <a:pt x="2919" y="12019"/>
                    <a:pt x="3473" y="12019"/>
                  </a:cubicBezTo>
                  <a:cubicBezTo>
                    <a:pt x="3759" y="12019"/>
                    <a:pt x="4048" y="11946"/>
                    <a:pt x="4314" y="11792"/>
                  </a:cubicBezTo>
                  <a:cubicBezTo>
                    <a:pt x="4314" y="11792"/>
                    <a:pt x="11503" y="6493"/>
                    <a:pt x="12612" y="5754"/>
                  </a:cubicBezTo>
                  <a:cubicBezTo>
                    <a:pt x="13352" y="5343"/>
                    <a:pt x="13598" y="4398"/>
                    <a:pt x="13146" y="3659"/>
                  </a:cubicBezTo>
                  <a:cubicBezTo>
                    <a:pt x="12366" y="2426"/>
                    <a:pt x="11503" y="1276"/>
                    <a:pt x="10600" y="167"/>
                  </a:cubicBezTo>
                  <a:cubicBezTo>
                    <a:pt x="10505" y="63"/>
                    <a:pt x="10309" y="0"/>
                    <a:pt x="10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2842550" y="1374850"/>
              <a:ext cx="161025" cy="149525"/>
            </a:xfrm>
            <a:custGeom>
              <a:rect b="b" l="l" r="r" t="t"/>
              <a:pathLst>
                <a:path extrusionOk="0" h="5981" w="6441">
                  <a:moveTo>
                    <a:pt x="6283" y="0"/>
                  </a:moveTo>
                  <a:cubicBezTo>
                    <a:pt x="6271" y="0"/>
                    <a:pt x="6258" y="2"/>
                    <a:pt x="6244" y="7"/>
                  </a:cubicBezTo>
                  <a:lnTo>
                    <a:pt x="5916" y="171"/>
                  </a:lnTo>
                  <a:cubicBezTo>
                    <a:pt x="5628" y="294"/>
                    <a:pt x="5341" y="459"/>
                    <a:pt x="5053" y="623"/>
                  </a:cubicBezTo>
                  <a:lnTo>
                    <a:pt x="4478" y="952"/>
                  </a:lnTo>
                  <a:cubicBezTo>
                    <a:pt x="4272" y="1116"/>
                    <a:pt x="4067" y="1239"/>
                    <a:pt x="3903" y="1403"/>
                  </a:cubicBezTo>
                  <a:cubicBezTo>
                    <a:pt x="3697" y="1527"/>
                    <a:pt x="3451" y="1691"/>
                    <a:pt x="3287" y="1896"/>
                  </a:cubicBezTo>
                  <a:lnTo>
                    <a:pt x="2670" y="2430"/>
                  </a:lnTo>
                  <a:cubicBezTo>
                    <a:pt x="2465" y="2595"/>
                    <a:pt x="2301" y="2800"/>
                    <a:pt x="2095" y="3006"/>
                  </a:cubicBezTo>
                  <a:cubicBezTo>
                    <a:pt x="1931" y="3170"/>
                    <a:pt x="1725" y="3375"/>
                    <a:pt x="1561" y="3581"/>
                  </a:cubicBezTo>
                  <a:cubicBezTo>
                    <a:pt x="1438" y="3745"/>
                    <a:pt x="1274" y="3950"/>
                    <a:pt x="1109" y="4156"/>
                  </a:cubicBezTo>
                  <a:lnTo>
                    <a:pt x="740" y="4690"/>
                  </a:lnTo>
                  <a:cubicBezTo>
                    <a:pt x="534" y="4936"/>
                    <a:pt x="370" y="5224"/>
                    <a:pt x="206" y="5512"/>
                  </a:cubicBezTo>
                  <a:cubicBezTo>
                    <a:pt x="123" y="5717"/>
                    <a:pt x="41" y="5840"/>
                    <a:pt x="41" y="5840"/>
                  </a:cubicBezTo>
                  <a:cubicBezTo>
                    <a:pt x="0" y="5881"/>
                    <a:pt x="41" y="5922"/>
                    <a:pt x="82" y="5963"/>
                  </a:cubicBezTo>
                  <a:cubicBezTo>
                    <a:pt x="94" y="5975"/>
                    <a:pt x="110" y="5980"/>
                    <a:pt x="126" y="5980"/>
                  </a:cubicBezTo>
                  <a:cubicBezTo>
                    <a:pt x="164" y="5980"/>
                    <a:pt x="206" y="5951"/>
                    <a:pt x="206" y="5922"/>
                  </a:cubicBezTo>
                  <a:lnTo>
                    <a:pt x="452" y="5635"/>
                  </a:lnTo>
                  <a:cubicBezTo>
                    <a:pt x="616" y="5470"/>
                    <a:pt x="781" y="5183"/>
                    <a:pt x="1068" y="4895"/>
                  </a:cubicBezTo>
                  <a:lnTo>
                    <a:pt x="1479" y="4361"/>
                  </a:lnTo>
                  <a:cubicBezTo>
                    <a:pt x="1602" y="4197"/>
                    <a:pt x="1767" y="4033"/>
                    <a:pt x="1931" y="3868"/>
                  </a:cubicBezTo>
                  <a:cubicBezTo>
                    <a:pt x="2260" y="3499"/>
                    <a:pt x="2670" y="3129"/>
                    <a:pt x="3040" y="2759"/>
                  </a:cubicBezTo>
                  <a:lnTo>
                    <a:pt x="3615" y="2225"/>
                  </a:lnTo>
                  <a:cubicBezTo>
                    <a:pt x="3779" y="2061"/>
                    <a:pt x="3985" y="1896"/>
                    <a:pt x="4190" y="1732"/>
                  </a:cubicBezTo>
                  <a:cubicBezTo>
                    <a:pt x="4396" y="1568"/>
                    <a:pt x="4560" y="1403"/>
                    <a:pt x="4724" y="1280"/>
                  </a:cubicBezTo>
                  <a:lnTo>
                    <a:pt x="5258" y="911"/>
                  </a:lnTo>
                  <a:cubicBezTo>
                    <a:pt x="5587" y="664"/>
                    <a:pt x="5875" y="500"/>
                    <a:pt x="6039" y="376"/>
                  </a:cubicBezTo>
                  <a:lnTo>
                    <a:pt x="6368" y="171"/>
                  </a:lnTo>
                  <a:cubicBezTo>
                    <a:pt x="6441" y="135"/>
                    <a:pt x="6384" y="0"/>
                    <a:pt x="6283" y="0"/>
                  </a:cubicBezTo>
                  <a:close/>
                </a:path>
              </a:pathLst>
            </a:custGeom>
            <a:solidFill>
              <a:srgbClr val="8946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3765825" y="3568700"/>
              <a:ext cx="592600" cy="1514850"/>
            </a:xfrm>
            <a:custGeom>
              <a:rect b="b" l="l" r="r" t="t"/>
              <a:pathLst>
                <a:path extrusionOk="0" h="60594" w="23704">
                  <a:moveTo>
                    <a:pt x="12201" y="0"/>
                  </a:moveTo>
                  <a:cubicBezTo>
                    <a:pt x="10722" y="2301"/>
                    <a:pt x="9448" y="4724"/>
                    <a:pt x="8339" y="7189"/>
                  </a:cubicBezTo>
                  <a:cubicBezTo>
                    <a:pt x="1972" y="21567"/>
                    <a:pt x="0" y="39191"/>
                    <a:pt x="7970" y="53404"/>
                  </a:cubicBezTo>
                  <a:cubicBezTo>
                    <a:pt x="9007" y="55253"/>
                    <a:pt x="10199" y="57024"/>
                    <a:pt x="11544" y="58679"/>
                  </a:cubicBezTo>
                  <a:lnTo>
                    <a:pt x="11544" y="58679"/>
                  </a:lnTo>
                  <a:lnTo>
                    <a:pt x="11544" y="60593"/>
                  </a:lnTo>
                  <a:lnTo>
                    <a:pt x="21321" y="60593"/>
                  </a:lnTo>
                  <a:lnTo>
                    <a:pt x="21321" y="56896"/>
                  </a:lnTo>
                  <a:cubicBezTo>
                    <a:pt x="21321" y="55828"/>
                    <a:pt x="20951" y="54760"/>
                    <a:pt x="20294" y="53897"/>
                  </a:cubicBezTo>
                  <a:cubicBezTo>
                    <a:pt x="17829" y="50734"/>
                    <a:pt x="16103" y="47037"/>
                    <a:pt x="15241" y="43134"/>
                  </a:cubicBezTo>
                  <a:cubicBezTo>
                    <a:pt x="12612" y="31180"/>
                    <a:pt x="16679" y="17952"/>
                    <a:pt x="23703" y="8134"/>
                  </a:cubicBezTo>
                  <a:lnTo>
                    <a:pt x="12201" y="0"/>
                  </a:lnTo>
                  <a:close/>
                </a:path>
              </a:pathLst>
            </a:custGeom>
            <a:solidFill>
              <a:srgbClr val="A461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4564750" y="3565612"/>
              <a:ext cx="670725" cy="1494325"/>
            </a:xfrm>
            <a:custGeom>
              <a:rect b="b" l="l" r="r" t="t"/>
              <a:pathLst>
                <a:path extrusionOk="0" h="59773" w="26829">
                  <a:moveTo>
                    <a:pt x="6576" y="1"/>
                  </a:moveTo>
                  <a:cubicBezTo>
                    <a:pt x="4152" y="5012"/>
                    <a:pt x="2632" y="10435"/>
                    <a:pt x="1975" y="15981"/>
                  </a:cubicBezTo>
                  <a:cubicBezTo>
                    <a:pt x="0" y="31503"/>
                    <a:pt x="6342" y="47177"/>
                    <a:pt x="17093" y="58147"/>
                  </a:cubicBezTo>
                  <a:lnTo>
                    <a:pt x="17093" y="58147"/>
                  </a:lnTo>
                  <a:lnTo>
                    <a:pt x="17093" y="59772"/>
                  </a:lnTo>
                  <a:lnTo>
                    <a:pt x="26829" y="59772"/>
                  </a:lnTo>
                  <a:lnTo>
                    <a:pt x="26829" y="56116"/>
                  </a:lnTo>
                  <a:cubicBezTo>
                    <a:pt x="26829" y="54843"/>
                    <a:pt x="26377" y="53651"/>
                    <a:pt x="25514" y="52748"/>
                  </a:cubicBezTo>
                  <a:cubicBezTo>
                    <a:pt x="19886" y="46339"/>
                    <a:pt x="15737" y="38657"/>
                    <a:pt x="14587" y="30236"/>
                  </a:cubicBezTo>
                  <a:cubicBezTo>
                    <a:pt x="13395" y="22102"/>
                    <a:pt x="14956" y="13804"/>
                    <a:pt x="18982" y="6656"/>
                  </a:cubicBezTo>
                  <a:lnTo>
                    <a:pt x="6576" y="1"/>
                  </a:lnTo>
                  <a:close/>
                </a:path>
              </a:pathLst>
            </a:custGeom>
            <a:solidFill>
              <a:srgbClr val="A461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3751425" y="3339675"/>
              <a:ext cx="1512800" cy="565900"/>
            </a:xfrm>
            <a:custGeom>
              <a:rect b="b" l="l" r="r" t="t"/>
              <a:pathLst>
                <a:path extrusionOk="0" h="22636" w="60512">
                  <a:moveTo>
                    <a:pt x="1" y="0"/>
                  </a:moveTo>
                  <a:cubicBezTo>
                    <a:pt x="494" y="9284"/>
                    <a:pt x="6861" y="22635"/>
                    <a:pt x="28634" y="22635"/>
                  </a:cubicBezTo>
                  <a:cubicBezTo>
                    <a:pt x="50365" y="22635"/>
                    <a:pt x="58581" y="13557"/>
                    <a:pt x="605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4140675" y="1854625"/>
              <a:ext cx="394375" cy="519675"/>
            </a:xfrm>
            <a:custGeom>
              <a:rect b="b" l="l" r="r" t="t"/>
              <a:pathLst>
                <a:path extrusionOk="0" h="20787" w="15775">
                  <a:moveTo>
                    <a:pt x="0" y="0"/>
                  </a:moveTo>
                  <a:lnTo>
                    <a:pt x="0" y="20787"/>
                  </a:lnTo>
                  <a:lnTo>
                    <a:pt x="15775" y="20787"/>
                  </a:lnTo>
                  <a:lnTo>
                    <a:pt x="15775" y="0"/>
                  </a:lnTo>
                  <a:close/>
                </a:path>
              </a:pathLst>
            </a:custGeom>
            <a:solidFill>
              <a:srgbClr val="A461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3914725" y="2107250"/>
              <a:ext cx="1009575" cy="1313575"/>
            </a:xfrm>
            <a:custGeom>
              <a:rect b="b" l="l" r="r" t="t"/>
              <a:pathLst>
                <a:path extrusionOk="0" h="52543" w="40383">
                  <a:moveTo>
                    <a:pt x="8258" y="1"/>
                  </a:moveTo>
                  <a:cubicBezTo>
                    <a:pt x="5711" y="2425"/>
                    <a:pt x="1" y="7765"/>
                    <a:pt x="1" y="7765"/>
                  </a:cubicBezTo>
                  <a:lnTo>
                    <a:pt x="1" y="52542"/>
                  </a:lnTo>
                  <a:lnTo>
                    <a:pt x="40382" y="52542"/>
                  </a:lnTo>
                  <a:lnTo>
                    <a:pt x="40382" y="7765"/>
                  </a:lnTo>
                  <a:cubicBezTo>
                    <a:pt x="40382" y="7765"/>
                    <a:pt x="30811" y="2014"/>
                    <a:pt x="23991" y="1"/>
                  </a:cubicBezTo>
                  <a:cubicBezTo>
                    <a:pt x="22952" y="4313"/>
                    <a:pt x="18675" y="7161"/>
                    <a:pt x="14839" y="7161"/>
                  </a:cubicBezTo>
                  <a:cubicBezTo>
                    <a:pt x="11548" y="7161"/>
                    <a:pt x="8580" y="5065"/>
                    <a:pt x="8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4140675" y="1855650"/>
              <a:ext cx="394375" cy="311750"/>
            </a:xfrm>
            <a:custGeom>
              <a:rect b="b" l="l" r="r" t="t"/>
              <a:pathLst>
                <a:path extrusionOk="0" h="12470" w="15775">
                  <a:moveTo>
                    <a:pt x="0" y="0"/>
                  </a:moveTo>
                  <a:lnTo>
                    <a:pt x="0" y="10804"/>
                  </a:lnTo>
                  <a:cubicBezTo>
                    <a:pt x="1763" y="11886"/>
                    <a:pt x="3984" y="12469"/>
                    <a:pt x="6564" y="12469"/>
                  </a:cubicBezTo>
                  <a:cubicBezTo>
                    <a:pt x="9276" y="12469"/>
                    <a:pt x="12385" y="11824"/>
                    <a:pt x="15775" y="10435"/>
                  </a:cubicBezTo>
                  <a:lnTo>
                    <a:pt x="15775" y="0"/>
                  </a:lnTo>
                  <a:close/>
                </a:path>
              </a:pathLst>
            </a:custGeom>
            <a:solidFill>
              <a:srgbClr val="8946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4422075" y="2306500"/>
              <a:ext cx="44175" cy="1134875"/>
            </a:xfrm>
            <a:custGeom>
              <a:rect b="b" l="l" r="r" t="t"/>
              <a:pathLst>
                <a:path extrusionOk="0" h="45395" w="1767">
                  <a:moveTo>
                    <a:pt x="657" y="0"/>
                  </a:moveTo>
                  <a:cubicBezTo>
                    <a:pt x="247" y="3082"/>
                    <a:pt x="0" y="6204"/>
                    <a:pt x="41" y="9285"/>
                  </a:cubicBezTo>
                  <a:lnTo>
                    <a:pt x="41" y="43751"/>
                  </a:lnTo>
                  <a:cubicBezTo>
                    <a:pt x="41" y="44737"/>
                    <a:pt x="534" y="45230"/>
                    <a:pt x="1767" y="45394"/>
                  </a:cubicBezTo>
                  <a:lnTo>
                    <a:pt x="17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4438500" y="1997375"/>
              <a:ext cx="916100" cy="1490200"/>
            </a:xfrm>
            <a:custGeom>
              <a:rect b="b" l="l" r="r" t="t"/>
              <a:pathLst>
                <a:path extrusionOk="0" h="59608" w="36644">
                  <a:moveTo>
                    <a:pt x="3903" y="0"/>
                  </a:moveTo>
                  <a:cubicBezTo>
                    <a:pt x="3903" y="0"/>
                    <a:pt x="0" y="8011"/>
                    <a:pt x="0" y="21691"/>
                  </a:cubicBezTo>
                  <a:lnTo>
                    <a:pt x="0" y="57964"/>
                  </a:lnTo>
                  <a:cubicBezTo>
                    <a:pt x="0" y="59115"/>
                    <a:pt x="699" y="59608"/>
                    <a:pt x="2424" y="59608"/>
                  </a:cubicBezTo>
                  <a:lnTo>
                    <a:pt x="10928" y="59608"/>
                  </a:lnTo>
                  <a:lnTo>
                    <a:pt x="10928" y="51351"/>
                  </a:lnTo>
                  <a:cubicBezTo>
                    <a:pt x="10928" y="50899"/>
                    <a:pt x="11339" y="49995"/>
                    <a:pt x="12735" y="49995"/>
                  </a:cubicBezTo>
                  <a:lnTo>
                    <a:pt x="36644" y="49995"/>
                  </a:lnTo>
                  <a:cubicBezTo>
                    <a:pt x="36233" y="42806"/>
                    <a:pt x="35083" y="31796"/>
                    <a:pt x="32002" y="23580"/>
                  </a:cubicBezTo>
                  <a:cubicBezTo>
                    <a:pt x="27606" y="11873"/>
                    <a:pt x="23868" y="8299"/>
                    <a:pt x="22594" y="7477"/>
                  </a:cubicBezTo>
                  <a:cubicBezTo>
                    <a:pt x="21362" y="6655"/>
                    <a:pt x="3903" y="0"/>
                    <a:pt x="39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6"/>
            <p:cNvSpPr/>
            <p:nvPr/>
          </p:nvSpPr>
          <p:spPr>
            <a:xfrm>
              <a:off x="4436450" y="1892900"/>
              <a:ext cx="224925" cy="416700"/>
            </a:xfrm>
            <a:custGeom>
              <a:rect b="b" l="l" r="r" t="t"/>
              <a:pathLst>
                <a:path extrusionOk="0" h="16668" w="8997">
                  <a:moveTo>
                    <a:pt x="5810" y="0"/>
                  </a:moveTo>
                  <a:cubicBezTo>
                    <a:pt x="5664" y="0"/>
                    <a:pt x="5517" y="37"/>
                    <a:pt x="5382" y="112"/>
                  </a:cubicBezTo>
                  <a:cubicBezTo>
                    <a:pt x="2629" y="1550"/>
                    <a:pt x="329" y="5781"/>
                    <a:pt x="82" y="10095"/>
                  </a:cubicBezTo>
                  <a:cubicBezTo>
                    <a:pt x="0" y="12313"/>
                    <a:pt x="206" y="14490"/>
                    <a:pt x="699" y="16668"/>
                  </a:cubicBezTo>
                  <a:cubicBezTo>
                    <a:pt x="3163" y="10793"/>
                    <a:pt x="8997" y="6069"/>
                    <a:pt x="8997" y="6069"/>
                  </a:cubicBezTo>
                  <a:cubicBezTo>
                    <a:pt x="8997" y="6069"/>
                    <a:pt x="6696" y="605"/>
                    <a:pt x="6491" y="318"/>
                  </a:cubicBezTo>
                  <a:cubicBezTo>
                    <a:pt x="6309" y="110"/>
                    <a:pt x="6061" y="0"/>
                    <a:pt x="5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6"/>
            <p:cNvSpPr/>
            <p:nvPr/>
          </p:nvSpPr>
          <p:spPr>
            <a:xfrm>
              <a:off x="4711675" y="3247225"/>
              <a:ext cx="647050" cy="240350"/>
            </a:xfrm>
            <a:custGeom>
              <a:rect b="b" l="l" r="r" t="t"/>
              <a:pathLst>
                <a:path extrusionOk="0" h="9614" w="25882">
                  <a:moveTo>
                    <a:pt x="1808" y="1"/>
                  </a:moveTo>
                  <a:cubicBezTo>
                    <a:pt x="412" y="1"/>
                    <a:pt x="1" y="905"/>
                    <a:pt x="1" y="1357"/>
                  </a:cubicBezTo>
                  <a:lnTo>
                    <a:pt x="1" y="9614"/>
                  </a:lnTo>
                  <a:lnTo>
                    <a:pt x="24156" y="9614"/>
                  </a:lnTo>
                  <a:cubicBezTo>
                    <a:pt x="25306" y="9614"/>
                    <a:pt x="25840" y="8751"/>
                    <a:pt x="25881" y="7436"/>
                  </a:cubicBezTo>
                  <a:cubicBezTo>
                    <a:pt x="25881" y="6902"/>
                    <a:pt x="25881" y="4068"/>
                    <a:pt x="257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4774325" y="3247225"/>
              <a:ext cx="522775" cy="240350"/>
            </a:xfrm>
            <a:custGeom>
              <a:rect b="b" l="l" r="r" t="t"/>
              <a:pathLst>
                <a:path extrusionOk="0" h="9614" w="20911">
                  <a:moveTo>
                    <a:pt x="1" y="1"/>
                  </a:moveTo>
                  <a:lnTo>
                    <a:pt x="1" y="9614"/>
                  </a:lnTo>
                  <a:lnTo>
                    <a:pt x="494" y="9614"/>
                  </a:lnTo>
                  <a:lnTo>
                    <a:pt x="494" y="1"/>
                  </a:lnTo>
                  <a:close/>
                  <a:moveTo>
                    <a:pt x="3369" y="1"/>
                  </a:moveTo>
                  <a:lnTo>
                    <a:pt x="3369" y="9614"/>
                  </a:lnTo>
                  <a:lnTo>
                    <a:pt x="3903" y="9614"/>
                  </a:lnTo>
                  <a:lnTo>
                    <a:pt x="3903" y="1"/>
                  </a:lnTo>
                  <a:close/>
                  <a:moveTo>
                    <a:pt x="6779" y="1"/>
                  </a:moveTo>
                  <a:lnTo>
                    <a:pt x="6779" y="9614"/>
                  </a:lnTo>
                  <a:lnTo>
                    <a:pt x="7313" y="9614"/>
                  </a:lnTo>
                  <a:lnTo>
                    <a:pt x="7313" y="1"/>
                  </a:lnTo>
                  <a:close/>
                  <a:moveTo>
                    <a:pt x="10188" y="1"/>
                  </a:moveTo>
                  <a:lnTo>
                    <a:pt x="10188" y="9614"/>
                  </a:lnTo>
                  <a:lnTo>
                    <a:pt x="10723" y="9614"/>
                  </a:lnTo>
                  <a:lnTo>
                    <a:pt x="10723" y="1"/>
                  </a:lnTo>
                  <a:close/>
                  <a:moveTo>
                    <a:pt x="13598" y="1"/>
                  </a:moveTo>
                  <a:lnTo>
                    <a:pt x="13598" y="9614"/>
                  </a:lnTo>
                  <a:lnTo>
                    <a:pt x="14091" y="9614"/>
                  </a:lnTo>
                  <a:lnTo>
                    <a:pt x="14091" y="1"/>
                  </a:lnTo>
                  <a:close/>
                  <a:moveTo>
                    <a:pt x="17008" y="1"/>
                  </a:moveTo>
                  <a:lnTo>
                    <a:pt x="17008" y="9614"/>
                  </a:lnTo>
                  <a:lnTo>
                    <a:pt x="17501" y="9614"/>
                  </a:lnTo>
                  <a:lnTo>
                    <a:pt x="17501" y="1"/>
                  </a:lnTo>
                  <a:close/>
                  <a:moveTo>
                    <a:pt x="20417" y="1"/>
                  </a:moveTo>
                  <a:lnTo>
                    <a:pt x="20417" y="9614"/>
                  </a:lnTo>
                  <a:lnTo>
                    <a:pt x="20910" y="9614"/>
                  </a:lnTo>
                  <a:lnTo>
                    <a:pt x="20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3694950" y="3247225"/>
              <a:ext cx="279375" cy="240400"/>
            </a:xfrm>
            <a:custGeom>
              <a:rect b="b" l="l" r="r" t="t"/>
              <a:pathLst>
                <a:path extrusionOk="0" h="9616" w="11175">
                  <a:moveTo>
                    <a:pt x="206" y="1"/>
                  </a:moveTo>
                  <a:cubicBezTo>
                    <a:pt x="1" y="4725"/>
                    <a:pt x="42" y="7765"/>
                    <a:pt x="1" y="8053"/>
                  </a:cubicBezTo>
                  <a:cubicBezTo>
                    <a:pt x="1" y="8892"/>
                    <a:pt x="701" y="9615"/>
                    <a:pt x="1534" y="9615"/>
                  </a:cubicBezTo>
                  <a:cubicBezTo>
                    <a:pt x="1557" y="9615"/>
                    <a:pt x="1580" y="9615"/>
                    <a:pt x="1603" y="9614"/>
                  </a:cubicBezTo>
                  <a:lnTo>
                    <a:pt x="11174" y="9614"/>
                  </a:lnTo>
                  <a:lnTo>
                    <a:pt x="11174" y="1357"/>
                  </a:lnTo>
                  <a:cubicBezTo>
                    <a:pt x="11174" y="905"/>
                    <a:pt x="10764" y="1"/>
                    <a:pt x="9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3738075" y="3247225"/>
              <a:ext cx="183875" cy="240350"/>
            </a:xfrm>
            <a:custGeom>
              <a:rect b="b" l="l" r="r" t="t"/>
              <a:pathLst>
                <a:path extrusionOk="0" h="9614" w="7355">
                  <a:moveTo>
                    <a:pt x="1" y="1"/>
                  </a:moveTo>
                  <a:lnTo>
                    <a:pt x="1" y="9614"/>
                  </a:lnTo>
                  <a:lnTo>
                    <a:pt x="535" y="9614"/>
                  </a:lnTo>
                  <a:lnTo>
                    <a:pt x="535" y="1"/>
                  </a:lnTo>
                  <a:close/>
                  <a:moveTo>
                    <a:pt x="3411" y="1"/>
                  </a:moveTo>
                  <a:lnTo>
                    <a:pt x="3411" y="9614"/>
                  </a:lnTo>
                  <a:lnTo>
                    <a:pt x="3945" y="9614"/>
                  </a:lnTo>
                  <a:lnTo>
                    <a:pt x="3945" y="1"/>
                  </a:lnTo>
                  <a:close/>
                  <a:moveTo>
                    <a:pt x="6820" y="1"/>
                  </a:moveTo>
                  <a:lnTo>
                    <a:pt x="6820" y="9614"/>
                  </a:lnTo>
                  <a:lnTo>
                    <a:pt x="7354" y="9614"/>
                  </a:lnTo>
                  <a:lnTo>
                    <a:pt x="7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4071850" y="2306500"/>
              <a:ext cx="80150" cy="1134875"/>
            </a:xfrm>
            <a:custGeom>
              <a:rect b="b" l="l" r="r" t="t"/>
              <a:pathLst>
                <a:path extrusionOk="0" h="45395" w="3206">
                  <a:moveTo>
                    <a:pt x="330" y="0"/>
                  </a:moveTo>
                  <a:lnTo>
                    <a:pt x="1" y="45394"/>
                  </a:lnTo>
                  <a:cubicBezTo>
                    <a:pt x="1233" y="45230"/>
                    <a:pt x="1767" y="44737"/>
                    <a:pt x="1767" y="43751"/>
                  </a:cubicBezTo>
                  <a:cubicBezTo>
                    <a:pt x="1767" y="42601"/>
                    <a:pt x="1767" y="23827"/>
                    <a:pt x="2548" y="9285"/>
                  </a:cubicBezTo>
                  <a:cubicBezTo>
                    <a:pt x="2753" y="5670"/>
                    <a:pt x="2959" y="3287"/>
                    <a:pt x="3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3700075" y="2056950"/>
              <a:ext cx="476575" cy="1429600"/>
            </a:xfrm>
            <a:custGeom>
              <a:rect b="b" l="l" r="r" t="t"/>
              <a:pathLst>
                <a:path extrusionOk="0" h="57184" w="19063">
                  <a:moveTo>
                    <a:pt x="19062" y="0"/>
                  </a:moveTo>
                  <a:lnTo>
                    <a:pt x="19062" y="0"/>
                  </a:lnTo>
                  <a:cubicBezTo>
                    <a:pt x="19062" y="0"/>
                    <a:pt x="8956" y="6039"/>
                    <a:pt x="8258" y="6532"/>
                  </a:cubicBezTo>
                  <a:cubicBezTo>
                    <a:pt x="7519" y="6984"/>
                    <a:pt x="6985" y="7723"/>
                    <a:pt x="6738" y="8545"/>
                  </a:cubicBezTo>
                  <a:cubicBezTo>
                    <a:pt x="1891" y="22594"/>
                    <a:pt x="453" y="38328"/>
                    <a:pt x="1" y="47571"/>
                  </a:cubicBezTo>
                  <a:lnTo>
                    <a:pt x="9162" y="47571"/>
                  </a:lnTo>
                  <a:cubicBezTo>
                    <a:pt x="10600" y="47571"/>
                    <a:pt x="11010" y="48475"/>
                    <a:pt x="11010" y="48927"/>
                  </a:cubicBezTo>
                  <a:lnTo>
                    <a:pt x="11010" y="57184"/>
                  </a:lnTo>
                  <a:lnTo>
                    <a:pt x="14708" y="57184"/>
                  </a:lnTo>
                  <a:cubicBezTo>
                    <a:pt x="15981" y="57184"/>
                    <a:pt x="16104" y="55664"/>
                    <a:pt x="16104" y="54226"/>
                  </a:cubicBezTo>
                  <a:cubicBezTo>
                    <a:pt x="16104" y="15241"/>
                    <a:pt x="19062" y="0"/>
                    <a:pt x="190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4033850" y="1927075"/>
              <a:ext cx="185925" cy="373275"/>
            </a:xfrm>
            <a:custGeom>
              <a:rect b="b" l="l" r="r" t="t"/>
              <a:pathLst>
                <a:path extrusionOk="0" h="14931" w="7437">
                  <a:moveTo>
                    <a:pt x="4873" y="0"/>
                  </a:moveTo>
                  <a:cubicBezTo>
                    <a:pt x="4710" y="0"/>
                    <a:pt x="4527" y="79"/>
                    <a:pt x="4314" y="265"/>
                  </a:cubicBezTo>
                  <a:cubicBezTo>
                    <a:pt x="3616" y="799"/>
                    <a:pt x="1" y="7742"/>
                    <a:pt x="4479" y="14931"/>
                  </a:cubicBezTo>
                  <a:cubicBezTo>
                    <a:pt x="4479" y="14931"/>
                    <a:pt x="5136" y="7495"/>
                    <a:pt x="7436" y="4414"/>
                  </a:cubicBezTo>
                  <a:cubicBezTo>
                    <a:pt x="7436" y="4414"/>
                    <a:pt x="6081" y="1375"/>
                    <a:pt x="5711" y="758"/>
                  </a:cubicBezTo>
                  <a:cubicBezTo>
                    <a:pt x="5461" y="342"/>
                    <a:pt x="5211" y="0"/>
                    <a:pt x="4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4110875" y="1872950"/>
              <a:ext cx="55500" cy="27925"/>
            </a:xfrm>
            <a:custGeom>
              <a:rect b="b" l="l" r="r" t="t"/>
              <a:pathLst>
                <a:path extrusionOk="0" h="1117" w="2220">
                  <a:moveTo>
                    <a:pt x="710" y="1"/>
                  </a:moveTo>
                  <a:cubicBezTo>
                    <a:pt x="360" y="1"/>
                    <a:pt x="123" y="132"/>
                    <a:pt x="1" y="376"/>
                  </a:cubicBezTo>
                  <a:cubicBezTo>
                    <a:pt x="405" y="835"/>
                    <a:pt x="827" y="1116"/>
                    <a:pt x="1337" y="1116"/>
                  </a:cubicBezTo>
                  <a:cubicBezTo>
                    <a:pt x="1604" y="1116"/>
                    <a:pt x="1894" y="1039"/>
                    <a:pt x="2219" y="869"/>
                  </a:cubicBezTo>
                  <a:cubicBezTo>
                    <a:pt x="1973" y="459"/>
                    <a:pt x="1562" y="171"/>
                    <a:pt x="1110" y="48"/>
                  </a:cubicBezTo>
                  <a:cubicBezTo>
                    <a:pt x="963" y="16"/>
                    <a:pt x="830" y="1"/>
                    <a:pt x="710" y="1"/>
                  </a:cubicBezTo>
                  <a:close/>
                </a:path>
              </a:pathLst>
            </a:custGeom>
            <a:solidFill>
              <a:srgbClr val="D18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3776075" y="3527600"/>
              <a:ext cx="633700" cy="829850"/>
            </a:xfrm>
            <a:custGeom>
              <a:rect b="b" l="l" r="r" t="t"/>
              <a:pathLst>
                <a:path extrusionOk="0" h="33194" w="25348">
                  <a:moveTo>
                    <a:pt x="9326" y="1"/>
                  </a:moveTo>
                  <a:lnTo>
                    <a:pt x="8833" y="864"/>
                  </a:lnTo>
                  <a:lnTo>
                    <a:pt x="8504" y="1356"/>
                  </a:lnTo>
                  <a:lnTo>
                    <a:pt x="8217" y="1849"/>
                  </a:lnTo>
                  <a:cubicBezTo>
                    <a:pt x="7888" y="2466"/>
                    <a:pt x="7519" y="3123"/>
                    <a:pt x="7190" y="3739"/>
                  </a:cubicBezTo>
                  <a:cubicBezTo>
                    <a:pt x="6533" y="5013"/>
                    <a:pt x="5957" y="6286"/>
                    <a:pt x="5423" y="7560"/>
                  </a:cubicBezTo>
                  <a:cubicBezTo>
                    <a:pt x="4314" y="10065"/>
                    <a:pt x="3411" y="12654"/>
                    <a:pt x="2630" y="15283"/>
                  </a:cubicBezTo>
                  <a:cubicBezTo>
                    <a:pt x="1069" y="20541"/>
                    <a:pt x="165" y="25963"/>
                    <a:pt x="1" y="31468"/>
                  </a:cubicBezTo>
                  <a:lnTo>
                    <a:pt x="1" y="33194"/>
                  </a:lnTo>
                  <a:lnTo>
                    <a:pt x="16392" y="33194"/>
                  </a:lnTo>
                  <a:lnTo>
                    <a:pt x="16433" y="32906"/>
                  </a:lnTo>
                  <a:cubicBezTo>
                    <a:pt x="17008" y="28921"/>
                    <a:pt x="18035" y="25060"/>
                    <a:pt x="19596" y="21363"/>
                  </a:cubicBezTo>
                  <a:cubicBezTo>
                    <a:pt x="20335" y="19514"/>
                    <a:pt x="21198" y="17706"/>
                    <a:pt x="22184" y="15981"/>
                  </a:cubicBezTo>
                  <a:cubicBezTo>
                    <a:pt x="22636" y="15118"/>
                    <a:pt x="23170" y="14256"/>
                    <a:pt x="23704" y="13475"/>
                  </a:cubicBezTo>
                  <a:cubicBezTo>
                    <a:pt x="23951" y="13064"/>
                    <a:pt x="24238" y="12654"/>
                    <a:pt x="24485" y="12284"/>
                  </a:cubicBezTo>
                  <a:lnTo>
                    <a:pt x="24690" y="11996"/>
                  </a:lnTo>
                  <a:lnTo>
                    <a:pt x="24895" y="11750"/>
                  </a:lnTo>
                  <a:lnTo>
                    <a:pt x="25347" y="11134"/>
                  </a:lnTo>
                  <a:lnTo>
                    <a:pt x="9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4541200" y="3562525"/>
              <a:ext cx="659350" cy="794925"/>
            </a:xfrm>
            <a:custGeom>
              <a:rect b="b" l="l" r="r" t="t"/>
              <a:pathLst>
                <a:path extrusionOk="0" h="31797" w="26374">
                  <a:moveTo>
                    <a:pt x="4725" y="1"/>
                  </a:moveTo>
                  <a:lnTo>
                    <a:pt x="4067" y="1644"/>
                  </a:lnTo>
                  <a:cubicBezTo>
                    <a:pt x="3821" y="2178"/>
                    <a:pt x="3616" y="2671"/>
                    <a:pt x="3328" y="3492"/>
                  </a:cubicBezTo>
                  <a:cubicBezTo>
                    <a:pt x="2753" y="4971"/>
                    <a:pt x="2260" y="6491"/>
                    <a:pt x="1849" y="8011"/>
                  </a:cubicBezTo>
                  <a:lnTo>
                    <a:pt x="1315" y="10147"/>
                  </a:lnTo>
                  <a:cubicBezTo>
                    <a:pt x="1151" y="10846"/>
                    <a:pt x="1027" y="11585"/>
                    <a:pt x="904" y="12284"/>
                  </a:cubicBezTo>
                  <a:cubicBezTo>
                    <a:pt x="740" y="13023"/>
                    <a:pt x="617" y="13721"/>
                    <a:pt x="535" y="14461"/>
                  </a:cubicBezTo>
                  <a:lnTo>
                    <a:pt x="288" y="16638"/>
                  </a:lnTo>
                  <a:cubicBezTo>
                    <a:pt x="83" y="18076"/>
                    <a:pt x="83" y="19514"/>
                    <a:pt x="42" y="20951"/>
                  </a:cubicBezTo>
                  <a:lnTo>
                    <a:pt x="0" y="22061"/>
                  </a:lnTo>
                  <a:lnTo>
                    <a:pt x="42" y="23129"/>
                  </a:lnTo>
                  <a:lnTo>
                    <a:pt x="124" y="25306"/>
                  </a:lnTo>
                  <a:cubicBezTo>
                    <a:pt x="165" y="26004"/>
                    <a:pt x="206" y="26703"/>
                    <a:pt x="329" y="27442"/>
                  </a:cubicBezTo>
                  <a:lnTo>
                    <a:pt x="576" y="29578"/>
                  </a:lnTo>
                  <a:cubicBezTo>
                    <a:pt x="658" y="30277"/>
                    <a:pt x="822" y="30975"/>
                    <a:pt x="945" y="31673"/>
                  </a:cubicBezTo>
                  <a:lnTo>
                    <a:pt x="945" y="31797"/>
                  </a:lnTo>
                  <a:lnTo>
                    <a:pt x="17747" y="31797"/>
                  </a:lnTo>
                  <a:cubicBezTo>
                    <a:pt x="17706" y="31509"/>
                    <a:pt x="17665" y="31221"/>
                    <a:pt x="17624" y="30934"/>
                  </a:cubicBezTo>
                  <a:lnTo>
                    <a:pt x="17501" y="29496"/>
                  </a:lnTo>
                  <a:cubicBezTo>
                    <a:pt x="17418" y="29003"/>
                    <a:pt x="17377" y="28510"/>
                    <a:pt x="17377" y="28017"/>
                  </a:cubicBezTo>
                  <a:lnTo>
                    <a:pt x="17377" y="26579"/>
                  </a:lnTo>
                  <a:cubicBezTo>
                    <a:pt x="17336" y="26086"/>
                    <a:pt x="17336" y="25594"/>
                    <a:pt x="17377" y="25142"/>
                  </a:cubicBezTo>
                  <a:lnTo>
                    <a:pt x="17459" y="23704"/>
                  </a:lnTo>
                  <a:lnTo>
                    <a:pt x="17501" y="22964"/>
                  </a:lnTo>
                  <a:lnTo>
                    <a:pt x="17624" y="22266"/>
                  </a:lnTo>
                  <a:cubicBezTo>
                    <a:pt x="17706" y="21280"/>
                    <a:pt x="17870" y="20335"/>
                    <a:pt x="18076" y="19431"/>
                  </a:cubicBezTo>
                  <a:lnTo>
                    <a:pt x="18363" y="17994"/>
                  </a:lnTo>
                  <a:cubicBezTo>
                    <a:pt x="18445" y="17542"/>
                    <a:pt x="18651" y="17090"/>
                    <a:pt x="18774" y="16638"/>
                  </a:cubicBezTo>
                  <a:cubicBezTo>
                    <a:pt x="18897" y="16186"/>
                    <a:pt x="19021" y="15734"/>
                    <a:pt x="19144" y="15282"/>
                  </a:cubicBezTo>
                  <a:lnTo>
                    <a:pt x="19678" y="13927"/>
                  </a:lnTo>
                  <a:cubicBezTo>
                    <a:pt x="20006" y="12982"/>
                    <a:pt x="20376" y="12325"/>
                    <a:pt x="20705" y="11585"/>
                  </a:cubicBezTo>
                  <a:cubicBezTo>
                    <a:pt x="20828" y="11257"/>
                    <a:pt x="21157" y="10681"/>
                    <a:pt x="21403" y="10147"/>
                  </a:cubicBezTo>
                  <a:lnTo>
                    <a:pt x="263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3784300" y="2837450"/>
              <a:ext cx="224950" cy="289650"/>
            </a:xfrm>
            <a:custGeom>
              <a:rect b="b" l="l" r="r" t="t"/>
              <a:pathLst>
                <a:path extrusionOk="0" h="11586" w="8998">
                  <a:moveTo>
                    <a:pt x="7190" y="1"/>
                  </a:moveTo>
                  <a:cubicBezTo>
                    <a:pt x="5218" y="3616"/>
                    <a:pt x="2794" y="6943"/>
                    <a:pt x="1" y="9942"/>
                  </a:cubicBezTo>
                  <a:lnTo>
                    <a:pt x="1315" y="11586"/>
                  </a:lnTo>
                  <a:cubicBezTo>
                    <a:pt x="4314" y="8381"/>
                    <a:pt x="6902" y="4807"/>
                    <a:pt x="8997" y="946"/>
                  </a:cubicBezTo>
                  <a:lnTo>
                    <a:pt x="71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4656225" y="2837450"/>
              <a:ext cx="223900" cy="289650"/>
            </a:xfrm>
            <a:custGeom>
              <a:rect b="b" l="l" r="r" t="t"/>
              <a:pathLst>
                <a:path extrusionOk="0" h="11586" w="8956">
                  <a:moveTo>
                    <a:pt x="1808" y="1"/>
                  </a:moveTo>
                  <a:lnTo>
                    <a:pt x="0" y="946"/>
                  </a:lnTo>
                  <a:cubicBezTo>
                    <a:pt x="2096" y="4807"/>
                    <a:pt x="4684" y="8381"/>
                    <a:pt x="7682" y="11586"/>
                  </a:cubicBezTo>
                  <a:lnTo>
                    <a:pt x="8956" y="9942"/>
                  </a:lnTo>
                  <a:cubicBezTo>
                    <a:pt x="6162" y="6943"/>
                    <a:pt x="3780" y="3616"/>
                    <a:pt x="18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4574075" y="5375200"/>
              <a:ext cx="769225" cy="84225"/>
            </a:xfrm>
            <a:custGeom>
              <a:rect b="b" l="l" r="r" t="t"/>
              <a:pathLst>
                <a:path extrusionOk="0" h="3369" w="30769">
                  <a:moveTo>
                    <a:pt x="0" y="0"/>
                  </a:moveTo>
                  <a:lnTo>
                    <a:pt x="0" y="2588"/>
                  </a:lnTo>
                  <a:cubicBezTo>
                    <a:pt x="0" y="2999"/>
                    <a:pt x="370" y="3369"/>
                    <a:pt x="781" y="3369"/>
                  </a:cubicBezTo>
                  <a:lnTo>
                    <a:pt x="29988" y="3369"/>
                  </a:lnTo>
                  <a:cubicBezTo>
                    <a:pt x="30399" y="3369"/>
                    <a:pt x="30769" y="2999"/>
                    <a:pt x="30769" y="2588"/>
                  </a:cubicBezTo>
                  <a:lnTo>
                    <a:pt x="307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4755850" y="4969525"/>
              <a:ext cx="587450" cy="405700"/>
            </a:xfrm>
            <a:custGeom>
              <a:rect b="b" l="l" r="r" t="t"/>
              <a:pathLst>
                <a:path extrusionOk="0" h="16228" w="23498">
                  <a:moveTo>
                    <a:pt x="7970" y="0"/>
                  </a:moveTo>
                  <a:cubicBezTo>
                    <a:pt x="6943" y="0"/>
                    <a:pt x="6614" y="206"/>
                    <a:pt x="6614" y="740"/>
                  </a:cubicBezTo>
                  <a:lnTo>
                    <a:pt x="6614" y="5587"/>
                  </a:lnTo>
                  <a:lnTo>
                    <a:pt x="0" y="9449"/>
                  </a:lnTo>
                  <a:lnTo>
                    <a:pt x="0" y="16227"/>
                  </a:lnTo>
                  <a:lnTo>
                    <a:pt x="23498" y="16227"/>
                  </a:lnTo>
                  <a:cubicBezTo>
                    <a:pt x="23498" y="16227"/>
                    <a:pt x="23169" y="13516"/>
                    <a:pt x="22923" y="12366"/>
                  </a:cubicBezTo>
                  <a:cubicBezTo>
                    <a:pt x="22717" y="11215"/>
                    <a:pt x="20869" y="6204"/>
                    <a:pt x="20622" y="5546"/>
                  </a:cubicBezTo>
                  <a:lnTo>
                    <a:pt x="20622" y="740"/>
                  </a:lnTo>
                  <a:cubicBezTo>
                    <a:pt x="20622" y="206"/>
                    <a:pt x="20294" y="0"/>
                    <a:pt x="192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5099900" y="5155400"/>
              <a:ext cx="193100" cy="219825"/>
            </a:xfrm>
            <a:custGeom>
              <a:rect b="b" l="l" r="r" t="t"/>
              <a:pathLst>
                <a:path extrusionOk="0" h="8793" w="7724">
                  <a:moveTo>
                    <a:pt x="7559" y="1"/>
                  </a:moveTo>
                  <a:cubicBezTo>
                    <a:pt x="5546" y="1"/>
                    <a:pt x="3615" y="781"/>
                    <a:pt x="2218" y="2219"/>
                  </a:cubicBezTo>
                  <a:cubicBezTo>
                    <a:pt x="1150" y="3369"/>
                    <a:pt x="0" y="5382"/>
                    <a:pt x="493" y="8792"/>
                  </a:cubicBezTo>
                  <a:lnTo>
                    <a:pt x="1027" y="8792"/>
                  </a:lnTo>
                  <a:cubicBezTo>
                    <a:pt x="657" y="6204"/>
                    <a:pt x="1150" y="4027"/>
                    <a:pt x="2588" y="2548"/>
                  </a:cubicBezTo>
                  <a:cubicBezTo>
                    <a:pt x="3908" y="1228"/>
                    <a:pt x="5695" y="492"/>
                    <a:pt x="7570" y="492"/>
                  </a:cubicBezTo>
                  <a:cubicBezTo>
                    <a:pt x="7621" y="492"/>
                    <a:pt x="7672" y="493"/>
                    <a:pt x="7723" y="494"/>
                  </a:cubicBezTo>
                  <a:cubicBezTo>
                    <a:pt x="7682" y="330"/>
                    <a:pt x="7600" y="165"/>
                    <a:pt x="75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4574075" y="5189300"/>
              <a:ext cx="313250" cy="185925"/>
            </a:xfrm>
            <a:custGeom>
              <a:rect b="b" l="l" r="r" t="t"/>
              <a:pathLst>
                <a:path extrusionOk="0" h="7437" w="12530">
                  <a:moveTo>
                    <a:pt x="8298" y="1"/>
                  </a:moveTo>
                  <a:cubicBezTo>
                    <a:pt x="8298" y="1"/>
                    <a:pt x="4478" y="1356"/>
                    <a:pt x="3081" y="1972"/>
                  </a:cubicBezTo>
                  <a:cubicBezTo>
                    <a:pt x="1684" y="2589"/>
                    <a:pt x="0" y="5012"/>
                    <a:pt x="0" y="7436"/>
                  </a:cubicBezTo>
                  <a:lnTo>
                    <a:pt x="12529" y="7436"/>
                  </a:lnTo>
                  <a:cubicBezTo>
                    <a:pt x="12529" y="5177"/>
                    <a:pt x="11667" y="1438"/>
                    <a:pt x="8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4606925" y="5348475"/>
              <a:ext cx="280400" cy="26750"/>
            </a:xfrm>
            <a:custGeom>
              <a:rect b="b" l="l" r="r" t="t"/>
              <a:pathLst>
                <a:path extrusionOk="0" h="1070" w="11216">
                  <a:moveTo>
                    <a:pt x="11174" y="1"/>
                  </a:moveTo>
                  <a:lnTo>
                    <a:pt x="1" y="1069"/>
                  </a:lnTo>
                  <a:lnTo>
                    <a:pt x="11215" y="1069"/>
                  </a:lnTo>
                  <a:cubicBezTo>
                    <a:pt x="11215" y="699"/>
                    <a:pt x="11215" y="330"/>
                    <a:pt x="11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4804100" y="5150525"/>
              <a:ext cx="88350" cy="76800"/>
            </a:xfrm>
            <a:custGeom>
              <a:rect b="b" l="l" r="r" t="t"/>
              <a:pathLst>
                <a:path extrusionOk="0" h="3072" w="3534">
                  <a:moveTo>
                    <a:pt x="755" y="1"/>
                  </a:moveTo>
                  <a:cubicBezTo>
                    <a:pt x="290" y="1"/>
                    <a:pt x="0" y="747"/>
                    <a:pt x="576" y="1018"/>
                  </a:cubicBezTo>
                  <a:cubicBezTo>
                    <a:pt x="1316" y="1510"/>
                    <a:pt x="2014" y="2127"/>
                    <a:pt x="2548" y="2866"/>
                  </a:cubicBezTo>
                  <a:cubicBezTo>
                    <a:pt x="2671" y="2989"/>
                    <a:pt x="2794" y="3072"/>
                    <a:pt x="2959" y="3072"/>
                  </a:cubicBezTo>
                  <a:cubicBezTo>
                    <a:pt x="3082" y="3072"/>
                    <a:pt x="3205" y="3030"/>
                    <a:pt x="3287" y="2948"/>
                  </a:cubicBezTo>
                  <a:cubicBezTo>
                    <a:pt x="3493" y="2784"/>
                    <a:pt x="3534" y="2455"/>
                    <a:pt x="3370" y="2250"/>
                  </a:cubicBezTo>
                  <a:cubicBezTo>
                    <a:pt x="2753" y="1387"/>
                    <a:pt x="1973" y="689"/>
                    <a:pt x="1069" y="114"/>
                  </a:cubicBezTo>
                  <a:cubicBezTo>
                    <a:pt x="961" y="34"/>
                    <a:pt x="854" y="1"/>
                    <a:pt x="7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4855475" y="5123800"/>
              <a:ext cx="85250" cy="75800"/>
            </a:xfrm>
            <a:custGeom>
              <a:rect b="b" l="l" r="r" t="t"/>
              <a:pathLst>
                <a:path extrusionOk="0" h="3032" w="3410">
                  <a:moveTo>
                    <a:pt x="714" y="0"/>
                  </a:moveTo>
                  <a:cubicBezTo>
                    <a:pt x="253" y="0"/>
                    <a:pt x="1" y="659"/>
                    <a:pt x="452" y="936"/>
                  </a:cubicBezTo>
                  <a:cubicBezTo>
                    <a:pt x="1232" y="1470"/>
                    <a:pt x="1890" y="2087"/>
                    <a:pt x="2465" y="2826"/>
                  </a:cubicBezTo>
                  <a:cubicBezTo>
                    <a:pt x="2547" y="2949"/>
                    <a:pt x="2711" y="3031"/>
                    <a:pt x="2876" y="3031"/>
                  </a:cubicBezTo>
                  <a:cubicBezTo>
                    <a:pt x="2958" y="3031"/>
                    <a:pt x="3081" y="2990"/>
                    <a:pt x="3163" y="2908"/>
                  </a:cubicBezTo>
                  <a:cubicBezTo>
                    <a:pt x="3369" y="2744"/>
                    <a:pt x="3410" y="2415"/>
                    <a:pt x="3245" y="2210"/>
                  </a:cubicBezTo>
                  <a:cubicBezTo>
                    <a:pt x="2629" y="1347"/>
                    <a:pt x="1849" y="649"/>
                    <a:pt x="986" y="74"/>
                  </a:cubicBezTo>
                  <a:cubicBezTo>
                    <a:pt x="890" y="23"/>
                    <a:pt x="798" y="0"/>
                    <a:pt x="7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4901500" y="5095075"/>
              <a:ext cx="88525" cy="76800"/>
            </a:xfrm>
            <a:custGeom>
              <a:rect b="b" l="l" r="r" t="t"/>
              <a:pathLst>
                <a:path extrusionOk="0" h="3072" w="3541">
                  <a:moveTo>
                    <a:pt x="761" y="0"/>
                  </a:moveTo>
                  <a:cubicBezTo>
                    <a:pt x="295" y="0"/>
                    <a:pt x="0" y="739"/>
                    <a:pt x="542" y="976"/>
                  </a:cubicBezTo>
                  <a:cubicBezTo>
                    <a:pt x="1322" y="1469"/>
                    <a:pt x="1979" y="2126"/>
                    <a:pt x="2555" y="2866"/>
                  </a:cubicBezTo>
                  <a:cubicBezTo>
                    <a:pt x="2637" y="2989"/>
                    <a:pt x="2801" y="3071"/>
                    <a:pt x="2965" y="3071"/>
                  </a:cubicBezTo>
                  <a:cubicBezTo>
                    <a:pt x="3089" y="3071"/>
                    <a:pt x="3171" y="3030"/>
                    <a:pt x="3253" y="2948"/>
                  </a:cubicBezTo>
                  <a:cubicBezTo>
                    <a:pt x="3499" y="2784"/>
                    <a:pt x="3540" y="2455"/>
                    <a:pt x="3376" y="2250"/>
                  </a:cubicBezTo>
                  <a:cubicBezTo>
                    <a:pt x="2719" y="1387"/>
                    <a:pt x="1938" y="689"/>
                    <a:pt x="1076" y="113"/>
                  </a:cubicBezTo>
                  <a:cubicBezTo>
                    <a:pt x="967" y="34"/>
                    <a:pt x="860" y="0"/>
                    <a:pt x="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3649775" y="5373125"/>
              <a:ext cx="765125" cy="83225"/>
            </a:xfrm>
            <a:custGeom>
              <a:rect b="b" l="l" r="r" t="t"/>
              <a:pathLst>
                <a:path extrusionOk="0" h="3329" w="30605">
                  <a:moveTo>
                    <a:pt x="0" y="1"/>
                  </a:moveTo>
                  <a:lnTo>
                    <a:pt x="0" y="2589"/>
                  </a:lnTo>
                  <a:cubicBezTo>
                    <a:pt x="0" y="3000"/>
                    <a:pt x="370" y="3328"/>
                    <a:pt x="781" y="3328"/>
                  </a:cubicBezTo>
                  <a:lnTo>
                    <a:pt x="29824" y="3328"/>
                  </a:lnTo>
                  <a:cubicBezTo>
                    <a:pt x="30276" y="3328"/>
                    <a:pt x="30605" y="3000"/>
                    <a:pt x="30605" y="2589"/>
                  </a:cubicBezTo>
                  <a:lnTo>
                    <a:pt x="306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3829500" y="4969525"/>
              <a:ext cx="584375" cy="403625"/>
            </a:xfrm>
            <a:custGeom>
              <a:rect b="b" l="l" r="r" t="t"/>
              <a:pathLst>
                <a:path extrusionOk="0" h="16145" w="23375">
                  <a:moveTo>
                    <a:pt x="7970" y="0"/>
                  </a:moveTo>
                  <a:cubicBezTo>
                    <a:pt x="6943" y="0"/>
                    <a:pt x="6614" y="206"/>
                    <a:pt x="6614" y="740"/>
                  </a:cubicBezTo>
                  <a:lnTo>
                    <a:pt x="6614" y="5546"/>
                  </a:lnTo>
                  <a:lnTo>
                    <a:pt x="0" y="9367"/>
                  </a:lnTo>
                  <a:lnTo>
                    <a:pt x="0" y="16145"/>
                  </a:lnTo>
                  <a:lnTo>
                    <a:pt x="23375" y="16145"/>
                  </a:lnTo>
                  <a:cubicBezTo>
                    <a:pt x="23375" y="16145"/>
                    <a:pt x="23087" y="13434"/>
                    <a:pt x="22841" y="12283"/>
                  </a:cubicBezTo>
                  <a:cubicBezTo>
                    <a:pt x="22594" y="11174"/>
                    <a:pt x="20787" y="6162"/>
                    <a:pt x="20540" y="5546"/>
                  </a:cubicBezTo>
                  <a:lnTo>
                    <a:pt x="20540" y="740"/>
                  </a:lnTo>
                  <a:cubicBezTo>
                    <a:pt x="20540" y="247"/>
                    <a:pt x="20211" y="0"/>
                    <a:pt x="19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4173525" y="5153350"/>
              <a:ext cx="191050" cy="218775"/>
            </a:xfrm>
            <a:custGeom>
              <a:rect b="b" l="l" r="r" t="t"/>
              <a:pathLst>
                <a:path extrusionOk="0" h="8751" w="7642">
                  <a:moveTo>
                    <a:pt x="7477" y="1"/>
                  </a:moveTo>
                  <a:cubicBezTo>
                    <a:pt x="5464" y="1"/>
                    <a:pt x="3575" y="822"/>
                    <a:pt x="2178" y="2219"/>
                  </a:cubicBezTo>
                  <a:cubicBezTo>
                    <a:pt x="1110" y="3369"/>
                    <a:pt x="1" y="5382"/>
                    <a:pt x="494" y="8751"/>
                  </a:cubicBezTo>
                  <a:lnTo>
                    <a:pt x="987" y="8751"/>
                  </a:lnTo>
                  <a:cubicBezTo>
                    <a:pt x="617" y="6245"/>
                    <a:pt x="1151" y="4068"/>
                    <a:pt x="2548" y="2589"/>
                  </a:cubicBezTo>
                  <a:cubicBezTo>
                    <a:pt x="3868" y="1269"/>
                    <a:pt x="5655" y="533"/>
                    <a:pt x="7492" y="533"/>
                  </a:cubicBezTo>
                  <a:cubicBezTo>
                    <a:pt x="7542" y="533"/>
                    <a:pt x="7592" y="534"/>
                    <a:pt x="7642" y="535"/>
                  </a:cubicBezTo>
                  <a:lnTo>
                    <a:pt x="74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3649775" y="5189300"/>
              <a:ext cx="312225" cy="183850"/>
            </a:xfrm>
            <a:custGeom>
              <a:rect b="b" l="l" r="r" t="t"/>
              <a:pathLst>
                <a:path extrusionOk="0" h="7354" w="12489">
                  <a:moveTo>
                    <a:pt x="8257" y="1"/>
                  </a:moveTo>
                  <a:cubicBezTo>
                    <a:pt x="8257" y="1"/>
                    <a:pt x="4437" y="1315"/>
                    <a:pt x="3081" y="1931"/>
                  </a:cubicBezTo>
                  <a:cubicBezTo>
                    <a:pt x="1684" y="2548"/>
                    <a:pt x="0" y="4971"/>
                    <a:pt x="0" y="7354"/>
                  </a:cubicBezTo>
                  <a:lnTo>
                    <a:pt x="12488" y="7354"/>
                  </a:lnTo>
                  <a:cubicBezTo>
                    <a:pt x="12488" y="5136"/>
                    <a:pt x="11585" y="1397"/>
                    <a:pt x="8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3682625" y="5346425"/>
              <a:ext cx="279375" cy="26725"/>
            </a:xfrm>
            <a:custGeom>
              <a:rect b="b" l="l" r="r" t="t"/>
              <a:pathLst>
                <a:path extrusionOk="0" h="1069" w="11175">
                  <a:moveTo>
                    <a:pt x="11092" y="1"/>
                  </a:moveTo>
                  <a:lnTo>
                    <a:pt x="1" y="1069"/>
                  </a:lnTo>
                  <a:lnTo>
                    <a:pt x="11174" y="1069"/>
                  </a:lnTo>
                  <a:cubicBezTo>
                    <a:pt x="11174" y="699"/>
                    <a:pt x="11133" y="371"/>
                    <a:pt x="110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3881450" y="5151150"/>
              <a:ext cx="85675" cy="75150"/>
            </a:xfrm>
            <a:custGeom>
              <a:rect b="b" l="l" r="r" t="t"/>
              <a:pathLst>
                <a:path extrusionOk="0" h="3006" w="3427">
                  <a:moveTo>
                    <a:pt x="742" y="0"/>
                  </a:moveTo>
                  <a:cubicBezTo>
                    <a:pt x="284" y="0"/>
                    <a:pt x="0" y="631"/>
                    <a:pt x="428" y="951"/>
                  </a:cubicBezTo>
                  <a:cubicBezTo>
                    <a:pt x="1208" y="1444"/>
                    <a:pt x="1866" y="2061"/>
                    <a:pt x="2441" y="2800"/>
                  </a:cubicBezTo>
                  <a:cubicBezTo>
                    <a:pt x="2523" y="2923"/>
                    <a:pt x="2687" y="3005"/>
                    <a:pt x="2852" y="3005"/>
                  </a:cubicBezTo>
                  <a:cubicBezTo>
                    <a:pt x="2934" y="3005"/>
                    <a:pt x="3057" y="2964"/>
                    <a:pt x="3139" y="2882"/>
                  </a:cubicBezTo>
                  <a:cubicBezTo>
                    <a:pt x="3345" y="2718"/>
                    <a:pt x="3427" y="2389"/>
                    <a:pt x="3221" y="2184"/>
                  </a:cubicBezTo>
                  <a:cubicBezTo>
                    <a:pt x="2605" y="1321"/>
                    <a:pt x="1825" y="623"/>
                    <a:pt x="962" y="48"/>
                  </a:cubicBezTo>
                  <a:cubicBezTo>
                    <a:pt x="886" y="15"/>
                    <a:pt x="812" y="0"/>
                    <a:pt x="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3929050" y="5122600"/>
              <a:ext cx="86350" cy="75975"/>
            </a:xfrm>
            <a:custGeom>
              <a:rect b="b" l="l" r="r" t="t"/>
              <a:pathLst>
                <a:path extrusionOk="0" h="3039" w="3454">
                  <a:moveTo>
                    <a:pt x="778" y="1"/>
                  </a:moveTo>
                  <a:cubicBezTo>
                    <a:pt x="378" y="1"/>
                    <a:pt x="1" y="769"/>
                    <a:pt x="455" y="943"/>
                  </a:cubicBezTo>
                  <a:cubicBezTo>
                    <a:pt x="1235" y="1477"/>
                    <a:pt x="1892" y="2093"/>
                    <a:pt x="2468" y="2833"/>
                  </a:cubicBezTo>
                  <a:cubicBezTo>
                    <a:pt x="2550" y="2956"/>
                    <a:pt x="2714" y="3038"/>
                    <a:pt x="2878" y="3038"/>
                  </a:cubicBezTo>
                  <a:cubicBezTo>
                    <a:pt x="2961" y="3038"/>
                    <a:pt x="3084" y="2997"/>
                    <a:pt x="3166" y="2915"/>
                  </a:cubicBezTo>
                  <a:cubicBezTo>
                    <a:pt x="3412" y="2751"/>
                    <a:pt x="3454" y="2422"/>
                    <a:pt x="3248" y="2217"/>
                  </a:cubicBezTo>
                  <a:cubicBezTo>
                    <a:pt x="2632" y="1354"/>
                    <a:pt x="1851" y="656"/>
                    <a:pt x="989" y="81"/>
                  </a:cubicBezTo>
                  <a:cubicBezTo>
                    <a:pt x="921" y="25"/>
                    <a:pt x="849" y="1"/>
                    <a:pt x="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3975325" y="5094050"/>
              <a:ext cx="88350" cy="76800"/>
            </a:xfrm>
            <a:custGeom>
              <a:rect b="b" l="l" r="r" t="t"/>
              <a:pathLst>
                <a:path extrusionOk="0" h="3072" w="3534">
                  <a:moveTo>
                    <a:pt x="754" y="0"/>
                  </a:moveTo>
                  <a:cubicBezTo>
                    <a:pt x="289" y="0"/>
                    <a:pt x="0" y="739"/>
                    <a:pt x="576" y="976"/>
                  </a:cubicBezTo>
                  <a:cubicBezTo>
                    <a:pt x="1315" y="1510"/>
                    <a:pt x="2013" y="2126"/>
                    <a:pt x="2547" y="2866"/>
                  </a:cubicBezTo>
                  <a:cubicBezTo>
                    <a:pt x="2630" y="2989"/>
                    <a:pt x="2794" y="3071"/>
                    <a:pt x="2958" y="3071"/>
                  </a:cubicBezTo>
                  <a:cubicBezTo>
                    <a:pt x="3081" y="3071"/>
                    <a:pt x="3164" y="3030"/>
                    <a:pt x="3246" y="2948"/>
                  </a:cubicBezTo>
                  <a:cubicBezTo>
                    <a:pt x="3492" y="2784"/>
                    <a:pt x="3533" y="2455"/>
                    <a:pt x="3369" y="2250"/>
                  </a:cubicBezTo>
                  <a:cubicBezTo>
                    <a:pt x="2712" y="1387"/>
                    <a:pt x="1931" y="688"/>
                    <a:pt x="1068" y="113"/>
                  </a:cubicBezTo>
                  <a:cubicBezTo>
                    <a:pt x="960" y="34"/>
                    <a:pt x="853" y="0"/>
                    <a:pt x="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4751750" y="2181200"/>
              <a:ext cx="1017775" cy="1116375"/>
            </a:xfrm>
            <a:custGeom>
              <a:rect b="b" l="l" r="r" t="t"/>
              <a:pathLst>
                <a:path extrusionOk="0" h="44655" w="40711">
                  <a:moveTo>
                    <a:pt x="9777" y="1"/>
                  </a:moveTo>
                  <a:cubicBezTo>
                    <a:pt x="9777" y="1"/>
                    <a:pt x="0" y="7313"/>
                    <a:pt x="10106" y="20171"/>
                  </a:cubicBezTo>
                  <a:cubicBezTo>
                    <a:pt x="12611" y="23622"/>
                    <a:pt x="25962" y="26785"/>
                    <a:pt x="29126" y="44655"/>
                  </a:cubicBezTo>
                  <a:lnTo>
                    <a:pt x="40710" y="42272"/>
                  </a:lnTo>
                  <a:cubicBezTo>
                    <a:pt x="34877" y="14050"/>
                    <a:pt x="10804" y="576"/>
                    <a:pt x="9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5390525" y="3256487"/>
              <a:ext cx="480675" cy="499150"/>
            </a:xfrm>
            <a:custGeom>
              <a:rect b="b" l="l" r="r" t="t"/>
              <a:pathLst>
                <a:path extrusionOk="0" h="19966" w="19227">
                  <a:moveTo>
                    <a:pt x="15529" y="1"/>
                  </a:moveTo>
                  <a:lnTo>
                    <a:pt x="4355" y="2753"/>
                  </a:lnTo>
                  <a:cubicBezTo>
                    <a:pt x="3082" y="3944"/>
                    <a:pt x="1356" y="6368"/>
                    <a:pt x="863" y="6943"/>
                  </a:cubicBezTo>
                  <a:cubicBezTo>
                    <a:pt x="288" y="7806"/>
                    <a:pt x="1" y="8874"/>
                    <a:pt x="83" y="9942"/>
                  </a:cubicBezTo>
                  <a:cubicBezTo>
                    <a:pt x="206" y="11010"/>
                    <a:pt x="453" y="13187"/>
                    <a:pt x="535" y="13721"/>
                  </a:cubicBezTo>
                  <a:cubicBezTo>
                    <a:pt x="658" y="14214"/>
                    <a:pt x="1151" y="14748"/>
                    <a:pt x="2383" y="15200"/>
                  </a:cubicBezTo>
                  <a:cubicBezTo>
                    <a:pt x="2383" y="16104"/>
                    <a:pt x="2424" y="17008"/>
                    <a:pt x="2548" y="17911"/>
                  </a:cubicBezTo>
                  <a:cubicBezTo>
                    <a:pt x="2753" y="18856"/>
                    <a:pt x="4314" y="19965"/>
                    <a:pt x="5670" y="19965"/>
                  </a:cubicBezTo>
                  <a:cubicBezTo>
                    <a:pt x="7066" y="19965"/>
                    <a:pt x="8997" y="18815"/>
                    <a:pt x="9285" y="18815"/>
                  </a:cubicBezTo>
                  <a:cubicBezTo>
                    <a:pt x="9572" y="18815"/>
                    <a:pt x="15940" y="16967"/>
                    <a:pt x="17460" y="15488"/>
                  </a:cubicBezTo>
                  <a:cubicBezTo>
                    <a:pt x="18939" y="13968"/>
                    <a:pt x="19226" y="11749"/>
                    <a:pt x="19021" y="8956"/>
                  </a:cubicBezTo>
                  <a:cubicBezTo>
                    <a:pt x="18856" y="6204"/>
                    <a:pt x="17460" y="1397"/>
                    <a:pt x="15529" y="1"/>
                  </a:cubicBezTo>
                  <a:close/>
                </a:path>
              </a:pathLst>
            </a:custGeom>
            <a:solidFill>
              <a:srgbClr val="A461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5511725" y="3281125"/>
              <a:ext cx="277300" cy="97475"/>
            </a:xfrm>
            <a:custGeom>
              <a:rect b="b" l="l" r="r" t="t"/>
              <a:pathLst>
                <a:path extrusionOk="0" h="3899" w="11092">
                  <a:moveTo>
                    <a:pt x="10681" y="1"/>
                  </a:moveTo>
                  <a:lnTo>
                    <a:pt x="0" y="2589"/>
                  </a:lnTo>
                  <a:lnTo>
                    <a:pt x="0" y="3246"/>
                  </a:lnTo>
                  <a:cubicBezTo>
                    <a:pt x="1134" y="3671"/>
                    <a:pt x="2478" y="3898"/>
                    <a:pt x="3842" y="3898"/>
                  </a:cubicBezTo>
                  <a:cubicBezTo>
                    <a:pt x="6827" y="3898"/>
                    <a:pt x="9907" y="2810"/>
                    <a:pt x="11092" y="329"/>
                  </a:cubicBezTo>
                  <a:cubicBezTo>
                    <a:pt x="10968" y="206"/>
                    <a:pt x="10845" y="83"/>
                    <a:pt x="10681" y="1"/>
                  </a:cubicBezTo>
                  <a:close/>
                </a:path>
              </a:pathLst>
            </a:custGeom>
            <a:solidFill>
              <a:srgbClr val="8946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5441875" y="3142725"/>
              <a:ext cx="357425" cy="221125"/>
            </a:xfrm>
            <a:custGeom>
              <a:rect b="b" l="l" r="r" t="t"/>
              <a:pathLst>
                <a:path extrusionOk="0" h="8845" w="14297">
                  <a:moveTo>
                    <a:pt x="11775" y="1"/>
                  </a:moveTo>
                  <a:cubicBezTo>
                    <a:pt x="11588" y="1"/>
                    <a:pt x="11398" y="37"/>
                    <a:pt x="11215" y="114"/>
                  </a:cubicBezTo>
                  <a:cubicBezTo>
                    <a:pt x="9983" y="484"/>
                    <a:pt x="1274" y="2661"/>
                    <a:pt x="1274" y="2661"/>
                  </a:cubicBezTo>
                  <a:cubicBezTo>
                    <a:pt x="453" y="2949"/>
                    <a:pt x="1" y="3852"/>
                    <a:pt x="206" y="4715"/>
                  </a:cubicBezTo>
                  <a:cubicBezTo>
                    <a:pt x="617" y="5947"/>
                    <a:pt x="1110" y="7180"/>
                    <a:pt x="1644" y="8330"/>
                  </a:cubicBezTo>
                  <a:cubicBezTo>
                    <a:pt x="1742" y="8551"/>
                    <a:pt x="2426" y="8845"/>
                    <a:pt x="3914" y="8845"/>
                  </a:cubicBezTo>
                  <a:cubicBezTo>
                    <a:pt x="4918" y="8845"/>
                    <a:pt x="6289" y="8711"/>
                    <a:pt x="8093" y="8330"/>
                  </a:cubicBezTo>
                  <a:cubicBezTo>
                    <a:pt x="12530" y="7426"/>
                    <a:pt x="14296" y="5824"/>
                    <a:pt x="14255" y="5208"/>
                  </a:cubicBezTo>
                  <a:cubicBezTo>
                    <a:pt x="13968" y="3811"/>
                    <a:pt x="13598" y="2373"/>
                    <a:pt x="13187" y="1018"/>
                  </a:cubicBezTo>
                  <a:cubicBezTo>
                    <a:pt x="12967" y="389"/>
                    <a:pt x="12386" y="1"/>
                    <a:pt x="11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6"/>
            <p:cNvSpPr/>
            <p:nvPr/>
          </p:nvSpPr>
          <p:spPr>
            <a:xfrm>
              <a:off x="5419275" y="3587175"/>
              <a:ext cx="46250" cy="72950"/>
            </a:xfrm>
            <a:custGeom>
              <a:rect b="b" l="l" r="r" t="t"/>
              <a:pathLst>
                <a:path extrusionOk="0" h="2918" w="1850">
                  <a:moveTo>
                    <a:pt x="453" y="0"/>
                  </a:moveTo>
                  <a:cubicBezTo>
                    <a:pt x="371" y="42"/>
                    <a:pt x="371" y="124"/>
                    <a:pt x="453" y="329"/>
                  </a:cubicBezTo>
                  <a:cubicBezTo>
                    <a:pt x="494" y="535"/>
                    <a:pt x="740" y="1438"/>
                    <a:pt x="740" y="1438"/>
                  </a:cubicBezTo>
                  <a:cubicBezTo>
                    <a:pt x="330" y="1644"/>
                    <a:pt x="1" y="1931"/>
                    <a:pt x="42" y="2301"/>
                  </a:cubicBezTo>
                  <a:cubicBezTo>
                    <a:pt x="371" y="2589"/>
                    <a:pt x="822" y="2794"/>
                    <a:pt x="1233" y="2917"/>
                  </a:cubicBezTo>
                  <a:cubicBezTo>
                    <a:pt x="1480" y="2383"/>
                    <a:pt x="1685" y="1849"/>
                    <a:pt x="1849" y="1315"/>
                  </a:cubicBezTo>
                  <a:cubicBezTo>
                    <a:pt x="1439" y="822"/>
                    <a:pt x="946" y="370"/>
                    <a:pt x="453" y="0"/>
                  </a:cubicBezTo>
                  <a:close/>
                </a:path>
              </a:pathLst>
            </a:custGeom>
            <a:solidFill>
              <a:srgbClr val="8946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6"/>
            <p:cNvSpPr/>
            <p:nvPr/>
          </p:nvSpPr>
          <p:spPr>
            <a:xfrm>
              <a:off x="5610300" y="3668225"/>
              <a:ext cx="64725" cy="87400"/>
            </a:xfrm>
            <a:custGeom>
              <a:rect b="b" l="l" r="r" t="t"/>
              <a:pathLst>
                <a:path extrusionOk="0" h="3496" w="2589">
                  <a:moveTo>
                    <a:pt x="2413" y="0"/>
                  </a:moveTo>
                  <a:cubicBezTo>
                    <a:pt x="2193" y="0"/>
                    <a:pt x="524" y="2972"/>
                    <a:pt x="1" y="3496"/>
                  </a:cubicBezTo>
                  <a:cubicBezTo>
                    <a:pt x="124" y="3413"/>
                    <a:pt x="329" y="3331"/>
                    <a:pt x="494" y="3290"/>
                  </a:cubicBezTo>
                  <a:cubicBezTo>
                    <a:pt x="1028" y="3167"/>
                    <a:pt x="1562" y="3044"/>
                    <a:pt x="2096" y="2879"/>
                  </a:cubicBezTo>
                  <a:cubicBezTo>
                    <a:pt x="2342" y="2222"/>
                    <a:pt x="2589" y="168"/>
                    <a:pt x="2424" y="4"/>
                  </a:cubicBezTo>
                  <a:cubicBezTo>
                    <a:pt x="2421" y="1"/>
                    <a:pt x="2417" y="0"/>
                    <a:pt x="2413" y="0"/>
                  </a:cubicBezTo>
                  <a:close/>
                </a:path>
              </a:pathLst>
            </a:custGeom>
            <a:solidFill>
              <a:srgbClr val="8946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6"/>
            <p:cNvSpPr/>
            <p:nvPr/>
          </p:nvSpPr>
          <p:spPr>
            <a:xfrm>
              <a:off x="3558350" y="727325"/>
              <a:ext cx="1492275" cy="1391250"/>
            </a:xfrm>
            <a:custGeom>
              <a:rect b="b" l="l" r="r" t="t"/>
              <a:pathLst>
                <a:path extrusionOk="0" h="55650" w="59691">
                  <a:moveTo>
                    <a:pt x="28973" y="1"/>
                  </a:moveTo>
                  <a:cubicBezTo>
                    <a:pt x="27363" y="1"/>
                    <a:pt x="25775" y="156"/>
                    <a:pt x="24238" y="479"/>
                  </a:cubicBezTo>
                  <a:cubicBezTo>
                    <a:pt x="11791" y="3149"/>
                    <a:pt x="6327" y="12228"/>
                    <a:pt x="6327" y="12228"/>
                  </a:cubicBezTo>
                  <a:cubicBezTo>
                    <a:pt x="2630" y="17774"/>
                    <a:pt x="1" y="24511"/>
                    <a:pt x="4232" y="35726"/>
                  </a:cubicBezTo>
                  <a:cubicBezTo>
                    <a:pt x="3575" y="37082"/>
                    <a:pt x="2548" y="40697"/>
                    <a:pt x="2794" y="41518"/>
                  </a:cubicBezTo>
                  <a:cubicBezTo>
                    <a:pt x="3082" y="42340"/>
                    <a:pt x="6861" y="55650"/>
                    <a:pt x="26292" y="55650"/>
                  </a:cubicBezTo>
                  <a:cubicBezTo>
                    <a:pt x="45764" y="55650"/>
                    <a:pt x="51474" y="39341"/>
                    <a:pt x="51474" y="39341"/>
                  </a:cubicBezTo>
                  <a:cubicBezTo>
                    <a:pt x="51474" y="39341"/>
                    <a:pt x="59690" y="32891"/>
                    <a:pt x="55911" y="18678"/>
                  </a:cubicBezTo>
                  <a:cubicBezTo>
                    <a:pt x="53029" y="7870"/>
                    <a:pt x="40448" y="1"/>
                    <a:pt x="28973" y="1"/>
                  </a:cubicBezTo>
                  <a:close/>
                </a:path>
              </a:pathLst>
            </a:custGeom>
            <a:solidFill>
              <a:srgbClr val="A461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6"/>
            <p:cNvSpPr/>
            <p:nvPr/>
          </p:nvSpPr>
          <p:spPr>
            <a:xfrm>
              <a:off x="4581250" y="1068950"/>
              <a:ext cx="483750" cy="458075"/>
            </a:xfrm>
            <a:custGeom>
              <a:rect b="b" l="l" r="r" t="t"/>
              <a:pathLst>
                <a:path extrusionOk="0" h="18323" w="19350">
                  <a:moveTo>
                    <a:pt x="1" y="1"/>
                  </a:moveTo>
                  <a:lnTo>
                    <a:pt x="1" y="3780"/>
                  </a:lnTo>
                  <a:lnTo>
                    <a:pt x="7847" y="4438"/>
                  </a:lnTo>
                  <a:cubicBezTo>
                    <a:pt x="8176" y="4438"/>
                    <a:pt x="8176" y="4930"/>
                    <a:pt x="7847" y="4930"/>
                  </a:cubicBezTo>
                  <a:lnTo>
                    <a:pt x="1" y="5588"/>
                  </a:lnTo>
                  <a:lnTo>
                    <a:pt x="1" y="6492"/>
                  </a:lnTo>
                  <a:lnTo>
                    <a:pt x="5423" y="6902"/>
                  </a:lnTo>
                  <a:cubicBezTo>
                    <a:pt x="5546" y="6902"/>
                    <a:pt x="5670" y="7026"/>
                    <a:pt x="5629" y="7190"/>
                  </a:cubicBezTo>
                  <a:cubicBezTo>
                    <a:pt x="5629" y="7313"/>
                    <a:pt x="5546" y="7395"/>
                    <a:pt x="5423" y="7436"/>
                  </a:cubicBezTo>
                  <a:lnTo>
                    <a:pt x="1" y="7847"/>
                  </a:lnTo>
                  <a:lnTo>
                    <a:pt x="1" y="8915"/>
                  </a:lnTo>
                  <a:cubicBezTo>
                    <a:pt x="83" y="9573"/>
                    <a:pt x="617" y="10066"/>
                    <a:pt x="1274" y="10107"/>
                  </a:cubicBezTo>
                  <a:cubicBezTo>
                    <a:pt x="2219" y="10230"/>
                    <a:pt x="3164" y="10435"/>
                    <a:pt x="4068" y="10682"/>
                  </a:cubicBezTo>
                  <a:cubicBezTo>
                    <a:pt x="4684" y="10764"/>
                    <a:pt x="5095" y="11257"/>
                    <a:pt x="5095" y="11873"/>
                  </a:cubicBezTo>
                  <a:lnTo>
                    <a:pt x="5095" y="17460"/>
                  </a:lnTo>
                  <a:cubicBezTo>
                    <a:pt x="5095" y="18035"/>
                    <a:pt x="5218" y="18323"/>
                    <a:pt x="5875" y="18323"/>
                  </a:cubicBezTo>
                  <a:lnTo>
                    <a:pt x="8134" y="18323"/>
                  </a:lnTo>
                  <a:cubicBezTo>
                    <a:pt x="8627" y="18282"/>
                    <a:pt x="9038" y="17871"/>
                    <a:pt x="9038" y="17378"/>
                  </a:cubicBezTo>
                  <a:lnTo>
                    <a:pt x="9038" y="14708"/>
                  </a:lnTo>
                  <a:cubicBezTo>
                    <a:pt x="9038" y="14563"/>
                    <a:pt x="12239" y="11123"/>
                    <a:pt x="17193" y="11123"/>
                  </a:cubicBezTo>
                  <a:cubicBezTo>
                    <a:pt x="17880" y="11123"/>
                    <a:pt x="18600" y="11189"/>
                    <a:pt x="19349" y="11339"/>
                  </a:cubicBezTo>
                  <a:lnTo>
                    <a:pt x="19349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6"/>
            <p:cNvSpPr/>
            <p:nvPr/>
          </p:nvSpPr>
          <p:spPr>
            <a:xfrm>
              <a:off x="4807200" y="1310575"/>
              <a:ext cx="347175" cy="400275"/>
            </a:xfrm>
            <a:custGeom>
              <a:rect b="b" l="l" r="r" t="t"/>
              <a:pathLst>
                <a:path extrusionOk="0" h="16011" w="13887">
                  <a:moveTo>
                    <a:pt x="6450" y="1"/>
                  </a:moveTo>
                  <a:cubicBezTo>
                    <a:pt x="3477" y="1"/>
                    <a:pt x="692" y="2456"/>
                    <a:pt x="0" y="5043"/>
                  </a:cubicBezTo>
                  <a:lnTo>
                    <a:pt x="534" y="15723"/>
                  </a:lnTo>
                  <a:cubicBezTo>
                    <a:pt x="1298" y="15919"/>
                    <a:pt x="2027" y="16010"/>
                    <a:pt x="2721" y="16010"/>
                  </a:cubicBezTo>
                  <a:cubicBezTo>
                    <a:pt x="10615" y="16010"/>
                    <a:pt x="13887" y="4233"/>
                    <a:pt x="9695" y="1099"/>
                  </a:cubicBezTo>
                  <a:cubicBezTo>
                    <a:pt x="8650" y="329"/>
                    <a:pt x="7538" y="1"/>
                    <a:pt x="6450" y="1"/>
                  </a:cubicBezTo>
                  <a:close/>
                </a:path>
              </a:pathLst>
            </a:custGeom>
            <a:solidFill>
              <a:srgbClr val="A461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6"/>
            <p:cNvSpPr/>
            <p:nvPr/>
          </p:nvSpPr>
          <p:spPr>
            <a:xfrm>
              <a:off x="4849500" y="1416075"/>
              <a:ext cx="163125" cy="163775"/>
            </a:xfrm>
            <a:custGeom>
              <a:rect b="b" l="l" r="r" t="t"/>
              <a:pathLst>
                <a:path extrusionOk="0" h="6551" w="6525">
                  <a:moveTo>
                    <a:pt x="5210" y="1"/>
                  </a:moveTo>
                  <a:cubicBezTo>
                    <a:pt x="4840" y="1"/>
                    <a:pt x="4470" y="42"/>
                    <a:pt x="4100" y="124"/>
                  </a:cubicBezTo>
                  <a:cubicBezTo>
                    <a:pt x="3361" y="289"/>
                    <a:pt x="2663" y="699"/>
                    <a:pt x="2088" y="1233"/>
                  </a:cubicBezTo>
                  <a:cubicBezTo>
                    <a:pt x="1554" y="1767"/>
                    <a:pt x="1102" y="2384"/>
                    <a:pt x="814" y="3082"/>
                  </a:cubicBezTo>
                  <a:cubicBezTo>
                    <a:pt x="485" y="3739"/>
                    <a:pt x="239" y="4438"/>
                    <a:pt x="75" y="5177"/>
                  </a:cubicBezTo>
                  <a:lnTo>
                    <a:pt x="75" y="5259"/>
                  </a:lnTo>
                  <a:cubicBezTo>
                    <a:pt x="1" y="5726"/>
                    <a:pt x="368" y="6016"/>
                    <a:pt x="736" y="6016"/>
                  </a:cubicBezTo>
                  <a:cubicBezTo>
                    <a:pt x="984" y="6016"/>
                    <a:pt x="1233" y="5885"/>
                    <a:pt x="1348" y="5588"/>
                  </a:cubicBezTo>
                  <a:cubicBezTo>
                    <a:pt x="1512" y="5218"/>
                    <a:pt x="1800" y="4890"/>
                    <a:pt x="2129" y="4684"/>
                  </a:cubicBezTo>
                  <a:cubicBezTo>
                    <a:pt x="2473" y="4478"/>
                    <a:pt x="2817" y="4386"/>
                    <a:pt x="3185" y="4386"/>
                  </a:cubicBezTo>
                  <a:cubicBezTo>
                    <a:pt x="3257" y="4386"/>
                    <a:pt x="3329" y="4390"/>
                    <a:pt x="3402" y="4397"/>
                  </a:cubicBezTo>
                  <a:cubicBezTo>
                    <a:pt x="3854" y="4438"/>
                    <a:pt x="4265" y="4643"/>
                    <a:pt x="4593" y="4972"/>
                  </a:cubicBezTo>
                  <a:cubicBezTo>
                    <a:pt x="4881" y="5300"/>
                    <a:pt x="5045" y="5793"/>
                    <a:pt x="5004" y="6245"/>
                  </a:cubicBezTo>
                  <a:cubicBezTo>
                    <a:pt x="4982" y="6446"/>
                    <a:pt x="5130" y="6550"/>
                    <a:pt x="5269" y="6550"/>
                  </a:cubicBezTo>
                  <a:cubicBezTo>
                    <a:pt x="5386" y="6550"/>
                    <a:pt x="5497" y="6477"/>
                    <a:pt x="5497" y="6327"/>
                  </a:cubicBezTo>
                  <a:cubicBezTo>
                    <a:pt x="5579" y="5999"/>
                    <a:pt x="5579" y="5711"/>
                    <a:pt x="5497" y="5382"/>
                  </a:cubicBezTo>
                  <a:cubicBezTo>
                    <a:pt x="5456" y="5095"/>
                    <a:pt x="5333" y="4766"/>
                    <a:pt x="5169" y="4520"/>
                  </a:cubicBezTo>
                  <a:cubicBezTo>
                    <a:pt x="4758" y="3986"/>
                    <a:pt x="4224" y="3616"/>
                    <a:pt x="3566" y="3493"/>
                  </a:cubicBezTo>
                  <a:cubicBezTo>
                    <a:pt x="3340" y="3444"/>
                    <a:pt x="3113" y="3421"/>
                    <a:pt x="2886" y="3421"/>
                  </a:cubicBezTo>
                  <a:cubicBezTo>
                    <a:pt x="2538" y="3421"/>
                    <a:pt x="2189" y="3475"/>
                    <a:pt x="1841" y="3575"/>
                  </a:cubicBezTo>
                  <a:cubicBezTo>
                    <a:pt x="2046" y="2959"/>
                    <a:pt x="2375" y="2384"/>
                    <a:pt x="2786" y="1891"/>
                  </a:cubicBezTo>
                  <a:cubicBezTo>
                    <a:pt x="3197" y="1398"/>
                    <a:pt x="3690" y="1028"/>
                    <a:pt x="4306" y="823"/>
                  </a:cubicBezTo>
                  <a:cubicBezTo>
                    <a:pt x="4593" y="699"/>
                    <a:pt x="4922" y="658"/>
                    <a:pt x="5210" y="617"/>
                  </a:cubicBezTo>
                  <a:lnTo>
                    <a:pt x="5703" y="617"/>
                  </a:lnTo>
                  <a:cubicBezTo>
                    <a:pt x="5867" y="658"/>
                    <a:pt x="6031" y="658"/>
                    <a:pt x="6196" y="699"/>
                  </a:cubicBezTo>
                  <a:cubicBezTo>
                    <a:pt x="6217" y="707"/>
                    <a:pt x="6239" y="710"/>
                    <a:pt x="6261" y="710"/>
                  </a:cubicBezTo>
                  <a:cubicBezTo>
                    <a:pt x="6360" y="710"/>
                    <a:pt x="6449" y="636"/>
                    <a:pt x="6483" y="535"/>
                  </a:cubicBezTo>
                  <a:cubicBezTo>
                    <a:pt x="6524" y="371"/>
                    <a:pt x="6442" y="206"/>
                    <a:pt x="6319" y="165"/>
                  </a:cubicBezTo>
                  <a:cubicBezTo>
                    <a:pt x="5949" y="83"/>
                    <a:pt x="5579" y="1"/>
                    <a:pt x="5210" y="1"/>
                  </a:cubicBezTo>
                  <a:close/>
                </a:path>
              </a:pathLst>
            </a:custGeom>
            <a:solidFill>
              <a:srgbClr val="8946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6"/>
            <p:cNvSpPr/>
            <p:nvPr/>
          </p:nvSpPr>
          <p:spPr>
            <a:xfrm>
              <a:off x="3419875" y="443975"/>
              <a:ext cx="1740625" cy="754425"/>
            </a:xfrm>
            <a:custGeom>
              <a:rect b="b" l="l" r="r" t="t"/>
              <a:pathLst>
                <a:path extrusionOk="0" h="30177" w="69625">
                  <a:moveTo>
                    <a:pt x="25364" y="1"/>
                  </a:moveTo>
                  <a:cubicBezTo>
                    <a:pt x="24520" y="1"/>
                    <a:pt x="23658" y="147"/>
                    <a:pt x="22876" y="434"/>
                  </a:cubicBezTo>
                  <a:cubicBezTo>
                    <a:pt x="20452" y="1338"/>
                    <a:pt x="19713" y="4295"/>
                    <a:pt x="19713" y="4295"/>
                  </a:cubicBezTo>
                  <a:cubicBezTo>
                    <a:pt x="19288" y="3729"/>
                    <a:pt x="18475" y="3430"/>
                    <a:pt x="17644" y="3430"/>
                  </a:cubicBezTo>
                  <a:cubicBezTo>
                    <a:pt x="16545" y="3430"/>
                    <a:pt x="15416" y="3953"/>
                    <a:pt x="15112" y="5076"/>
                  </a:cubicBezTo>
                  <a:cubicBezTo>
                    <a:pt x="14806" y="4926"/>
                    <a:pt x="14437" y="4854"/>
                    <a:pt x="14033" y="4854"/>
                  </a:cubicBezTo>
                  <a:cubicBezTo>
                    <a:pt x="11561" y="4854"/>
                    <a:pt x="7784" y="7559"/>
                    <a:pt x="9196" y="11690"/>
                  </a:cubicBezTo>
                  <a:cubicBezTo>
                    <a:pt x="9020" y="11652"/>
                    <a:pt x="8848" y="11634"/>
                    <a:pt x="8681" y="11634"/>
                  </a:cubicBezTo>
                  <a:cubicBezTo>
                    <a:pt x="6677" y="11634"/>
                    <a:pt x="5454" y="14243"/>
                    <a:pt x="6403" y="16291"/>
                  </a:cubicBezTo>
                  <a:cubicBezTo>
                    <a:pt x="6384" y="16290"/>
                    <a:pt x="6364" y="16289"/>
                    <a:pt x="6345" y="16289"/>
                  </a:cubicBezTo>
                  <a:cubicBezTo>
                    <a:pt x="4112" y="16289"/>
                    <a:pt x="1" y="23295"/>
                    <a:pt x="5499" y="25657"/>
                  </a:cubicBezTo>
                  <a:cubicBezTo>
                    <a:pt x="4437" y="26923"/>
                    <a:pt x="4350" y="30176"/>
                    <a:pt x="8461" y="30176"/>
                  </a:cubicBezTo>
                  <a:cubicBezTo>
                    <a:pt x="8487" y="30176"/>
                    <a:pt x="8513" y="30176"/>
                    <a:pt x="8539" y="30176"/>
                  </a:cubicBezTo>
                  <a:lnTo>
                    <a:pt x="8908" y="29108"/>
                  </a:lnTo>
                  <a:lnTo>
                    <a:pt x="19836" y="29642"/>
                  </a:lnTo>
                  <a:lnTo>
                    <a:pt x="65804" y="26561"/>
                  </a:lnTo>
                  <a:cubicBezTo>
                    <a:pt x="67982" y="25945"/>
                    <a:pt x="68680" y="23850"/>
                    <a:pt x="67447" y="22042"/>
                  </a:cubicBezTo>
                  <a:cubicBezTo>
                    <a:pt x="69625" y="20070"/>
                    <a:pt x="69296" y="17030"/>
                    <a:pt x="66544" y="16373"/>
                  </a:cubicBezTo>
                  <a:cubicBezTo>
                    <a:pt x="66996" y="15551"/>
                    <a:pt x="66462" y="14607"/>
                    <a:pt x="66010" y="14524"/>
                  </a:cubicBezTo>
                  <a:cubicBezTo>
                    <a:pt x="66476" y="13514"/>
                    <a:pt x="65325" y="10592"/>
                    <a:pt x="62869" y="10592"/>
                  </a:cubicBezTo>
                  <a:cubicBezTo>
                    <a:pt x="62729" y="10592"/>
                    <a:pt x="62585" y="10602"/>
                    <a:pt x="62436" y="10622"/>
                  </a:cubicBezTo>
                  <a:cubicBezTo>
                    <a:pt x="63171" y="9397"/>
                    <a:pt x="61937" y="6472"/>
                    <a:pt x="59041" y="6472"/>
                  </a:cubicBezTo>
                  <a:cubicBezTo>
                    <a:pt x="58538" y="6472"/>
                    <a:pt x="57985" y="6560"/>
                    <a:pt x="57383" y="6760"/>
                  </a:cubicBezTo>
                  <a:cubicBezTo>
                    <a:pt x="57142" y="5646"/>
                    <a:pt x="55952" y="5194"/>
                    <a:pt x="54961" y="5194"/>
                  </a:cubicBezTo>
                  <a:cubicBezTo>
                    <a:pt x="54601" y="5194"/>
                    <a:pt x="54266" y="5254"/>
                    <a:pt x="54014" y="5364"/>
                  </a:cubicBezTo>
                  <a:cubicBezTo>
                    <a:pt x="54117" y="4235"/>
                    <a:pt x="53167" y="3505"/>
                    <a:pt x="52135" y="3505"/>
                  </a:cubicBezTo>
                  <a:cubicBezTo>
                    <a:pt x="51927" y="3505"/>
                    <a:pt x="51715" y="3535"/>
                    <a:pt x="51508" y="3597"/>
                  </a:cubicBezTo>
                  <a:cubicBezTo>
                    <a:pt x="51607" y="2371"/>
                    <a:pt x="49568" y="1160"/>
                    <a:pt x="47480" y="1160"/>
                  </a:cubicBezTo>
                  <a:cubicBezTo>
                    <a:pt x="46070" y="1160"/>
                    <a:pt x="44638" y="1712"/>
                    <a:pt x="43826" y="3186"/>
                  </a:cubicBezTo>
                  <a:cubicBezTo>
                    <a:pt x="43309" y="2370"/>
                    <a:pt x="42378" y="1896"/>
                    <a:pt x="41521" y="1896"/>
                  </a:cubicBezTo>
                  <a:cubicBezTo>
                    <a:pt x="41085" y="1896"/>
                    <a:pt x="40667" y="2019"/>
                    <a:pt x="40335" y="2283"/>
                  </a:cubicBezTo>
                  <a:cubicBezTo>
                    <a:pt x="39791" y="1549"/>
                    <a:pt x="38076" y="803"/>
                    <a:pt x="36397" y="803"/>
                  </a:cubicBezTo>
                  <a:cubicBezTo>
                    <a:pt x="35160" y="803"/>
                    <a:pt x="33942" y="1208"/>
                    <a:pt x="33228" y="2324"/>
                  </a:cubicBezTo>
                  <a:cubicBezTo>
                    <a:pt x="32760" y="1673"/>
                    <a:pt x="32051" y="1415"/>
                    <a:pt x="31364" y="1415"/>
                  </a:cubicBezTo>
                  <a:cubicBezTo>
                    <a:pt x="30663" y="1415"/>
                    <a:pt x="29986" y="1683"/>
                    <a:pt x="29613" y="2077"/>
                  </a:cubicBezTo>
                  <a:cubicBezTo>
                    <a:pt x="28912" y="675"/>
                    <a:pt x="27178" y="1"/>
                    <a:pt x="25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6"/>
            <p:cNvSpPr/>
            <p:nvPr/>
          </p:nvSpPr>
          <p:spPr>
            <a:xfrm>
              <a:off x="4270075" y="1362675"/>
              <a:ext cx="127375" cy="219800"/>
            </a:xfrm>
            <a:custGeom>
              <a:rect b="b" l="l" r="r" t="t"/>
              <a:pathLst>
                <a:path extrusionOk="0" h="8792" w="5095">
                  <a:moveTo>
                    <a:pt x="2547" y="1"/>
                  </a:moveTo>
                  <a:cubicBezTo>
                    <a:pt x="1233" y="1"/>
                    <a:pt x="124" y="1726"/>
                    <a:pt x="0" y="3944"/>
                  </a:cubicBezTo>
                  <a:cubicBezTo>
                    <a:pt x="493" y="4068"/>
                    <a:pt x="945" y="4232"/>
                    <a:pt x="1356" y="4479"/>
                  </a:cubicBezTo>
                  <a:cubicBezTo>
                    <a:pt x="945" y="4848"/>
                    <a:pt x="534" y="5177"/>
                    <a:pt x="83" y="5464"/>
                  </a:cubicBezTo>
                  <a:cubicBezTo>
                    <a:pt x="329" y="7354"/>
                    <a:pt x="1356" y="8792"/>
                    <a:pt x="2547" y="8792"/>
                  </a:cubicBezTo>
                  <a:cubicBezTo>
                    <a:pt x="3944" y="8792"/>
                    <a:pt x="5094" y="6820"/>
                    <a:pt x="5094" y="4396"/>
                  </a:cubicBezTo>
                  <a:cubicBezTo>
                    <a:pt x="5094" y="1973"/>
                    <a:pt x="3944" y="1"/>
                    <a:pt x="2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6"/>
            <p:cNvSpPr/>
            <p:nvPr/>
          </p:nvSpPr>
          <p:spPr>
            <a:xfrm>
              <a:off x="4271100" y="1562950"/>
              <a:ext cx="124300" cy="31850"/>
            </a:xfrm>
            <a:custGeom>
              <a:rect b="b" l="l" r="r" t="t"/>
              <a:pathLst>
                <a:path extrusionOk="0" h="1274" w="4972">
                  <a:moveTo>
                    <a:pt x="2013" y="0"/>
                  </a:moveTo>
                  <a:cubicBezTo>
                    <a:pt x="1890" y="42"/>
                    <a:pt x="1726" y="42"/>
                    <a:pt x="1561" y="83"/>
                  </a:cubicBezTo>
                  <a:cubicBezTo>
                    <a:pt x="1438" y="124"/>
                    <a:pt x="1274" y="165"/>
                    <a:pt x="1151" y="206"/>
                  </a:cubicBezTo>
                  <a:cubicBezTo>
                    <a:pt x="1027" y="247"/>
                    <a:pt x="904" y="329"/>
                    <a:pt x="781" y="370"/>
                  </a:cubicBezTo>
                  <a:cubicBezTo>
                    <a:pt x="576" y="452"/>
                    <a:pt x="411" y="576"/>
                    <a:pt x="288" y="699"/>
                  </a:cubicBezTo>
                  <a:cubicBezTo>
                    <a:pt x="206" y="740"/>
                    <a:pt x="165" y="781"/>
                    <a:pt x="124" y="863"/>
                  </a:cubicBezTo>
                  <a:cubicBezTo>
                    <a:pt x="42" y="904"/>
                    <a:pt x="0" y="986"/>
                    <a:pt x="42" y="1069"/>
                  </a:cubicBezTo>
                  <a:cubicBezTo>
                    <a:pt x="42" y="1192"/>
                    <a:pt x="165" y="1274"/>
                    <a:pt x="288" y="1274"/>
                  </a:cubicBezTo>
                  <a:lnTo>
                    <a:pt x="493" y="1233"/>
                  </a:lnTo>
                  <a:cubicBezTo>
                    <a:pt x="658" y="1192"/>
                    <a:pt x="822" y="1192"/>
                    <a:pt x="1027" y="1151"/>
                  </a:cubicBezTo>
                  <a:lnTo>
                    <a:pt x="1356" y="1151"/>
                  </a:lnTo>
                  <a:cubicBezTo>
                    <a:pt x="1479" y="1110"/>
                    <a:pt x="1603" y="1110"/>
                    <a:pt x="1726" y="1110"/>
                  </a:cubicBezTo>
                  <a:lnTo>
                    <a:pt x="2096" y="1069"/>
                  </a:lnTo>
                  <a:lnTo>
                    <a:pt x="3287" y="1069"/>
                  </a:lnTo>
                  <a:cubicBezTo>
                    <a:pt x="3410" y="1110"/>
                    <a:pt x="3533" y="1110"/>
                    <a:pt x="3657" y="1110"/>
                  </a:cubicBezTo>
                  <a:lnTo>
                    <a:pt x="3985" y="1110"/>
                  </a:lnTo>
                  <a:cubicBezTo>
                    <a:pt x="4232" y="1151"/>
                    <a:pt x="4478" y="1192"/>
                    <a:pt x="4725" y="1233"/>
                  </a:cubicBezTo>
                  <a:lnTo>
                    <a:pt x="4766" y="1233"/>
                  </a:lnTo>
                  <a:cubicBezTo>
                    <a:pt x="4807" y="1233"/>
                    <a:pt x="4848" y="1192"/>
                    <a:pt x="4889" y="1151"/>
                  </a:cubicBezTo>
                  <a:cubicBezTo>
                    <a:pt x="4971" y="1069"/>
                    <a:pt x="4971" y="945"/>
                    <a:pt x="4889" y="904"/>
                  </a:cubicBezTo>
                  <a:cubicBezTo>
                    <a:pt x="4684" y="699"/>
                    <a:pt x="4478" y="576"/>
                    <a:pt x="4232" y="411"/>
                  </a:cubicBezTo>
                  <a:cubicBezTo>
                    <a:pt x="3985" y="288"/>
                    <a:pt x="3739" y="206"/>
                    <a:pt x="3451" y="124"/>
                  </a:cubicBezTo>
                  <a:cubicBezTo>
                    <a:pt x="3164" y="42"/>
                    <a:pt x="2835" y="0"/>
                    <a:pt x="2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6"/>
            <p:cNvSpPr/>
            <p:nvPr/>
          </p:nvSpPr>
          <p:spPr>
            <a:xfrm>
              <a:off x="4205375" y="1246600"/>
              <a:ext cx="185900" cy="131500"/>
            </a:xfrm>
            <a:custGeom>
              <a:rect b="b" l="l" r="r" t="t"/>
              <a:pathLst>
                <a:path extrusionOk="0" h="5260" w="7436">
                  <a:moveTo>
                    <a:pt x="4846" y="0"/>
                  </a:moveTo>
                  <a:cubicBezTo>
                    <a:pt x="4566" y="0"/>
                    <a:pt x="4265" y="38"/>
                    <a:pt x="3944" y="125"/>
                  </a:cubicBezTo>
                  <a:cubicBezTo>
                    <a:pt x="2219" y="577"/>
                    <a:pt x="1109" y="2795"/>
                    <a:pt x="740" y="4603"/>
                  </a:cubicBezTo>
                  <a:cubicBezTo>
                    <a:pt x="575" y="4110"/>
                    <a:pt x="329" y="3699"/>
                    <a:pt x="0" y="3329"/>
                  </a:cubicBezTo>
                  <a:lnTo>
                    <a:pt x="0" y="3329"/>
                  </a:lnTo>
                  <a:cubicBezTo>
                    <a:pt x="82" y="3987"/>
                    <a:pt x="288" y="4644"/>
                    <a:pt x="617" y="5260"/>
                  </a:cubicBezTo>
                  <a:cubicBezTo>
                    <a:pt x="863" y="5260"/>
                    <a:pt x="1109" y="5137"/>
                    <a:pt x="1233" y="4890"/>
                  </a:cubicBezTo>
                  <a:cubicBezTo>
                    <a:pt x="2487" y="2664"/>
                    <a:pt x="4819" y="2400"/>
                    <a:pt x="5980" y="2400"/>
                  </a:cubicBezTo>
                  <a:cubicBezTo>
                    <a:pt x="6340" y="2400"/>
                    <a:pt x="6587" y="2425"/>
                    <a:pt x="6655" y="2425"/>
                  </a:cubicBezTo>
                  <a:cubicBezTo>
                    <a:pt x="7107" y="2425"/>
                    <a:pt x="7436" y="1974"/>
                    <a:pt x="7271" y="1522"/>
                  </a:cubicBezTo>
                  <a:cubicBezTo>
                    <a:pt x="7168" y="1006"/>
                    <a:pt x="6287" y="0"/>
                    <a:pt x="4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6"/>
            <p:cNvSpPr/>
            <p:nvPr/>
          </p:nvSpPr>
          <p:spPr>
            <a:xfrm>
              <a:off x="3715500" y="1246025"/>
              <a:ext cx="171525" cy="132275"/>
            </a:xfrm>
            <a:custGeom>
              <a:rect b="b" l="l" r="r" t="t"/>
              <a:pathLst>
                <a:path extrusionOk="0" h="5291" w="6861">
                  <a:moveTo>
                    <a:pt x="2376" y="0"/>
                  </a:moveTo>
                  <a:cubicBezTo>
                    <a:pt x="1413" y="0"/>
                    <a:pt x="507" y="586"/>
                    <a:pt x="123" y="1545"/>
                  </a:cubicBezTo>
                  <a:cubicBezTo>
                    <a:pt x="0" y="1956"/>
                    <a:pt x="288" y="2407"/>
                    <a:pt x="699" y="2448"/>
                  </a:cubicBezTo>
                  <a:cubicBezTo>
                    <a:pt x="767" y="2448"/>
                    <a:pt x="998" y="2423"/>
                    <a:pt x="1331" y="2423"/>
                  </a:cubicBezTo>
                  <a:cubicBezTo>
                    <a:pt x="2408" y="2423"/>
                    <a:pt x="4550" y="2687"/>
                    <a:pt x="5710" y="4913"/>
                  </a:cubicBezTo>
                  <a:cubicBezTo>
                    <a:pt x="5818" y="5165"/>
                    <a:pt x="6052" y="5291"/>
                    <a:pt x="6219" y="5291"/>
                  </a:cubicBezTo>
                  <a:cubicBezTo>
                    <a:pt x="6242" y="5291"/>
                    <a:pt x="6265" y="5288"/>
                    <a:pt x="6285" y="5283"/>
                  </a:cubicBezTo>
                  <a:cubicBezTo>
                    <a:pt x="6573" y="4667"/>
                    <a:pt x="6737" y="4010"/>
                    <a:pt x="6861" y="3352"/>
                  </a:cubicBezTo>
                  <a:lnTo>
                    <a:pt x="6861" y="3352"/>
                  </a:lnTo>
                  <a:cubicBezTo>
                    <a:pt x="6532" y="3722"/>
                    <a:pt x="6326" y="4133"/>
                    <a:pt x="6162" y="4626"/>
                  </a:cubicBezTo>
                  <a:cubicBezTo>
                    <a:pt x="5834" y="2818"/>
                    <a:pt x="4807" y="600"/>
                    <a:pt x="3204" y="148"/>
                  </a:cubicBezTo>
                  <a:cubicBezTo>
                    <a:pt x="2931" y="48"/>
                    <a:pt x="2651" y="0"/>
                    <a:pt x="2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6"/>
            <p:cNvSpPr/>
            <p:nvPr/>
          </p:nvSpPr>
          <p:spPr>
            <a:xfrm>
              <a:off x="3897275" y="1523525"/>
              <a:ext cx="148925" cy="186300"/>
            </a:xfrm>
            <a:custGeom>
              <a:rect b="b" l="l" r="r" t="t"/>
              <a:pathLst>
                <a:path extrusionOk="0" h="7452" w="5957">
                  <a:moveTo>
                    <a:pt x="3318" y="0"/>
                  </a:moveTo>
                  <a:cubicBezTo>
                    <a:pt x="3293" y="0"/>
                    <a:pt x="3268" y="5"/>
                    <a:pt x="3246" y="16"/>
                  </a:cubicBezTo>
                  <a:cubicBezTo>
                    <a:pt x="3122" y="16"/>
                    <a:pt x="3040" y="181"/>
                    <a:pt x="3081" y="304"/>
                  </a:cubicBezTo>
                  <a:cubicBezTo>
                    <a:pt x="3081" y="304"/>
                    <a:pt x="3081" y="345"/>
                    <a:pt x="3122" y="427"/>
                  </a:cubicBezTo>
                  <a:cubicBezTo>
                    <a:pt x="3163" y="468"/>
                    <a:pt x="3163" y="592"/>
                    <a:pt x="3163" y="715"/>
                  </a:cubicBezTo>
                  <a:cubicBezTo>
                    <a:pt x="3246" y="1043"/>
                    <a:pt x="3287" y="1372"/>
                    <a:pt x="3287" y="1701"/>
                  </a:cubicBezTo>
                  <a:cubicBezTo>
                    <a:pt x="3328" y="1865"/>
                    <a:pt x="3328" y="2029"/>
                    <a:pt x="3287" y="2194"/>
                  </a:cubicBezTo>
                  <a:lnTo>
                    <a:pt x="3287" y="2522"/>
                  </a:lnTo>
                  <a:cubicBezTo>
                    <a:pt x="3081" y="2481"/>
                    <a:pt x="2835" y="2440"/>
                    <a:pt x="2588" y="2399"/>
                  </a:cubicBezTo>
                  <a:cubicBezTo>
                    <a:pt x="2136" y="2399"/>
                    <a:pt x="1726" y="2481"/>
                    <a:pt x="1356" y="2604"/>
                  </a:cubicBezTo>
                  <a:cubicBezTo>
                    <a:pt x="904" y="2769"/>
                    <a:pt x="534" y="3097"/>
                    <a:pt x="288" y="3549"/>
                  </a:cubicBezTo>
                  <a:cubicBezTo>
                    <a:pt x="41" y="3960"/>
                    <a:pt x="0" y="4453"/>
                    <a:pt x="82" y="4905"/>
                  </a:cubicBezTo>
                  <a:cubicBezTo>
                    <a:pt x="165" y="5357"/>
                    <a:pt x="329" y="5727"/>
                    <a:pt x="575" y="6096"/>
                  </a:cubicBezTo>
                  <a:cubicBezTo>
                    <a:pt x="822" y="6384"/>
                    <a:pt x="1109" y="6630"/>
                    <a:pt x="1397" y="6877"/>
                  </a:cubicBezTo>
                  <a:cubicBezTo>
                    <a:pt x="1685" y="7041"/>
                    <a:pt x="1972" y="7164"/>
                    <a:pt x="2301" y="7288"/>
                  </a:cubicBezTo>
                  <a:cubicBezTo>
                    <a:pt x="2547" y="7370"/>
                    <a:pt x="2835" y="7411"/>
                    <a:pt x="3122" y="7452"/>
                  </a:cubicBezTo>
                  <a:lnTo>
                    <a:pt x="3739" y="7452"/>
                  </a:lnTo>
                  <a:cubicBezTo>
                    <a:pt x="4067" y="7411"/>
                    <a:pt x="4232" y="7370"/>
                    <a:pt x="4232" y="7370"/>
                  </a:cubicBezTo>
                  <a:cubicBezTo>
                    <a:pt x="4519" y="7370"/>
                    <a:pt x="4519" y="6918"/>
                    <a:pt x="4232" y="6918"/>
                  </a:cubicBezTo>
                  <a:lnTo>
                    <a:pt x="3780" y="6877"/>
                  </a:lnTo>
                  <a:cubicBezTo>
                    <a:pt x="3615" y="6836"/>
                    <a:pt x="3451" y="6836"/>
                    <a:pt x="3246" y="6754"/>
                  </a:cubicBezTo>
                  <a:cubicBezTo>
                    <a:pt x="3040" y="6712"/>
                    <a:pt x="2835" y="6630"/>
                    <a:pt x="2629" y="6507"/>
                  </a:cubicBezTo>
                  <a:cubicBezTo>
                    <a:pt x="2383" y="6425"/>
                    <a:pt x="2178" y="6261"/>
                    <a:pt x="1972" y="6096"/>
                  </a:cubicBezTo>
                  <a:cubicBezTo>
                    <a:pt x="1767" y="5932"/>
                    <a:pt x="1561" y="5768"/>
                    <a:pt x="1397" y="5521"/>
                  </a:cubicBezTo>
                  <a:cubicBezTo>
                    <a:pt x="1233" y="5316"/>
                    <a:pt x="1151" y="5069"/>
                    <a:pt x="1109" y="4782"/>
                  </a:cubicBezTo>
                  <a:cubicBezTo>
                    <a:pt x="1068" y="4535"/>
                    <a:pt x="1109" y="4289"/>
                    <a:pt x="1192" y="4083"/>
                  </a:cubicBezTo>
                  <a:cubicBezTo>
                    <a:pt x="1315" y="3837"/>
                    <a:pt x="1520" y="3673"/>
                    <a:pt x="1726" y="3590"/>
                  </a:cubicBezTo>
                  <a:cubicBezTo>
                    <a:pt x="1972" y="3508"/>
                    <a:pt x="2260" y="3426"/>
                    <a:pt x="2547" y="3426"/>
                  </a:cubicBezTo>
                  <a:cubicBezTo>
                    <a:pt x="2631" y="3414"/>
                    <a:pt x="2716" y="3409"/>
                    <a:pt x="2800" y="3409"/>
                  </a:cubicBezTo>
                  <a:cubicBezTo>
                    <a:pt x="3003" y="3409"/>
                    <a:pt x="3207" y="3438"/>
                    <a:pt x="3410" y="3467"/>
                  </a:cubicBezTo>
                  <a:cubicBezTo>
                    <a:pt x="3656" y="3549"/>
                    <a:pt x="3944" y="3590"/>
                    <a:pt x="4190" y="3714"/>
                  </a:cubicBezTo>
                  <a:cubicBezTo>
                    <a:pt x="4396" y="3796"/>
                    <a:pt x="4601" y="3878"/>
                    <a:pt x="4807" y="4001"/>
                  </a:cubicBezTo>
                  <a:cubicBezTo>
                    <a:pt x="4971" y="4083"/>
                    <a:pt x="5135" y="4207"/>
                    <a:pt x="5259" y="4289"/>
                  </a:cubicBezTo>
                  <a:lnTo>
                    <a:pt x="5628" y="4576"/>
                  </a:lnTo>
                  <a:cubicBezTo>
                    <a:pt x="5669" y="4597"/>
                    <a:pt x="5710" y="4607"/>
                    <a:pt x="5752" y="4607"/>
                  </a:cubicBezTo>
                  <a:cubicBezTo>
                    <a:pt x="5793" y="4607"/>
                    <a:pt x="5834" y="4597"/>
                    <a:pt x="5875" y="4576"/>
                  </a:cubicBezTo>
                  <a:cubicBezTo>
                    <a:pt x="5957" y="4535"/>
                    <a:pt x="5957" y="4412"/>
                    <a:pt x="5916" y="4330"/>
                  </a:cubicBezTo>
                  <a:lnTo>
                    <a:pt x="5834" y="4207"/>
                  </a:lnTo>
                  <a:cubicBezTo>
                    <a:pt x="5793" y="4165"/>
                    <a:pt x="5710" y="4042"/>
                    <a:pt x="5628" y="3919"/>
                  </a:cubicBezTo>
                  <a:cubicBezTo>
                    <a:pt x="5464" y="3755"/>
                    <a:pt x="5341" y="3631"/>
                    <a:pt x="5176" y="3467"/>
                  </a:cubicBezTo>
                  <a:cubicBezTo>
                    <a:pt x="4971" y="3303"/>
                    <a:pt x="4766" y="3138"/>
                    <a:pt x="4519" y="3015"/>
                  </a:cubicBezTo>
                  <a:lnTo>
                    <a:pt x="4396" y="2933"/>
                  </a:lnTo>
                  <a:cubicBezTo>
                    <a:pt x="4396" y="2851"/>
                    <a:pt x="4396" y="2769"/>
                    <a:pt x="4355" y="2646"/>
                  </a:cubicBezTo>
                  <a:cubicBezTo>
                    <a:pt x="4355" y="2481"/>
                    <a:pt x="4314" y="2317"/>
                    <a:pt x="4273" y="2153"/>
                  </a:cubicBezTo>
                  <a:cubicBezTo>
                    <a:pt x="4232" y="1947"/>
                    <a:pt x="4149" y="1783"/>
                    <a:pt x="4108" y="1577"/>
                  </a:cubicBezTo>
                  <a:cubicBezTo>
                    <a:pt x="4026" y="1208"/>
                    <a:pt x="3862" y="879"/>
                    <a:pt x="3739" y="550"/>
                  </a:cubicBezTo>
                  <a:cubicBezTo>
                    <a:pt x="3656" y="427"/>
                    <a:pt x="3615" y="304"/>
                    <a:pt x="3574" y="222"/>
                  </a:cubicBezTo>
                  <a:lnTo>
                    <a:pt x="3492" y="99"/>
                  </a:lnTo>
                  <a:cubicBezTo>
                    <a:pt x="3462" y="38"/>
                    <a:pt x="3388" y="0"/>
                    <a:pt x="3318" y="0"/>
                  </a:cubicBezTo>
                  <a:close/>
                </a:path>
              </a:pathLst>
            </a:custGeom>
            <a:solidFill>
              <a:srgbClr val="8946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6"/>
            <p:cNvSpPr/>
            <p:nvPr/>
          </p:nvSpPr>
          <p:spPr>
            <a:xfrm>
              <a:off x="3702150" y="1416525"/>
              <a:ext cx="139675" cy="156000"/>
            </a:xfrm>
            <a:custGeom>
              <a:rect b="b" l="l" r="r" t="t"/>
              <a:pathLst>
                <a:path extrusionOk="0" h="6240" w="5587">
                  <a:moveTo>
                    <a:pt x="1408" y="0"/>
                  </a:moveTo>
                  <a:cubicBezTo>
                    <a:pt x="887" y="0"/>
                    <a:pt x="441" y="350"/>
                    <a:pt x="370" y="887"/>
                  </a:cubicBezTo>
                  <a:cubicBezTo>
                    <a:pt x="206" y="1380"/>
                    <a:pt x="0" y="2242"/>
                    <a:pt x="493" y="2242"/>
                  </a:cubicBezTo>
                  <a:cubicBezTo>
                    <a:pt x="558" y="2240"/>
                    <a:pt x="622" y="2239"/>
                    <a:pt x="687" y="2239"/>
                  </a:cubicBezTo>
                  <a:cubicBezTo>
                    <a:pt x="1768" y="2239"/>
                    <a:pt x="2808" y="2560"/>
                    <a:pt x="3738" y="3064"/>
                  </a:cubicBezTo>
                  <a:cubicBezTo>
                    <a:pt x="2136" y="3762"/>
                    <a:pt x="1109" y="4789"/>
                    <a:pt x="1109" y="5077"/>
                  </a:cubicBezTo>
                  <a:cubicBezTo>
                    <a:pt x="1191" y="5488"/>
                    <a:pt x="1479" y="5899"/>
                    <a:pt x="1849" y="6186"/>
                  </a:cubicBezTo>
                  <a:cubicBezTo>
                    <a:pt x="1914" y="6223"/>
                    <a:pt x="1980" y="6239"/>
                    <a:pt x="2048" y="6239"/>
                  </a:cubicBezTo>
                  <a:cubicBezTo>
                    <a:pt x="2278" y="6239"/>
                    <a:pt x="2511" y="6048"/>
                    <a:pt x="2670" y="5857"/>
                  </a:cubicBezTo>
                  <a:cubicBezTo>
                    <a:pt x="2876" y="5611"/>
                    <a:pt x="4806" y="3886"/>
                    <a:pt x="5176" y="3639"/>
                  </a:cubicBezTo>
                  <a:cubicBezTo>
                    <a:pt x="5464" y="3475"/>
                    <a:pt x="5587" y="3105"/>
                    <a:pt x="5341" y="2818"/>
                  </a:cubicBezTo>
                  <a:cubicBezTo>
                    <a:pt x="4437" y="1503"/>
                    <a:pt x="3122" y="558"/>
                    <a:pt x="1643" y="24"/>
                  </a:cubicBezTo>
                  <a:cubicBezTo>
                    <a:pt x="1564" y="8"/>
                    <a:pt x="1485" y="0"/>
                    <a:pt x="1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6"/>
            <p:cNvSpPr/>
            <p:nvPr/>
          </p:nvSpPr>
          <p:spPr>
            <a:xfrm>
              <a:off x="3899325" y="1667275"/>
              <a:ext cx="424175" cy="274000"/>
            </a:xfrm>
            <a:custGeom>
              <a:rect b="b" l="l" r="r" t="t"/>
              <a:pathLst>
                <a:path extrusionOk="0" h="10960" w="16967">
                  <a:moveTo>
                    <a:pt x="15263" y="1"/>
                  </a:moveTo>
                  <a:cubicBezTo>
                    <a:pt x="15245" y="1"/>
                    <a:pt x="15224" y="6"/>
                    <a:pt x="15200" y="18"/>
                  </a:cubicBezTo>
                  <a:cubicBezTo>
                    <a:pt x="15159" y="18"/>
                    <a:pt x="15118" y="100"/>
                    <a:pt x="15159" y="141"/>
                  </a:cubicBezTo>
                  <a:cubicBezTo>
                    <a:pt x="15118" y="264"/>
                    <a:pt x="15159" y="387"/>
                    <a:pt x="15200" y="511"/>
                  </a:cubicBezTo>
                  <a:cubicBezTo>
                    <a:pt x="15241" y="634"/>
                    <a:pt x="15323" y="757"/>
                    <a:pt x="15405" y="880"/>
                  </a:cubicBezTo>
                  <a:lnTo>
                    <a:pt x="14995" y="1209"/>
                  </a:lnTo>
                  <a:cubicBezTo>
                    <a:pt x="14830" y="1373"/>
                    <a:pt x="14584" y="1538"/>
                    <a:pt x="14337" y="1743"/>
                  </a:cubicBezTo>
                  <a:cubicBezTo>
                    <a:pt x="14050" y="1907"/>
                    <a:pt x="13762" y="2113"/>
                    <a:pt x="13434" y="2359"/>
                  </a:cubicBezTo>
                  <a:cubicBezTo>
                    <a:pt x="13105" y="2565"/>
                    <a:pt x="12735" y="2770"/>
                    <a:pt x="12324" y="3016"/>
                  </a:cubicBezTo>
                  <a:cubicBezTo>
                    <a:pt x="11955" y="3263"/>
                    <a:pt x="11544" y="3468"/>
                    <a:pt x="11092" y="3715"/>
                  </a:cubicBezTo>
                  <a:cubicBezTo>
                    <a:pt x="10640" y="3961"/>
                    <a:pt x="10188" y="4208"/>
                    <a:pt x="9695" y="4413"/>
                  </a:cubicBezTo>
                  <a:cubicBezTo>
                    <a:pt x="9243" y="4619"/>
                    <a:pt x="8751" y="4824"/>
                    <a:pt x="8258" y="5029"/>
                  </a:cubicBezTo>
                  <a:cubicBezTo>
                    <a:pt x="7765" y="5235"/>
                    <a:pt x="7272" y="5440"/>
                    <a:pt x="6779" y="5646"/>
                  </a:cubicBezTo>
                  <a:cubicBezTo>
                    <a:pt x="6286" y="5810"/>
                    <a:pt x="5793" y="5974"/>
                    <a:pt x="5300" y="6139"/>
                  </a:cubicBezTo>
                  <a:cubicBezTo>
                    <a:pt x="4848" y="6303"/>
                    <a:pt x="4396" y="6426"/>
                    <a:pt x="3944" y="6549"/>
                  </a:cubicBezTo>
                  <a:cubicBezTo>
                    <a:pt x="3492" y="6714"/>
                    <a:pt x="3081" y="6796"/>
                    <a:pt x="2712" y="6878"/>
                  </a:cubicBezTo>
                  <a:cubicBezTo>
                    <a:pt x="1890" y="7042"/>
                    <a:pt x="1274" y="7207"/>
                    <a:pt x="822" y="7330"/>
                  </a:cubicBezTo>
                  <a:cubicBezTo>
                    <a:pt x="576" y="7371"/>
                    <a:pt x="329" y="7453"/>
                    <a:pt x="83" y="7535"/>
                  </a:cubicBezTo>
                  <a:cubicBezTo>
                    <a:pt x="42" y="7576"/>
                    <a:pt x="42" y="7576"/>
                    <a:pt x="42" y="7617"/>
                  </a:cubicBezTo>
                  <a:cubicBezTo>
                    <a:pt x="0" y="7700"/>
                    <a:pt x="83" y="7741"/>
                    <a:pt x="124" y="7741"/>
                  </a:cubicBezTo>
                  <a:cubicBezTo>
                    <a:pt x="298" y="7770"/>
                    <a:pt x="472" y="7799"/>
                    <a:pt x="647" y="7799"/>
                  </a:cubicBezTo>
                  <a:cubicBezTo>
                    <a:pt x="719" y="7799"/>
                    <a:pt x="791" y="7794"/>
                    <a:pt x="863" y="7782"/>
                  </a:cubicBezTo>
                  <a:cubicBezTo>
                    <a:pt x="1151" y="7782"/>
                    <a:pt x="1438" y="7782"/>
                    <a:pt x="1726" y="7741"/>
                  </a:cubicBezTo>
                  <a:lnTo>
                    <a:pt x="2096" y="7700"/>
                  </a:lnTo>
                  <a:cubicBezTo>
                    <a:pt x="2178" y="7864"/>
                    <a:pt x="2260" y="8028"/>
                    <a:pt x="2383" y="8193"/>
                  </a:cubicBezTo>
                  <a:cubicBezTo>
                    <a:pt x="2547" y="8480"/>
                    <a:pt x="2753" y="8768"/>
                    <a:pt x="2958" y="9014"/>
                  </a:cubicBezTo>
                  <a:cubicBezTo>
                    <a:pt x="3616" y="9754"/>
                    <a:pt x="4396" y="10288"/>
                    <a:pt x="5300" y="10616"/>
                  </a:cubicBezTo>
                  <a:cubicBezTo>
                    <a:pt x="5834" y="10822"/>
                    <a:pt x="6409" y="10904"/>
                    <a:pt x="7025" y="10945"/>
                  </a:cubicBezTo>
                  <a:cubicBezTo>
                    <a:pt x="7161" y="10955"/>
                    <a:pt x="7299" y="10960"/>
                    <a:pt x="7439" y="10960"/>
                  </a:cubicBezTo>
                  <a:cubicBezTo>
                    <a:pt x="7891" y="10960"/>
                    <a:pt x="8362" y="10906"/>
                    <a:pt x="8833" y="10781"/>
                  </a:cubicBezTo>
                  <a:lnTo>
                    <a:pt x="9285" y="10657"/>
                  </a:lnTo>
                  <a:lnTo>
                    <a:pt x="9531" y="10657"/>
                  </a:lnTo>
                  <a:lnTo>
                    <a:pt x="9736" y="10575"/>
                  </a:lnTo>
                  <a:lnTo>
                    <a:pt x="10188" y="10411"/>
                  </a:lnTo>
                  <a:lnTo>
                    <a:pt x="10599" y="10205"/>
                  </a:lnTo>
                  <a:cubicBezTo>
                    <a:pt x="10887" y="10041"/>
                    <a:pt x="11174" y="9877"/>
                    <a:pt x="11421" y="9713"/>
                  </a:cubicBezTo>
                  <a:cubicBezTo>
                    <a:pt x="11667" y="9507"/>
                    <a:pt x="11914" y="9302"/>
                    <a:pt x="12160" y="9096"/>
                  </a:cubicBezTo>
                  <a:cubicBezTo>
                    <a:pt x="12612" y="8686"/>
                    <a:pt x="13023" y="8234"/>
                    <a:pt x="13351" y="7741"/>
                  </a:cubicBezTo>
                  <a:cubicBezTo>
                    <a:pt x="13516" y="7494"/>
                    <a:pt x="13680" y="7207"/>
                    <a:pt x="13803" y="7001"/>
                  </a:cubicBezTo>
                  <a:cubicBezTo>
                    <a:pt x="13968" y="6755"/>
                    <a:pt x="14091" y="6467"/>
                    <a:pt x="14214" y="6262"/>
                  </a:cubicBezTo>
                  <a:cubicBezTo>
                    <a:pt x="14378" y="5769"/>
                    <a:pt x="14584" y="5317"/>
                    <a:pt x="14707" y="4824"/>
                  </a:cubicBezTo>
                  <a:cubicBezTo>
                    <a:pt x="14830" y="4413"/>
                    <a:pt x="14913" y="4002"/>
                    <a:pt x="14995" y="3551"/>
                  </a:cubicBezTo>
                  <a:cubicBezTo>
                    <a:pt x="15036" y="3222"/>
                    <a:pt x="15077" y="2893"/>
                    <a:pt x="15077" y="2565"/>
                  </a:cubicBezTo>
                  <a:cubicBezTo>
                    <a:pt x="15077" y="2359"/>
                    <a:pt x="15077" y="2154"/>
                    <a:pt x="15077" y="1948"/>
                  </a:cubicBezTo>
                  <a:lnTo>
                    <a:pt x="15077" y="1866"/>
                  </a:lnTo>
                  <a:cubicBezTo>
                    <a:pt x="15159" y="1784"/>
                    <a:pt x="15241" y="1702"/>
                    <a:pt x="15323" y="1661"/>
                  </a:cubicBezTo>
                  <a:lnTo>
                    <a:pt x="15816" y="1209"/>
                  </a:lnTo>
                  <a:lnTo>
                    <a:pt x="15940" y="1291"/>
                  </a:lnTo>
                  <a:cubicBezTo>
                    <a:pt x="16022" y="1291"/>
                    <a:pt x="16063" y="1332"/>
                    <a:pt x="16145" y="1332"/>
                  </a:cubicBezTo>
                  <a:lnTo>
                    <a:pt x="16350" y="1332"/>
                  </a:lnTo>
                  <a:cubicBezTo>
                    <a:pt x="16432" y="1332"/>
                    <a:pt x="16474" y="1332"/>
                    <a:pt x="16556" y="1291"/>
                  </a:cubicBezTo>
                  <a:cubicBezTo>
                    <a:pt x="16679" y="1250"/>
                    <a:pt x="16761" y="1209"/>
                    <a:pt x="16884" y="1168"/>
                  </a:cubicBezTo>
                  <a:cubicBezTo>
                    <a:pt x="16925" y="1168"/>
                    <a:pt x="16925" y="1127"/>
                    <a:pt x="16925" y="1127"/>
                  </a:cubicBezTo>
                  <a:cubicBezTo>
                    <a:pt x="16967" y="1086"/>
                    <a:pt x="16967" y="1004"/>
                    <a:pt x="16884" y="962"/>
                  </a:cubicBezTo>
                  <a:cubicBezTo>
                    <a:pt x="16802" y="921"/>
                    <a:pt x="16720" y="880"/>
                    <a:pt x="16597" y="839"/>
                  </a:cubicBezTo>
                  <a:cubicBezTo>
                    <a:pt x="16556" y="839"/>
                    <a:pt x="16515" y="839"/>
                    <a:pt x="16474" y="798"/>
                  </a:cubicBezTo>
                  <a:cubicBezTo>
                    <a:pt x="16432" y="757"/>
                    <a:pt x="16391" y="757"/>
                    <a:pt x="16350" y="757"/>
                  </a:cubicBezTo>
                  <a:cubicBezTo>
                    <a:pt x="16227" y="716"/>
                    <a:pt x="16145" y="634"/>
                    <a:pt x="16063" y="593"/>
                  </a:cubicBezTo>
                  <a:cubicBezTo>
                    <a:pt x="16022" y="593"/>
                    <a:pt x="15981" y="552"/>
                    <a:pt x="15940" y="511"/>
                  </a:cubicBezTo>
                  <a:cubicBezTo>
                    <a:pt x="15898" y="469"/>
                    <a:pt x="15857" y="469"/>
                    <a:pt x="15816" y="428"/>
                  </a:cubicBezTo>
                  <a:cubicBezTo>
                    <a:pt x="15734" y="387"/>
                    <a:pt x="15652" y="305"/>
                    <a:pt x="15611" y="264"/>
                  </a:cubicBezTo>
                  <a:lnTo>
                    <a:pt x="15364" y="59"/>
                  </a:lnTo>
                  <a:cubicBezTo>
                    <a:pt x="15335" y="30"/>
                    <a:pt x="15306" y="1"/>
                    <a:pt x="15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6"/>
            <p:cNvSpPr/>
            <p:nvPr/>
          </p:nvSpPr>
          <p:spPr>
            <a:xfrm>
              <a:off x="4046175" y="1780425"/>
              <a:ext cx="220850" cy="160850"/>
            </a:xfrm>
            <a:custGeom>
              <a:rect b="b" l="l" r="r" t="t"/>
              <a:pathLst>
                <a:path extrusionOk="0" h="6434" w="8834">
                  <a:moveTo>
                    <a:pt x="6863" y="0"/>
                  </a:moveTo>
                  <a:cubicBezTo>
                    <a:pt x="3110" y="0"/>
                    <a:pt x="71" y="3622"/>
                    <a:pt x="1" y="6255"/>
                  </a:cubicBezTo>
                  <a:cubicBezTo>
                    <a:pt x="371" y="6378"/>
                    <a:pt x="740" y="6419"/>
                    <a:pt x="1110" y="6419"/>
                  </a:cubicBezTo>
                  <a:cubicBezTo>
                    <a:pt x="1256" y="6429"/>
                    <a:pt x="1401" y="6434"/>
                    <a:pt x="1546" y="6434"/>
                  </a:cubicBezTo>
                  <a:cubicBezTo>
                    <a:pt x="2017" y="6434"/>
                    <a:pt x="2488" y="6380"/>
                    <a:pt x="2959" y="6255"/>
                  </a:cubicBezTo>
                  <a:lnTo>
                    <a:pt x="3411" y="6172"/>
                  </a:lnTo>
                  <a:lnTo>
                    <a:pt x="3616" y="6172"/>
                  </a:lnTo>
                  <a:lnTo>
                    <a:pt x="3862" y="6090"/>
                  </a:lnTo>
                  <a:lnTo>
                    <a:pt x="4273" y="5926"/>
                  </a:lnTo>
                  <a:lnTo>
                    <a:pt x="4725" y="5721"/>
                  </a:lnTo>
                  <a:cubicBezTo>
                    <a:pt x="5013" y="5556"/>
                    <a:pt x="5259" y="5392"/>
                    <a:pt x="5547" y="5187"/>
                  </a:cubicBezTo>
                  <a:cubicBezTo>
                    <a:pt x="5793" y="5022"/>
                    <a:pt x="6040" y="4817"/>
                    <a:pt x="6286" y="4611"/>
                  </a:cubicBezTo>
                  <a:cubicBezTo>
                    <a:pt x="6738" y="4201"/>
                    <a:pt x="7108" y="3708"/>
                    <a:pt x="7477" y="3215"/>
                  </a:cubicBezTo>
                  <a:cubicBezTo>
                    <a:pt x="7642" y="2968"/>
                    <a:pt x="7765" y="2722"/>
                    <a:pt x="7929" y="2475"/>
                  </a:cubicBezTo>
                  <a:cubicBezTo>
                    <a:pt x="8094" y="2270"/>
                    <a:pt x="8176" y="1982"/>
                    <a:pt x="8299" y="1736"/>
                  </a:cubicBezTo>
                  <a:cubicBezTo>
                    <a:pt x="8504" y="1284"/>
                    <a:pt x="8669" y="832"/>
                    <a:pt x="8833" y="339"/>
                  </a:cubicBezTo>
                  <a:cubicBezTo>
                    <a:pt x="8163" y="106"/>
                    <a:pt x="7503" y="0"/>
                    <a:pt x="6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6"/>
            <p:cNvSpPr/>
            <p:nvPr/>
          </p:nvSpPr>
          <p:spPr>
            <a:xfrm>
              <a:off x="3959925" y="1719050"/>
              <a:ext cx="285525" cy="148625"/>
            </a:xfrm>
            <a:custGeom>
              <a:rect b="b" l="l" r="r" t="t"/>
              <a:pathLst>
                <a:path extrusionOk="0" h="5945" w="11421">
                  <a:moveTo>
                    <a:pt x="11420" y="1"/>
                  </a:moveTo>
                  <a:lnTo>
                    <a:pt x="11010" y="288"/>
                  </a:lnTo>
                  <a:cubicBezTo>
                    <a:pt x="10681" y="494"/>
                    <a:pt x="10311" y="699"/>
                    <a:pt x="9900" y="945"/>
                  </a:cubicBezTo>
                  <a:cubicBezTo>
                    <a:pt x="9531" y="1192"/>
                    <a:pt x="9079" y="1397"/>
                    <a:pt x="8668" y="1644"/>
                  </a:cubicBezTo>
                  <a:cubicBezTo>
                    <a:pt x="8216" y="1890"/>
                    <a:pt x="7764" y="2137"/>
                    <a:pt x="7271" y="2342"/>
                  </a:cubicBezTo>
                  <a:cubicBezTo>
                    <a:pt x="6778" y="2548"/>
                    <a:pt x="6327" y="2753"/>
                    <a:pt x="5834" y="2958"/>
                  </a:cubicBezTo>
                  <a:cubicBezTo>
                    <a:pt x="5341" y="3164"/>
                    <a:pt x="4848" y="3369"/>
                    <a:pt x="4355" y="3575"/>
                  </a:cubicBezTo>
                  <a:cubicBezTo>
                    <a:pt x="3862" y="3739"/>
                    <a:pt x="3369" y="3903"/>
                    <a:pt x="2876" y="4068"/>
                  </a:cubicBezTo>
                  <a:cubicBezTo>
                    <a:pt x="2383" y="4232"/>
                    <a:pt x="1931" y="4355"/>
                    <a:pt x="1520" y="4478"/>
                  </a:cubicBezTo>
                  <a:cubicBezTo>
                    <a:pt x="1068" y="4602"/>
                    <a:pt x="657" y="4725"/>
                    <a:pt x="247" y="4807"/>
                  </a:cubicBezTo>
                  <a:lnTo>
                    <a:pt x="0" y="4889"/>
                  </a:lnTo>
                  <a:cubicBezTo>
                    <a:pt x="206" y="5177"/>
                    <a:pt x="616" y="5793"/>
                    <a:pt x="904" y="5916"/>
                  </a:cubicBezTo>
                  <a:cubicBezTo>
                    <a:pt x="964" y="5935"/>
                    <a:pt x="1051" y="5944"/>
                    <a:pt x="1163" y="5944"/>
                  </a:cubicBezTo>
                  <a:cubicBezTo>
                    <a:pt x="2040" y="5944"/>
                    <a:pt x="4447" y="5347"/>
                    <a:pt x="7436" y="3780"/>
                  </a:cubicBezTo>
                  <a:cubicBezTo>
                    <a:pt x="10188" y="2342"/>
                    <a:pt x="11256" y="1069"/>
                    <a:pt x="114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2" name="Google Shape;502;p36"/>
          <p:cNvSpPr/>
          <p:nvPr/>
        </p:nvSpPr>
        <p:spPr>
          <a:xfrm>
            <a:off x="2050775" y="667650"/>
            <a:ext cx="246900" cy="246900"/>
          </a:xfrm>
          <a:prstGeom prst="star4">
            <a:avLst>
              <a:gd fmla="val 125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36"/>
          <p:cNvSpPr/>
          <p:nvPr/>
        </p:nvSpPr>
        <p:spPr>
          <a:xfrm>
            <a:off x="5823625" y="3177375"/>
            <a:ext cx="246900" cy="246900"/>
          </a:xfrm>
          <a:prstGeom prst="star4">
            <a:avLst>
              <a:gd fmla="val 125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36"/>
          <p:cNvSpPr txBox="1"/>
          <p:nvPr>
            <p:ph idx="2" type="title"/>
          </p:nvPr>
        </p:nvSpPr>
        <p:spPr>
          <a:xfrm>
            <a:off x="2639450" y="2540275"/>
            <a:ext cx="38652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There’s only one you!</a:t>
            </a:r>
            <a:r>
              <a:rPr lang="en" sz="3200"/>
              <a:t> </a:t>
            </a:r>
            <a:endParaRPr sz="3200"/>
          </a:p>
        </p:txBody>
      </p:sp>
      <p:grpSp>
        <p:nvGrpSpPr>
          <p:cNvPr id="505" name="Google Shape;505;p36"/>
          <p:cNvGrpSpPr/>
          <p:nvPr/>
        </p:nvGrpSpPr>
        <p:grpSpPr>
          <a:xfrm>
            <a:off x="258259" y="1184107"/>
            <a:ext cx="2396089" cy="3457505"/>
            <a:chOff x="258259" y="1184107"/>
            <a:chExt cx="2396089" cy="3457505"/>
          </a:xfrm>
        </p:grpSpPr>
        <p:grpSp>
          <p:nvGrpSpPr>
            <p:cNvPr id="506" name="Google Shape;506;p36"/>
            <p:cNvGrpSpPr/>
            <p:nvPr/>
          </p:nvGrpSpPr>
          <p:grpSpPr>
            <a:xfrm>
              <a:off x="380639" y="1184107"/>
              <a:ext cx="1923743" cy="3457505"/>
              <a:chOff x="817764" y="1190957"/>
              <a:chExt cx="1923743" cy="3457505"/>
            </a:xfrm>
          </p:grpSpPr>
          <p:sp>
            <p:nvSpPr>
              <p:cNvPr id="507" name="Google Shape;507;p36"/>
              <p:cNvSpPr/>
              <p:nvPr/>
            </p:nvSpPr>
            <p:spPr>
              <a:xfrm flipH="1">
                <a:off x="1189029" y="1495623"/>
                <a:ext cx="1176188" cy="946279"/>
              </a:xfrm>
              <a:custGeom>
                <a:rect b="b" l="l" r="r" t="t"/>
                <a:pathLst>
                  <a:path extrusionOk="0" h="54227" w="67413">
                    <a:moveTo>
                      <a:pt x="8915" y="0"/>
                    </a:moveTo>
                    <a:cubicBezTo>
                      <a:pt x="7025" y="6204"/>
                      <a:pt x="5669" y="11503"/>
                      <a:pt x="5916" y="19637"/>
                    </a:cubicBezTo>
                    <a:cubicBezTo>
                      <a:pt x="6162" y="27771"/>
                      <a:pt x="7888" y="41779"/>
                      <a:pt x="0" y="44614"/>
                    </a:cubicBezTo>
                    <a:cubicBezTo>
                      <a:pt x="1493" y="46253"/>
                      <a:pt x="3717" y="46936"/>
                      <a:pt x="5930" y="46936"/>
                    </a:cubicBezTo>
                    <a:cubicBezTo>
                      <a:pt x="8041" y="46936"/>
                      <a:pt x="10141" y="46315"/>
                      <a:pt x="11585" y="45312"/>
                    </a:cubicBezTo>
                    <a:lnTo>
                      <a:pt x="11585" y="45312"/>
                    </a:lnTo>
                    <a:cubicBezTo>
                      <a:pt x="11585" y="45312"/>
                      <a:pt x="11256" y="49420"/>
                      <a:pt x="9366" y="51022"/>
                    </a:cubicBezTo>
                    <a:cubicBezTo>
                      <a:pt x="10721" y="51524"/>
                      <a:pt x="11987" y="51748"/>
                      <a:pt x="13140" y="51748"/>
                    </a:cubicBezTo>
                    <a:cubicBezTo>
                      <a:pt x="16041" y="51748"/>
                      <a:pt x="18232" y="50333"/>
                      <a:pt x="19349" y="48393"/>
                    </a:cubicBezTo>
                    <a:cubicBezTo>
                      <a:pt x="19349" y="48393"/>
                      <a:pt x="19924" y="52501"/>
                      <a:pt x="19349" y="54226"/>
                    </a:cubicBezTo>
                    <a:lnTo>
                      <a:pt x="48105" y="54226"/>
                    </a:lnTo>
                    <a:cubicBezTo>
                      <a:pt x="47530" y="52501"/>
                      <a:pt x="48105" y="48393"/>
                      <a:pt x="48105" y="48393"/>
                    </a:cubicBezTo>
                    <a:cubicBezTo>
                      <a:pt x="49193" y="50333"/>
                      <a:pt x="51395" y="51748"/>
                      <a:pt x="54292" y="51748"/>
                    </a:cubicBezTo>
                    <a:cubicBezTo>
                      <a:pt x="55443" y="51748"/>
                      <a:pt x="56703" y="51524"/>
                      <a:pt x="58046" y="51022"/>
                    </a:cubicBezTo>
                    <a:cubicBezTo>
                      <a:pt x="56198" y="49420"/>
                      <a:pt x="55869" y="45312"/>
                      <a:pt x="55869" y="45312"/>
                    </a:cubicBezTo>
                    <a:lnTo>
                      <a:pt x="55869" y="45312"/>
                    </a:lnTo>
                    <a:cubicBezTo>
                      <a:pt x="57313" y="46315"/>
                      <a:pt x="59413" y="46936"/>
                      <a:pt x="61519" y="46936"/>
                    </a:cubicBezTo>
                    <a:cubicBezTo>
                      <a:pt x="63727" y="46936"/>
                      <a:pt x="65941" y="46253"/>
                      <a:pt x="67412" y="44614"/>
                    </a:cubicBezTo>
                    <a:cubicBezTo>
                      <a:pt x="59566" y="41779"/>
                      <a:pt x="61250" y="27771"/>
                      <a:pt x="61538" y="19637"/>
                    </a:cubicBezTo>
                    <a:cubicBezTo>
                      <a:pt x="61784" y="11503"/>
                      <a:pt x="60429" y="6204"/>
                      <a:pt x="585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 flipH="1">
                <a:off x="1855593" y="3344416"/>
                <a:ext cx="392551" cy="1166346"/>
              </a:xfrm>
              <a:custGeom>
                <a:rect b="b" l="l" r="r" t="t"/>
                <a:pathLst>
                  <a:path extrusionOk="0" h="66838" w="22499">
                    <a:moveTo>
                      <a:pt x="11817" y="0"/>
                    </a:moveTo>
                    <a:cubicBezTo>
                      <a:pt x="10338" y="2342"/>
                      <a:pt x="9065" y="4848"/>
                      <a:pt x="8038" y="7436"/>
                    </a:cubicBezTo>
                    <a:cubicBezTo>
                      <a:pt x="1694" y="23556"/>
                      <a:pt x="0" y="44288"/>
                      <a:pt x="11201" y="58677"/>
                    </a:cubicBezTo>
                    <a:lnTo>
                      <a:pt x="11201" y="58677"/>
                    </a:lnTo>
                    <a:lnTo>
                      <a:pt x="11201" y="66838"/>
                    </a:lnTo>
                    <a:lnTo>
                      <a:pt x="20321" y="66838"/>
                    </a:lnTo>
                    <a:lnTo>
                      <a:pt x="20321" y="57102"/>
                    </a:lnTo>
                    <a:cubicBezTo>
                      <a:pt x="20280" y="56075"/>
                      <a:pt x="19951" y="55048"/>
                      <a:pt x="19294" y="54267"/>
                    </a:cubicBezTo>
                    <a:cubicBezTo>
                      <a:pt x="14323" y="47735"/>
                      <a:pt x="13214" y="39109"/>
                      <a:pt x="14159" y="30975"/>
                    </a:cubicBezTo>
                    <a:cubicBezTo>
                      <a:pt x="15145" y="22841"/>
                      <a:pt x="17774" y="14255"/>
                      <a:pt x="22498" y="7559"/>
                    </a:cubicBezTo>
                    <a:lnTo>
                      <a:pt x="11817" y="0"/>
                    </a:lnTo>
                    <a:close/>
                  </a:path>
                </a:pathLst>
              </a:custGeom>
              <a:solidFill>
                <a:srgbClr val="FFDC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 flipH="1">
                <a:off x="1220574" y="3357312"/>
                <a:ext cx="449203" cy="1153450"/>
              </a:xfrm>
              <a:custGeom>
                <a:rect b="b" l="l" r="r" t="t"/>
                <a:pathLst>
                  <a:path extrusionOk="0" h="66099" w="25746">
                    <a:moveTo>
                      <a:pt x="4097" y="1"/>
                    </a:moveTo>
                    <a:cubicBezTo>
                      <a:pt x="1385" y="5588"/>
                      <a:pt x="482" y="11257"/>
                      <a:pt x="317" y="16720"/>
                    </a:cubicBezTo>
                    <a:cubicBezTo>
                      <a:pt x="1" y="32110"/>
                      <a:pt x="6124" y="47196"/>
                      <a:pt x="16667" y="58233"/>
                    </a:cubicBezTo>
                    <a:lnTo>
                      <a:pt x="16667" y="58233"/>
                    </a:lnTo>
                    <a:lnTo>
                      <a:pt x="16667" y="66099"/>
                    </a:lnTo>
                    <a:lnTo>
                      <a:pt x="25746" y="66099"/>
                    </a:lnTo>
                    <a:lnTo>
                      <a:pt x="25746" y="56363"/>
                    </a:lnTo>
                    <a:cubicBezTo>
                      <a:pt x="25746" y="55212"/>
                      <a:pt x="25294" y="54103"/>
                      <a:pt x="24514" y="53241"/>
                    </a:cubicBezTo>
                    <a:cubicBezTo>
                      <a:pt x="21597" y="49995"/>
                      <a:pt x="19173" y="46380"/>
                      <a:pt x="17242" y="42478"/>
                    </a:cubicBezTo>
                    <a:cubicBezTo>
                      <a:pt x="11943" y="31632"/>
                      <a:pt x="9807" y="17090"/>
                      <a:pt x="15640" y="6204"/>
                    </a:cubicBezTo>
                    <a:lnTo>
                      <a:pt x="4097" y="1"/>
                    </a:lnTo>
                    <a:close/>
                  </a:path>
                </a:pathLst>
              </a:custGeom>
              <a:solidFill>
                <a:srgbClr val="FFDC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 flipH="1">
                <a:off x="2253396" y="1814633"/>
                <a:ext cx="155544" cy="219368"/>
              </a:xfrm>
              <a:custGeom>
                <a:rect b="b" l="l" r="r" t="t"/>
                <a:pathLst>
                  <a:path extrusionOk="0" h="12571" w="8915">
                    <a:moveTo>
                      <a:pt x="7189" y="0"/>
                    </a:moveTo>
                    <a:cubicBezTo>
                      <a:pt x="6902" y="0"/>
                      <a:pt x="6614" y="41"/>
                      <a:pt x="6327" y="82"/>
                    </a:cubicBezTo>
                    <a:cubicBezTo>
                      <a:pt x="5998" y="164"/>
                      <a:pt x="5669" y="247"/>
                      <a:pt x="5300" y="370"/>
                    </a:cubicBezTo>
                    <a:cubicBezTo>
                      <a:pt x="4930" y="534"/>
                      <a:pt x="4519" y="699"/>
                      <a:pt x="4149" y="904"/>
                    </a:cubicBezTo>
                    <a:cubicBezTo>
                      <a:pt x="3697" y="1150"/>
                      <a:pt x="3328" y="1438"/>
                      <a:pt x="2917" y="1726"/>
                    </a:cubicBezTo>
                    <a:cubicBezTo>
                      <a:pt x="2753" y="1890"/>
                      <a:pt x="2506" y="2054"/>
                      <a:pt x="2342" y="2260"/>
                    </a:cubicBezTo>
                    <a:cubicBezTo>
                      <a:pt x="2219" y="2465"/>
                      <a:pt x="2013" y="2670"/>
                      <a:pt x="1849" y="2876"/>
                    </a:cubicBezTo>
                    <a:cubicBezTo>
                      <a:pt x="1479" y="3287"/>
                      <a:pt x="1192" y="3780"/>
                      <a:pt x="945" y="4273"/>
                    </a:cubicBezTo>
                    <a:cubicBezTo>
                      <a:pt x="699" y="4765"/>
                      <a:pt x="493" y="5258"/>
                      <a:pt x="329" y="5792"/>
                    </a:cubicBezTo>
                    <a:cubicBezTo>
                      <a:pt x="206" y="6327"/>
                      <a:pt x="82" y="6819"/>
                      <a:pt x="41" y="7354"/>
                    </a:cubicBezTo>
                    <a:cubicBezTo>
                      <a:pt x="0" y="7559"/>
                      <a:pt x="0" y="7846"/>
                      <a:pt x="0" y="8093"/>
                    </a:cubicBezTo>
                    <a:lnTo>
                      <a:pt x="0" y="8463"/>
                    </a:lnTo>
                    <a:lnTo>
                      <a:pt x="41" y="8791"/>
                    </a:lnTo>
                    <a:cubicBezTo>
                      <a:pt x="41" y="9038"/>
                      <a:pt x="82" y="9243"/>
                      <a:pt x="123" y="9449"/>
                    </a:cubicBezTo>
                    <a:cubicBezTo>
                      <a:pt x="123" y="9654"/>
                      <a:pt x="165" y="9859"/>
                      <a:pt x="247" y="10065"/>
                    </a:cubicBezTo>
                    <a:cubicBezTo>
                      <a:pt x="329" y="10393"/>
                      <a:pt x="411" y="10722"/>
                      <a:pt x="534" y="11092"/>
                    </a:cubicBezTo>
                    <a:cubicBezTo>
                      <a:pt x="658" y="11379"/>
                      <a:pt x="822" y="11626"/>
                      <a:pt x="904" y="11831"/>
                    </a:cubicBezTo>
                    <a:cubicBezTo>
                      <a:pt x="1027" y="11996"/>
                      <a:pt x="1109" y="12160"/>
                      <a:pt x="1192" y="12283"/>
                    </a:cubicBezTo>
                    <a:lnTo>
                      <a:pt x="1274" y="12447"/>
                    </a:lnTo>
                    <a:cubicBezTo>
                      <a:pt x="1315" y="12489"/>
                      <a:pt x="1356" y="12489"/>
                      <a:pt x="1397" y="12530"/>
                    </a:cubicBezTo>
                    <a:cubicBezTo>
                      <a:pt x="1438" y="12557"/>
                      <a:pt x="1488" y="12571"/>
                      <a:pt x="1540" y="12571"/>
                    </a:cubicBezTo>
                    <a:cubicBezTo>
                      <a:pt x="1643" y="12571"/>
                      <a:pt x="1753" y="12516"/>
                      <a:pt x="1808" y="12406"/>
                    </a:cubicBezTo>
                    <a:lnTo>
                      <a:pt x="1890" y="12242"/>
                    </a:lnTo>
                    <a:cubicBezTo>
                      <a:pt x="1931" y="12119"/>
                      <a:pt x="2013" y="11955"/>
                      <a:pt x="2095" y="11790"/>
                    </a:cubicBezTo>
                    <a:cubicBezTo>
                      <a:pt x="2177" y="11626"/>
                      <a:pt x="2301" y="11338"/>
                      <a:pt x="2424" y="11092"/>
                    </a:cubicBezTo>
                    <a:cubicBezTo>
                      <a:pt x="2547" y="10845"/>
                      <a:pt x="2712" y="10558"/>
                      <a:pt x="2794" y="10270"/>
                    </a:cubicBezTo>
                    <a:cubicBezTo>
                      <a:pt x="2917" y="9942"/>
                      <a:pt x="3081" y="9654"/>
                      <a:pt x="3246" y="9325"/>
                    </a:cubicBezTo>
                    <a:cubicBezTo>
                      <a:pt x="3410" y="8997"/>
                      <a:pt x="3615" y="8709"/>
                      <a:pt x="3780" y="8381"/>
                    </a:cubicBezTo>
                    <a:cubicBezTo>
                      <a:pt x="3821" y="8216"/>
                      <a:pt x="3944" y="8093"/>
                      <a:pt x="4026" y="7929"/>
                    </a:cubicBezTo>
                    <a:cubicBezTo>
                      <a:pt x="4108" y="7764"/>
                      <a:pt x="4190" y="7600"/>
                      <a:pt x="4314" y="7477"/>
                    </a:cubicBezTo>
                    <a:cubicBezTo>
                      <a:pt x="4478" y="7189"/>
                      <a:pt x="4683" y="6902"/>
                      <a:pt x="4889" y="6614"/>
                    </a:cubicBezTo>
                    <a:cubicBezTo>
                      <a:pt x="5094" y="6285"/>
                      <a:pt x="5300" y="6039"/>
                      <a:pt x="5505" y="5751"/>
                    </a:cubicBezTo>
                    <a:cubicBezTo>
                      <a:pt x="5710" y="5464"/>
                      <a:pt x="5916" y="5217"/>
                      <a:pt x="6121" y="4971"/>
                    </a:cubicBezTo>
                    <a:cubicBezTo>
                      <a:pt x="6244" y="4807"/>
                      <a:pt x="6327" y="4683"/>
                      <a:pt x="6450" y="4560"/>
                    </a:cubicBezTo>
                    <a:cubicBezTo>
                      <a:pt x="6573" y="4437"/>
                      <a:pt x="6655" y="4314"/>
                      <a:pt x="6778" y="4190"/>
                    </a:cubicBezTo>
                    <a:lnTo>
                      <a:pt x="7395" y="3451"/>
                    </a:lnTo>
                    <a:cubicBezTo>
                      <a:pt x="7559" y="3204"/>
                      <a:pt x="7723" y="2958"/>
                      <a:pt x="7888" y="2753"/>
                    </a:cubicBezTo>
                    <a:cubicBezTo>
                      <a:pt x="8052" y="2588"/>
                      <a:pt x="8175" y="2383"/>
                      <a:pt x="8298" y="2218"/>
                    </a:cubicBezTo>
                    <a:cubicBezTo>
                      <a:pt x="8463" y="2054"/>
                      <a:pt x="8586" y="1849"/>
                      <a:pt x="8709" y="1643"/>
                    </a:cubicBezTo>
                    <a:cubicBezTo>
                      <a:pt x="8791" y="1520"/>
                      <a:pt x="8832" y="1397"/>
                      <a:pt x="8832" y="1233"/>
                    </a:cubicBezTo>
                    <a:cubicBezTo>
                      <a:pt x="8915" y="657"/>
                      <a:pt x="8504" y="123"/>
                      <a:pt x="7929" y="41"/>
                    </a:cubicBezTo>
                    <a:cubicBezTo>
                      <a:pt x="7682" y="0"/>
                      <a:pt x="7436" y="0"/>
                      <a:pt x="71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 flipH="1">
                <a:off x="1903626" y="1379491"/>
                <a:ext cx="678777" cy="500388"/>
              </a:xfrm>
              <a:custGeom>
                <a:rect b="b" l="l" r="r" t="t"/>
                <a:pathLst>
                  <a:path extrusionOk="0" h="28675" w="38904">
                    <a:moveTo>
                      <a:pt x="20500" y="0"/>
                    </a:moveTo>
                    <a:cubicBezTo>
                      <a:pt x="1891" y="3410"/>
                      <a:pt x="1" y="27442"/>
                      <a:pt x="18816" y="28674"/>
                    </a:cubicBezTo>
                    <a:lnTo>
                      <a:pt x="38904" y="28674"/>
                    </a:lnTo>
                    <a:lnTo>
                      <a:pt x="3890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 flipH="1">
                <a:off x="1998942" y="1413903"/>
                <a:ext cx="270959" cy="401462"/>
              </a:xfrm>
              <a:custGeom>
                <a:rect b="b" l="l" r="r" t="t"/>
                <a:pathLst>
                  <a:path extrusionOk="0" h="23006" w="15530">
                    <a:moveTo>
                      <a:pt x="1" y="0"/>
                    </a:moveTo>
                    <a:cubicBezTo>
                      <a:pt x="1" y="0"/>
                      <a:pt x="781" y="15611"/>
                      <a:pt x="15529" y="23005"/>
                    </a:cubicBezTo>
                    <a:lnTo>
                      <a:pt x="155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 flipH="1">
                <a:off x="1890715" y="2464099"/>
                <a:ext cx="850792" cy="380173"/>
              </a:xfrm>
              <a:custGeom>
                <a:rect b="b" l="l" r="r" t="t"/>
                <a:pathLst>
                  <a:path extrusionOk="0" h="21786" w="48763">
                    <a:moveTo>
                      <a:pt x="37999" y="1"/>
                    </a:moveTo>
                    <a:cubicBezTo>
                      <a:pt x="36520" y="6040"/>
                      <a:pt x="31714" y="10641"/>
                      <a:pt x="25346" y="11421"/>
                    </a:cubicBezTo>
                    <a:cubicBezTo>
                      <a:pt x="24073" y="11585"/>
                      <a:pt x="22800" y="11627"/>
                      <a:pt x="21526" y="11627"/>
                    </a:cubicBezTo>
                    <a:cubicBezTo>
                      <a:pt x="15405" y="11339"/>
                      <a:pt x="9736" y="9449"/>
                      <a:pt x="4026" y="6984"/>
                    </a:cubicBezTo>
                    <a:lnTo>
                      <a:pt x="0" y="15735"/>
                    </a:lnTo>
                    <a:cubicBezTo>
                      <a:pt x="4026" y="17624"/>
                      <a:pt x="8216" y="19185"/>
                      <a:pt x="12488" y="20336"/>
                    </a:cubicBezTo>
                    <a:cubicBezTo>
                      <a:pt x="15939" y="21237"/>
                      <a:pt x="19554" y="21786"/>
                      <a:pt x="23156" y="21786"/>
                    </a:cubicBezTo>
                    <a:cubicBezTo>
                      <a:pt x="24314" y="21786"/>
                      <a:pt x="25471" y="21729"/>
                      <a:pt x="26620" y="21609"/>
                    </a:cubicBezTo>
                    <a:cubicBezTo>
                      <a:pt x="37411" y="20542"/>
                      <a:pt x="46152" y="12632"/>
                      <a:pt x="48752" y="2176"/>
                    </a:cubicBezTo>
                    <a:lnTo>
                      <a:pt x="48752" y="2176"/>
                    </a:lnTo>
                    <a:lnTo>
                      <a:pt x="48762" y="2178"/>
                    </a:lnTo>
                    <a:lnTo>
                      <a:pt x="48762" y="2137"/>
                    </a:lnTo>
                    <a:cubicBezTo>
                      <a:pt x="48759" y="2150"/>
                      <a:pt x="48756" y="2163"/>
                      <a:pt x="48752" y="2176"/>
                    </a:cubicBezTo>
                    <a:lnTo>
                      <a:pt x="48752" y="2176"/>
                    </a:lnTo>
                    <a:lnTo>
                      <a:pt x="3799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 flipH="1">
                <a:off x="1730896" y="2138650"/>
                <a:ext cx="198552" cy="336949"/>
              </a:xfrm>
              <a:custGeom>
                <a:rect b="b" l="l" r="r" t="t"/>
                <a:pathLst>
                  <a:path extrusionOk="0" h="19309" w="11380">
                    <a:moveTo>
                      <a:pt x="1" y="0"/>
                    </a:moveTo>
                    <a:lnTo>
                      <a:pt x="1" y="19308"/>
                    </a:lnTo>
                    <a:lnTo>
                      <a:pt x="11380" y="19308"/>
                    </a:lnTo>
                    <a:lnTo>
                      <a:pt x="11380" y="0"/>
                    </a:lnTo>
                    <a:close/>
                  </a:path>
                </a:pathLst>
              </a:custGeom>
              <a:solidFill>
                <a:srgbClr val="FFDC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 flipH="1">
                <a:off x="1730896" y="2138650"/>
                <a:ext cx="198552" cy="201674"/>
              </a:xfrm>
              <a:custGeom>
                <a:rect b="b" l="l" r="r" t="t"/>
                <a:pathLst>
                  <a:path extrusionOk="0" h="11557" w="11380">
                    <a:moveTo>
                      <a:pt x="1" y="0"/>
                    </a:moveTo>
                    <a:lnTo>
                      <a:pt x="1" y="10846"/>
                    </a:lnTo>
                    <a:cubicBezTo>
                      <a:pt x="1107" y="11320"/>
                      <a:pt x="2681" y="11557"/>
                      <a:pt x="4339" y="11557"/>
                    </a:cubicBezTo>
                    <a:cubicBezTo>
                      <a:pt x="6993" y="11557"/>
                      <a:pt x="9863" y="10950"/>
                      <a:pt x="11380" y="9736"/>
                    </a:cubicBezTo>
                    <a:lnTo>
                      <a:pt x="11380" y="0"/>
                    </a:lnTo>
                    <a:close/>
                  </a:path>
                </a:pathLst>
              </a:custGeom>
              <a:solidFill>
                <a:srgbClr val="EBA0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 flipH="1">
                <a:off x="1277907" y="2944402"/>
                <a:ext cx="925328" cy="645907"/>
              </a:xfrm>
              <a:custGeom>
                <a:rect b="b" l="l" r="r" t="t"/>
                <a:pathLst>
                  <a:path extrusionOk="0" h="37014" w="53035">
                    <a:moveTo>
                      <a:pt x="48762" y="1"/>
                    </a:moveTo>
                    <a:cubicBezTo>
                      <a:pt x="38366" y="2086"/>
                      <a:pt x="29658" y="2803"/>
                      <a:pt x="22602" y="2803"/>
                    </a:cubicBezTo>
                    <a:cubicBezTo>
                      <a:pt x="12287" y="2803"/>
                      <a:pt x="5503" y="1272"/>
                      <a:pt x="2136" y="247"/>
                    </a:cubicBezTo>
                    <a:cubicBezTo>
                      <a:pt x="1233" y="5916"/>
                      <a:pt x="452" y="11749"/>
                      <a:pt x="0" y="17131"/>
                    </a:cubicBezTo>
                    <a:cubicBezTo>
                      <a:pt x="452" y="25306"/>
                      <a:pt x="6039" y="37014"/>
                      <a:pt x="25100" y="37014"/>
                    </a:cubicBezTo>
                    <a:cubicBezTo>
                      <a:pt x="44161" y="37014"/>
                      <a:pt x="51350" y="29003"/>
                      <a:pt x="53035" y="17131"/>
                    </a:cubicBezTo>
                    <a:cubicBezTo>
                      <a:pt x="53035" y="17131"/>
                      <a:pt x="51063" y="9244"/>
                      <a:pt x="48762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 flipH="1">
                <a:off x="1109469" y="2944402"/>
                <a:ext cx="1219196" cy="1039115"/>
              </a:xfrm>
              <a:custGeom>
                <a:rect b="b" l="l" r="r" t="t"/>
                <a:pathLst>
                  <a:path extrusionOk="0" h="59547" w="69878">
                    <a:moveTo>
                      <a:pt x="55951" y="1"/>
                    </a:moveTo>
                    <a:lnTo>
                      <a:pt x="9325" y="247"/>
                    </a:lnTo>
                    <a:lnTo>
                      <a:pt x="863" y="48722"/>
                    </a:lnTo>
                    <a:cubicBezTo>
                      <a:pt x="0" y="53487"/>
                      <a:pt x="2753" y="57841"/>
                      <a:pt x="6696" y="58252"/>
                    </a:cubicBezTo>
                    <a:cubicBezTo>
                      <a:pt x="6870" y="58267"/>
                      <a:pt x="7043" y="58274"/>
                      <a:pt x="7215" y="58274"/>
                    </a:cubicBezTo>
                    <a:cubicBezTo>
                      <a:pt x="9003" y="58274"/>
                      <a:pt x="10714" y="57506"/>
                      <a:pt x="11913" y="56157"/>
                    </a:cubicBezTo>
                    <a:cubicBezTo>
                      <a:pt x="13351" y="54603"/>
                      <a:pt x="14201" y="52607"/>
                      <a:pt x="14393" y="50518"/>
                    </a:cubicBezTo>
                    <a:lnTo>
                      <a:pt x="14393" y="50518"/>
                    </a:lnTo>
                    <a:cubicBezTo>
                      <a:pt x="14278" y="52620"/>
                      <a:pt x="14855" y="54737"/>
                      <a:pt x="16021" y="56486"/>
                    </a:cubicBezTo>
                    <a:cubicBezTo>
                      <a:pt x="17131" y="58129"/>
                      <a:pt x="18897" y="59156"/>
                      <a:pt x="20869" y="59279"/>
                    </a:cubicBezTo>
                    <a:cubicBezTo>
                      <a:pt x="20950" y="59283"/>
                      <a:pt x="21031" y="59284"/>
                      <a:pt x="21111" y="59284"/>
                    </a:cubicBezTo>
                    <a:cubicBezTo>
                      <a:pt x="24888" y="59284"/>
                      <a:pt x="27968" y="55594"/>
                      <a:pt x="28134" y="50983"/>
                    </a:cubicBezTo>
                    <a:lnTo>
                      <a:pt x="28134" y="50983"/>
                    </a:lnTo>
                    <a:cubicBezTo>
                      <a:pt x="28100" y="53132"/>
                      <a:pt x="28757" y="55267"/>
                      <a:pt x="30071" y="56979"/>
                    </a:cubicBezTo>
                    <a:cubicBezTo>
                      <a:pt x="31275" y="58694"/>
                      <a:pt x="33140" y="59546"/>
                      <a:pt x="35003" y="59546"/>
                    </a:cubicBezTo>
                    <a:cubicBezTo>
                      <a:pt x="36888" y="59546"/>
                      <a:pt x="38773" y="58673"/>
                      <a:pt x="39971" y="56938"/>
                    </a:cubicBezTo>
                    <a:cubicBezTo>
                      <a:pt x="41227" y="55210"/>
                      <a:pt x="41921" y="53145"/>
                      <a:pt x="41872" y="51029"/>
                    </a:cubicBezTo>
                    <a:lnTo>
                      <a:pt x="41872" y="51029"/>
                    </a:lnTo>
                    <a:cubicBezTo>
                      <a:pt x="42114" y="55594"/>
                      <a:pt x="45213" y="59161"/>
                      <a:pt x="48928" y="59161"/>
                    </a:cubicBezTo>
                    <a:cubicBezTo>
                      <a:pt x="49009" y="59161"/>
                      <a:pt x="49091" y="59159"/>
                      <a:pt x="49173" y="59156"/>
                    </a:cubicBezTo>
                    <a:cubicBezTo>
                      <a:pt x="53052" y="58952"/>
                      <a:pt x="55917" y="54891"/>
                      <a:pt x="55588" y="50122"/>
                    </a:cubicBezTo>
                    <a:lnTo>
                      <a:pt x="55588" y="50122"/>
                    </a:lnTo>
                    <a:cubicBezTo>
                      <a:pt x="55936" y="54646"/>
                      <a:pt x="59100" y="58150"/>
                      <a:pt x="62776" y="58150"/>
                    </a:cubicBezTo>
                    <a:cubicBezTo>
                      <a:pt x="62937" y="58150"/>
                      <a:pt x="63100" y="58143"/>
                      <a:pt x="63263" y="58129"/>
                    </a:cubicBezTo>
                    <a:cubicBezTo>
                      <a:pt x="67166" y="57759"/>
                      <a:pt x="69877" y="53487"/>
                      <a:pt x="69261" y="48722"/>
                    </a:cubicBezTo>
                    <a:lnTo>
                      <a:pt x="559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 flipH="1">
                <a:off x="1352442" y="2332210"/>
                <a:ext cx="813524" cy="661124"/>
              </a:xfrm>
              <a:custGeom>
                <a:rect b="b" l="l" r="r" t="t"/>
                <a:pathLst>
                  <a:path extrusionOk="0" h="37886" w="46627">
                    <a:moveTo>
                      <a:pt x="26292" y="0"/>
                    </a:moveTo>
                    <a:cubicBezTo>
                      <a:pt x="26292" y="0"/>
                      <a:pt x="20499" y="4478"/>
                      <a:pt x="17459" y="6080"/>
                    </a:cubicBezTo>
                    <a:cubicBezTo>
                      <a:pt x="14830" y="4190"/>
                      <a:pt x="13187" y="986"/>
                      <a:pt x="13187" y="986"/>
                    </a:cubicBezTo>
                    <a:cubicBezTo>
                      <a:pt x="13187" y="986"/>
                      <a:pt x="7765" y="3697"/>
                      <a:pt x="7066" y="4190"/>
                    </a:cubicBezTo>
                    <a:cubicBezTo>
                      <a:pt x="6450" y="4519"/>
                      <a:pt x="5998" y="5094"/>
                      <a:pt x="5916" y="5792"/>
                    </a:cubicBezTo>
                    <a:cubicBezTo>
                      <a:pt x="5793" y="6326"/>
                      <a:pt x="2424" y="20212"/>
                      <a:pt x="0" y="35329"/>
                    </a:cubicBezTo>
                    <a:cubicBezTo>
                      <a:pt x="3367" y="36354"/>
                      <a:pt x="10151" y="37885"/>
                      <a:pt x="20466" y="37885"/>
                    </a:cubicBezTo>
                    <a:cubicBezTo>
                      <a:pt x="27522" y="37885"/>
                      <a:pt x="36230" y="37168"/>
                      <a:pt x="46626" y="35083"/>
                    </a:cubicBezTo>
                    <a:cubicBezTo>
                      <a:pt x="43463" y="22389"/>
                      <a:pt x="39602" y="7230"/>
                      <a:pt x="39232" y="6450"/>
                    </a:cubicBezTo>
                    <a:cubicBezTo>
                      <a:pt x="38575" y="5094"/>
                      <a:pt x="37917" y="3821"/>
                      <a:pt x="36110" y="3081"/>
                    </a:cubicBezTo>
                    <a:cubicBezTo>
                      <a:pt x="33604" y="2054"/>
                      <a:pt x="26292" y="0"/>
                      <a:pt x="262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" name="Google Shape;519;p36"/>
              <p:cNvSpPr/>
              <p:nvPr/>
            </p:nvSpPr>
            <p:spPr>
              <a:xfrm flipH="1">
                <a:off x="1704376" y="2432566"/>
                <a:ext cx="237251" cy="297511"/>
              </a:xfrm>
              <a:custGeom>
                <a:rect b="b" l="l" r="r" t="t"/>
                <a:pathLst>
                  <a:path extrusionOk="0" h="17049" w="13598">
                    <a:moveTo>
                      <a:pt x="2547" y="0"/>
                    </a:moveTo>
                    <a:lnTo>
                      <a:pt x="0" y="1767"/>
                    </a:lnTo>
                    <a:lnTo>
                      <a:pt x="8545" y="17049"/>
                    </a:lnTo>
                    <a:lnTo>
                      <a:pt x="13598" y="13598"/>
                    </a:lnTo>
                    <a:lnTo>
                      <a:pt x="254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" name="Google Shape;520;p36"/>
              <p:cNvSpPr/>
              <p:nvPr/>
            </p:nvSpPr>
            <p:spPr>
              <a:xfrm flipH="1">
                <a:off x="1804716" y="2475582"/>
                <a:ext cx="101073" cy="151992"/>
              </a:xfrm>
              <a:custGeom>
                <a:rect b="b" l="l" r="r" t="t"/>
                <a:pathLst>
                  <a:path extrusionOk="0" h="8710" w="5793">
                    <a:moveTo>
                      <a:pt x="2465" y="0"/>
                    </a:moveTo>
                    <a:lnTo>
                      <a:pt x="0" y="2999"/>
                    </a:lnTo>
                    <a:lnTo>
                      <a:pt x="3205" y="8709"/>
                    </a:lnTo>
                    <a:lnTo>
                      <a:pt x="5793" y="4067"/>
                    </a:lnTo>
                    <a:lnTo>
                      <a:pt x="24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 flipH="1">
                <a:off x="1768879" y="2432566"/>
                <a:ext cx="237251" cy="297511"/>
              </a:xfrm>
              <a:custGeom>
                <a:rect b="b" l="l" r="r" t="t"/>
                <a:pathLst>
                  <a:path extrusionOk="0" h="17049" w="13598">
                    <a:moveTo>
                      <a:pt x="11051" y="0"/>
                    </a:moveTo>
                    <a:lnTo>
                      <a:pt x="0" y="13598"/>
                    </a:lnTo>
                    <a:lnTo>
                      <a:pt x="5053" y="17049"/>
                    </a:lnTo>
                    <a:lnTo>
                      <a:pt x="13598" y="1767"/>
                    </a:lnTo>
                    <a:lnTo>
                      <a:pt x="110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 flipH="1">
                <a:off x="1837675" y="2517864"/>
                <a:ext cx="35139" cy="41602"/>
              </a:xfrm>
              <a:custGeom>
                <a:rect b="b" l="l" r="r" t="t"/>
                <a:pathLst>
                  <a:path extrusionOk="0" h="2384" w="2014">
                    <a:moveTo>
                      <a:pt x="986" y="1"/>
                    </a:moveTo>
                    <a:cubicBezTo>
                      <a:pt x="452" y="1"/>
                      <a:pt x="0" y="535"/>
                      <a:pt x="0" y="1192"/>
                    </a:cubicBezTo>
                    <a:cubicBezTo>
                      <a:pt x="0" y="1849"/>
                      <a:pt x="452" y="2383"/>
                      <a:pt x="986" y="2383"/>
                    </a:cubicBezTo>
                    <a:cubicBezTo>
                      <a:pt x="1561" y="2383"/>
                      <a:pt x="2013" y="1849"/>
                      <a:pt x="2013" y="1192"/>
                    </a:cubicBezTo>
                    <a:cubicBezTo>
                      <a:pt x="2013" y="535"/>
                      <a:pt x="1561" y="1"/>
                      <a:pt x="9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" name="Google Shape;523;p36"/>
              <p:cNvSpPr/>
              <p:nvPr/>
            </p:nvSpPr>
            <p:spPr>
              <a:xfrm flipH="1">
                <a:off x="1391158" y="1404567"/>
                <a:ext cx="948254" cy="901851"/>
              </a:xfrm>
              <a:custGeom>
                <a:rect b="b" l="l" r="r" t="t"/>
                <a:pathLst>
                  <a:path extrusionOk="0" h="51681" w="54349">
                    <a:moveTo>
                      <a:pt x="25835" y="1"/>
                    </a:moveTo>
                    <a:cubicBezTo>
                      <a:pt x="24327" y="1"/>
                      <a:pt x="22840" y="147"/>
                      <a:pt x="21403" y="453"/>
                    </a:cubicBezTo>
                    <a:cubicBezTo>
                      <a:pt x="9818" y="2877"/>
                      <a:pt x="4765" y="11339"/>
                      <a:pt x="4765" y="11339"/>
                    </a:cubicBezTo>
                    <a:cubicBezTo>
                      <a:pt x="3040" y="13804"/>
                      <a:pt x="1808" y="16557"/>
                      <a:pt x="1191" y="19514"/>
                    </a:cubicBezTo>
                    <a:cubicBezTo>
                      <a:pt x="452" y="23171"/>
                      <a:pt x="0" y="32660"/>
                      <a:pt x="1520" y="38576"/>
                    </a:cubicBezTo>
                    <a:cubicBezTo>
                      <a:pt x="1725" y="39356"/>
                      <a:pt x="5258" y="51680"/>
                      <a:pt x="23333" y="51680"/>
                    </a:cubicBezTo>
                    <a:cubicBezTo>
                      <a:pt x="41409" y="51680"/>
                      <a:pt x="46708" y="36522"/>
                      <a:pt x="46708" y="36522"/>
                    </a:cubicBezTo>
                    <a:cubicBezTo>
                      <a:pt x="46708" y="36522"/>
                      <a:pt x="54349" y="30565"/>
                      <a:pt x="50816" y="17337"/>
                    </a:cubicBezTo>
                    <a:cubicBezTo>
                      <a:pt x="48153" y="7298"/>
                      <a:pt x="36477" y="1"/>
                      <a:pt x="25835" y="1"/>
                    </a:cubicBezTo>
                    <a:close/>
                  </a:path>
                </a:pathLst>
              </a:custGeom>
              <a:solidFill>
                <a:srgbClr val="FFDC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" name="Google Shape;524;p36"/>
              <p:cNvSpPr/>
              <p:nvPr/>
            </p:nvSpPr>
            <p:spPr>
              <a:xfrm flipH="1">
                <a:off x="817764" y="2127186"/>
                <a:ext cx="830710" cy="641160"/>
              </a:xfrm>
              <a:custGeom>
                <a:rect b="b" l="l" r="r" t="t"/>
                <a:pathLst>
                  <a:path extrusionOk="0" h="36742" w="47612">
                    <a:moveTo>
                      <a:pt x="38246" y="0"/>
                    </a:moveTo>
                    <a:cubicBezTo>
                      <a:pt x="35986" y="8175"/>
                      <a:pt x="32946" y="18692"/>
                      <a:pt x="26661" y="24320"/>
                    </a:cubicBezTo>
                    <a:cubicBezTo>
                      <a:pt x="25113" y="25637"/>
                      <a:pt x="23538" y="26226"/>
                      <a:pt x="21923" y="26226"/>
                    </a:cubicBezTo>
                    <a:cubicBezTo>
                      <a:pt x="20667" y="26226"/>
                      <a:pt x="19387" y="25870"/>
                      <a:pt x="18075" y="25223"/>
                    </a:cubicBezTo>
                    <a:cubicBezTo>
                      <a:pt x="14625" y="23498"/>
                      <a:pt x="11338" y="20170"/>
                      <a:pt x="8997" y="16966"/>
                    </a:cubicBezTo>
                    <a:lnTo>
                      <a:pt x="0" y="23252"/>
                    </a:lnTo>
                    <a:cubicBezTo>
                      <a:pt x="452" y="23868"/>
                      <a:pt x="986" y="24525"/>
                      <a:pt x="1438" y="25059"/>
                    </a:cubicBezTo>
                    <a:cubicBezTo>
                      <a:pt x="6378" y="31069"/>
                      <a:pt x="13921" y="36741"/>
                      <a:pt x="21833" y="36741"/>
                    </a:cubicBezTo>
                    <a:cubicBezTo>
                      <a:pt x="24251" y="36741"/>
                      <a:pt x="26703" y="36212"/>
                      <a:pt x="29126" y="35000"/>
                    </a:cubicBezTo>
                    <a:cubicBezTo>
                      <a:pt x="40341" y="29249"/>
                      <a:pt x="44777" y="13557"/>
                      <a:pt x="47612" y="2301"/>
                    </a:cubicBezTo>
                    <a:lnTo>
                      <a:pt x="382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" name="Google Shape;525;p36"/>
              <p:cNvSpPr/>
              <p:nvPr/>
            </p:nvSpPr>
            <p:spPr>
              <a:xfrm flipH="1">
                <a:off x="1534507" y="1814633"/>
                <a:ext cx="156260" cy="219229"/>
              </a:xfrm>
              <a:custGeom>
                <a:rect b="b" l="l" r="r" t="t"/>
                <a:pathLst>
                  <a:path extrusionOk="0" h="12563" w="8956">
                    <a:moveTo>
                      <a:pt x="7231" y="0"/>
                    </a:moveTo>
                    <a:cubicBezTo>
                      <a:pt x="6943" y="41"/>
                      <a:pt x="6655" y="82"/>
                      <a:pt x="6368" y="123"/>
                    </a:cubicBezTo>
                    <a:cubicBezTo>
                      <a:pt x="6039" y="206"/>
                      <a:pt x="5669" y="288"/>
                      <a:pt x="5341" y="411"/>
                    </a:cubicBezTo>
                    <a:cubicBezTo>
                      <a:pt x="4930" y="534"/>
                      <a:pt x="4560" y="740"/>
                      <a:pt x="4191" y="945"/>
                    </a:cubicBezTo>
                    <a:cubicBezTo>
                      <a:pt x="3739" y="1150"/>
                      <a:pt x="3328" y="1438"/>
                      <a:pt x="2958" y="1767"/>
                    </a:cubicBezTo>
                    <a:cubicBezTo>
                      <a:pt x="2794" y="1931"/>
                      <a:pt x="2588" y="2095"/>
                      <a:pt x="2383" y="2301"/>
                    </a:cubicBezTo>
                    <a:cubicBezTo>
                      <a:pt x="2219" y="2465"/>
                      <a:pt x="2013" y="2670"/>
                      <a:pt x="1849" y="2876"/>
                    </a:cubicBezTo>
                    <a:cubicBezTo>
                      <a:pt x="1520" y="3328"/>
                      <a:pt x="1192" y="3780"/>
                      <a:pt x="945" y="4273"/>
                    </a:cubicBezTo>
                    <a:cubicBezTo>
                      <a:pt x="699" y="4765"/>
                      <a:pt x="493" y="5258"/>
                      <a:pt x="329" y="5792"/>
                    </a:cubicBezTo>
                    <a:cubicBezTo>
                      <a:pt x="206" y="6327"/>
                      <a:pt x="83" y="6819"/>
                      <a:pt x="42" y="7354"/>
                    </a:cubicBezTo>
                    <a:cubicBezTo>
                      <a:pt x="0" y="7559"/>
                      <a:pt x="0" y="7846"/>
                      <a:pt x="0" y="8093"/>
                    </a:cubicBezTo>
                    <a:cubicBezTo>
                      <a:pt x="0" y="8216"/>
                      <a:pt x="0" y="8339"/>
                      <a:pt x="0" y="8463"/>
                    </a:cubicBezTo>
                    <a:cubicBezTo>
                      <a:pt x="0" y="8545"/>
                      <a:pt x="42" y="8668"/>
                      <a:pt x="42" y="8791"/>
                    </a:cubicBezTo>
                    <a:cubicBezTo>
                      <a:pt x="42" y="8997"/>
                      <a:pt x="83" y="9243"/>
                      <a:pt x="124" y="9449"/>
                    </a:cubicBezTo>
                    <a:cubicBezTo>
                      <a:pt x="124" y="9654"/>
                      <a:pt x="165" y="9859"/>
                      <a:pt x="247" y="10065"/>
                    </a:cubicBezTo>
                    <a:cubicBezTo>
                      <a:pt x="329" y="10435"/>
                      <a:pt x="411" y="10804"/>
                      <a:pt x="534" y="11092"/>
                    </a:cubicBezTo>
                    <a:cubicBezTo>
                      <a:pt x="658" y="11379"/>
                      <a:pt x="822" y="11626"/>
                      <a:pt x="904" y="11831"/>
                    </a:cubicBezTo>
                    <a:cubicBezTo>
                      <a:pt x="1027" y="11996"/>
                      <a:pt x="1110" y="12160"/>
                      <a:pt x="1192" y="12283"/>
                    </a:cubicBezTo>
                    <a:lnTo>
                      <a:pt x="1274" y="12447"/>
                    </a:lnTo>
                    <a:cubicBezTo>
                      <a:pt x="1315" y="12489"/>
                      <a:pt x="1356" y="12489"/>
                      <a:pt x="1397" y="12530"/>
                    </a:cubicBezTo>
                    <a:cubicBezTo>
                      <a:pt x="1432" y="12553"/>
                      <a:pt x="1472" y="12563"/>
                      <a:pt x="1515" y="12563"/>
                    </a:cubicBezTo>
                    <a:cubicBezTo>
                      <a:pt x="1625" y="12563"/>
                      <a:pt x="1749" y="12495"/>
                      <a:pt x="1808" y="12406"/>
                    </a:cubicBezTo>
                    <a:cubicBezTo>
                      <a:pt x="1808" y="12406"/>
                      <a:pt x="1849" y="12365"/>
                      <a:pt x="1890" y="12242"/>
                    </a:cubicBezTo>
                    <a:cubicBezTo>
                      <a:pt x="1931" y="12119"/>
                      <a:pt x="2013" y="11955"/>
                      <a:pt x="2096" y="11790"/>
                    </a:cubicBezTo>
                    <a:cubicBezTo>
                      <a:pt x="2178" y="11626"/>
                      <a:pt x="2301" y="11338"/>
                      <a:pt x="2424" y="11092"/>
                    </a:cubicBezTo>
                    <a:cubicBezTo>
                      <a:pt x="2547" y="10845"/>
                      <a:pt x="2671" y="10558"/>
                      <a:pt x="2794" y="10270"/>
                    </a:cubicBezTo>
                    <a:cubicBezTo>
                      <a:pt x="2917" y="9942"/>
                      <a:pt x="3081" y="9654"/>
                      <a:pt x="3246" y="9325"/>
                    </a:cubicBezTo>
                    <a:cubicBezTo>
                      <a:pt x="3410" y="8997"/>
                      <a:pt x="3615" y="8709"/>
                      <a:pt x="3780" y="8381"/>
                    </a:cubicBezTo>
                    <a:cubicBezTo>
                      <a:pt x="3821" y="8216"/>
                      <a:pt x="3944" y="8093"/>
                      <a:pt x="4026" y="7929"/>
                    </a:cubicBezTo>
                    <a:cubicBezTo>
                      <a:pt x="4108" y="7764"/>
                      <a:pt x="4191" y="7600"/>
                      <a:pt x="4314" y="7477"/>
                    </a:cubicBezTo>
                    <a:cubicBezTo>
                      <a:pt x="4519" y="7189"/>
                      <a:pt x="4725" y="6902"/>
                      <a:pt x="4889" y="6614"/>
                    </a:cubicBezTo>
                    <a:cubicBezTo>
                      <a:pt x="5094" y="6285"/>
                      <a:pt x="5300" y="6039"/>
                      <a:pt x="5505" y="5751"/>
                    </a:cubicBezTo>
                    <a:cubicBezTo>
                      <a:pt x="5752" y="5464"/>
                      <a:pt x="5916" y="5217"/>
                      <a:pt x="6162" y="4971"/>
                    </a:cubicBezTo>
                    <a:cubicBezTo>
                      <a:pt x="6245" y="4807"/>
                      <a:pt x="6327" y="4683"/>
                      <a:pt x="6450" y="4560"/>
                    </a:cubicBezTo>
                    <a:cubicBezTo>
                      <a:pt x="6573" y="4437"/>
                      <a:pt x="6655" y="4314"/>
                      <a:pt x="6779" y="4190"/>
                    </a:cubicBezTo>
                    <a:lnTo>
                      <a:pt x="7354" y="3451"/>
                    </a:lnTo>
                    <a:cubicBezTo>
                      <a:pt x="7518" y="3204"/>
                      <a:pt x="7723" y="2958"/>
                      <a:pt x="7888" y="2753"/>
                    </a:cubicBezTo>
                    <a:cubicBezTo>
                      <a:pt x="8052" y="2588"/>
                      <a:pt x="8175" y="2383"/>
                      <a:pt x="8299" y="2218"/>
                    </a:cubicBezTo>
                    <a:cubicBezTo>
                      <a:pt x="8422" y="2054"/>
                      <a:pt x="8586" y="1849"/>
                      <a:pt x="8709" y="1643"/>
                    </a:cubicBezTo>
                    <a:cubicBezTo>
                      <a:pt x="8792" y="1561"/>
                      <a:pt x="8833" y="1397"/>
                      <a:pt x="8874" y="1274"/>
                    </a:cubicBezTo>
                    <a:cubicBezTo>
                      <a:pt x="8956" y="699"/>
                      <a:pt x="8545" y="123"/>
                      <a:pt x="7929" y="41"/>
                    </a:cubicBezTo>
                    <a:cubicBezTo>
                      <a:pt x="7723" y="41"/>
                      <a:pt x="7477" y="0"/>
                      <a:pt x="72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" name="Google Shape;526;p36"/>
              <p:cNvSpPr/>
              <p:nvPr/>
            </p:nvSpPr>
            <p:spPr>
              <a:xfrm flipH="1">
                <a:off x="1324020" y="1783955"/>
                <a:ext cx="229138" cy="258300"/>
              </a:xfrm>
              <a:custGeom>
                <a:rect b="b" l="l" r="r" t="t"/>
                <a:pathLst>
                  <a:path extrusionOk="0" h="14802" w="13133">
                    <a:moveTo>
                      <a:pt x="6363" y="1"/>
                    </a:moveTo>
                    <a:cubicBezTo>
                      <a:pt x="3469" y="1"/>
                      <a:pt x="645" y="2548"/>
                      <a:pt x="1" y="5004"/>
                    </a:cubicBezTo>
                    <a:lnTo>
                      <a:pt x="740" y="14534"/>
                    </a:lnTo>
                    <a:cubicBezTo>
                      <a:pt x="1448" y="14717"/>
                      <a:pt x="2125" y="14802"/>
                      <a:pt x="2769" y="14802"/>
                    </a:cubicBezTo>
                    <a:cubicBezTo>
                      <a:pt x="10081" y="14802"/>
                      <a:pt x="13133" y="3847"/>
                      <a:pt x="9244" y="978"/>
                    </a:cubicBezTo>
                    <a:cubicBezTo>
                      <a:pt x="8330" y="292"/>
                      <a:pt x="7342" y="1"/>
                      <a:pt x="6363" y="1"/>
                    </a:cubicBezTo>
                    <a:close/>
                  </a:path>
                </a:pathLst>
              </a:custGeom>
              <a:solidFill>
                <a:srgbClr val="FFDC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" name="Google Shape;527;p36"/>
              <p:cNvSpPr/>
              <p:nvPr/>
            </p:nvSpPr>
            <p:spPr>
              <a:xfrm flipH="1">
                <a:off x="1416230" y="1851191"/>
                <a:ext cx="105522" cy="105540"/>
              </a:xfrm>
              <a:custGeom>
                <a:rect b="b" l="l" r="r" t="t"/>
                <a:pathLst>
                  <a:path extrusionOk="0" h="6048" w="6048">
                    <a:moveTo>
                      <a:pt x="4815" y="0"/>
                    </a:moveTo>
                    <a:cubicBezTo>
                      <a:pt x="4486" y="0"/>
                      <a:pt x="4116" y="0"/>
                      <a:pt x="3788" y="82"/>
                    </a:cubicBezTo>
                    <a:cubicBezTo>
                      <a:pt x="3089" y="288"/>
                      <a:pt x="2473" y="616"/>
                      <a:pt x="1939" y="1109"/>
                    </a:cubicBezTo>
                    <a:cubicBezTo>
                      <a:pt x="1446" y="1602"/>
                      <a:pt x="1035" y="2219"/>
                      <a:pt x="748" y="2835"/>
                    </a:cubicBezTo>
                    <a:cubicBezTo>
                      <a:pt x="460" y="3451"/>
                      <a:pt x="214" y="4108"/>
                      <a:pt x="49" y="4766"/>
                    </a:cubicBezTo>
                    <a:lnTo>
                      <a:pt x="49" y="4848"/>
                    </a:lnTo>
                    <a:cubicBezTo>
                      <a:pt x="1" y="5312"/>
                      <a:pt x="344" y="5587"/>
                      <a:pt x="691" y="5587"/>
                    </a:cubicBezTo>
                    <a:cubicBezTo>
                      <a:pt x="927" y="5587"/>
                      <a:pt x="1165" y="5459"/>
                      <a:pt x="1282" y="5176"/>
                    </a:cubicBezTo>
                    <a:cubicBezTo>
                      <a:pt x="1405" y="4807"/>
                      <a:pt x="1652" y="4519"/>
                      <a:pt x="1980" y="4355"/>
                    </a:cubicBezTo>
                    <a:cubicBezTo>
                      <a:pt x="2290" y="4148"/>
                      <a:pt x="2628" y="4057"/>
                      <a:pt x="2972" y="4057"/>
                    </a:cubicBezTo>
                    <a:cubicBezTo>
                      <a:pt x="3038" y="4057"/>
                      <a:pt x="3105" y="4061"/>
                      <a:pt x="3171" y="4067"/>
                    </a:cubicBezTo>
                    <a:cubicBezTo>
                      <a:pt x="3582" y="4108"/>
                      <a:pt x="3993" y="4273"/>
                      <a:pt x="4281" y="4601"/>
                    </a:cubicBezTo>
                    <a:cubicBezTo>
                      <a:pt x="4527" y="4930"/>
                      <a:pt x="4691" y="5382"/>
                      <a:pt x="4650" y="5793"/>
                    </a:cubicBezTo>
                    <a:cubicBezTo>
                      <a:pt x="4650" y="5916"/>
                      <a:pt x="4733" y="6039"/>
                      <a:pt x="4856" y="6039"/>
                    </a:cubicBezTo>
                    <a:cubicBezTo>
                      <a:pt x="4872" y="6045"/>
                      <a:pt x="4889" y="6047"/>
                      <a:pt x="4905" y="6047"/>
                    </a:cubicBezTo>
                    <a:cubicBezTo>
                      <a:pt x="5010" y="6047"/>
                      <a:pt x="5102" y="5940"/>
                      <a:pt x="5102" y="5834"/>
                    </a:cubicBezTo>
                    <a:cubicBezTo>
                      <a:pt x="5184" y="5546"/>
                      <a:pt x="5184" y="5300"/>
                      <a:pt x="5102" y="5012"/>
                    </a:cubicBezTo>
                    <a:cubicBezTo>
                      <a:pt x="5061" y="4724"/>
                      <a:pt x="4979" y="4437"/>
                      <a:pt x="4815" y="4190"/>
                    </a:cubicBezTo>
                    <a:cubicBezTo>
                      <a:pt x="4445" y="3656"/>
                      <a:pt x="3911" y="3328"/>
                      <a:pt x="3336" y="3205"/>
                    </a:cubicBezTo>
                    <a:cubicBezTo>
                      <a:pt x="3125" y="3156"/>
                      <a:pt x="2908" y="3133"/>
                      <a:pt x="2692" y="3133"/>
                    </a:cubicBezTo>
                    <a:cubicBezTo>
                      <a:pt x="2361" y="3133"/>
                      <a:pt x="2032" y="3187"/>
                      <a:pt x="1734" y="3287"/>
                    </a:cubicBezTo>
                    <a:cubicBezTo>
                      <a:pt x="1898" y="2712"/>
                      <a:pt x="2186" y="2178"/>
                      <a:pt x="2596" y="1726"/>
                    </a:cubicBezTo>
                    <a:cubicBezTo>
                      <a:pt x="2966" y="1274"/>
                      <a:pt x="3418" y="945"/>
                      <a:pt x="3993" y="740"/>
                    </a:cubicBezTo>
                    <a:cubicBezTo>
                      <a:pt x="4240" y="658"/>
                      <a:pt x="4527" y="575"/>
                      <a:pt x="4815" y="575"/>
                    </a:cubicBezTo>
                    <a:cubicBezTo>
                      <a:pt x="4897" y="555"/>
                      <a:pt x="4979" y="545"/>
                      <a:pt x="5056" y="545"/>
                    </a:cubicBezTo>
                    <a:cubicBezTo>
                      <a:pt x="5133" y="545"/>
                      <a:pt x="5205" y="555"/>
                      <a:pt x="5267" y="575"/>
                    </a:cubicBezTo>
                    <a:cubicBezTo>
                      <a:pt x="5431" y="575"/>
                      <a:pt x="5595" y="575"/>
                      <a:pt x="5718" y="616"/>
                    </a:cubicBezTo>
                    <a:cubicBezTo>
                      <a:pt x="5740" y="624"/>
                      <a:pt x="5762" y="627"/>
                      <a:pt x="5783" y="627"/>
                    </a:cubicBezTo>
                    <a:cubicBezTo>
                      <a:pt x="5883" y="627"/>
                      <a:pt x="5972" y="554"/>
                      <a:pt x="6006" y="452"/>
                    </a:cubicBezTo>
                    <a:cubicBezTo>
                      <a:pt x="6047" y="329"/>
                      <a:pt x="5965" y="206"/>
                      <a:pt x="5842" y="165"/>
                    </a:cubicBezTo>
                    <a:cubicBezTo>
                      <a:pt x="5677" y="123"/>
                      <a:pt x="5513" y="82"/>
                      <a:pt x="5349" y="41"/>
                    </a:cubicBezTo>
                    <a:cubicBezTo>
                      <a:pt x="5143" y="41"/>
                      <a:pt x="4979" y="0"/>
                      <a:pt x="4815" y="0"/>
                    </a:cubicBezTo>
                    <a:close/>
                  </a:path>
                </a:pathLst>
              </a:custGeom>
              <a:solidFill>
                <a:srgbClr val="EBA0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" name="Google Shape;528;p36"/>
              <p:cNvSpPr/>
              <p:nvPr/>
            </p:nvSpPr>
            <p:spPr>
              <a:xfrm flipH="1">
                <a:off x="1622652" y="2315003"/>
                <a:ext cx="238699" cy="270480"/>
              </a:xfrm>
              <a:custGeom>
                <a:rect b="b" l="l" r="r" t="t"/>
                <a:pathLst>
                  <a:path extrusionOk="0" h="15500" w="13681">
                    <a:moveTo>
                      <a:pt x="7477" y="0"/>
                    </a:moveTo>
                    <a:cubicBezTo>
                      <a:pt x="5135" y="2547"/>
                      <a:pt x="2630" y="4889"/>
                      <a:pt x="0" y="7066"/>
                    </a:cubicBezTo>
                    <a:cubicBezTo>
                      <a:pt x="0" y="7066"/>
                      <a:pt x="2424" y="11379"/>
                      <a:pt x="5218" y="14008"/>
                    </a:cubicBezTo>
                    <a:cubicBezTo>
                      <a:pt x="6294" y="15037"/>
                      <a:pt x="7340" y="15500"/>
                      <a:pt x="8285" y="15500"/>
                    </a:cubicBezTo>
                    <a:cubicBezTo>
                      <a:pt x="9756" y="15500"/>
                      <a:pt x="10983" y="14380"/>
                      <a:pt x="11708" y="12530"/>
                    </a:cubicBezTo>
                    <a:cubicBezTo>
                      <a:pt x="12900" y="9490"/>
                      <a:pt x="13680" y="2999"/>
                      <a:pt x="13680" y="2588"/>
                    </a:cubicBezTo>
                    <a:cubicBezTo>
                      <a:pt x="13680" y="2218"/>
                      <a:pt x="13680" y="1890"/>
                      <a:pt x="13310" y="1684"/>
                    </a:cubicBezTo>
                    <a:cubicBezTo>
                      <a:pt x="12900" y="1438"/>
                      <a:pt x="7477" y="0"/>
                      <a:pt x="74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" name="Google Shape;529;p36"/>
              <p:cNvSpPr/>
              <p:nvPr/>
            </p:nvSpPr>
            <p:spPr>
              <a:xfrm flipH="1">
                <a:off x="1861333" y="2332210"/>
                <a:ext cx="152683" cy="252838"/>
              </a:xfrm>
              <a:custGeom>
                <a:rect b="b" l="l" r="r" t="t"/>
                <a:pathLst>
                  <a:path extrusionOk="0" h="14489" w="8751">
                    <a:moveTo>
                      <a:pt x="4848" y="0"/>
                    </a:moveTo>
                    <a:cubicBezTo>
                      <a:pt x="4848" y="0"/>
                      <a:pt x="1110" y="1849"/>
                      <a:pt x="822" y="2095"/>
                    </a:cubicBezTo>
                    <a:cubicBezTo>
                      <a:pt x="534" y="2301"/>
                      <a:pt x="329" y="2629"/>
                      <a:pt x="247" y="2999"/>
                    </a:cubicBezTo>
                    <a:cubicBezTo>
                      <a:pt x="247" y="3410"/>
                      <a:pt x="0" y="8463"/>
                      <a:pt x="863" y="11503"/>
                    </a:cubicBezTo>
                    <a:cubicBezTo>
                      <a:pt x="1418" y="13344"/>
                      <a:pt x="2035" y="14489"/>
                      <a:pt x="2904" y="14489"/>
                    </a:cubicBezTo>
                    <a:cubicBezTo>
                      <a:pt x="3451" y="14489"/>
                      <a:pt x="4096" y="14037"/>
                      <a:pt x="4889" y="13022"/>
                    </a:cubicBezTo>
                    <a:cubicBezTo>
                      <a:pt x="6943" y="10393"/>
                      <a:pt x="8750" y="6080"/>
                      <a:pt x="8750" y="6080"/>
                    </a:cubicBezTo>
                    <a:cubicBezTo>
                      <a:pt x="7107" y="4313"/>
                      <a:pt x="5793" y="2259"/>
                      <a:pt x="4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36"/>
              <p:cNvSpPr/>
              <p:nvPr/>
            </p:nvSpPr>
            <p:spPr>
              <a:xfrm flipH="1">
                <a:off x="2396744" y="1542931"/>
                <a:ext cx="65236" cy="198585"/>
              </a:xfrm>
              <a:custGeom>
                <a:rect b="b" l="l" r="r" t="t"/>
                <a:pathLst>
                  <a:path extrusionOk="0" h="11380" w="3739">
                    <a:moveTo>
                      <a:pt x="3739" y="1"/>
                    </a:moveTo>
                    <a:cubicBezTo>
                      <a:pt x="3739" y="1"/>
                      <a:pt x="3533" y="83"/>
                      <a:pt x="3246" y="288"/>
                    </a:cubicBezTo>
                    <a:cubicBezTo>
                      <a:pt x="3040" y="412"/>
                      <a:pt x="2876" y="494"/>
                      <a:pt x="2712" y="658"/>
                    </a:cubicBezTo>
                    <a:cubicBezTo>
                      <a:pt x="2465" y="822"/>
                      <a:pt x="2260" y="987"/>
                      <a:pt x="2095" y="1192"/>
                    </a:cubicBezTo>
                    <a:lnTo>
                      <a:pt x="1726" y="1562"/>
                    </a:lnTo>
                    <a:cubicBezTo>
                      <a:pt x="1644" y="1685"/>
                      <a:pt x="1520" y="1808"/>
                      <a:pt x="1438" y="1973"/>
                    </a:cubicBezTo>
                    <a:cubicBezTo>
                      <a:pt x="1192" y="2260"/>
                      <a:pt x="986" y="2589"/>
                      <a:pt x="822" y="2917"/>
                    </a:cubicBezTo>
                    <a:cubicBezTo>
                      <a:pt x="658" y="3246"/>
                      <a:pt x="493" y="3657"/>
                      <a:pt x="370" y="4027"/>
                    </a:cubicBezTo>
                    <a:cubicBezTo>
                      <a:pt x="329" y="4232"/>
                      <a:pt x="247" y="4437"/>
                      <a:pt x="206" y="4643"/>
                    </a:cubicBezTo>
                    <a:cubicBezTo>
                      <a:pt x="165" y="4848"/>
                      <a:pt x="124" y="5054"/>
                      <a:pt x="82" y="5259"/>
                    </a:cubicBezTo>
                    <a:cubicBezTo>
                      <a:pt x="41" y="5670"/>
                      <a:pt x="0" y="6081"/>
                      <a:pt x="0" y="6491"/>
                    </a:cubicBezTo>
                    <a:cubicBezTo>
                      <a:pt x="0" y="6697"/>
                      <a:pt x="0" y="6902"/>
                      <a:pt x="41" y="7108"/>
                    </a:cubicBezTo>
                    <a:cubicBezTo>
                      <a:pt x="41" y="7313"/>
                      <a:pt x="82" y="7477"/>
                      <a:pt x="82" y="7683"/>
                    </a:cubicBezTo>
                    <a:cubicBezTo>
                      <a:pt x="165" y="8052"/>
                      <a:pt x="247" y="8422"/>
                      <a:pt x="370" y="8751"/>
                    </a:cubicBezTo>
                    <a:cubicBezTo>
                      <a:pt x="452" y="9079"/>
                      <a:pt x="534" y="9408"/>
                      <a:pt x="699" y="9696"/>
                    </a:cubicBezTo>
                    <a:cubicBezTo>
                      <a:pt x="781" y="9942"/>
                      <a:pt x="904" y="10189"/>
                      <a:pt x="1068" y="10435"/>
                    </a:cubicBezTo>
                    <a:cubicBezTo>
                      <a:pt x="1192" y="10599"/>
                      <a:pt x="1274" y="10805"/>
                      <a:pt x="1438" y="10969"/>
                    </a:cubicBezTo>
                    <a:cubicBezTo>
                      <a:pt x="1520" y="11092"/>
                      <a:pt x="1644" y="11257"/>
                      <a:pt x="1808" y="11380"/>
                    </a:cubicBezTo>
                    <a:cubicBezTo>
                      <a:pt x="1808" y="11380"/>
                      <a:pt x="1808" y="11216"/>
                      <a:pt x="1808" y="10846"/>
                    </a:cubicBezTo>
                    <a:cubicBezTo>
                      <a:pt x="1767" y="10476"/>
                      <a:pt x="1726" y="10024"/>
                      <a:pt x="1726" y="9449"/>
                    </a:cubicBezTo>
                    <a:cubicBezTo>
                      <a:pt x="1726" y="9162"/>
                      <a:pt x="1767" y="8874"/>
                      <a:pt x="1726" y="8545"/>
                    </a:cubicBezTo>
                    <a:cubicBezTo>
                      <a:pt x="1726" y="8258"/>
                      <a:pt x="1726" y="7929"/>
                      <a:pt x="1726" y="7560"/>
                    </a:cubicBezTo>
                    <a:cubicBezTo>
                      <a:pt x="1767" y="7231"/>
                      <a:pt x="1767" y="6902"/>
                      <a:pt x="1808" y="6533"/>
                    </a:cubicBezTo>
                    <a:cubicBezTo>
                      <a:pt x="1849" y="6204"/>
                      <a:pt x="1849" y="5875"/>
                      <a:pt x="1931" y="5506"/>
                    </a:cubicBezTo>
                    <a:cubicBezTo>
                      <a:pt x="1972" y="5341"/>
                      <a:pt x="1972" y="5177"/>
                      <a:pt x="2013" y="5013"/>
                    </a:cubicBezTo>
                    <a:cubicBezTo>
                      <a:pt x="2054" y="4848"/>
                      <a:pt x="2095" y="4643"/>
                      <a:pt x="2136" y="4479"/>
                    </a:cubicBezTo>
                    <a:cubicBezTo>
                      <a:pt x="2178" y="4150"/>
                      <a:pt x="2301" y="3821"/>
                      <a:pt x="2383" y="3534"/>
                    </a:cubicBezTo>
                    <a:cubicBezTo>
                      <a:pt x="2465" y="3205"/>
                      <a:pt x="2547" y="2917"/>
                      <a:pt x="2671" y="2630"/>
                    </a:cubicBezTo>
                    <a:cubicBezTo>
                      <a:pt x="2753" y="2342"/>
                      <a:pt x="2835" y="2055"/>
                      <a:pt x="2958" y="1808"/>
                    </a:cubicBezTo>
                    <a:cubicBezTo>
                      <a:pt x="3081" y="1562"/>
                      <a:pt x="3163" y="1274"/>
                      <a:pt x="3246" y="1069"/>
                    </a:cubicBezTo>
                    <a:cubicBezTo>
                      <a:pt x="3369" y="863"/>
                      <a:pt x="3451" y="699"/>
                      <a:pt x="3533" y="535"/>
                    </a:cubicBezTo>
                    <a:cubicBezTo>
                      <a:pt x="3615" y="371"/>
                      <a:pt x="3656" y="206"/>
                      <a:pt x="37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 flipH="1">
                <a:off x="2358046" y="1595980"/>
                <a:ext cx="53040" cy="154872"/>
              </a:xfrm>
              <a:custGeom>
                <a:rect b="b" l="l" r="r" t="t"/>
                <a:pathLst>
                  <a:path extrusionOk="0" h="8875" w="3040">
                    <a:moveTo>
                      <a:pt x="3040" y="1"/>
                    </a:moveTo>
                    <a:lnTo>
                      <a:pt x="3040" y="1"/>
                    </a:lnTo>
                    <a:cubicBezTo>
                      <a:pt x="2876" y="42"/>
                      <a:pt x="2752" y="124"/>
                      <a:pt x="2629" y="206"/>
                    </a:cubicBezTo>
                    <a:cubicBezTo>
                      <a:pt x="2465" y="288"/>
                      <a:pt x="2342" y="370"/>
                      <a:pt x="2177" y="453"/>
                    </a:cubicBezTo>
                    <a:cubicBezTo>
                      <a:pt x="2013" y="576"/>
                      <a:pt x="1849" y="740"/>
                      <a:pt x="1684" y="863"/>
                    </a:cubicBezTo>
                    <a:cubicBezTo>
                      <a:pt x="1479" y="1069"/>
                      <a:pt x="1315" y="1233"/>
                      <a:pt x="1150" y="1480"/>
                    </a:cubicBezTo>
                    <a:cubicBezTo>
                      <a:pt x="986" y="1685"/>
                      <a:pt x="822" y="1931"/>
                      <a:pt x="698" y="2219"/>
                    </a:cubicBezTo>
                    <a:cubicBezTo>
                      <a:pt x="534" y="2507"/>
                      <a:pt x="411" y="2794"/>
                      <a:pt x="329" y="3082"/>
                    </a:cubicBezTo>
                    <a:cubicBezTo>
                      <a:pt x="288" y="3246"/>
                      <a:pt x="205" y="3369"/>
                      <a:pt x="164" y="3575"/>
                    </a:cubicBezTo>
                    <a:cubicBezTo>
                      <a:pt x="123" y="3739"/>
                      <a:pt x="82" y="3903"/>
                      <a:pt x="82" y="4068"/>
                    </a:cubicBezTo>
                    <a:cubicBezTo>
                      <a:pt x="41" y="4396"/>
                      <a:pt x="0" y="4725"/>
                      <a:pt x="41" y="5054"/>
                    </a:cubicBezTo>
                    <a:cubicBezTo>
                      <a:pt x="41" y="5382"/>
                      <a:pt x="41" y="5670"/>
                      <a:pt x="123" y="5998"/>
                    </a:cubicBezTo>
                    <a:cubicBezTo>
                      <a:pt x="164" y="6286"/>
                      <a:pt x="205" y="6574"/>
                      <a:pt x="329" y="6861"/>
                    </a:cubicBezTo>
                    <a:cubicBezTo>
                      <a:pt x="411" y="7108"/>
                      <a:pt x="493" y="7313"/>
                      <a:pt x="616" y="7559"/>
                    </a:cubicBezTo>
                    <a:cubicBezTo>
                      <a:pt x="781" y="7929"/>
                      <a:pt x="986" y="8258"/>
                      <a:pt x="1232" y="8545"/>
                    </a:cubicBezTo>
                    <a:cubicBezTo>
                      <a:pt x="1315" y="8669"/>
                      <a:pt x="1438" y="8751"/>
                      <a:pt x="1561" y="8874"/>
                    </a:cubicBezTo>
                    <a:cubicBezTo>
                      <a:pt x="1561" y="8874"/>
                      <a:pt x="1561" y="8258"/>
                      <a:pt x="1602" y="7313"/>
                    </a:cubicBezTo>
                    <a:cubicBezTo>
                      <a:pt x="1602" y="7108"/>
                      <a:pt x="1643" y="6861"/>
                      <a:pt x="1602" y="6615"/>
                    </a:cubicBezTo>
                    <a:cubicBezTo>
                      <a:pt x="1561" y="6368"/>
                      <a:pt x="1561" y="6122"/>
                      <a:pt x="1602" y="5875"/>
                    </a:cubicBezTo>
                    <a:cubicBezTo>
                      <a:pt x="1602" y="5588"/>
                      <a:pt x="1602" y="5382"/>
                      <a:pt x="1643" y="5095"/>
                    </a:cubicBezTo>
                    <a:cubicBezTo>
                      <a:pt x="1684" y="4807"/>
                      <a:pt x="1684" y="4561"/>
                      <a:pt x="1766" y="4314"/>
                    </a:cubicBezTo>
                    <a:cubicBezTo>
                      <a:pt x="1766" y="4191"/>
                      <a:pt x="1766" y="4027"/>
                      <a:pt x="1808" y="3903"/>
                    </a:cubicBezTo>
                    <a:cubicBezTo>
                      <a:pt x="1849" y="3780"/>
                      <a:pt x="1890" y="3657"/>
                      <a:pt x="1890" y="3534"/>
                    </a:cubicBezTo>
                    <a:cubicBezTo>
                      <a:pt x="1931" y="3287"/>
                      <a:pt x="2013" y="3041"/>
                      <a:pt x="2054" y="2794"/>
                    </a:cubicBezTo>
                    <a:cubicBezTo>
                      <a:pt x="2136" y="2548"/>
                      <a:pt x="2218" y="2301"/>
                      <a:pt x="2300" y="2096"/>
                    </a:cubicBezTo>
                    <a:cubicBezTo>
                      <a:pt x="2342" y="1849"/>
                      <a:pt x="2424" y="1644"/>
                      <a:pt x="2506" y="1439"/>
                    </a:cubicBezTo>
                    <a:cubicBezTo>
                      <a:pt x="2588" y="1233"/>
                      <a:pt x="2629" y="1028"/>
                      <a:pt x="2711" y="863"/>
                    </a:cubicBezTo>
                    <a:cubicBezTo>
                      <a:pt x="2793" y="699"/>
                      <a:pt x="2835" y="535"/>
                      <a:pt x="2876" y="412"/>
                    </a:cubicBezTo>
                    <a:cubicBezTo>
                      <a:pt x="2999" y="165"/>
                      <a:pt x="3040" y="1"/>
                      <a:pt x="30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 flipH="1">
                <a:off x="1838407" y="4274188"/>
                <a:ext cx="341901" cy="299657"/>
              </a:xfrm>
              <a:custGeom>
                <a:rect b="b" l="l" r="r" t="t"/>
                <a:pathLst>
                  <a:path extrusionOk="0" h="17172" w="19596">
                    <a:moveTo>
                      <a:pt x="12900" y="0"/>
                    </a:moveTo>
                    <a:cubicBezTo>
                      <a:pt x="10189" y="0"/>
                      <a:pt x="8258" y="6286"/>
                      <a:pt x="7395" y="7477"/>
                    </a:cubicBezTo>
                    <a:cubicBezTo>
                      <a:pt x="6574" y="8668"/>
                      <a:pt x="1110" y="14132"/>
                      <a:pt x="1" y="15159"/>
                    </a:cubicBezTo>
                    <a:lnTo>
                      <a:pt x="1" y="17172"/>
                    </a:lnTo>
                    <a:lnTo>
                      <a:pt x="19596" y="17172"/>
                    </a:lnTo>
                    <a:lnTo>
                      <a:pt x="19596" y="10435"/>
                    </a:lnTo>
                    <a:cubicBezTo>
                      <a:pt x="19596" y="9449"/>
                      <a:pt x="16844" y="0"/>
                      <a:pt x="129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 flipH="1">
                <a:off x="1816179" y="4396759"/>
                <a:ext cx="462324" cy="205757"/>
              </a:xfrm>
              <a:custGeom>
                <a:rect b="b" l="l" r="r" t="t"/>
                <a:pathLst>
                  <a:path extrusionOk="0" h="11791" w="26498">
                    <a:moveTo>
                      <a:pt x="24279" y="1"/>
                    </a:moveTo>
                    <a:cubicBezTo>
                      <a:pt x="23992" y="658"/>
                      <a:pt x="21404" y="3328"/>
                      <a:pt x="12037" y="5300"/>
                    </a:cubicBezTo>
                    <a:cubicBezTo>
                      <a:pt x="11035" y="5498"/>
                      <a:pt x="10256" y="5557"/>
                      <a:pt x="9682" y="5557"/>
                    </a:cubicBezTo>
                    <a:cubicBezTo>
                      <a:pt x="8822" y="5557"/>
                      <a:pt x="8422" y="5424"/>
                      <a:pt x="8422" y="5424"/>
                    </a:cubicBezTo>
                    <a:cubicBezTo>
                      <a:pt x="8176" y="5218"/>
                      <a:pt x="7847" y="5136"/>
                      <a:pt x="7560" y="5095"/>
                    </a:cubicBezTo>
                    <a:cubicBezTo>
                      <a:pt x="7549" y="5094"/>
                      <a:pt x="7537" y="5094"/>
                      <a:pt x="7525" y="5094"/>
                    </a:cubicBezTo>
                    <a:cubicBezTo>
                      <a:pt x="6652" y="5094"/>
                      <a:pt x="2108" y="6564"/>
                      <a:pt x="1" y="11791"/>
                    </a:cubicBezTo>
                    <a:lnTo>
                      <a:pt x="16597" y="11791"/>
                    </a:lnTo>
                    <a:cubicBezTo>
                      <a:pt x="18528" y="11791"/>
                      <a:pt x="19842" y="10353"/>
                      <a:pt x="21527" y="10353"/>
                    </a:cubicBezTo>
                    <a:lnTo>
                      <a:pt x="26333" y="10353"/>
                    </a:lnTo>
                    <a:cubicBezTo>
                      <a:pt x="26497" y="7806"/>
                      <a:pt x="26333" y="5259"/>
                      <a:pt x="25799" y="2753"/>
                    </a:cubicBezTo>
                    <a:cubicBezTo>
                      <a:pt x="25553" y="1726"/>
                      <a:pt x="25019" y="740"/>
                      <a:pt x="242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36"/>
              <p:cNvSpPr/>
              <p:nvPr/>
            </p:nvSpPr>
            <p:spPr>
              <a:xfrm flipH="1">
                <a:off x="1815464" y="4577422"/>
                <a:ext cx="463754" cy="71040"/>
              </a:xfrm>
              <a:custGeom>
                <a:rect b="b" l="l" r="r" t="t"/>
                <a:pathLst>
                  <a:path extrusionOk="0" h="4071" w="26580">
                    <a:moveTo>
                      <a:pt x="21568" y="0"/>
                    </a:moveTo>
                    <a:cubicBezTo>
                      <a:pt x="19883" y="0"/>
                      <a:pt x="18569" y="1438"/>
                      <a:pt x="16638" y="1438"/>
                    </a:cubicBezTo>
                    <a:lnTo>
                      <a:pt x="42" y="1438"/>
                    </a:lnTo>
                    <a:cubicBezTo>
                      <a:pt x="1" y="1438"/>
                      <a:pt x="1" y="1479"/>
                      <a:pt x="1" y="1520"/>
                    </a:cubicBezTo>
                    <a:lnTo>
                      <a:pt x="1" y="3369"/>
                    </a:lnTo>
                    <a:cubicBezTo>
                      <a:pt x="39" y="3756"/>
                      <a:pt x="371" y="4071"/>
                      <a:pt x="787" y="4071"/>
                    </a:cubicBezTo>
                    <a:cubicBezTo>
                      <a:pt x="812" y="4071"/>
                      <a:pt x="838" y="4069"/>
                      <a:pt x="863" y="4067"/>
                    </a:cubicBezTo>
                    <a:lnTo>
                      <a:pt x="16186" y="4067"/>
                    </a:lnTo>
                    <a:cubicBezTo>
                      <a:pt x="16885" y="4067"/>
                      <a:pt x="17953" y="2424"/>
                      <a:pt x="18158" y="2424"/>
                    </a:cubicBezTo>
                    <a:cubicBezTo>
                      <a:pt x="18364" y="2424"/>
                      <a:pt x="18610" y="4067"/>
                      <a:pt x="19432" y="4067"/>
                    </a:cubicBezTo>
                    <a:lnTo>
                      <a:pt x="25470" y="4067"/>
                    </a:lnTo>
                    <a:cubicBezTo>
                      <a:pt x="25494" y="4069"/>
                      <a:pt x="25518" y="4070"/>
                      <a:pt x="25542" y="4070"/>
                    </a:cubicBezTo>
                    <a:cubicBezTo>
                      <a:pt x="26124" y="4070"/>
                      <a:pt x="26580" y="3591"/>
                      <a:pt x="26580" y="2999"/>
                    </a:cubicBezTo>
                    <a:cubicBezTo>
                      <a:pt x="26580" y="2342"/>
                      <a:pt x="26374" y="206"/>
                      <a:pt x="26374" y="206"/>
                    </a:cubicBezTo>
                    <a:cubicBezTo>
                      <a:pt x="26374" y="206"/>
                      <a:pt x="26374" y="82"/>
                      <a:pt x="263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p36"/>
              <p:cNvSpPr/>
              <p:nvPr/>
            </p:nvSpPr>
            <p:spPr>
              <a:xfrm flipH="1">
                <a:off x="1164655" y="4274188"/>
                <a:ext cx="341918" cy="299657"/>
              </a:xfrm>
              <a:custGeom>
                <a:rect b="b" l="l" r="r" t="t"/>
                <a:pathLst>
                  <a:path extrusionOk="0" h="17172" w="19597">
                    <a:moveTo>
                      <a:pt x="12859" y="0"/>
                    </a:moveTo>
                    <a:cubicBezTo>
                      <a:pt x="10148" y="0"/>
                      <a:pt x="8258" y="6286"/>
                      <a:pt x="7395" y="7477"/>
                    </a:cubicBezTo>
                    <a:cubicBezTo>
                      <a:pt x="6533" y="8668"/>
                      <a:pt x="1110" y="14132"/>
                      <a:pt x="1" y="15159"/>
                    </a:cubicBezTo>
                    <a:lnTo>
                      <a:pt x="1" y="17172"/>
                    </a:lnTo>
                    <a:lnTo>
                      <a:pt x="19596" y="17172"/>
                    </a:lnTo>
                    <a:lnTo>
                      <a:pt x="19596" y="10435"/>
                    </a:lnTo>
                    <a:cubicBezTo>
                      <a:pt x="19596" y="9449"/>
                      <a:pt x="16844" y="0"/>
                      <a:pt x="128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" name="Google Shape;536;p36"/>
              <p:cNvSpPr/>
              <p:nvPr/>
            </p:nvSpPr>
            <p:spPr>
              <a:xfrm flipH="1">
                <a:off x="1142444" y="4396759"/>
                <a:ext cx="463039" cy="205757"/>
              </a:xfrm>
              <a:custGeom>
                <a:rect b="b" l="l" r="r" t="t"/>
                <a:pathLst>
                  <a:path extrusionOk="0" h="11791" w="26539">
                    <a:moveTo>
                      <a:pt x="24279" y="1"/>
                    </a:moveTo>
                    <a:cubicBezTo>
                      <a:pt x="23992" y="658"/>
                      <a:pt x="21404" y="3328"/>
                      <a:pt x="12037" y="5300"/>
                    </a:cubicBezTo>
                    <a:cubicBezTo>
                      <a:pt x="11035" y="5498"/>
                      <a:pt x="10256" y="5557"/>
                      <a:pt x="9682" y="5557"/>
                    </a:cubicBezTo>
                    <a:cubicBezTo>
                      <a:pt x="8822" y="5557"/>
                      <a:pt x="8422" y="5424"/>
                      <a:pt x="8422" y="5424"/>
                    </a:cubicBezTo>
                    <a:cubicBezTo>
                      <a:pt x="8176" y="5218"/>
                      <a:pt x="7847" y="5136"/>
                      <a:pt x="7560" y="5095"/>
                    </a:cubicBezTo>
                    <a:cubicBezTo>
                      <a:pt x="7549" y="5094"/>
                      <a:pt x="7538" y="5094"/>
                      <a:pt x="7525" y="5094"/>
                    </a:cubicBezTo>
                    <a:cubicBezTo>
                      <a:pt x="6652" y="5094"/>
                      <a:pt x="2108" y="6564"/>
                      <a:pt x="1" y="11791"/>
                    </a:cubicBezTo>
                    <a:lnTo>
                      <a:pt x="16638" y="11791"/>
                    </a:lnTo>
                    <a:cubicBezTo>
                      <a:pt x="18569" y="11791"/>
                      <a:pt x="19884" y="10353"/>
                      <a:pt x="21527" y="10353"/>
                    </a:cubicBezTo>
                    <a:lnTo>
                      <a:pt x="26374" y="10353"/>
                    </a:lnTo>
                    <a:cubicBezTo>
                      <a:pt x="26539" y="7806"/>
                      <a:pt x="26333" y="5259"/>
                      <a:pt x="25799" y="2753"/>
                    </a:cubicBezTo>
                    <a:cubicBezTo>
                      <a:pt x="25553" y="1685"/>
                      <a:pt x="25019" y="740"/>
                      <a:pt x="242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" name="Google Shape;537;p36"/>
              <p:cNvSpPr/>
              <p:nvPr/>
            </p:nvSpPr>
            <p:spPr>
              <a:xfrm flipH="1">
                <a:off x="1141014" y="4577422"/>
                <a:ext cx="464470" cy="71040"/>
              </a:xfrm>
              <a:custGeom>
                <a:rect b="b" l="l" r="r" t="t"/>
                <a:pathLst>
                  <a:path extrusionOk="0" h="4071" w="26621">
                    <a:moveTo>
                      <a:pt x="21527" y="0"/>
                    </a:moveTo>
                    <a:cubicBezTo>
                      <a:pt x="19884" y="0"/>
                      <a:pt x="18569" y="1438"/>
                      <a:pt x="16638" y="1438"/>
                    </a:cubicBezTo>
                    <a:lnTo>
                      <a:pt x="42" y="1438"/>
                    </a:lnTo>
                    <a:lnTo>
                      <a:pt x="1" y="1520"/>
                    </a:lnTo>
                    <a:lnTo>
                      <a:pt x="1" y="3369"/>
                    </a:lnTo>
                    <a:cubicBezTo>
                      <a:pt x="40" y="3756"/>
                      <a:pt x="371" y="4071"/>
                      <a:pt x="787" y="4071"/>
                    </a:cubicBezTo>
                    <a:cubicBezTo>
                      <a:pt x="813" y="4071"/>
                      <a:pt x="838" y="4069"/>
                      <a:pt x="864" y="4067"/>
                    </a:cubicBezTo>
                    <a:lnTo>
                      <a:pt x="16228" y="4067"/>
                    </a:lnTo>
                    <a:cubicBezTo>
                      <a:pt x="16885" y="4067"/>
                      <a:pt x="17953" y="2424"/>
                      <a:pt x="18158" y="2424"/>
                    </a:cubicBezTo>
                    <a:cubicBezTo>
                      <a:pt x="18364" y="2424"/>
                      <a:pt x="18610" y="4067"/>
                      <a:pt x="19473" y="4067"/>
                    </a:cubicBezTo>
                    <a:lnTo>
                      <a:pt x="25471" y="4067"/>
                    </a:lnTo>
                    <a:cubicBezTo>
                      <a:pt x="25495" y="4069"/>
                      <a:pt x="25519" y="4070"/>
                      <a:pt x="25542" y="4070"/>
                    </a:cubicBezTo>
                    <a:cubicBezTo>
                      <a:pt x="26128" y="4070"/>
                      <a:pt x="26621" y="3591"/>
                      <a:pt x="26621" y="2999"/>
                    </a:cubicBezTo>
                    <a:cubicBezTo>
                      <a:pt x="26621" y="2342"/>
                      <a:pt x="26374" y="206"/>
                      <a:pt x="26374" y="206"/>
                    </a:cubicBezTo>
                    <a:lnTo>
                      <a:pt x="263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38" name="Google Shape;538;p36"/>
              <p:cNvGrpSpPr/>
              <p:nvPr/>
            </p:nvGrpSpPr>
            <p:grpSpPr>
              <a:xfrm flipH="1">
                <a:off x="1793734" y="1664518"/>
                <a:ext cx="475962" cy="514873"/>
                <a:chOff x="1905800" y="2388100"/>
                <a:chExt cx="1919200" cy="2076100"/>
              </a:xfrm>
            </p:grpSpPr>
            <p:sp>
              <p:nvSpPr>
                <p:cNvPr id="539" name="Google Shape;539;p36"/>
                <p:cNvSpPr/>
                <p:nvPr/>
              </p:nvSpPr>
              <p:spPr>
                <a:xfrm>
                  <a:off x="3480125" y="2760025"/>
                  <a:ext cx="344875" cy="593775"/>
                </a:xfrm>
                <a:custGeom>
                  <a:rect b="b" l="l" r="r" t="t"/>
                  <a:pathLst>
                    <a:path extrusionOk="0" h="23751" w="13795">
                      <a:moveTo>
                        <a:pt x="6837" y="1"/>
                      </a:moveTo>
                      <a:cubicBezTo>
                        <a:pt x="3359" y="1"/>
                        <a:pt x="360" y="4799"/>
                        <a:pt x="0" y="10796"/>
                      </a:cubicBezTo>
                      <a:cubicBezTo>
                        <a:pt x="1320" y="11036"/>
                        <a:pt x="2519" y="11516"/>
                        <a:pt x="3719" y="12115"/>
                      </a:cubicBezTo>
                      <a:cubicBezTo>
                        <a:pt x="2519" y="13075"/>
                        <a:pt x="1440" y="13915"/>
                        <a:pt x="240" y="14754"/>
                      </a:cubicBezTo>
                      <a:cubicBezTo>
                        <a:pt x="960" y="19912"/>
                        <a:pt x="3599" y="23750"/>
                        <a:pt x="6837" y="23750"/>
                      </a:cubicBezTo>
                      <a:cubicBezTo>
                        <a:pt x="10676" y="23750"/>
                        <a:pt x="13794" y="18473"/>
                        <a:pt x="13794" y="11876"/>
                      </a:cubicBezTo>
                      <a:cubicBezTo>
                        <a:pt x="13794" y="5278"/>
                        <a:pt x="10676" y="1"/>
                        <a:pt x="68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0" name="Google Shape;540;p36"/>
                <p:cNvSpPr/>
                <p:nvPr/>
              </p:nvSpPr>
              <p:spPr>
                <a:xfrm>
                  <a:off x="3483125" y="3305800"/>
                  <a:ext cx="335875" cy="83975"/>
                </a:xfrm>
                <a:custGeom>
                  <a:rect b="b" l="l" r="r" t="t"/>
                  <a:pathLst>
                    <a:path extrusionOk="0" h="3359" w="13435">
                      <a:moveTo>
                        <a:pt x="5518" y="0"/>
                      </a:moveTo>
                      <a:cubicBezTo>
                        <a:pt x="5038" y="0"/>
                        <a:pt x="4558" y="120"/>
                        <a:pt x="4198" y="240"/>
                      </a:cubicBezTo>
                      <a:cubicBezTo>
                        <a:pt x="3838" y="240"/>
                        <a:pt x="3479" y="360"/>
                        <a:pt x="3119" y="480"/>
                      </a:cubicBezTo>
                      <a:cubicBezTo>
                        <a:pt x="2759" y="600"/>
                        <a:pt x="2399" y="840"/>
                        <a:pt x="2039" y="960"/>
                      </a:cubicBezTo>
                      <a:cubicBezTo>
                        <a:pt x="1559" y="1200"/>
                        <a:pt x="1080" y="1440"/>
                        <a:pt x="720" y="1800"/>
                      </a:cubicBezTo>
                      <a:lnTo>
                        <a:pt x="240" y="2279"/>
                      </a:lnTo>
                      <a:cubicBezTo>
                        <a:pt x="120" y="2399"/>
                        <a:pt x="0" y="2639"/>
                        <a:pt x="120" y="2879"/>
                      </a:cubicBezTo>
                      <a:cubicBezTo>
                        <a:pt x="120" y="3119"/>
                        <a:pt x="480" y="3359"/>
                        <a:pt x="720" y="3359"/>
                      </a:cubicBezTo>
                      <a:cubicBezTo>
                        <a:pt x="960" y="3359"/>
                        <a:pt x="1200" y="3359"/>
                        <a:pt x="1320" y="3239"/>
                      </a:cubicBezTo>
                      <a:cubicBezTo>
                        <a:pt x="1499" y="3179"/>
                        <a:pt x="1709" y="3179"/>
                        <a:pt x="1949" y="3179"/>
                      </a:cubicBezTo>
                      <a:cubicBezTo>
                        <a:pt x="2189" y="3179"/>
                        <a:pt x="2459" y="3179"/>
                        <a:pt x="2759" y="3119"/>
                      </a:cubicBezTo>
                      <a:cubicBezTo>
                        <a:pt x="2879" y="3059"/>
                        <a:pt x="2999" y="3059"/>
                        <a:pt x="3134" y="3059"/>
                      </a:cubicBezTo>
                      <a:cubicBezTo>
                        <a:pt x="3269" y="3059"/>
                        <a:pt x="3419" y="3059"/>
                        <a:pt x="3599" y="2999"/>
                      </a:cubicBezTo>
                      <a:cubicBezTo>
                        <a:pt x="3958" y="2879"/>
                        <a:pt x="4318" y="2879"/>
                        <a:pt x="4558" y="2879"/>
                      </a:cubicBezTo>
                      <a:lnTo>
                        <a:pt x="5638" y="2759"/>
                      </a:lnTo>
                      <a:lnTo>
                        <a:pt x="8876" y="2759"/>
                      </a:lnTo>
                      <a:cubicBezTo>
                        <a:pt x="9236" y="2879"/>
                        <a:pt x="9596" y="2879"/>
                        <a:pt x="9956" y="2879"/>
                      </a:cubicBezTo>
                      <a:lnTo>
                        <a:pt x="10795" y="2879"/>
                      </a:lnTo>
                      <a:cubicBezTo>
                        <a:pt x="11395" y="3119"/>
                        <a:pt x="12115" y="3119"/>
                        <a:pt x="12715" y="3239"/>
                      </a:cubicBezTo>
                      <a:lnTo>
                        <a:pt x="12835" y="3239"/>
                      </a:lnTo>
                      <a:cubicBezTo>
                        <a:pt x="12955" y="3239"/>
                        <a:pt x="13194" y="3119"/>
                        <a:pt x="13314" y="3119"/>
                      </a:cubicBezTo>
                      <a:cubicBezTo>
                        <a:pt x="13434" y="2879"/>
                        <a:pt x="13434" y="2519"/>
                        <a:pt x="13314" y="2279"/>
                      </a:cubicBezTo>
                      <a:cubicBezTo>
                        <a:pt x="12715" y="1800"/>
                        <a:pt x="12115" y="1440"/>
                        <a:pt x="11515" y="1080"/>
                      </a:cubicBezTo>
                      <a:cubicBezTo>
                        <a:pt x="10795" y="720"/>
                        <a:pt x="10076" y="480"/>
                        <a:pt x="9356" y="240"/>
                      </a:cubicBezTo>
                      <a:cubicBezTo>
                        <a:pt x="8516" y="120"/>
                        <a:pt x="7677" y="0"/>
                        <a:pt x="683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1" name="Google Shape;541;p36"/>
                <p:cNvSpPr/>
                <p:nvPr/>
              </p:nvSpPr>
              <p:spPr>
                <a:xfrm>
                  <a:off x="2019750" y="2760025"/>
                  <a:ext cx="344875" cy="593775"/>
                </a:xfrm>
                <a:custGeom>
                  <a:rect b="b" l="l" r="r" t="t"/>
                  <a:pathLst>
                    <a:path extrusionOk="0" h="23751" w="13795">
                      <a:moveTo>
                        <a:pt x="6957" y="1"/>
                      </a:moveTo>
                      <a:cubicBezTo>
                        <a:pt x="3119" y="1"/>
                        <a:pt x="0" y="5278"/>
                        <a:pt x="0" y="11876"/>
                      </a:cubicBezTo>
                      <a:cubicBezTo>
                        <a:pt x="0" y="18473"/>
                        <a:pt x="3119" y="23750"/>
                        <a:pt x="6957" y="23750"/>
                      </a:cubicBezTo>
                      <a:cubicBezTo>
                        <a:pt x="10196" y="23750"/>
                        <a:pt x="12835" y="19912"/>
                        <a:pt x="13674" y="14754"/>
                      </a:cubicBezTo>
                      <a:cubicBezTo>
                        <a:pt x="12355" y="13915"/>
                        <a:pt x="11275" y="13075"/>
                        <a:pt x="10076" y="12115"/>
                      </a:cubicBezTo>
                      <a:cubicBezTo>
                        <a:pt x="11275" y="11516"/>
                        <a:pt x="12475" y="11036"/>
                        <a:pt x="13794" y="10796"/>
                      </a:cubicBezTo>
                      <a:cubicBezTo>
                        <a:pt x="13435" y="4799"/>
                        <a:pt x="10556" y="1"/>
                        <a:pt x="69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2" name="Google Shape;542;p36"/>
                <p:cNvSpPr/>
                <p:nvPr/>
              </p:nvSpPr>
              <p:spPr>
                <a:xfrm>
                  <a:off x="2019750" y="3305800"/>
                  <a:ext cx="338875" cy="86975"/>
                </a:xfrm>
                <a:custGeom>
                  <a:rect b="b" l="l" r="r" t="t"/>
                  <a:pathLst>
                    <a:path extrusionOk="0" h="3479" w="13555">
                      <a:moveTo>
                        <a:pt x="5518" y="0"/>
                      </a:moveTo>
                      <a:cubicBezTo>
                        <a:pt x="5158" y="0"/>
                        <a:pt x="4678" y="120"/>
                        <a:pt x="4318" y="240"/>
                      </a:cubicBezTo>
                      <a:cubicBezTo>
                        <a:pt x="3959" y="240"/>
                        <a:pt x="3479" y="360"/>
                        <a:pt x="3119" y="480"/>
                      </a:cubicBezTo>
                      <a:cubicBezTo>
                        <a:pt x="2879" y="600"/>
                        <a:pt x="2519" y="840"/>
                        <a:pt x="2159" y="960"/>
                      </a:cubicBezTo>
                      <a:cubicBezTo>
                        <a:pt x="1680" y="1200"/>
                        <a:pt x="1200" y="1440"/>
                        <a:pt x="840" y="1800"/>
                      </a:cubicBezTo>
                      <a:cubicBezTo>
                        <a:pt x="600" y="2039"/>
                        <a:pt x="360" y="2279"/>
                        <a:pt x="360" y="2279"/>
                      </a:cubicBezTo>
                      <a:lnTo>
                        <a:pt x="360" y="2399"/>
                      </a:lnTo>
                      <a:cubicBezTo>
                        <a:pt x="0" y="2759"/>
                        <a:pt x="360" y="3479"/>
                        <a:pt x="840" y="3479"/>
                      </a:cubicBezTo>
                      <a:cubicBezTo>
                        <a:pt x="1080" y="3359"/>
                        <a:pt x="1200" y="3359"/>
                        <a:pt x="1440" y="3359"/>
                      </a:cubicBezTo>
                      <a:cubicBezTo>
                        <a:pt x="1800" y="3239"/>
                        <a:pt x="2279" y="3239"/>
                        <a:pt x="2759" y="3119"/>
                      </a:cubicBezTo>
                      <a:lnTo>
                        <a:pt x="3719" y="3119"/>
                      </a:lnTo>
                      <a:cubicBezTo>
                        <a:pt x="4079" y="2999"/>
                        <a:pt x="4318" y="2999"/>
                        <a:pt x="4678" y="2999"/>
                      </a:cubicBezTo>
                      <a:lnTo>
                        <a:pt x="5758" y="2879"/>
                      </a:lnTo>
                      <a:lnTo>
                        <a:pt x="8996" y="2879"/>
                      </a:lnTo>
                      <a:cubicBezTo>
                        <a:pt x="9356" y="2999"/>
                        <a:pt x="9716" y="2999"/>
                        <a:pt x="9956" y="2999"/>
                      </a:cubicBezTo>
                      <a:lnTo>
                        <a:pt x="10916" y="2999"/>
                      </a:lnTo>
                      <a:cubicBezTo>
                        <a:pt x="11515" y="3119"/>
                        <a:pt x="12235" y="3239"/>
                        <a:pt x="12835" y="3359"/>
                      </a:cubicBezTo>
                      <a:lnTo>
                        <a:pt x="12955" y="3359"/>
                      </a:lnTo>
                      <a:cubicBezTo>
                        <a:pt x="13075" y="3239"/>
                        <a:pt x="13195" y="3239"/>
                        <a:pt x="13315" y="3119"/>
                      </a:cubicBezTo>
                      <a:cubicBezTo>
                        <a:pt x="13554" y="2879"/>
                        <a:pt x="13554" y="2639"/>
                        <a:pt x="13315" y="2399"/>
                      </a:cubicBezTo>
                      <a:cubicBezTo>
                        <a:pt x="12835" y="1919"/>
                        <a:pt x="12235" y="1560"/>
                        <a:pt x="11515" y="1200"/>
                      </a:cubicBezTo>
                      <a:cubicBezTo>
                        <a:pt x="10916" y="840"/>
                        <a:pt x="10196" y="600"/>
                        <a:pt x="9476" y="360"/>
                      </a:cubicBezTo>
                      <a:cubicBezTo>
                        <a:pt x="8637" y="120"/>
                        <a:pt x="7797" y="0"/>
                        <a:pt x="683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3" name="Google Shape;543;p36"/>
                <p:cNvSpPr/>
                <p:nvPr/>
              </p:nvSpPr>
              <p:spPr>
                <a:xfrm>
                  <a:off x="1938775" y="2388100"/>
                  <a:ext cx="476825" cy="269900"/>
                </a:xfrm>
                <a:custGeom>
                  <a:rect b="b" l="l" r="r" t="t"/>
                  <a:pathLst>
                    <a:path extrusionOk="0" h="10796" w="19073">
                      <a:moveTo>
                        <a:pt x="6492" y="0"/>
                      </a:moveTo>
                      <a:cubicBezTo>
                        <a:pt x="2995" y="0"/>
                        <a:pt x="118" y="2718"/>
                        <a:pt x="1" y="6241"/>
                      </a:cubicBezTo>
                      <a:cubicBezTo>
                        <a:pt x="96" y="7573"/>
                        <a:pt x="870" y="7999"/>
                        <a:pt x="1605" y="7999"/>
                      </a:cubicBezTo>
                      <a:cubicBezTo>
                        <a:pt x="1797" y="7999"/>
                        <a:pt x="1986" y="7970"/>
                        <a:pt x="2160" y="7921"/>
                      </a:cubicBezTo>
                      <a:cubicBezTo>
                        <a:pt x="2559" y="7854"/>
                        <a:pt x="5174" y="6643"/>
                        <a:pt x="8508" y="6643"/>
                      </a:cubicBezTo>
                      <a:cubicBezTo>
                        <a:pt x="11184" y="6643"/>
                        <a:pt x="14323" y="7423"/>
                        <a:pt x="17153" y="10200"/>
                      </a:cubicBezTo>
                      <a:cubicBezTo>
                        <a:pt x="17563" y="10610"/>
                        <a:pt x="18085" y="10795"/>
                        <a:pt x="18451" y="10795"/>
                      </a:cubicBezTo>
                      <a:cubicBezTo>
                        <a:pt x="18621" y="10795"/>
                        <a:pt x="18757" y="10755"/>
                        <a:pt x="18833" y="10679"/>
                      </a:cubicBezTo>
                      <a:cubicBezTo>
                        <a:pt x="19072" y="8880"/>
                        <a:pt x="19072" y="6961"/>
                        <a:pt x="18713" y="5162"/>
                      </a:cubicBezTo>
                      <a:cubicBezTo>
                        <a:pt x="18233" y="6481"/>
                        <a:pt x="17993" y="7801"/>
                        <a:pt x="17993" y="9120"/>
                      </a:cubicBezTo>
                      <a:cubicBezTo>
                        <a:pt x="15623" y="4737"/>
                        <a:pt x="11265" y="2"/>
                        <a:pt x="6881" y="2"/>
                      </a:cubicBezTo>
                      <a:cubicBezTo>
                        <a:pt x="6827" y="2"/>
                        <a:pt x="6772" y="3"/>
                        <a:pt x="6718" y="4"/>
                      </a:cubicBezTo>
                      <a:cubicBezTo>
                        <a:pt x="6642" y="2"/>
                        <a:pt x="6567" y="0"/>
                        <a:pt x="649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4" name="Google Shape;544;p36"/>
                <p:cNvSpPr/>
                <p:nvPr/>
              </p:nvSpPr>
              <p:spPr>
                <a:xfrm>
                  <a:off x="2466550" y="3197925"/>
                  <a:ext cx="410850" cy="506725"/>
                </a:xfrm>
                <a:custGeom>
                  <a:rect b="b" l="l" r="r" t="t"/>
                  <a:pathLst>
                    <a:path extrusionOk="0" h="20269" w="16434">
                      <a:moveTo>
                        <a:pt x="9044" y="1"/>
                      </a:moveTo>
                      <a:cubicBezTo>
                        <a:pt x="8644" y="1"/>
                        <a:pt x="8241" y="368"/>
                        <a:pt x="8397" y="837"/>
                      </a:cubicBezTo>
                      <a:lnTo>
                        <a:pt x="8517" y="1197"/>
                      </a:lnTo>
                      <a:cubicBezTo>
                        <a:pt x="8517" y="1437"/>
                        <a:pt x="8637" y="1676"/>
                        <a:pt x="8757" y="2036"/>
                      </a:cubicBezTo>
                      <a:cubicBezTo>
                        <a:pt x="8877" y="2876"/>
                        <a:pt x="8997" y="3836"/>
                        <a:pt x="8997" y="4675"/>
                      </a:cubicBezTo>
                      <a:lnTo>
                        <a:pt x="8997" y="6115"/>
                      </a:lnTo>
                      <a:lnTo>
                        <a:pt x="8997" y="6954"/>
                      </a:lnTo>
                      <a:cubicBezTo>
                        <a:pt x="8397" y="6714"/>
                        <a:pt x="7677" y="6714"/>
                        <a:pt x="7078" y="6594"/>
                      </a:cubicBezTo>
                      <a:cubicBezTo>
                        <a:pt x="5878" y="6594"/>
                        <a:pt x="4799" y="6714"/>
                        <a:pt x="3719" y="7194"/>
                      </a:cubicBezTo>
                      <a:cubicBezTo>
                        <a:pt x="2520" y="7674"/>
                        <a:pt x="1440" y="8514"/>
                        <a:pt x="840" y="9713"/>
                      </a:cubicBezTo>
                      <a:cubicBezTo>
                        <a:pt x="241" y="10793"/>
                        <a:pt x="1" y="12112"/>
                        <a:pt x="241" y="13431"/>
                      </a:cubicBezTo>
                      <a:cubicBezTo>
                        <a:pt x="480" y="14511"/>
                        <a:pt x="960" y="15590"/>
                        <a:pt x="1680" y="16550"/>
                      </a:cubicBezTo>
                      <a:cubicBezTo>
                        <a:pt x="2280" y="17390"/>
                        <a:pt x="2999" y="18109"/>
                        <a:pt x="3959" y="18709"/>
                      </a:cubicBezTo>
                      <a:cubicBezTo>
                        <a:pt x="4679" y="19189"/>
                        <a:pt x="5518" y="19549"/>
                        <a:pt x="6358" y="19789"/>
                      </a:cubicBezTo>
                      <a:cubicBezTo>
                        <a:pt x="7078" y="20029"/>
                        <a:pt x="7797" y="20149"/>
                        <a:pt x="8517" y="20268"/>
                      </a:cubicBezTo>
                      <a:lnTo>
                        <a:pt x="10196" y="20268"/>
                      </a:lnTo>
                      <a:cubicBezTo>
                        <a:pt x="11036" y="20149"/>
                        <a:pt x="11636" y="20029"/>
                        <a:pt x="11636" y="20029"/>
                      </a:cubicBezTo>
                      <a:cubicBezTo>
                        <a:pt x="11876" y="20029"/>
                        <a:pt x="12115" y="19789"/>
                        <a:pt x="12115" y="19549"/>
                      </a:cubicBezTo>
                      <a:cubicBezTo>
                        <a:pt x="12235" y="19189"/>
                        <a:pt x="11995" y="18949"/>
                        <a:pt x="11636" y="18829"/>
                      </a:cubicBezTo>
                      <a:lnTo>
                        <a:pt x="10316" y="18709"/>
                      </a:lnTo>
                      <a:cubicBezTo>
                        <a:pt x="9956" y="18589"/>
                        <a:pt x="9477" y="18589"/>
                        <a:pt x="8997" y="18349"/>
                      </a:cubicBezTo>
                      <a:cubicBezTo>
                        <a:pt x="8397" y="18229"/>
                        <a:pt x="7797" y="17989"/>
                        <a:pt x="7198" y="17750"/>
                      </a:cubicBezTo>
                      <a:cubicBezTo>
                        <a:pt x="6598" y="17390"/>
                        <a:pt x="5998" y="17030"/>
                        <a:pt x="5518" y="16670"/>
                      </a:cubicBezTo>
                      <a:cubicBezTo>
                        <a:pt x="4918" y="16190"/>
                        <a:pt x="4439" y="15590"/>
                        <a:pt x="3959" y="14991"/>
                      </a:cubicBezTo>
                      <a:cubicBezTo>
                        <a:pt x="3599" y="14391"/>
                        <a:pt x="3359" y="13671"/>
                        <a:pt x="3239" y="12952"/>
                      </a:cubicBezTo>
                      <a:cubicBezTo>
                        <a:pt x="3119" y="12232"/>
                        <a:pt x="3119" y="11632"/>
                        <a:pt x="3479" y="11032"/>
                      </a:cubicBezTo>
                      <a:cubicBezTo>
                        <a:pt x="3839" y="10433"/>
                        <a:pt x="4319" y="9953"/>
                        <a:pt x="5038" y="9713"/>
                      </a:cubicBezTo>
                      <a:cubicBezTo>
                        <a:pt x="5638" y="9473"/>
                        <a:pt x="6478" y="9233"/>
                        <a:pt x="7198" y="9233"/>
                      </a:cubicBezTo>
                      <a:cubicBezTo>
                        <a:pt x="8037" y="9233"/>
                        <a:pt x="8757" y="9233"/>
                        <a:pt x="9596" y="9353"/>
                      </a:cubicBezTo>
                      <a:cubicBezTo>
                        <a:pt x="10316" y="9593"/>
                        <a:pt x="10916" y="9713"/>
                        <a:pt x="11636" y="9953"/>
                      </a:cubicBezTo>
                      <a:cubicBezTo>
                        <a:pt x="12235" y="10193"/>
                        <a:pt x="12835" y="10433"/>
                        <a:pt x="13315" y="10793"/>
                      </a:cubicBezTo>
                      <a:cubicBezTo>
                        <a:pt x="13915" y="11032"/>
                        <a:pt x="14274" y="11392"/>
                        <a:pt x="14514" y="11512"/>
                      </a:cubicBezTo>
                      <a:lnTo>
                        <a:pt x="15594" y="12352"/>
                      </a:lnTo>
                      <a:cubicBezTo>
                        <a:pt x="15714" y="12412"/>
                        <a:pt x="15834" y="12442"/>
                        <a:pt x="15939" y="12442"/>
                      </a:cubicBezTo>
                      <a:cubicBezTo>
                        <a:pt x="16044" y="12442"/>
                        <a:pt x="16134" y="12412"/>
                        <a:pt x="16194" y="12352"/>
                      </a:cubicBezTo>
                      <a:cubicBezTo>
                        <a:pt x="16434" y="12232"/>
                        <a:pt x="16314" y="11872"/>
                        <a:pt x="16194" y="11752"/>
                      </a:cubicBezTo>
                      <a:lnTo>
                        <a:pt x="15954" y="11392"/>
                      </a:lnTo>
                      <a:cubicBezTo>
                        <a:pt x="15834" y="11272"/>
                        <a:pt x="15594" y="10912"/>
                        <a:pt x="15354" y="10673"/>
                      </a:cubicBezTo>
                      <a:cubicBezTo>
                        <a:pt x="14994" y="10193"/>
                        <a:pt x="14514" y="9833"/>
                        <a:pt x="14155" y="9473"/>
                      </a:cubicBezTo>
                      <a:cubicBezTo>
                        <a:pt x="13555" y="8993"/>
                        <a:pt x="12955" y="8514"/>
                        <a:pt x="12355" y="8154"/>
                      </a:cubicBezTo>
                      <a:lnTo>
                        <a:pt x="11995" y="7914"/>
                      </a:lnTo>
                      <a:lnTo>
                        <a:pt x="11995" y="7194"/>
                      </a:lnTo>
                      <a:cubicBezTo>
                        <a:pt x="11876" y="6714"/>
                        <a:pt x="11876" y="6234"/>
                        <a:pt x="11756" y="5755"/>
                      </a:cubicBezTo>
                      <a:cubicBezTo>
                        <a:pt x="11636" y="5275"/>
                        <a:pt x="11516" y="4795"/>
                        <a:pt x="11276" y="4315"/>
                      </a:cubicBezTo>
                      <a:cubicBezTo>
                        <a:pt x="11036" y="3356"/>
                        <a:pt x="10676" y="2396"/>
                        <a:pt x="10196" y="1556"/>
                      </a:cubicBezTo>
                      <a:cubicBezTo>
                        <a:pt x="10076" y="1197"/>
                        <a:pt x="9836" y="957"/>
                        <a:pt x="9716" y="717"/>
                      </a:cubicBezTo>
                      <a:lnTo>
                        <a:pt x="9596" y="357"/>
                      </a:lnTo>
                      <a:cubicBezTo>
                        <a:pt x="9471" y="106"/>
                        <a:pt x="9258" y="1"/>
                        <a:pt x="9044" y="1"/>
                      </a:cubicBezTo>
                      <a:close/>
                    </a:path>
                  </a:pathLst>
                </a:custGeom>
                <a:solidFill>
                  <a:srgbClr val="EBA09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5" name="Google Shape;545;p36"/>
                <p:cNvSpPr/>
                <p:nvPr/>
              </p:nvSpPr>
              <p:spPr>
                <a:xfrm>
                  <a:off x="2244650" y="3762150"/>
                  <a:ext cx="1379425" cy="702050"/>
                </a:xfrm>
                <a:custGeom>
                  <a:rect b="b" l="l" r="r" t="t"/>
                  <a:pathLst>
                    <a:path extrusionOk="0" h="28082" w="55177">
                      <a:moveTo>
                        <a:pt x="36357" y="0"/>
                      </a:moveTo>
                      <a:cubicBezTo>
                        <a:pt x="35483" y="0"/>
                        <a:pt x="34561" y="32"/>
                        <a:pt x="33586" y="98"/>
                      </a:cubicBezTo>
                      <a:cubicBezTo>
                        <a:pt x="19432" y="1058"/>
                        <a:pt x="0" y="12813"/>
                        <a:pt x="13435" y="23488"/>
                      </a:cubicBezTo>
                      <a:cubicBezTo>
                        <a:pt x="17607" y="26778"/>
                        <a:pt x="26074" y="28082"/>
                        <a:pt x="33951" y="28082"/>
                      </a:cubicBezTo>
                      <a:cubicBezTo>
                        <a:pt x="37849" y="28082"/>
                        <a:pt x="41603" y="27763"/>
                        <a:pt x="44621" y="27207"/>
                      </a:cubicBezTo>
                      <a:cubicBezTo>
                        <a:pt x="53737" y="25528"/>
                        <a:pt x="55177" y="18690"/>
                        <a:pt x="53018" y="12093"/>
                      </a:cubicBezTo>
                      <a:cubicBezTo>
                        <a:pt x="51007" y="5839"/>
                        <a:pt x="48165" y="0"/>
                        <a:pt x="363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6" name="Google Shape;546;p36"/>
                <p:cNvSpPr/>
                <p:nvPr/>
              </p:nvSpPr>
              <p:spPr>
                <a:xfrm>
                  <a:off x="2601500" y="3994300"/>
                  <a:ext cx="1025575" cy="468200"/>
                </a:xfrm>
                <a:custGeom>
                  <a:rect b="b" l="l" r="r" t="t"/>
                  <a:pathLst>
                    <a:path extrusionOk="0" h="18728" w="41023">
                      <a:moveTo>
                        <a:pt x="29539" y="0"/>
                      </a:moveTo>
                      <a:cubicBezTo>
                        <a:pt x="17049" y="0"/>
                        <a:pt x="3163" y="8260"/>
                        <a:pt x="0" y="14682"/>
                      </a:cubicBezTo>
                      <a:cubicBezTo>
                        <a:pt x="4364" y="17565"/>
                        <a:pt x="12220" y="18727"/>
                        <a:pt x="19557" y="18727"/>
                      </a:cubicBezTo>
                      <a:cubicBezTo>
                        <a:pt x="23515" y="18727"/>
                        <a:pt x="27321" y="18389"/>
                        <a:pt x="30347" y="17801"/>
                      </a:cubicBezTo>
                      <a:cubicBezTo>
                        <a:pt x="39463" y="16242"/>
                        <a:pt x="41023" y="9284"/>
                        <a:pt x="38744" y="2687"/>
                      </a:cubicBezTo>
                      <a:cubicBezTo>
                        <a:pt x="38744" y="2327"/>
                        <a:pt x="38624" y="2088"/>
                        <a:pt x="38504" y="1728"/>
                      </a:cubicBezTo>
                      <a:cubicBezTo>
                        <a:pt x="35732" y="523"/>
                        <a:pt x="32680" y="0"/>
                        <a:pt x="295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7" name="Google Shape;547;p36"/>
                <p:cNvSpPr/>
                <p:nvPr/>
              </p:nvSpPr>
              <p:spPr>
                <a:xfrm>
                  <a:off x="1905800" y="3030850"/>
                  <a:ext cx="209925" cy="286975"/>
                </a:xfrm>
                <a:custGeom>
                  <a:rect b="b" l="l" r="r" t="t"/>
                  <a:pathLst>
                    <a:path extrusionOk="0" h="11479" w="8397">
                      <a:moveTo>
                        <a:pt x="581" y="1"/>
                      </a:moveTo>
                      <a:cubicBezTo>
                        <a:pt x="465" y="1"/>
                        <a:pt x="388" y="27"/>
                        <a:pt x="360" y="83"/>
                      </a:cubicBezTo>
                      <a:cubicBezTo>
                        <a:pt x="0" y="563"/>
                        <a:pt x="2399" y="8000"/>
                        <a:pt x="8397" y="11478"/>
                      </a:cubicBezTo>
                      <a:cubicBezTo>
                        <a:pt x="7917" y="8719"/>
                        <a:pt x="7197" y="6080"/>
                        <a:pt x="6238" y="3442"/>
                      </a:cubicBezTo>
                      <a:cubicBezTo>
                        <a:pt x="4648" y="1534"/>
                        <a:pt x="1466" y="1"/>
                        <a:pt x="5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48" name="Google Shape;548;p36"/>
              <p:cNvSpPr/>
              <p:nvPr/>
            </p:nvSpPr>
            <p:spPr>
              <a:xfrm flipH="1">
                <a:off x="1292964" y="1190957"/>
                <a:ext cx="985539" cy="655574"/>
              </a:xfrm>
              <a:custGeom>
                <a:rect b="b" l="l" r="r" t="t"/>
                <a:pathLst>
                  <a:path extrusionOk="0" h="37568" w="56486">
                    <a:moveTo>
                      <a:pt x="23868" y="0"/>
                    </a:moveTo>
                    <a:cubicBezTo>
                      <a:pt x="5464" y="0"/>
                      <a:pt x="1" y="11585"/>
                      <a:pt x="1" y="11585"/>
                    </a:cubicBezTo>
                    <a:cubicBezTo>
                      <a:pt x="1" y="11585"/>
                      <a:pt x="329" y="12489"/>
                      <a:pt x="1233" y="14502"/>
                    </a:cubicBezTo>
                    <a:cubicBezTo>
                      <a:pt x="7698" y="30062"/>
                      <a:pt x="23355" y="37568"/>
                      <a:pt x="38009" y="37568"/>
                    </a:cubicBezTo>
                    <a:cubicBezTo>
                      <a:pt x="39835" y="37568"/>
                      <a:pt x="41647" y="37451"/>
                      <a:pt x="43422" y="37219"/>
                    </a:cubicBezTo>
                    <a:lnTo>
                      <a:pt x="52049" y="37219"/>
                    </a:lnTo>
                    <a:cubicBezTo>
                      <a:pt x="52049" y="37219"/>
                      <a:pt x="56486" y="26949"/>
                      <a:pt x="53692" y="17911"/>
                    </a:cubicBezTo>
                    <a:cubicBezTo>
                      <a:pt x="50940" y="8874"/>
                      <a:pt x="40054" y="0"/>
                      <a:pt x="238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" name="Google Shape;549;p36"/>
              <p:cNvSpPr/>
              <p:nvPr/>
            </p:nvSpPr>
            <p:spPr>
              <a:xfrm flipH="1">
                <a:off x="1958812" y="1526440"/>
                <a:ext cx="126163" cy="161311"/>
              </a:xfrm>
              <a:custGeom>
                <a:rect b="b" l="l" r="r" t="t"/>
                <a:pathLst>
                  <a:path extrusionOk="0" h="9244" w="7231">
                    <a:moveTo>
                      <a:pt x="247" y="1"/>
                    </a:moveTo>
                    <a:cubicBezTo>
                      <a:pt x="247" y="1"/>
                      <a:pt x="206" y="165"/>
                      <a:pt x="124" y="535"/>
                    </a:cubicBezTo>
                    <a:cubicBezTo>
                      <a:pt x="83" y="699"/>
                      <a:pt x="42" y="905"/>
                      <a:pt x="0" y="1151"/>
                    </a:cubicBezTo>
                    <a:cubicBezTo>
                      <a:pt x="0" y="1439"/>
                      <a:pt x="0" y="1726"/>
                      <a:pt x="0" y="2014"/>
                    </a:cubicBezTo>
                    <a:lnTo>
                      <a:pt x="0" y="2507"/>
                    </a:lnTo>
                    <a:cubicBezTo>
                      <a:pt x="42" y="2671"/>
                      <a:pt x="42" y="2877"/>
                      <a:pt x="83" y="3041"/>
                    </a:cubicBezTo>
                    <a:cubicBezTo>
                      <a:pt x="165" y="3411"/>
                      <a:pt x="247" y="3780"/>
                      <a:pt x="370" y="4109"/>
                    </a:cubicBezTo>
                    <a:cubicBezTo>
                      <a:pt x="534" y="4479"/>
                      <a:pt x="699" y="4848"/>
                      <a:pt x="904" y="5218"/>
                    </a:cubicBezTo>
                    <a:cubicBezTo>
                      <a:pt x="986" y="5382"/>
                      <a:pt x="1110" y="5588"/>
                      <a:pt x="1233" y="5752"/>
                    </a:cubicBezTo>
                    <a:cubicBezTo>
                      <a:pt x="1356" y="5958"/>
                      <a:pt x="1479" y="6122"/>
                      <a:pt x="1603" y="6286"/>
                    </a:cubicBezTo>
                    <a:cubicBezTo>
                      <a:pt x="1849" y="6574"/>
                      <a:pt x="2137" y="6902"/>
                      <a:pt x="2465" y="7190"/>
                    </a:cubicBezTo>
                    <a:cubicBezTo>
                      <a:pt x="2588" y="7313"/>
                      <a:pt x="2753" y="7436"/>
                      <a:pt x="2917" y="7560"/>
                    </a:cubicBezTo>
                    <a:cubicBezTo>
                      <a:pt x="3081" y="7683"/>
                      <a:pt x="3246" y="7806"/>
                      <a:pt x="3410" y="7929"/>
                    </a:cubicBezTo>
                    <a:cubicBezTo>
                      <a:pt x="3698" y="8135"/>
                      <a:pt x="3985" y="8340"/>
                      <a:pt x="4314" y="8505"/>
                    </a:cubicBezTo>
                    <a:cubicBezTo>
                      <a:pt x="4601" y="8669"/>
                      <a:pt x="4930" y="8792"/>
                      <a:pt x="5218" y="8915"/>
                    </a:cubicBezTo>
                    <a:cubicBezTo>
                      <a:pt x="5505" y="8997"/>
                      <a:pt x="5752" y="9080"/>
                      <a:pt x="6039" y="9121"/>
                    </a:cubicBezTo>
                    <a:cubicBezTo>
                      <a:pt x="6245" y="9162"/>
                      <a:pt x="6450" y="9203"/>
                      <a:pt x="6655" y="9244"/>
                    </a:cubicBezTo>
                    <a:lnTo>
                      <a:pt x="7231" y="9244"/>
                    </a:lnTo>
                    <a:lnTo>
                      <a:pt x="6779" y="8874"/>
                    </a:lnTo>
                    <a:cubicBezTo>
                      <a:pt x="6532" y="8628"/>
                      <a:pt x="6162" y="8340"/>
                      <a:pt x="5752" y="7929"/>
                    </a:cubicBezTo>
                    <a:cubicBezTo>
                      <a:pt x="5546" y="7765"/>
                      <a:pt x="5341" y="7519"/>
                      <a:pt x="5094" y="7354"/>
                    </a:cubicBezTo>
                    <a:cubicBezTo>
                      <a:pt x="4848" y="7149"/>
                      <a:pt x="4601" y="6902"/>
                      <a:pt x="4396" y="6656"/>
                    </a:cubicBezTo>
                    <a:cubicBezTo>
                      <a:pt x="4150" y="6409"/>
                      <a:pt x="3903" y="6204"/>
                      <a:pt x="3698" y="5916"/>
                    </a:cubicBezTo>
                    <a:cubicBezTo>
                      <a:pt x="3492" y="5629"/>
                      <a:pt x="3246" y="5382"/>
                      <a:pt x="3040" y="5095"/>
                    </a:cubicBezTo>
                    <a:cubicBezTo>
                      <a:pt x="2917" y="4972"/>
                      <a:pt x="2794" y="4848"/>
                      <a:pt x="2712" y="4684"/>
                    </a:cubicBezTo>
                    <a:cubicBezTo>
                      <a:pt x="2630" y="4561"/>
                      <a:pt x="2506" y="4438"/>
                      <a:pt x="2424" y="4273"/>
                    </a:cubicBezTo>
                    <a:cubicBezTo>
                      <a:pt x="2219" y="3986"/>
                      <a:pt x="2054" y="3698"/>
                      <a:pt x="1890" y="3411"/>
                    </a:cubicBezTo>
                    <a:cubicBezTo>
                      <a:pt x="1726" y="3164"/>
                      <a:pt x="1561" y="2877"/>
                      <a:pt x="1438" y="2589"/>
                    </a:cubicBezTo>
                    <a:cubicBezTo>
                      <a:pt x="1274" y="2343"/>
                      <a:pt x="1151" y="2055"/>
                      <a:pt x="1027" y="1808"/>
                    </a:cubicBezTo>
                    <a:cubicBezTo>
                      <a:pt x="945" y="1562"/>
                      <a:pt x="781" y="1316"/>
                      <a:pt x="740" y="1110"/>
                    </a:cubicBezTo>
                    <a:cubicBezTo>
                      <a:pt x="658" y="864"/>
                      <a:pt x="576" y="699"/>
                      <a:pt x="493" y="535"/>
                    </a:cubicBezTo>
                    <a:cubicBezTo>
                      <a:pt x="370" y="206"/>
                      <a:pt x="247" y="1"/>
                      <a:pt x="2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" name="Google Shape;550;p36"/>
              <p:cNvSpPr/>
              <p:nvPr/>
            </p:nvSpPr>
            <p:spPr>
              <a:xfrm flipH="1">
                <a:off x="1920114" y="1534328"/>
                <a:ext cx="99643" cy="125468"/>
              </a:xfrm>
              <a:custGeom>
                <a:rect b="b" l="l" r="r" t="t"/>
                <a:pathLst>
                  <a:path extrusionOk="0" h="7190" w="5711">
                    <a:moveTo>
                      <a:pt x="288" y="1"/>
                    </a:moveTo>
                    <a:cubicBezTo>
                      <a:pt x="247" y="124"/>
                      <a:pt x="206" y="288"/>
                      <a:pt x="165" y="412"/>
                    </a:cubicBezTo>
                    <a:cubicBezTo>
                      <a:pt x="124" y="576"/>
                      <a:pt x="83" y="781"/>
                      <a:pt x="83" y="946"/>
                    </a:cubicBezTo>
                    <a:cubicBezTo>
                      <a:pt x="42" y="1151"/>
                      <a:pt x="1" y="1356"/>
                      <a:pt x="42" y="1603"/>
                    </a:cubicBezTo>
                    <a:cubicBezTo>
                      <a:pt x="1" y="1849"/>
                      <a:pt x="42" y="2137"/>
                      <a:pt x="83" y="2383"/>
                    </a:cubicBezTo>
                    <a:cubicBezTo>
                      <a:pt x="124" y="2671"/>
                      <a:pt x="206" y="2959"/>
                      <a:pt x="288" y="3246"/>
                    </a:cubicBezTo>
                    <a:cubicBezTo>
                      <a:pt x="370" y="3534"/>
                      <a:pt x="535" y="3821"/>
                      <a:pt x="699" y="4109"/>
                    </a:cubicBezTo>
                    <a:cubicBezTo>
                      <a:pt x="781" y="4273"/>
                      <a:pt x="822" y="4396"/>
                      <a:pt x="946" y="4561"/>
                    </a:cubicBezTo>
                    <a:cubicBezTo>
                      <a:pt x="1028" y="4684"/>
                      <a:pt x="1110" y="4807"/>
                      <a:pt x="1233" y="4930"/>
                    </a:cubicBezTo>
                    <a:cubicBezTo>
                      <a:pt x="1439" y="5218"/>
                      <a:pt x="1644" y="5423"/>
                      <a:pt x="1890" y="5670"/>
                    </a:cubicBezTo>
                    <a:cubicBezTo>
                      <a:pt x="2342" y="6081"/>
                      <a:pt x="2835" y="6409"/>
                      <a:pt x="3410" y="6697"/>
                    </a:cubicBezTo>
                    <a:cubicBezTo>
                      <a:pt x="3616" y="6820"/>
                      <a:pt x="3862" y="6902"/>
                      <a:pt x="4109" y="6984"/>
                    </a:cubicBezTo>
                    <a:cubicBezTo>
                      <a:pt x="4478" y="7108"/>
                      <a:pt x="4889" y="7190"/>
                      <a:pt x="5259" y="7190"/>
                    </a:cubicBezTo>
                    <a:lnTo>
                      <a:pt x="5711" y="7190"/>
                    </a:lnTo>
                    <a:lnTo>
                      <a:pt x="4602" y="6081"/>
                    </a:lnTo>
                    <a:cubicBezTo>
                      <a:pt x="4437" y="5916"/>
                      <a:pt x="4273" y="5752"/>
                      <a:pt x="4109" y="5588"/>
                    </a:cubicBezTo>
                    <a:cubicBezTo>
                      <a:pt x="3944" y="5423"/>
                      <a:pt x="3739" y="5259"/>
                      <a:pt x="3575" y="5054"/>
                    </a:cubicBezTo>
                    <a:cubicBezTo>
                      <a:pt x="3451" y="4848"/>
                      <a:pt x="3246" y="4684"/>
                      <a:pt x="3082" y="4479"/>
                    </a:cubicBezTo>
                    <a:cubicBezTo>
                      <a:pt x="2917" y="4273"/>
                      <a:pt x="2712" y="4068"/>
                      <a:pt x="2548" y="3862"/>
                    </a:cubicBezTo>
                    <a:cubicBezTo>
                      <a:pt x="2466" y="3739"/>
                      <a:pt x="2383" y="3657"/>
                      <a:pt x="2301" y="3534"/>
                    </a:cubicBezTo>
                    <a:lnTo>
                      <a:pt x="2096" y="3246"/>
                    </a:lnTo>
                    <a:cubicBezTo>
                      <a:pt x="1931" y="3041"/>
                      <a:pt x="1808" y="2794"/>
                      <a:pt x="1685" y="2589"/>
                    </a:cubicBezTo>
                    <a:cubicBezTo>
                      <a:pt x="1521" y="2383"/>
                      <a:pt x="1439" y="2137"/>
                      <a:pt x="1315" y="1973"/>
                    </a:cubicBezTo>
                    <a:cubicBezTo>
                      <a:pt x="1192" y="1767"/>
                      <a:pt x="1069" y="1562"/>
                      <a:pt x="987" y="1356"/>
                    </a:cubicBezTo>
                    <a:cubicBezTo>
                      <a:pt x="904" y="1192"/>
                      <a:pt x="781" y="987"/>
                      <a:pt x="699" y="822"/>
                    </a:cubicBezTo>
                    <a:cubicBezTo>
                      <a:pt x="658" y="658"/>
                      <a:pt x="576" y="535"/>
                      <a:pt x="494" y="412"/>
                    </a:cubicBezTo>
                    <a:cubicBezTo>
                      <a:pt x="412" y="165"/>
                      <a:pt x="288" y="1"/>
                      <a:pt x="2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36"/>
              <p:cNvSpPr/>
              <p:nvPr/>
            </p:nvSpPr>
            <p:spPr>
              <a:xfrm flipH="1">
                <a:off x="1881398" y="1542931"/>
                <a:ext cx="72407" cy="89904"/>
              </a:xfrm>
              <a:custGeom>
                <a:rect b="b" l="l" r="r" t="t"/>
                <a:pathLst>
                  <a:path extrusionOk="0" h="5152" w="4150">
                    <a:moveTo>
                      <a:pt x="329" y="1"/>
                    </a:moveTo>
                    <a:cubicBezTo>
                      <a:pt x="247" y="124"/>
                      <a:pt x="205" y="206"/>
                      <a:pt x="164" y="329"/>
                    </a:cubicBezTo>
                    <a:cubicBezTo>
                      <a:pt x="82" y="576"/>
                      <a:pt x="41" y="863"/>
                      <a:pt x="0" y="1151"/>
                    </a:cubicBezTo>
                    <a:cubicBezTo>
                      <a:pt x="0" y="1356"/>
                      <a:pt x="0" y="1562"/>
                      <a:pt x="0" y="1726"/>
                    </a:cubicBezTo>
                    <a:cubicBezTo>
                      <a:pt x="41" y="1973"/>
                      <a:pt x="82" y="2178"/>
                      <a:pt x="164" y="2383"/>
                    </a:cubicBezTo>
                    <a:cubicBezTo>
                      <a:pt x="205" y="2589"/>
                      <a:pt x="288" y="2835"/>
                      <a:pt x="411" y="3041"/>
                    </a:cubicBezTo>
                    <a:cubicBezTo>
                      <a:pt x="534" y="3246"/>
                      <a:pt x="657" y="3452"/>
                      <a:pt x="822" y="3616"/>
                    </a:cubicBezTo>
                    <a:cubicBezTo>
                      <a:pt x="1356" y="4314"/>
                      <a:pt x="2095" y="4807"/>
                      <a:pt x="2958" y="5054"/>
                    </a:cubicBezTo>
                    <a:cubicBezTo>
                      <a:pt x="3168" y="5114"/>
                      <a:pt x="3379" y="5152"/>
                      <a:pt x="3589" y="5152"/>
                    </a:cubicBezTo>
                    <a:cubicBezTo>
                      <a:pt x="3666" y="5152"/>
                      <a:pt x="3743" y="5147"/>
                      <a:pt x="3821" y="5136"/>
                    </a:cubicBezTo>
                    <a:lnTo>
                      <a:pt x="4149" y="5136"/>
                    </a:lnTo>
                    <a:lnTo>
                      <a:pt x="3903" y="4889"/>
                    </a:lnTo>
                    <a:lnTo>
                      <a:pt x="3410" y="4314"/>
                    </a:lnTo>
                    <a:lnTo>
                      <a:pt x="2752" y="3534"/>
                    </a:lnTo>
                    <a:cubicBezTo>
                      <a:pt x="2629" y="3369"/>
                      <a:pt x="2506" y="3246"/>
                      <a:pt x="2383" y="3123"/>
                    </a:cubicBezTo>
                    <a:cubicBezTo>
                      <a:pt x="2259" y="2959"/>
                      <a:pt x="2136" y="2835"/>
                      <a:pt x="2054" y="2671"/>
                    </a:cubicBezTo>
                    <a:cubicBezTo>
                      <a:pt x="1931" y="2548"/>
                      <a:pt x="1808" y="2383"/>
                      <a:pt x="1725" y="2260"/>
                    </a:cubicBezTo>
                    <a:cubicBezTo>
                      <a:pt x="1602" y="2096"/>
                      <a:pt x="1520" y="1932"/>
                      <a:pt x="1397" y="1808"/>
                    </a:cubicBezTo>
                    <a:cubicBezTo>
                      <a:pt x="1315" y="1685"/>
                      <a:pt x="1232" y="1521"/>
                      <a:pt x="1150" y="1356"/>
                    </a:cubicBezTo>
                    <a:cubicBezTo>
                      <a:pt x="1027" y="1233"/>
                      <a:pt x="945" y="1110"/>
                      <a:pt x="904" y="946"/>
                    </a:cubicBezTo>
                    <a:cubicBezTo>
                      <a:pt x="822" y="822"/>
                      <a:pt x="698" y="699"/>
                      <a:pt x="657" y="576"/>
                    </a:cubicBezTo>
                    <a:cubicBezTo>
                      <a:pt x="616" y="494"/>
                      <a:pt x="534" y="371"/>
                      <a:pt x="493" y="288"/>
                    </a:cubicBezTo>
                    <a:cubicBezTo>
                      <a:pt x="370" y="124"/>
                      <a:pt x="329" y="1"/>
                      <a:pt x="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52" name="Google Shape;552;p36"/>
            <p:cNvGrpSpPr/>
            <p:nvPr/>
          </p:nvGrpSpPr>
          <p:grpSpPr>
            <a:xfrm rot="10419588">
              <a:off x="280829" y="1814966"/>
              <a:ext cx="321388" cy="426559"/>
              <a:chOff x="2520025" y="3532075"/>
              <a:chExt cx="355625" cy="472000"/>
            </a:xfrm>
          </p:grpSpPr>
          <p:sp>
            <p:nvSpPr>
              <p:cNvPr id="553" name="Google Shape;553;p36"/>
              <p:cNvSpPr/>
              <p:nvPr/>
            </p:nvSpPr>
            <p:spPr>
              <a:xfrm>
                <a:off x="2520025" y="3635375"/>
                <a:ext cx="355625" cy="368700"/>
              </a:xfrm>
              <a:custGeom>
                <a:rect b="b" l="l" r="r" t="t"/>
                <a:pathLst>
                  <a:path extrusionOk="0" h="14748" w="14225">
                    <a:moveTo>
                      <a:pt x="11510" y="0"/>
                    </a:moveTo>
                    <a:lnTo>
                      <a:pt x="3238" y="1962"/>
                    </a:lnTo>
                    <a:cubicBezTo>
                      <a:pt x="2322" y="2976"/>
                      <a:pt x="1439" y="3989"/>
                      <a:pt x="655" y="5101"/>
                    </a:cubicBezTo>
                    <a:cubicBezTo>
                      <a:pt x="197" y="5755"/>
                      <a:pt x="1" y="6540"/>
                      <a:pt x="66" y="7325"/>
                    </a:cubicBezTo>
                    <a:cubicBezTo>
                      <a:pt x="164" y="8109"/>
                      <a:pt x="328" y="9712"/>
                      <a:pt x="393" y="10104"/>
                    </a:cubicBezTo>
                    <a:cubicBezTo>
                      <a:pt x="491" y="10464"/>
                      <a:pt x="851" y="10856"/>
                      <a:pt x="1799" y="11183"/>
                    </a:cubicBezTo>
                    <a:cubicBezTo>
                      <a:pt x="1766" y="11870"/>
                      <a:pt x="1799" y="12524"/>
                      <a:pt x="1897" y="13210"/>
                    </a:cubicBezTo>
                    <a:cubicBezTo>
                      <a:pt x="2061" y="13930"/>
                      <a:pt x="3205" y="14714"/>
                      <a:pt x="4219" y="14747"/>
                    </a:cubicBezTo>
                    <a:cubicBezTo>
                      <a:pt x="5232" y="14747"/>
                      <a:pt x="6671" y="13897"/>
                      <a:pt x="6867" y="13897"/>
                    </a:cubicBezTo>
                    <a:cubicBezTo>
                      <a:pt x="7063" y="13897"/>
                      <a:pt x="11805" y="12524"/>
                      <a:pt x="12916" y="11445"/>
                    </a:cubicBezTo>
                    <a:cubicBezTo>
                      <a:pt x="14028" y="10333"/>
                      <a:pt x="14224" y="8665"/>
                      <a:pt x="14093" y="6605"/>
                    </a:cubicBezTo>
                    <a:cubicBezTo>
                      <a:pt x="13930" y="4578"/>
                      <a:pt x="12916" y="1047"/>
                      <a:pt x="11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" name="Google Shape;554;p36"/>
              <p:cNvSpPr/>
              <p:nvPr/>
            </p:nvSpPr>
            <p:spPr>
              <a:xfrm>
                <a:off x="2609125" y="3634550"/>
                <a:ext cx="206025" cy="73100"/>
              </a:xfrm>
              <a:custGeom>
                <a:rect b="b" l="l" r="r" t="t"/>
                <a:pathLst>
                  <a:path extrusionOk="0" h="2924" w="8241">
                    <a:moveTo>
                      <a:pt x="7946" y="1"/>
                    </a:moveTo>
                    <a:lnTo>
                      <a:pt x="1" y="1930"/>
                    </a:lnTo>
                    <a:lnTo>
                      <a:pt x="1" y="2420"/>
                    </a:lnTo>
                    <a:cubicBezTo>
                      <a:pt x="855" y="2750"/>
                      <a:pt x="1861" y="2923"/>
                      <a:pt x="2879" y="2923"/>
                    </a:cubicBezTo>
                    <a:cubicBezTo>
                      <a:pt x="5096" y="2923"/>
                      <a:pt x="7367" y="2099"/>
                      <a:pt x="8241" y="262"/>
                    </a:cubicBezTo>
                    <a:cubicBezTo>
                      <a:pt x="8143" y="164"/>
                      <a:pt x="8044" y="99"/>
                      <a:pt x="79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" name="Google Shape;555;p36"/>
              <p:cNvSpPr/>
              <p:nvPr/>
            </p:nvSpPr>
            <p:spPr>
              <a:xfrm>
                <a:off x="2557625" y="3532075"/>
                <a:ext cx="264875" cy="164125"/>
              </a:xfrm>
              <a:custGeom>
                <a:rect b="b" l="l" r="r" t="t"/>
                <a:pathLst>
                  <a:path extrusionOk="0" h="6565" w="10595">
                    <a:moveTo>
                      <a:pt x="8685" y="0"/>
                    </a:moveTo>
                    <a:cubicBezTo>
                      <a:pt x="8547" y="0"/>
                      <a:pt x="8408" y="25"/>
                      <a:pt x="8273" y="78"/>
                    </a:cubicBezTo>
                    <a:cubicBezTo>
                      <a:pt x="7358" y="372"/>
                      <a:pt x="982" y="1974"/>
                      <a:pt x="982" y="1974"/>
                    </a:cubicBezTo>
                    <a:cubicBezTo>
                      <a:pt x="360" y="2203"/>
                      <a:pt x="1" y="2857"/>
                      <a:pt x="197" y="3511"/>
                    </a:cubicBezTo>
                    <a:cubicBezTo>
                      <a:pt x="491" y="4427"/>
                      <a:pt x="818" y="5309"/>
                      <a:pt x="1243" y="6192"/>
                    </a:cubicBezTo>
                    <a:cubicBezTo>
                      <a:pt x="1322" y="6349"/>
                      <a:pt x="1822" y="6564"/>
                      <a:pt x="2921" y="6564"/>
                    </a:cubicBezTo>
                    <a:cubicBezTo>
                      <a:pt x="3656" y="6564"/>
                      <a:pt x="4660" y="6468"/>
                      <a:pt x="5984" y="6192"/>
                    </a:cubicBezTo>
                    <a:cubicBezTo>
                      <a:pt x="9287" y="5506"/>
                      <a:pt x="10595" y="4328"/>
                      <a:pt x="10529" y="3871"/>
                    </a:cubicBezTo>
                    <a:cubicBezTo>
                      <a:pt x="10333" y="2824"/>
                      <a:pt x="10072" y="1778"/>
                      <a:pt x="9745" y="764"/>
                    </a:cubicBezTo>
                    <a:cubicBezTo>
                      <a:pt x="9593" y="285"/>
                      <a:pt x="9150" y="0"/>
                      <a:pt x="86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" name="Google Shape;556;p36"/>
              <p:cNvSpPr/>
              <p:nvPr/>
            </p:nvSpPr>
            <p:spPr>
              <a:xfrm>
                <a:off x="2542100" y="3861800"/>
                <a:ext cx="33550" cy="53175"/>
              </a:xfrm>
              <a:custGeom>
                <a:rect b="b" l="l" r="r" t="t"/>
                <a:pathLst>
                  <a:path extrusionOk="0" h="2127" w="1342">
                    <a:moveTo>
                      <a:pt x="295" y="1"/>
                    </a:moveTo>
                    <a:cubicBezTo>
                      <a:pt x="229" y="1"/>
                      <a:pt x="262" y="99"/>
                      <a:pt x="295" y="230"/>
                    </a:cubicBezTo>
                    <a:cubicBezTo>
                      <a:pt x="327" y="360"/>
                      <a:pt x="524" y="1047"/>
                      <a:pt x="524" y="1047"/>
                    </a:cubicBezTo>
                    <a:cubicBezTo>
                      <a:pt x="197" y="1210"/>
                      <a:pt x="0" y="1439"/>
                      <a:pt x="0" y="1668"/>
                    </a:cubicBezTo>
                    <a:cubicBezTo>
                      <a:pt x="262" y="1897"/>
                      <a:pt x="556" y="2061"/>
                      <a:pt x="916" y="2126"/>
                    </a:cubicBezTo>
                    <a:cubicBezTo>
                      <a:pt x="1079" y="1734"/>
                      <a:pt x="1210" y="1374"/>
                      <a:pt x="1341" y="949"/>
                    </a:cubicBezTo>
                    <a:cubicBezTo>
                      <a:pt x="1047" y="589"/>
                      <a:pt x="687" y="262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" name="Google Shape;557;p36"/>
              <p:cNvSpPr/>
              <p:nvPr/>
            </p:nvSpPr>
            <p:spPr>
              <a:xfrm>
                <a:off x="2682700" y="3921400"/>
                <a:ext cx="47425" cy="64675"/>
              </a:xfrm>
              <a:custGeom>
                <a:rect b="b" l="l" r="r" t="t"/>
                <a:pathLst>
                  <a:path extrusionOk="0" h="2587" w="1897">
                    <a:moveTo>
                      <a:pt x="1758" y="1"/>
                    </a:moveTo>
                    <a:cubicBezTo>
                      <a:pt x="1614" y="1"/>
                      <a:pt x="385" y="2171"/>
                      <a:pt x="0" y="2587"/>
                    </a:cubicBezTo>
                    <a:cubicBezTo>
                      <a:pt x="99" y="2521"/>
                      <a:pt x="229" y="2456"/>
                      <a:pt x="360" y="2456"/>
                    </a:cubicBezTo>
                    <a:cubicBezTo>
                      <a:pt x="753" y="2358"/>
                      <a:pt x="1145" y="2260"/>
                      <a:pt x="1537" y="2129"/>
                    </a:cubicBezTo>
                    <a:cubicBezTo>
                      <a:pt x="1733" y="1639"/>
                      <a:pt x="1897" y="102"/>
                      <a:pt x="1766" y="4"/>
                    </a:cubicBezTo>
                    <a:cubicBezTo>
                      <a:pt x="1764" y="2"/>
                      <a:pt x="1761" y="1"/>
                      <a:pt x="17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58" name="Google Shape;558;p36"/>
            <p:cNvGrpSpPr/>
            <p:nvPr/>
          </p:nvGrpSpPr>
          <p:grpSpPr>
            <a:xfrm flipH="1" rot="-6566845">
              <a:off x="2224767" y="2377699"/>
              <a:ext cx="370158" cy="387895"/>
              <a:chOff x="2502850" y="4306500"/>
              <a:chExt cx="409575" cy="429200"/>
            </a:xfrm>
          </p:grpSpPr>
          <p:sp>
            <p:nvSpPr>
              <p:cNvPr id="559" name="Google Shape;559;p36"/>
              <p:cNvSpPr/>
              <p:nvPr/>
            </p:nvSpPr>
            <p:spPr>
              <a:xfrm>
                <a:off x="2583800" y="4412775"/>
                <a:ext cx="328625" cy="205200"/>
              </a:xfrm>
              <a:custGeom>
                <a:rect b="b" l="l" r="r" t="t"/>
                <a:pathLst>
                  <a:path extrusionOk="0" h="8208" w="13145">
                    <a:moveTo>
                      <a:pt x="9450" y="0"/>
                    </a:moveTo>
                    <a:lnTo>
                      <a:pt x="3433" y="294"/>
                    </a:lnTo>
                    <a:lnTo>
                      <a:pt x="0" y="7652"/>
                    </a:lnTo>
                    <a:lnTo>
                      <a:pt x="10267" y="8207"/>
                    </a:lnTo>
                    <a:cubicBezTo>
                      <a:pt x="13145" y="4087"/>
                      <a:pt x="10889" y="1243"/>
                      <a:pt x="94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" name="Google Shape;560;p36"/>
              <p:cNvSpPr/>
              <p:nvPr/>
            </p:nvSpPr>
            <p:spPr>
              <a:xfrm>
                <a:off x="2583800" y="4461825"/>
                <a:ext cx="281225" cy="156150"/>
              </a:xfrm>
              <a:custGeom>
                <a:rect b="b" l="l" r="r" t="t"/>
                <a:pathLst>
                  <a:path extrusionOk="0" h="6246" w="11249">
                    <a:moveTo>
                      <a:pt x="2747" y="0"/>
                    </a:moveTo>
                    <a:lnTo>
                      <a:pt x="360" y="2093"/>
                    </a:lnTo>
                    <a:cubicBezTo>
                      <a:pt x="981" y="2518"/>
                      <a:pt x="1635" y="2877"/>
                      <a:pt x="2289" y="3204"/>
                    </a:cubicBezTo>
                    <a:cubicBezTo>
                      <a:pt x="2191" y="3270"/>
                      <a:pt x="2125" y="3335"/>
                      <a:pt x="2027" y="3401"/>
                    </a:cubicBezTo>
                    <a:cubicBezTo>
                      <a:pt x="1831" y="3172"/>
                      <a:pt x="1602" y="3008"/>
                      <a:pt x="1308" y="2910"/>
                    </a:cubicBezTo>
                    <a:lnTo>
                      <a:pt x="0" y="5690"/>
                    </a:lnTo>
                    <a:lnTo>
                      <a:pt x="10267" y="6245"/>
                    </a:lnTo>
                    <a:cubicBezTo>
                      <a:pt x="10660" y="5690"/>
                      <a:pt x="10987" y="5068"/>
                      <a:pt x="11248" y="4447"/>
                    </a:cubicBezTo>
                    <a:cubicBezTo>
                      <a:pt x="11117" y="4316"/>
                      <a:pt x="10921" y="4218"/>
                      <a:pt x="10758" y="4153"/>
                    </a:cubicBezTo>
                    <a:cubicBezTo>
                      <a:pt x="10474" y="4066"/>
                      <a:pt x="9988" y="3877"/>
                      <a:pt x="9472" y="3877"/>
                    </a:cubicBezTo>
                    <a:cubicBezTo>
                      <a:pt x="9214" y="3877"/>
                      <a:pt x="8948" y="3924"/>
                      <a:pt x="8698" y="4055"/>
                    </a:cubicBezTo>
                    <a:cubicBezTo>
                      <a:pt x="8534" y="3891"/>
                      <a:pt x="8338" y="3760"/>
                      <a:pt x="8109" y="3695"/>
                    </a:cubicBezTo>
                    <a:cubicBezTo>
                      <a:pt x="7787" y="3581"/>
                      <a:pt x="7246" y="3369"/>
                      <a:pt x="6677" y="3369"/>
                    </a:cubicBezTo>
                    <a:cubicBezTo>
                      <a:pt x="6262" y="3369"/>
                      <a:pt x="5832" y="3481"/>
                      <a:pt x="5461" y="3826"/>
                    </a:cubicBezTo>
                    <a:cubicBezTo>
                      <a:pt x="6278" y="2812"/>
                      <a:pt x="6769" y="1570"/>
                      <a:pt x="6834" y="262"/>
                    </a:cubicBezTo>
                    <a:lnTo>
                      <a:pt x="274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" name="Google Shape;561;p36"/>
              <p:cNvSpPr/>
              <p:nvPr/>
            </p:nvSpPr>
            <p:spPr>
              <a:xfrm>
                <a:off x="2785700" y="4575950"/>
                <a:ext cx="107100" cy="141450"/>
              </a:xfrm>
              <a:custGeom>
                <a:rect b="b" l="l" r="r" t="t"/>
                <a:pathLst>
                  <a:path extrusionOk="0" h="5658" w="4284">
                    <a:moveTo>
                      <a:pt x="2016" y="1"/>
                    </a:moveTo>
                    <a:cubicBezTo>
                      <a:pt x="1333" y="1"/>
                      <a:pt x="583" y="282"/>
                      <a:pt x="262" y="1484"/>
                    </a:cubicBezTo>
                    <a:cubicBezTo>
                      <a:pt x="33" y="2432"/>
                      <a:pt x="0" y="3413"/>
                      <a:pt x="164" y="4394"/>
                    </a:cubicBezTo>
                    <a:cubicBezTo>
                      <a:pt x="229" y="4917"/>
                      <a:pt x="654" y="5375"/>
                      <a:pt x="1210" y="5506"/>
                    </a:cubicBezTo>
                    <a:cubicBezTo>
                      <a:pt x="1498" y="5611"/>
                      <a:pt x="1833" y="5658"/>
                      <a:pt x="2154" y="5658"/>
                    </a:cubicBezTo>
                    <a:cubicBezTo>
                      <a:pt x="2636" y="5658"/>
                      <a:pt x="3087" y="5552"/>
                      <a:pt x="3303" y="5375"/>
                    </a:cubicBezTo>
                    <a:cubicBezTo>
                      <a:pt x="3630" y="5081"/>
                      <a:pt x="4284" y="3315"/>
                      <a:pt x="4251" y="2040"/>
                    </a:cubicBezTo>
                    <a:cubicBezTo>
                      <a:pt x="4219" y="765"/>
                      <a:pt x="3761" y="340"/>
                      <a:pt x="3107" y="176"/>
                    </a:cubicBezTo>
                    <a:cubicBezTo>
                      <a:pt x="2854" y="113"/>
                      <a:pt x="2448" y="1"/>
                      <a:pt x="20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" name="Google Shape;562;p36"/>
              <p:cNvSpPr/>
              <p:nvPr/>
            </p:nvSpPr>
            <p:spPr>
              <a:xfrm>
                <a:off x="2785700" y="4576250"/>
                <a:ext cx="63775" cy="133275"/>
              </a:xfrm>
              <a:custGeom>
                <a:rect b="b" l="l" r="r" t="t"/>
                <a:pathLst>
                  <a:path extrusionOk="0" h="5331" w="2551">
                    <a:moveTo>
                      <a:pt x="1897" y="1"/>
                    </a:moveTo>
                    <a:cubicBezTo>
                      <a:pt x="1243" y="33"/>
                      <a:pt x="589" y="360"/>
                      <a:pt x="262" y="1472"/>
                    </a:cubicBezTo>
                    <a:cubicBezTo>
                      <a:pt x="33" y="2420"/>
                      <a:pt x="0" y="3401"/>
                      <a:pt x="164" y="4382"/>
                    </a:cubicBezTo>
                    <a:cubicBezTo>
                      <a:pt x="197" y="4775"/>
                      <a:pt x="458" y="5102"/>
                      <a:pt x="818" y="5331"/>
                    </a:cubicBezTo>
                    <a:cubicBezTo>
                      <a:pt x="1570" y="4350"/>
                      <a:pt x="2093" y="3238"/>
                      <a:pt x="2355" y="2061"/>
                    </a:cubicBezTo>
                    <a:cubicBezTo>
                      <a:pt x="2551" y="949"/>
                      <a:pt x="2322" y="360"/>
                      <a:pt x="1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" name="Google Shape;563;p36"/>
              <p:cNvSpPr/>
              <p:nvPr/>
            </p:nvSpPr>
            <p:spPr>
              <a:xfrm>
                <a:off x="2709675" y="4570425"/>
                <a:ext cx="118550" cy="156750"/>
              </a:xfrm>
              <a:custGeom>
                <a:rect b="b" l="l" r="r" t="t"/>
                <a:pathLst>
                  <a:path extrusionOk="0" h="6270" w="4742">
                    <a:moveTo>
                      <a:pt x="2238" y="1"/>
                    </a:moveTo>
                    <a:cubicBezTo>
                      <a:pt x="1485" y="1"/>
                      <a:pt x="656" y="315"/>
                      <a:pt x="295" y="1640"/>
                    </a:cubicBezTo>
                    <a:cubicBezTo>
                      <a:pt x="33" y="2686"/>
                      <a:pt x="1" y="3798"/>
                      <a:pt x="164" y="4877"/>
                    </a:cubicBezTo>
                    <a:cubicBezTo>
                      <a:pt x="262" y="5465"/>
                      <a:pt x="720" y="5989"/>
                      <a:pt x="1341" y="6119"/>
                    </a:cubicBezTo>
                    <a:cubicBezTo>
                      <a:pt x="1661" y="6222"/>
                      <a:pt x="2026" y="6269"/>
                      <a:pt x="2376" y="6269"/>
                    </a:cubicBezTo>
                    <a:cubicBezTo>
                      <a:pt x="2919" y="6269"/>
                      <a:pt x="3424" y="6155"/>
                      <a:pt x="3663" y="5956"/>
                    </a:cubicBezTo>
                    <a:cubicBezTo>
                      <a:pt x="4022" y="5629"/>
                      <a:pt x="4742" y="3700"/>
                      <a:pt x="4709" y="2294"/>
                    </a:cubicBezTo>
                    <a:cubicBezTo>
                      <a:pt x="4709" y="888"/>
                      <a:pt x="4186" y="365"/>
                      <a:pt x="3434" y="201"/>
                    </a:cubicBezTo>
                    <a:cubicBezTo>
                      <a:pt x="3156" y="125"/>
                      <a:pt x="2712" y="1"/>
                      <a:pt x="22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" name="Google Shape;564;p36"/>
              <p:cNvSpPr/>
              <p:nvPr/>
            </p:nvSpPr>
            <p:spPr>
              <a:xfrm>
                <a:off x="2709675" y="4575450"/>
                <a:ext cx="55625" cy="138975"/>
              </a:xfrm>
              <a:custGeom>
                <a:rect b="b" l="l" r="r" t="t"/>
                <a:pathLst>
                  <a:path extrusionOk="0" h="5559" w="2225">
                    <a:moveTo>
                      <a:pt x="1407" y="0"/>
                    </a:moveTo>
                    <a:cubicBezTo>
                      <a:pt x="818" y="262"/>
                      <a:pt x="426" y="818"/>
                      <a:pt x="295" y="1439"/>
                    </a:cubicBezTo>
                    <a:cubicBezTo>
                      <a:pt x="33" y="2485"/>
                      <a:pt x="1" y="3597"/>
                      <a:pt x="164" y="4676"/>
                    </a:cubicBezTo>
                    <a:cubicBezTo>
                      <a:pt x="229" y="5003"/>
                      <a:pt x="393" y="5297"/>
                      <a:pt x="654" y="5559"/>
                    </a:cubicBezTo>
                    <a:cubicBezTo>
                      <a:pt x="1341" y="4545"/>
                      <a:pt x="1832" y="3401"/>
                      <a:pt x="2061" y="2191"/>
                    </a:cubicBezTo>
                    <a:cubicBezTo>
                      <a:pt x="2224" y="981"/>
                      <a:pt x="1930" y="327"/>
                      <a:pt x="14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36"/>
              <p:cNvSpPr/>
              <p:nvPr/>
            </p:nvSpPr>
            <p:spPr>
              <a:xfrm>
                <a:off x="2619750" y="4569900"/>
                <a:ext cx="125100" cy="165800"/>
              </a:xfrm>
              <a:custGeom>
                <a:rect b="b" l="l" r="r" t="t"/>
                <a:pathLst>
                  <a:path extrusionOk="0" h="6632" w="5004">
                    <a:moveTo>
                      <a:pt x="2366" y="0"/>
                    </a:moveTo>
                    <a:cubicBezTo>
                      <a:pt x="1564" y="0"/>
                      <a:pt x="677" y="320"/>
                      <a:pt x="295" y="1726"/>
                    </a:cubicBezTo>
                    <a:cubicBezTo>
                      <a:pt x="33" y="2838"/>
                      <a:pt x="1" y="3982"/>
                      <a:pt x="164" y="5127"/>
                    </a:cubicBezTo>
                    <a:cubicBezTo>
                      <a:pt x="262" y="5781"/>
                      <a:pt x="753" y="6304"/>
                      <a:pt x="1407" y="6467"/>
                    </a:cubicBezTo>
                    <a:cubicBezTo>
                      <a:pt x="1735" y="6581"/>
                      <a:pt x="2112" y="6631"/>
                      <a:pt x="2476" y="6631"/>
                    </a:cubicBezTo>
                    <a:cubicBezTo>
                      <a:pt x="3054" y="6631"/>
                      <a:pt x="3598" y="6505"/>
                      <a:pt x="3859" y="6304"/>
                    </a:cubicBezTo>
                    <a:cubicBezTo>
                      <a:pt x="4251" y="5944"/>
                      <a:pt x="5004" y="3884"/>
                      <a:pt x="4971" y="2413"/>
                    </a:cubicBezTo>
                    <a:cubicBezTo>
                      <a:pt x="4971" y="909"/>
                      <a:pt x="4415" y="353"/>
                      <a:pt x="3630" y="189"/>
                    </a:cubicBezTo>
                    <a:cubicBezTo>
                      <a:pt x="3340" y="126"/>
                      <a:pt x="2870" y="0"/>
                      <a:pt x="23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36"/>
              <p:cNvSpPr/>
              <p:nvPr/>
            </p:nvSpPr>
            <p:spPr>
              <a:xfrm>
                <a:off x="2619750" y="4571350"/>
                <a:ext cx="59700" cy="145525"/>
              </a:xfrm>
              <a:custGeom>
                <a:rect b="b" l="l" r="r" t="t"/>
                <a:pathLst>
                  <a:path extrusionOk="0" h="5821" w="2388">
                    <a:moveTo>
                      <a:pt x="1897" y="1"/>
                    </a:moveTo>
                    <a:cubicBezTo>
                      <a:pt x="1243" y="131"/>
                      <a:pt x="622" y="556"/>
                      <a:pt x="295" y="1668"/>
                    </a:cubicBezTo>
                    <a:cubicBezTo>
                      <a:pt x="33" y="2780"/>
                      <a:pt x="1" y="3924"/>
                      <a:pt x="164" y="5069"/>
                    </a:cubicBezTo>
                    <a:cubicBezTo>
                      <a:pt x="230" y="5363"/>
                      <a:pt x="328" y="5625"/>
                      <a:pt x="524" y="5821"/>
                    </a:cubicBezTo>
                    <a:cubicBezTo>
                      <a:pt x="687" y="5788"/>
                      <a:pt x="851" y="5723"/>
                      <a:pt x="982" y="5625"/>
                    </a:cubicBezTo>
                    <a:cubicBezTo>
                      <a:pt x="1407" y="5330"/>
                      <a:pt x="2257" y="3303"/>
                      <a:pt x="2322" y="1799"/>
                    </a:cubicBezTo>
                    <a:cubicBezTo>
                      <a:pt x="2388" y="883"/>
                      <a:pt x="2192" y="328"/>
                      <a:pt x="1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" name="Google Shape;567;p36"/>
              <p:cNvSpPr/>
              <p:nvPr/>
            </p:nvSpPr>
            <p:spPr>
              <a:xfrm>
                <a:off x="2533100" y="4567850"/>
                <a:ext cx="125100" cy="165625"/>
              </a:xfrm>
              <a:custGeom>
                <a:rect b="b" l="l" r="r" t="t"/>
                <a:pathLst>
                  <a:path extrusionOk="0" h="6625" w="5004">
                    <a:moveTo>
                      <a:pt x="2395" y="0"/>
                    </a:moveTo>
                    <a:cubicBezTo>
                      <a:pt x="1594" y="0"/>
                      <a:pt x="709" y="326"/>
                      <a:pt x="328" y="1710"/>
                    </a:cubicBezTo>
                    <a:cubicBezTo>
                      <a:pt x="66" y="2822"/>
                      <a:pt x="1" y="3999"/>
                      <a:pt x="197" y="5143"/>
                    </a:cubicBezTo>
                    <a:cubicBezTo>
                      <a:pt x="295" y="5765"/>
                      <a:pt x="785" y="6288"/>
                      <a:pt x="1407" y="6451"/>
                    </a:cubicBezTo>
                    <a:cubicBezTo>
                      <a:pt x="1762" y="6570"/>
                      <a:pt x="2164" y="6625"/>
                      <a:pt x="2544" y="6625"/>
                    </a:cubicBezTo>
                    <a:cubicBezTo>
                      <a:pt x="3109" y="6625"/>
                      <a:pt x="3624" y="6503"/>
                      <a:pt x="3859" y="6288"/>
                    </a:cubicBezTo>
                    <a:cubicBezTo>
                      <a:pt x="4284" y="5928"/>
                      <a:pt x="5004" y="3901"/>
                      <a:pt x="5004" y="2397"/>
                    </a:cubicBezTo>
                    <a:cubicBezTo>
                      <a:pt x="4971" y="893"/>
                      <a:pt x="4415" y="369"/>
                      <a:pt x="3663" y="206"/>
                    </a:cubicBezTo>
                    <a:cubicBezTo>
                      <a:pt x="3372" y="130"/>
                      <a:pt x="2900" y="0"/>
                      <a:pt x="23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36"/>
              <p:cNvSpPr/>
              <p:nvPr/>
            </p:nvSpPr>
            <p:spPr>
              <a:xfrm>
                <a:off x="2535550" y="4567850"/>
                <a:ext cx="122650" cy="101625"/>
              </a:xfrm>
              <a:custGeom>
                <a:rect b="b" l="l" r="r" t="t"/>
                <a:pathLst>
                  <a:path extrusionOk="0" h="4065" w="4906">
                    <a:moveTo>
                      <a:pt x="2297" y="0"/>
                    </a:moveTo>
                    <a:cubicBezTo>
                      <a:pt x="1496" y="0"/>
                      <a:pt x="611" y="326"/>
                      <a:pt x="230" y="1710"/>
                    </a:cubicBezTo>
                    <a:cubicBezTo>
                      <a:pt x="99" y="2168"/>
                      <a:pt x="34" y="2626"/>
                      <a:pt x="1" y="3116"/>
                    </a:cubicBezTo>
                    <a:cubicBezTo>
                      <a:pt x="99" y="3149"/>
                      <a:pt x="197" y="3182"/>
                      <a:pt x="295" y="3182"/>
                    </a:cubicBezTo>
                    <a:cubicBezTo>
                      <a:pt x="1014" y="3345"/>
                      <a:pt x="3532" y="3999"/>
                      <a:pt x="4121" y="4064"/>
                    </a:cubicBezTo>
                    <a:cubicBezTo>
                      <a:pt x="4317" y="4064"/>
                      <a:pt x="4513" y="4032"/>
                      <a:pt x="4709" y="3934"/>
                    </a:cubicBezTo>
                    <a:cubicBezTo>
                      <a:pt x="4840" y="3410"/>
                      <a:pt x="4906" y="2920"/>
                      <a:pt x="4906" y="2397"/>
                    </a:cubicBezTo>
                    <a:cubicBezTo>
                      <a:pt x="4873" y="893"/>
                      <a:pt x="4317" y="369"/>
                      <a:pt x="3565" y="206"/>
                    </a:cubicBezTo>
                    <a:cubicBezTo>
                      <a:pt x="3274" y="130"/>
                      <a:pt x="2802" y="0"/>
                      <a:pt x="2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" name="Google Shape;569;p36"/>
              <p:cNvSpPr/>
              <p:nvPr/>
            </p:nvSpPr>
            <p:spPr>
              <a:xfrm>
                <a:off x="2502850" y="4411125"/>
                <a:ext cx="259175" cy="242000"/>
              </a:xfrm>
              <a:custGeom>
                <a:rect b="b" l="l" r="r" t="t"/>
                <a:pathLst>
                  <a:path extrusionOk="0" h="9680" w="10367">
                    <a:moveTo>
                      <a:pt x="5592" y="1"/>
                    </a:moveTo>
                    <a:lnTo>
                      <a:pt x="1342" y="3009"/>
                    </a:lnTo>
                    <a:cubicBezTo>
                      <a:pt x="786" y="3434"/>
                      <a:pt x="34" y="4219"/>
                      <a:pt x="1" y="4742"/>
                    </a:cubicBezTo>
                    <a:cubicBezTo>
                      <a:pt x="1" y="5658"/>
                      <a:pt x="99" y="6606"/>
                      <a:pt x="262" y="7521"/>
                    </a:cubicBezTo>
                    <a:cubicBezTo>
                      <a:pt x="459" y="8143"/>
                      <a:pt x="949" y="8633"/>
                      <a:pt x="1570" y="8797"/>
                    </a:cubicBezTo>
                    <a:cubicBezTo>
                      <a:pt x="2322" y="8960"/>
                      <a:pt x="4840" y="9614"/>
                      <a:pt x="5396" y="9679"/>
                    </a:cubicBezTo>
                    <a:cubicBezTo>
                      <a:pt x="6279" y="9647"/>
                      <a:pt x="6966" y="8895"/>
                      <a:pt x="6868" y="8012"/>
                    </a:cubicBezTo>
                    <a:cubicBezTo>
                      <a:pt x="6835" y="7260"/>
                      <a:pt x="6377" y="6573"/>
                      <a:pt x="5723" y="6246"/>
                    </a:cubicBezTo>
                    <a:cubicBezTo>
                      <a:pt x="7554" y="5854"/>
                      <a:pt x="10039" y="3598"/>
                      <a:pt x="10366" y="1145"/>
                    </a:cubicBezTo>
                    <a:lnTo>
                      <a:pt x="55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" name="Google Shape;570;p36"/>
              <p:cNvSpPr/>
              <p:nvPr/>
            </p:nvSpPr>
            <p:spPr>
              <a:xfrm>
                <a:off x="2636925" y="4416850"/>
                <a:ext cx="200300" cy="48350"/>
              </a:xfrm>
              <a:custGeom>
                <a:rect b="b" l="l" r="r" t="t"/>
                <a:pathLst>
                  <a:path extrusionOk="0" h="1934" w="8012">
                    <a:moveTo>
                      <a:pt x="327" y="1"/>
                    </a:moveTo>
                    <a:lnTo>
                      <a:pt x="0" y="262"/>
                    </a:lnTo>
                    <a:cubicBezTo>
                      <a:pt x="829" y="960"/>
                      <a:pt x="2733" y="1933"/>
                      <a:pt x="4820" y="1933"/>
                    </a:cubicBezTo>
                    <a:cubicBezTo>
                      <a:pt x="5864" y="1933"/>
                      <a:pt x="6954" y="1690"/>
                      <a:pt x="7979" y="1047"/>
                    </a:cubicBezTo>
                    <a:lnTo>
                      <a:pt x="8011" y="622"/>
                    </a:lnTo>
                    <a:lnTo>
                      <a:pt x="32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36"/>
              <p:cNvSpPr/>
              <p:nvPr/>
            </p:nvSpPr>
            <p:spPr>
              <a:xfrm>
                <a:off x="2614850" y="4306500"/>
                <a:ext cx="248525" cy="143950"/>
              </a:xfrm>
              <a:custGeom>
                <a:rect b="b" l="l" r="r" t="t"/>
                <a:pathLst>
                  <a:path extrusionOk="0" h="5758" w="9941">
                    <a:moveTo>
                      <a:pt x="1243" y="0"/>
                    </a:moveTo>
                    <a:cubicBezTo>
                      <a:pt x="589" y="0"/>
                      <a:pt x="66" y="524"/>
                      <a:pt x="1" y="1178"/>
                    </a:cubicBezTo>
                    <a:cubicBezTo>
                      <a:pt x="1" y="2158"/>
                      <a:pt x="33" y="3107"/>
                      <a:pt x="131" y="4088"/>
                    </a:cubicBezTo>
                    <a:cubicBezTo>
                      <a:pt x="164" y="4349"/>
                      <a:pt x="1276" y="5199"/>
                      <a:pt x="4644" y="5624"/>
                    </a:cubicBezTo>
                    <a:cubicBezTo>
                      <a:pt x="5386" y="5718"/>
                      <a:pt x="6043" y="5758"/>
                      <a:pt x="6616" y="5758"/>
                    </a:cubicBezTo>
                    <a:cubicBezTo>
                      <a:pt x="8643" y="5758"/>
                      <a:pt x="9628" y="5262"/>
                      <a:pt x="9679" y="4905"/>
                    </a:cubicBezTo>
                    <a:cubicBezTo>
                      <a:pt x="9843" y="3859"/>
                      <a:pt x="9908" y="2780"/>
                      <a:pt x="9941" y="1701"/>
                    </a:cubicBezTo>
                    <a:cubicBezTo>
                      <a:pt x="9941" y="1099"/>
                      <a:pt x="9450" y="620"/>
                      <a:pt x="8855" y="620"/>
                    </a:cubicBezTo>
                    <a:cubicBezTo>
                      <a:pt x="8836" y="620"/>
                      <a:pt x="8816" y="621"/>
                      <a:pt x="8796" y="622"/>
                    </a:cubicBezTo>
                    <a:cubicBezTo>
                      <a:pt x="7848" y="556"/>
                      <a:pt x="1243" y="0"/>
                      <a:pt x="12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45"/>
          <p:cNvSpPr txBox="1"/>
          <p:nvPr>
            <p:ph idx="1" type="subTitle"/>
          </p:nvPr>
        </p:nvSpPr>
        <p:spPr>
          <a:xfrm>
            <a:off x="685800" y="1176728"/>
            <a:ext cx="4144500" cy="335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part of your body that is covered by a bathing suit is what we refer to as your private area.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i="1" lang="en"/>
              <a:t>No one</a:t>
            </a:r>
            <a:r>
              <a:rPr lang="en"/>
              <a:t> should ever try to touch you, or look at your private area.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i="1" lang="en"/>
              <a:t>No one</a:t>
            </a:r>
            <a:r>
              <a:rPr lang="en"/>
              <a:t> should ever try to get you to touch or look at their private area.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someone does this, you are in danger. Get away as soon as you can by any means necessary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Tell one of your trusted five immediately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Exception: the </a:t>
            </a:r>
            <a:r>
              <a:rPr b="1" i="1" lang="en"/>
              <a:t>only</a:t>
            </a:r>
            <a:r>
              <a:rPr lang="en"/>
              <a:t> exception to this would be a medical issue that requires help from a trusted adult (example: doctor, nurse)</a:t>
            </a:r>
            <a:endParaRPr/>
          </a:p>
        </p:txBody>
      </p:sp>
      <p:sp>
        <p:nvSpPr>
          <p:cNvPr id="1285" name="Google Shape;1285;p45"/>
          <p:cNvSpPr txBox="1"/>
          <p:nvPr>
            <p:ph type="title"/>
          </p:nvPr>
        </p:nvSpPr>
        <p:spPr>
          <a:xfrm>
            <a:off x="685800" y="524950"/>
            <a:ext cx="41445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body belongs to you!</a:t>
            </a:r>
            <a:endParaRPr/>
          </a:p>
        </p:txBody>
      </p:sp>
      <p:pic>
        <p:nvPicPr>
          <p:cNvPr id="1286" name="Google Shape;1286;p45"/>
          <p:cNvPicPr preferRelativeResize="0"/>
          <p:nvPr/>
        </p:nvPicPr>
        <p:blipFill rotWithShape="1">
          <a:blip r:embed="rId3">
            <a:alphaModFix/>
          </a:blip>
          <a:srcRect b="21466" l="7888" r="7192" t="20936"/>
          <a:stretch/>
        </p:blipFill>
        <p:spPr>
          <a:xfrm>
            <a:off x="5350725" y="1465350"/>
            <a:ext cx="3404326" cy="2309024"/>
          </a:xfrm>
          <a:prstGeom prst="rect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1" name="Google Shape;1291;p46"/>
          <p:cNvGrpSpPr/>
          <p:nvPr/>
        </p:nvGrpSpPr>
        <p:grpSpPr>
          <a:xfrm>
            <a:off x="629400" y="416837"/>
            <a:ext cx="7885200" cy="729575"/>
            <a:chOff x="629400" y="471812"/>
            <a:chExt cx="7885200" cy="729575"/>
          </a:xfrm>
        </p:grpSpPr>
        <p:sp>
          <p:nvSpPr>
            <p:cNvPr id="1292" name="Google Shape;1292;p46"/>
            <p:cNvSpPr/>
            <p:nvPr/>
          </p:nvSpPr>
          <p:spPr>
            <a:xfrm>
              <a:off x="629400" y="471812"/>
              <a:ext cx="7885200" cy="603300"/>
            </a:xfrm>
            <a:prstGeom prst="roundRect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46"/>
            <p:cNvSpPr/>
            <p:nvPr/>
          </p:nvSpPr>
          <p:spPr>
            <a:xfrm>
              <a:off x="903550" y="954487"/>
              <a:ext cx="246900" cy="2469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46"/>
            <p:cNvSpPr/>
            <p:nvPr/>
          </p:nvSpPr>
          <p:spPr>
            <a:xfrm>
              <a:off x="7971500" y="954484"/>
              <a:ext cx="246900" cy="2469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5" name="Google Shape;1295;p46"/>
          <p:cNvSpPr txBox="1"/>
          <p:nvPr>
            <p:ph type="title"/>
          </p:nvPr>
        </p:nvSpPr>
        <p:spPr>
          <a:xfrm>
            <a:off x="1550894" y="2812475"/>
            <a:ext cx="27768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Maltreatment</a:t>
            </a:r>
            <a:endParaRPr/>
          </a:p>
        </p:txBody>
      </p:sp>
      <p:sp>
        <p:nvSpPr>
          <p:cNvPr id="1296" name="Google Shape;1296;p46"/>
          <p:cNvSpPr txBox="1"/>
          <p:nvPr>
            <p:ph idx="2" type="title"/>
          </p:nvPr>
        </p:nvSpPr>
        <p:spPr>
          <a:xfrm>
            <a:off x="4816306" y="2812475"/>
            <a:ext cx="27768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Domestic</a:t>
            </a:r>
            <a:r>
              <a:rPr lang="en"/>
              <a:t> Violence</a:t>
            </a:r>
            <a:endParaRPr/>
          </a:p>
        </p:txBody>
      </p:sp>
      <p:sp>
        <p:nvSpPr>
          <p:cNvPr id="1297" name="Google Shape;1297;p46"/>
          <p:cNvSpPr txBox="1"/>
          <p:nvPr>
            <p:ph idx="1" type="subTitle"/>
          </p:nvPr>
        </p:nvSpPr>
        <p:spPr>
          <a:xfrm>
            <a:off x="4635838" y="3295175"/>
            <a:ext cx="3137700" cy="11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parents/guardians argue sometimes. That is a normal part of life. But when arguments become violent, it’s not okay. Physical fights, throwing objects, &amp; threatening with weapons is domestic violence, which can be a form of emotional abuse</a:t>
            </a:r>
            <a:endParaRPr/>
          </a:p>
        </p:txBody>
      </p:sp>
      <p:sp>
        <p:nvSpPr>
          <p:cNvPr id="1298" name="Google Shape;1298;p46"/>
          <p:cNvSpPr txBox="1"/>
          <p:nvPr>
            <p:ph idx="3" type="subTitle"/>
          </p:nvPr>
        </p:nvSpPr>
        <p:spPr>
          <a:xfrm>
            <a:off x="1550894" y="3295175"/>
            <a:ext cx="2776800" cy="11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type of mistreatment by an adult or caregiver of a child that damages a child’s emotional development or well being- name calling, threats, constant criticism, isolation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99" name="Google Shape;1299;p46"/>
          <p:cNvGrpSpPr/>
          <p:nvPr/>
        </p:nvGrpSpPr>
        <p:grpSpPr>
          <a:xfrm flipH="1">
            <a:off x="2319404" y="1522880"/>
            <a:ext cx="1160175" cy="1115675"/>
            <a:chOff x="3076625" y="2933950"/>
            <a:chExt cx="1160175" cy="1115675"/>
          </a:xfrm>
        </p:grpSpPr>
        <p:sp>
          <p:nvSpPr>
            <p:cNvPr id="1300" name="Google Shape;1300;p46"/>
            <p:cNvSpPr/>
            <p:nvPr/>
          </p:nvSpPr>
          <p:spPr>
            <a:xfrm>
              <a:off x="3168925" y="3122950"/>
              <a:ext cx="994625" cy="926675"/>
            </a:xfrm>
            <a:custGeom>
              <a:rect b="b" l="l" r="r" t="t"/>
              <a:pathLst>
                <a:path extrusionOk="0" h="37067" w="39785">
                  <a:moveTo>
                    <a:pt x="19341" y="1"/>
                  </a:moveTo>
                  <a:cubicBezTo>
                    <a:pt x="18266" y="1"/>
                    <a:pt x="17207" y="104"/>
                    <a:pt x="16182" y="321"/>
                  </a:cubicBezTo>
                  <a:cubicBezTo>
                    <a:pt x="7858" y="2073"/>
                    <a:pt x="4244" y="8152"/>
                    <a:pt x="4244" y="8152"/>
                  </a:cubicBezTo>
                  <a:cubicBezTo>
                    <a:pt x="1753" y="11821"/>
                    <a:pt x="0" y="16312"/>
                    <a:pt x="2820" y="23787"/>
                  </a:cubicBezTo>
                  <a:cubicBezTo>
                    <a:pt x="2382" y="24690"/>
                    <a:pt x="1698" y="27100"/>
                    <a:pt x="1889" y="27648"/>
                  </a:cubicBezTo>
                  <a:cubicBezTo>
                    <a:pt x="2054" y="28195"/>
                    <a:pt x="4573" y="37067"/>
                    <a:pt x="17551" y="37067"/>
                  </a:cubicBezTo>
                  <a:cubicBezTo>
                    <a:pt x="30503" y="37067"/>
                    <a:pt x="34309" y="26196"/>
                    <a:pt x="34309" y="26196"/>
                  </a:cubicBezTo>
                  <a:cubicBezTo>
                    <a:pt x="34309" y="26196"/>
                    <a:pt x="39785" y="21925"/>
                    <a:pt x="37266" y="12423"/>
                  </a:cubicBezTo>
                  <a:cubicBezTo>
                    <a:pt x="35346" y="5223"/>
                    <a:pt x="26968" y="1"/>
                    <a:pt x="19341" y="1"/>
                  </a:cubicBezTo>
                  <a:close/>
                </a:path>
              </a:pathLst>
            </a:custGeom>
            <a:solidFill>
              <a:srgbClr val="A461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46"/>
            <p:cNvSpPr/>
            <p:nvPr/>
          </p:nvSpPr>
          <p:spPr>
            <a:xfrm>
              <a:off x="3850700" y="3350700"/>
              <a:ext cx="321750" cy="305325"/>
            </a:xfrm>
            <a:custGeom>
              <a:rect b="b" l="l" r="r" t="t"/>
              <a:pathLst>
                <a:path extrusionOk="0" h="12213" w="12870">
                  <a:moveTo>
                    <a:pt x="1" y="0"/>
                  </a:moveTo>
                  <a:lnTo>
                    <a:pt x="1" y="2519"/>
                  </a:lnTo>
                  <a:lnTo>
                    <a:pt x="5230" y="2930"/>
                  </a:lnTo>
                  <a:cubicBezTo>
                    <a:pt x="5450" y="2930"/>
                    <a:pt x="5450" y="3259"/>
                    <a:pt x="5230" y="3259"/>
                  </a:cubicBezTo>
                  <a:lnTo>
                    <a:pt x="1" y="3697"/>
                  </a:lnTo>
                  <a:lnTo>
                    <a:pt x="1" y="4299"/>
                  </a:lnTo>
                  <a:lnTo>
                    <a:pt x="3588" y="4573"/>
                  </a:lnTo>
                  <a:cubicBezTo>
                    <a:pt x="3697" y="4600"/>
                    <a:pt x="3752" y="4683"/>
                    <a:pt x="3752" y="4765"/>
                  </a:cubicBezTo>
                  <a:cubicBezTo>
                    <a:pt x="3752" y="4847"/>
                    <a:pt x="3670" y="4929"/>
                    <a:pt x="3588" y="4929"/>
                  </a:cubicBezTo>
                  <a:lnTo>
                    <a:pt x="1" y="5230"/>
                  </a:lnTo>
                  <a:lnTo>
                    <a:pt x="1" y="5915"/>
                  </a:lnTo>
                  <a:cubicBezTo>
                    <a:pt x="55" y="6353"/>
                    <a:pt x="384" y="6681"/>
                    <a:pt x="822" y="6736"/>
                  </a:cubicBezTo>
                  <a:cubicBezTo>
                    <a:pt x="1452" y="6818"/>
                    <a:pt x="2082" y="6928"/>
                    <a:pt x="2711" y="7092"/>
                  </a:cubicBezTo>
                  <a:cubicBezTo>
                    <a:pt x="3095" y="7147"/>
                    <a:pt x="3396" y="7503"/>
                    <a:pt x="3396" y="7886"/>
                  </a:cubicBezTo>
                  <a:lnTo>
                    <a:pt x="3396" y="11637"/>
                  </a:lnTo>
                  <a:cubicBezTo>
                    <a:pt x="3396" y="11993"/>
                    <a:pt x="3478" y="12212"/>
                    <a:pt x="3916" y="12212"/>
                  </a:cubicBezTo>
                  <a:lnTo>
                    <a:pt x="5422" y="12212"/>
                  </a:lnTo>
                  <a:cubicBezTo>
                    <a:pt x="5751" y="12185"/>
                    <a:pt x="5997" y="11911"/>
                    <a:pt x="6025" y="11583"/>
                  </a:cubicBezTo>
                  <a:lnTo>
                    <a:pt x="6025" y="9803"/>
                  </a:lnTo>
                  <a:cubicBezTo>
                    <a:pt x="6025" y="9683"/>
                    <a:pt x="8158" y="7386"/>
                    <a:pt x="11442" y="7386"/>
                  </a:cubicBezTo>
                  <a:cubicBezTo>
                    <a:pt x="11897" y="7386"/>
                    <a:pt x="12374" y="7430"/>
                    <a:pt x="12870" y="7530"/>
                  </a:cubicBezTo>
                  <a:lnTo>
                    <a:pt x="128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46"/>
            <p:cNvSpPr/>
            <p:nvPr/>
          </p:nvSpPr>
          <p:spPr>
            <a:xfrm>
              <a:off x="4001300" y="3511350"/>
              <a:ext cx="231475" cy="266500"/>
            </a:xfrm>
            <a:custGeom>
              <a:rect b="b" l="l" r="r" t="t"/>
              <a:pathLst>
                <a:path extrusionOk="0" h="10660" w="9259">
                  <a:moveTo>
                    <a:pt x="4294" y="0"/>
                  </a:moveTo>
                  <a:cubicBezTo>
                    <a:pt x="2307" y="0"/>
                    <a:pt x="460" y="1637"/>
                    <a:pt x="1" y="3377"/>
                  </a:cubicBezTo>
                  <a:lnTo>
                    <a:pt x="384" y="10469"/>
                  </a:lnTo>
                  <a:cubicBezTo>
                    <a:pt x="890" y="10599"/>
                    <a:pt x="1375" y="10660"/>
                    <a:pt x="1835" y="10660"/>
                  </a:cubicBezTo>
                  <a:cubicBezTo>
                    <a:pt x="7076" y="10660"/>
                    <a:pt x="9258" y="2812"/>
                    <a:pt x="6490" y="748"/>
                  </a:cubicBezTo>
                  <a:cubicBezTo>
                    <a:pt x="5781" y="224"/>
                    <a:pt x="5028" y="0"/>
                    <a:pt x="4294" y="0"/>
                  </a:cubicBezTo>
                  <a:close/>
                </a:path>
              </a:pathLst>
            </a:custGeom>
            <a:solidFill>
              <a:srgbClr val="A461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46"/>
            <p:cNvSpPr/>
            <p:nvPr/>
          </p:nvSpPr>
          <p:spPr>
            <a:xfrm>
              <a:off x="4030600" y="3581375"/>
              <a:ext cx="109000" cy="109225"/>
            </a:xfrm>
            <a:custGeom>
              <a:rect b="b" l="l" r="r" t="t"/>
              <a:pathLst>
                <a:path extrusionOk="0" h="4369" w="4360">
                  <a:moveTo>
                    <a:pt x="3456" y="1"/>
                  </a:moveTo>
                  <a:cubicBezTo>
                    <a:pt x="3209" y="1"/>
                    <a:pt x="2936" y="28"/>
                    <a:pt x="2689" y="83"/>
                  </a:cubicBezTo>
                  <a:cubicBezTo>
                    <a:pt x="2196" y="220"/>
                    <a:pt x="1758" y="466"/>
                    <a:pt x="1375" y="822"/>
                  </a:cubicBezTo>
                  <a:cubicBezTo>
                    <a:pt x="1019" y="1178"/>
                    <a:pt x="718" y="1589"/>
                    <a:pt x="526" y="2054"/>
                  </a:cubicBezTo>
                  <a:cubicBezTo>
                    <a:pt x="307" y="2493"/>
                    <a:pt x="143" y="2958"/>
                    <a:pt x="33" y="3451"/>
                  </a:cubicBezTo>
                  <a:lnTo>
                    <a:pt x="33" y="3506"/>
                  </a:lnTo>
                  <a:cubicBezTo>
                    <a:pt x="1" y="3817"/>
                    <a:pt x="242" y="4010"/>
                    <a:pt x="482" y="4010"/>
                  </a:cubicBezTo>
                  <a:cubicBezTo>
                    <a:pt x="644" y="4010"/>
                    <a:pt x="805" y="3923"/>
                    <a:pt x="882" y="3725"/>
                  </a:cubicBezTo>
                  <a:cubicBezTo>
                    <a:pt x="992" y="3478"/>
                    <a:pt x="1183" y="3259"/>
                    <a:pt x="1402" y="3122"/>
                  </a:cubicBezTo>
                  <a:cubicBezTo>
                    <a:pt x="1641" y="3003"/>
                    <a:pt x="1879" y="2925"/>
                    <a:pt x="2136" y="2925"/>
                  </a:cubicBezTo>
                  <a:cubicBezTo>
                    <a:pt x="2174" y="2925"/>
                    <a:pt x="2212" y="2927"/>
                    <a:pt x="2251" y="2931"/>
                  </a:cubicBezTo>
                  <a:cubicBezTo>
                    <a:pt x="2552" y="2958"/>
                    <a:pt x="2826" y="3095"/>
                    <a:pt x="3045" y="3314"/>
                  </a:cubicBezTo>
                  <a:cubicBezTo>
                    <a:pt x="3237" y="3560"/>
                    <a:pt x="3346" y="3862"/>
                    <a:pt x="3319" y="4190"/>
                  </a:cubicBezTo>
                  <a:cubicBezTo>
                    <a:pt x="3304" y="4307"/>
                    <a:pt x="3398" y="4369"/>
                    <a:pt x="3489" y="4369"/>
                  </a:cubicBezTo>
                  <a:cubicBezTo>
                    <a:pt x="3569" y="4369"/>
                    <a:pt x="3648" y="4320"/>
                    <a:pt x="3648" y="4218"/>
                  </a:cubicBezTo>
                  <a:cubicBezTo>
                    <a:pt x="3702" y="4026"/>
                    <a:pt x="3702" y="3807"/>
                    <a:pt x="3648" y="3615"/>
                  </a:cubicBezTo>
                  <a:cubicBezTo>
                    <a:pt x="3620" y="3396"/>
                    <a:pt x="3538" y="3204"/>
                    <a:pt x="3429" y="3013"/>
                  </a:cubicBezTo>
                  <a:cubicBezTo>
                    <a:pt x="3182" y="2657"/>
                    <a:pt x="2799" y="2410"/>
                    <a:pt x="2361" y="2328"/>
                  </a:cubicBezTo>
                  <a:cubicBezTo>
                    <a:pt x="2217" y="2297"/>
                    <a:pt x="2073" y="2282"/>
                    <a:pt x="1929" y="2282"/>
                  </a:cubicBezTo>
                  <a:cubicBezTo>
                    <a:pt x="1690" y="2282"/>
                    <a:pt x="1450" y="2325"/>
                    <a:pt x="1211" y="2410"/>
                  </a:cubicBezTo>
                  <a:cubicBezTo>
                    <a:pt x="1348" y="1972"/>
                    <a:pt x="1567" y="1589"/>
                    <a:pt x="1840" y="1260"/>
                  </a:cubicBezTo>
                  <a:cubicBezTo>
                    <a:pt x="2114" y="932"/>
                    <a:pt x="2470" y="713"/>
                    <a:pt x="2854" y="548"/>
                  </a:cubicBezTo>
                  <a:cubicBezTo>
                    <a:pt x="3045" y="494"/>
                    <a:pt x="3264" y="439"/>
                    <a:pt x="3456" y="439"/>
                  </a:cubicBezTo>
                  <a:cubicBezTo>
                    <a:pt x="3511" y="425"/>
                    <a:pt x="3565" y="418"/>
                    <a:pt x="3620" y="418"/>
                  </a:cubicBezTo>
                  <a:cubicBezTo>
                    <a:pt x="3675" y="418"/>
                    <a:pt x="3730" y="425"/>
                    <a:pt x="3785" y="439"/>
                  </a:cubicBezTo>
                  <a:cubicBezTo>
                    <a:pt x="3894" y="439"/>
                    <a:pt x="4004" y="439"/>
                    <a:pt x="4140" y="466"/>
                  </a:cubicBezTo>
                  <a:cubicBezTo>
                    <a:pt x="4155" y="471"/>
                    <a:pt x="4170" y="473"/>
                    <a:pt x="4184" y="473"/>
                  </a:cubicBezTo>
                  <a:cubicBezTo>
                    <a:pt x="4250" y="473"/>
                    <a:pt x="4310" y="424"/>
                    <a:pt x="4332" y="357"/>
                  </a:cubicBezTo>
                  <a:cubicBezTo>
                    <a:pt x="4360" y="247"/>
                    <a:pt x="4277" y="138"/>
                    <a:pt x="4168" y="138"/>
                  </a:cubicBezTo>
                  <a:cubicBezTo>
                    <a:pt x="4058" y="83"/>
                    <a:pt x="3921" y="56"/>
                    <a:pt x="3812" y="56"/>
                  </a:cubicBezTo>
                  <a:cubicBezTo>
                    <a:pt x="3702" y="28"/>
                    <a:pt x="3565" y="1"/>
                    <a:pt x="3456" y="1"/>
                  </a:cubicBezTo>
                  <a:close/>
                </a:path>
              </a:pathLst>
            </a:custGeom>
            <a:solidFill>
              <a:srgbClr val="8946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46"/>
            <p:cNvSpPr/>
            <p:nvPr/>
          </p:nvSpPr>
          <p:spPr>
            <a:xfrm>
              <a:off x="3076625" y="2933950"/>
              <a:ext cx="1160175" cy="503025"/>
            </a:xfrm>
            <a:custGeom>
              <a:rect b="b" l="l" r="r" t="t"/>
              <a:pathLst>
                <a:path extrusionOk="0" h="20121" w="46407">
                  <a:moveTo>
                    <a:pt x="16939" y="1"/>
                  </a:moveTo>
                  <a:cubicBezTo>
                    <a:pt x="16365" y="1"/>
                    <a:pt x="15779" y="101"/>
                    <a:pt x="15247" y="296"/>
                  </a:cubicBezTo>
                  <a:cubicBezTo>
                    <a:pt x="13631" y="899"/>
                    <a:pt x="13139" y="2843"/>
                    <a:pt x="13139" y="2843"/>
                  </a:cubicBezTo>
                  <a:cubicBezTo>
                    <a:pt x="12856" y="2465"/>
                    <a:pt x="12314" y="2266"/>
                    <a:pt x="11760" y="2266"/>
                  </a:cubicBezTo>
                  <a:cubicBezTo>
                    <a:pt x="11028" y="2266"/>
                    <a:pt x="10275" y="2615"/>
                    <a:pt x="10072" y="3363"/>
                  </a:cubicBezTo>
                  <a:cubicBezTo>
                    <a:pt x="9868" y="3263"/>
                    <a:pt x="9623" y="3215"/>
                    <a:pt x="9354" y="3215"/>
                  </a:cubicBezTo>
                  <a:cubicBezTo>
                    <a:pt x="7706" y="3215"/>
                    <a:pt x="5187" y="5021"/>
                    <a:pt x="6129" y="7799"/>
                  </a:cubicBezTo>
                  <a:lnTo>
                    <a:pt x="6129" y="7799"/>
                  </a:lnTo>
                  <a:cubicBezTo>
                    <a:pt x="6005" y="7769"/>
                    <a:pt x="5884" y="7756"/>
                    <a:pt x="5767" y="7756"/>
                  </a:cubicBezTo>
                  <a:cubicBezTo>
                    <a:pt x="4463" y="7756"/>
                    <a:pt x="3639" y="9481"/>
                    <a:pt x="4267" y="10838"/>
                  </a:cubicBezTo>
                  <a:cubicBezTo>
                    <a:pt x="4254" y="10837"/>
                    <a:pt x="4242" y="10837"/>
                    <a:pt x="4229" y="10837"/>
                  </a:cubicBezTo>
                  <a:cubicBezTo>
                    <a:pt x="2741" y="10837"/>
                    <a:pt x="0" y="15507"/>
                    <a:pt x="3692" y="17108"/>
                  </a:cubicBezTo>
                  <a:cubicBezTo>
                    <a:pt x="2980" y="17957"/>
                    <a:pt x="2898" y="20120"/>
                    <a:pt x="5718" y="20120"/>
                  </a:cubicBezTo>
                  <a:lnTo>
                    <a:pt x="5965" y="19408"/>
                  </a:lnTo>
                  <a:lnTo>
                    <a:pt x="13221" y="19737"/>
                  </a:lnTo>
                  <a:lnTo>
                    <a:pt x="43860" y="17683"/>
                  </a:lnTo>
                  <a:cubicBezTo>
                    <a:pt x="45311" y="17300"/>
                    <a:pt x="45777" y="15904"/>
                    <a:pt x="44955" y="14671"/>
                  </a:cubicBezTo>
                  <a:cubicBezTo>
                    <a:pt x="46407" y="13357"/>
                    <a:pt x="46188" y="11331"/>
                    <a:pt x="44353" y="10893"/>
                  </a:cubicBezTo>
                  <a:cubicBezTo>
                    <a:pt x="44682" y="10345"/>
                    <a:pt x="44298" y="9715"/>
                    <a:pt x="44024" y="9661"/>
                  </a:cubicBezTo>
                  <a:cubicBezTo>
                    <a:pt x="44308" y="8991"/>
                    <a:pt x="43550" y="7063"/>
                    <a:pt x="41933" y="7063"/>
                  </a:cubicBezTo>
                  <a:cubicBezTo>
                    <a:pt x="41830" y="7063"/>
                    <a:pt x="41724" y="7070"/>
                    <a:pt x="41615" y="7087"/>
                  </a:cubicBezTo>
                  <a:cubicBezTo>
                    <a:pt x="42104" y="6248"/>
                    <a:pt x="41285" y="4319"/>
                    <a:pt x="39360" y="4319"/>
                  </a:cubicBezTo>
                  <a:cubicBezTo>
                    <a:pt x="39023" y="4319"/>
                    <a:pt x="38651" y="4378"/>
                    <a:pt x="38247" y="4513"/>
                  </a:cubicBezTo>
                  <a:cubicBezTo>
                    <a:pt x="38089" y="3761"/>
                    <a:pt x="37316" y="3453"/>
                    <a:pt x="36662" y="3453"/>
                  </a:cubicBezTo>
                  <a:cubicBezTo>
                    <a:pt x="36411" y="3453"/>
                    <a:pt x="36177" y="3498"/>
                    <a:pt x="36002" y="3582"/>
                  </a:cubicBezTo>
                  <a:cubicBezTo>
                    <a:pt x="36069" y="2819"/>
                    <a:pt x="35474" y="2332"/>
                    <a:pt x="34790" y="2332"/>
                  </a:cubicBezTo>
                  <a:cubicBezTo>
                    <a:pt x="34639" y="2332"/>
                    <a:pt x="34485" y="2355"/>
                    <a:pt x="34332" y="2405"/>
                  </a:cubicBezTo>
                  <a:cubicBezTo>
                    <a:pt x="34397" y="1584"/>
                    <a:pt x="33028" y="774"/>
                    <a:pt x="31632" y="774"/>
                  </a:cubicBezTo>
                  <a:cubicBezTo>
                    <a:pt x="30697" y="774"/>
                    <a:pt x="29749" y="1137"/>
                    <a:pt x="29211" y="2103"/>
                  </a:cubicBezTo>
                  <a:cubicBezTo>
                    <a:pt x="28871" y="1566"/>
                    <a:pt x="28262" y="1263"/>
                    <a:pt x="27697" y="1263"/>
                  </a:cubicBezTo>
                  <a:cubicBezTo>
                    <a:pt x="27398" y="1263"/>
                    <a:pt x="27111" y="1348"/>
                    <a:pt x="26884" y="1528"/>
                  </a:cubicBezTo>
                  <a:cubicBezTo>
                    <a:pt x="26538" y="1025"/>
                    <a:pt x="25397" y="522"/>
                    <a:pt x="24281" y="522"/>
                  </a:cubicBezTo>
                  <a:cubicBezTo>
                    <a:pt x="23454" y="522"/>
                    <a:pt x="22641" y="798"/>
                    <a:pt x="22174" y="1556"/>
                  </a:cubicBezTo>
                  <a:cubicBezTo>
                    <a:pt x="21863" y="1108"/>
                    <a:pt x="21383" y="936"/>
                    <a:pt x="20918" y="936"/>
                  </a:cubicBezTo>
                  <a:cubicBezTo>
                    <a:pt x="20445" y="936"/>
                    <a:pt x="19986" y="1115"/>
                    <a:pt x="19737" y="1364"/>
                  </a:cubicBezTo>
                  <a:cubicBezTo>
                    <a:pt x="19275" y="438"/>
                    <a:pt x="18136" y="1"/>
                    <a:pt x="16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46"/>
            <p:cNvSpPr/>
            <p:nvPr/>
          </p:nvSpPr>
          <p:spPr>
            <a:xfrm>
              <a:off x="3646725" y="3548525"/>
              <a:ext cx="84900" cy="146525"/>
            </a:xfrm>
            <a:custGeom>
              <a:rect b="b" l="l" r="r" t="t"/>
              <a:pathLst>
                <a:path extrusionOk="0" h="5861" w="3396">
                  <a:moveTo>
                    <a:pt x="1670" y="1"/>
                  </a:moveTo>
                  <a:cubicBezTo>
                    <a:pt x="794" y="1"/>
                    <a:pt x="82" y="1151"/>
                    <a:pt x="0" y="2629"/>
                  </a:cubicBezTo>
                  <a:cubicBezTo>
                    <a:pt x="301" y="2711"/>
                    <a:pt x="603" y="2821"/>
                    <a:pt x="904" y="2985"/>
                  </a:cubicBezTo>
                  <a:cubicBezTo>
                    <a:pt x="630" y="3204"/>
                    <a:pt x="329" y="3423"/>
                    <a:pt x="27" y="3642"/>
                  </a:cubicBezTo>
                  <a:cubicBezTo>
                    <a:pt x="219" y="4902"/>
                    <a:pt x="876" y="5860"/>
                    <a:pt x="1670" y="5860"/>
                  </a:cubicBezTo>
                  <a:cubicBezTo>
                    <a:pt x="2629" y="5860"/>
                    <a:pt x="3395" y="4546"/>
                    <a:pt x="3395" y="2930"/>
                  </a:cubicBezTo>
                  <a:cubicBezTo>
                    <a:pt x="3395" y="1315"/>
                    <a:pt x="2629" y="1"/>
                    <a:pt x="16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46"/>
            <p:cNvSpPr/>
            <p:nvPr/>
          </p:nvSpPr>
          <p:spPr>
            <a:xfrm>
              <a:off x="3646725" y="3681700"/>
              <a:ext cx="83525" cy="20875"/>
            </a:xfrm>
            <a:custGeom>
              <a:rect b="b" l="l" r="r" t="t"/>
              <a:pathLst>
                <a:path extrusionOk="0" h="835" w="3341">
                  <a:moveTo>
                    <a:pt x="1588" y="1"/>
                  </a:moveTo>
                  <a:cubicBezTo>
                    <a:pt x="1515" y="1"/>
                    <a:pt x="1442" y="13"/>
                    <a:pt x="1369" y="13"/>
                  </a:cubicBezTo>
                  <a:cubicBezTo>
                    <a:pt x="1260" y="13"/>
                    <a:pt x="1150" y="40"/>
                    <a:pt x="1068" y="68"/>
                  </a:cubicBezTo>
                  <a:cubicBezTo>
                    <a:pt x="958" y="95"/>
                    <a:pt x="876" y="122"/>
                    <a:pt x="794" y="150"/>
                  </a:cubicBezTo>
                  <a:cubicBezTo>
                    <a:pt x="685" y="177"/>
                    <a:pt x="630" y="205"/>
                    <a:pt x="548" y="259"/>
                  </a:cubicBezTo>
                  <a:cubicBezTo>
                    <a:pt x="411" y="314"/>
                    <a:pt x="301" y="396"/>
                    <a:pt x="192" y="478"/>
                  </a:cubicBezTo>
                  <a:cubicBezTo>
                    <a:pt x="137" y="533"/>
                    <a:pt x="82" y="561"/>
                    <a:pt x="82" y="561"/>
                  </a:cubicBezTo>
                  <a:lnTo>
                    <a:pt x="82" y="588"/>
                  </a:lnTo>
                  <a:cubicBezTo>
                    <a:pt x="0" y="697"/>
                    <a:pt x="82" y="834"/>
                    <a:pt x="219" y="834"/>
                  </a:cubicBezTo>
                  <a:cubicBezTo>
                    <a:pt x="247" y="834"/>
                    <a:pt x="301" y="834"/>
                    <a:pt x="356" y="807"/>
                  </a:cubicBezTo>
                  <a:cubicBezTo>
                    <a:pt x="438" y="807"/>
                    <a:pt x="575" y="807"/>
                    <a:pt x="685" y="780"/>
                  </a:cubicBezTo>
                  <a:lnTo>
                    <a:pt x="904" y="752"/>
                  </a:lnTo>
                  <a:cubicBezTo>
                    <a:pt x="986" y="725"/>
                    <a:pt x="1068" y="725"/>
                    <a:pt x="1150" y="725"/>
                  </a:cubicBezTo>
                  <a:cubicBezTo>
                    <a:pt x="1260" y="725"/>
                    <a:pt x="1342" y="697"/>
                    <a:pt x="1424" y="697"/>
                  </a:cubicBezTo>
                  <a:lnTo>
                    <a:pt x="2218" y="697"/>
                  </a:lnTo>
                  <a:cubicBezTo>
                    <a:pt x="2259" y="711"/>
                    <a:pt x="2300" y="711"/>
                    <a:pt x="2341" y="711"/>
                  </a:cubicBezTo>
                  <a:cubicBezTo>
                    <a:pt x="2382" y="711"/>
                    <a:pt x="2423" y="711"/>
                    <a:pt x="2464" y="725"/>
                  </a:cubicBezTo>
                  <a:cubicBezTo>
                    <a:pt x="2547" y="752"/>
                    <a:pt x="2629" y="752"/>
                    <a:pt x="2683" y="752"/>
                  </a:cubicBezTo>
                  <a:cubicBezTo>
                    <a:pt x="2848" y="780"/>
                    <a:pt x="3012" y="807"/>
                    <a:pt x="3176" y="834"/>
                  </a:cubicBezTo>
                  <a:cubicBezTo>
                    <a:pt x="3231" y="834"/>
                    <a:pt x="3258" y="807"/>
                    <a:pt x="3286" y="780"/>
                  </a:cubicBezTo>
                  <a:cubicBezTo>
                    <a:pt x="3341" y="725"/>
                    <a:pt x="3341" y="643"/>
                    <a:pt x="3286" y="615"/>
                  </a:cubicBezTo>
                  <a:cubicBezTo>
                    <a:pt x="3149" y="478"/>
                    <a:pt x="3012" y="369"/>
                    <a:pt x="2848" y="287"/>
                  </a:cubicBezTo>
                  <a:cubicBezTo>
                    <a:pt x="2683" y="205"/>
                    <a:pt x="2519" y="150"/>
                    <a:pt x="2328" y="95"/>
                  </a:cubicBezTo>
                  <a:cubicBezTo>
                    <a:pt x="2108" y="40"/>
                    <a:pt x="1917" y="13"/>
                    <a:pt x="1698" y="13"/>
                  </a:cubicBezTo>
                  <a:cubicBezTo>
                    <a:pt x="1661" y="4"/>
                    <a:pt x="1625" y="1"/>
                    <a:pt x="1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46"/>
            <p:cNvSpPr/>
            <p:nvPr/>
          </p:nvSpPr>
          <p:spPr>
            <a:xfrm>
              <a:off x="3288025" y="3548525"/>
              <a:ext cx="84225" cy="146525"/>
            </a:xfrm>
            <a:custGeom>
              <a:rect b="b" l="l" r="r" t="t"/>
              <a:pathLst>
                <a:path extrusionOk="0" h="5861" w="3369">
                  <a:moveTo>
                    <a:pt x="1671" y="1"/>
                  </a:moveTo>
                  <a:cubicBezTo>
                    <a:pt x="794" y="1"/>
                    <a:pt x="83" y="1151"/>
                    <a:pt x="0" y="2629"/>
                  </a:cubicBezTo>
                  <a:cubicBezTo>
                    <a:pt x="302" y="2711"/>
                    <a:pt x="603" y="2821"/>
                    <a:pt x="877" y="2985"/>
                  </a:cubicBezTo>
                  <a:cubicBezTo>
                    <a:pt x="630" y="3204"/>
                    <a:pt x="329" y="3423"/>
                    <a:pt x="28" y="3642"/>
                  </a:cubicBezTo>
                  <a:cubicBezTo>
                    <a:pt x="219" y="4902"/>
                    <a:pt x="877" y="5860"/>
                    <a:pt x="1671" y="5860"/>
                  </a:cubicBezTo>
                  <a:cubicBezTo>
                    <a:pt x="2602" y="5860"/>
                    <a:pt x="3368" y="4546"/>
                    <a:pt x="3368" y="2930"/>
                  </a:cubicBezTo>
                  <a:cubicBezTo>
                    <a:pt x="3368" y="1315"/>
                    <a:pt x="2602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46"/>
            <p:cNvSpPr/>
            <p:nvPr/>
          </p:nvSpPr>
          <p:spPr>
            <a:xfrm>
              <a:off x="3287550" y="3681700"/>
              <a:ext cx="83325" cy="20950"/>
            </a:xfrm>
            <a:custGeom>
              <a:rect b="b" l="l" r="r" t="t"/>
              <a:pathLst>
                <a:path extrusionOk="0" h="838" w="3333">
                  <a:moveTo>
                    <a:pt x="1608" y="1"/>
                  </a:moveTo>
                  <a:cubicBezTo>
                    <a:pt x="1535" y="1"/>
                    <a:pt x="1461" y="13"/>
                    <a:pt x="1388" y="13"/>
                  </a:cubicBezTo>
                  <a:cubicBezTo>
                    <a:pt x="1279" y="13"/>
                    <a:pt x="1169" y="40"/>
                    <a:pt x="1087" y="68"/>
                  </a:cubicBezTo>
                  <a:cubicBezTo>
                    <a:pt x="978" y="95"/>
                    <a:pt x="896" y="122"/>
                    <a:pt x="786" y="150"/>
                  </a:cubicBezTo>
                  <a:cubicBezTo>
                    <a:pt x="704" y="177"/>
                    <a:pt x="622" y="205"/>
                    <a:pt x="540" y="259"/>
                  </a:cubicBezTo>
                  <a:cubicBezTo>
                    <a:pt x="430" y="314"/>
                    <a:pt x="321" y="396"/>
                    <a:pt x="211" y="478"/>
                  </a:cubicBezTo>
                  <a:cubicBezTo>
                    <a:pt x="184" y="506"/>
                    <a:pt x="129" y="533"/>
                    <a:pt x="102" y="561"/>
                  </a:cubicBezTo>
                  <a:lnTo>
                    <a:pt x="102" y="588"/>
                  </a:lnTo>
                  <a:cubicBezTo>
                    <a:pt x="0" y="689"/>
                    <a:pt x="63" y="837"/>
                    <a:pt x="181" y="837"/>
                  </a:cubicBezTo>
                  <a:cubicBezTo>
                    <a:pt x="191" y="837"/>
                    <a:pt x="201" y="836"/>
                    <a:pt x="211" y="834"/>
                  </a:cubicBezTo>
                  <a:cubicBezTo>
                    <a:pt x="266" y="834"/>
                    <a:pt x="321" y="834"/>
                    <a:pt x="348" y="807"/>
                  </a:cubicBezTo>
                  <a:cubicBezTo>
                    <a:pt x="458" y="807"/>
                    <a:pt x="567" y="807"/>
                    <a:pt x="704" y="780"/>
                  </a:cubicBezTo>
                  <a:lnTo>
                    <a:pt x="923" y="752"/>
                  </a:lnTo>
                  <a:cubicBezTo>
                    <a:pt x="1005" y="725"/>
                    <a:pt x="1087" y="725"/>
                    <a:pt x="1169" y="725"/>
                  </a:cubicBezTo>
                  <a:cubicBezTo>
                    <a:pt x="1252" y="725"/>
                    <a:pt x="1334" y="697"/>
                    <a:pt x="1443" y="697"/>
                  </a:cubicBezTo>
                  <a:lnTo>
                    <a:pt x="2237" y="697"/>
                  </a:lnTo>
                  <a:cubicBezTo>
                    <a:pt x="2278" y="711"/>
                    <a:pt x="2319" y="711"/>
                    <a:pt x="2361" y="711"/>
                  </a:cubicBezTo>
                  <a:cubicBezTo>
                    <a:pt x="2402" y="711"/>
                    <a:pt x="2443" y="711"/>
                    <a:pt x="2484" y="725"/>
                  </a:cubicBezTo>
                  <a:cubicBezTo>
                    <a:pt x="2538" y="752"/>
                    <a:pt x="2621" y="752"/>
                    <a:pt x="2703" y="752"/>
                  </a:cubicBezTo>
                  <a:cubicBezTo>
                    <a:pt x="2840" y="780"/>
                    <a:pt x="3004" y="807"/>
                    <a:pt x="3168" y="834"/>
                  </a:cubicBezTo>
                  <a:lnTo>
                    <a:pt x="3196" y="834"/>
                  </a:lnTo>
                  <a:cubicBezTo>
                    <a:pt x="3223" y="834"/>
                    <a:pt x="3278" y="807"/>
                    <a:pt x="3305" y="780"/>
                  </a:cubicBezTo>
                  <a:cubicBezTo>
                    <a:pt x="3333" y="725"/>
                    <a:pt x="3333" y="643"/>
                    <a:pt x="3305" y="615"/>
                  </a:cubicBezTo>
                  <a:cubicBezTo>
                    <a:pt x="3168" y="478"/>
                    <a:pt x="3004" y="369"/>
                    <a:pt x="2867" y="287"/>
                  </a:cubicBezTo>
                  <a:cubicBezTo>
                    <a:pt x="2703" y="205"/>
                    <a:pt x="2511" y="150"/>
                    <a:pt x="2347" y="95"/>
                  </a:cubicBezTo>
                  <a:cubicBezTo>
                    <a:pt x="2128" y="40"/>
                    <a:pt x="1909" y="13"/>
                    <a:pt x="1717" y="13"/>
                  </a:cubicBezTo>
                  <a:cubicBezTo>
                    <a:pt x="1681" y="4"/>
                    <a:pt x="1644" y="1"/>
                    <a:pt x="1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46"/>
            <p:cNvSpPr/>
            <p:nvPr/>
          </p:nvSpPr>
          <p:spPr>
            <a:xfrm>
              <a:off x="3626875" y="3454550"/>
              <a:ext cx="127200" cy="74675"/>
            </a:xfrm>
            <a:custGeom>
              <a:rect b="b" l="l" r="r" t="t"/>
              <a:pathLst>
                <a:path extrusionOk="0" h="2987" w="5088">
                  <a:moveTo>
                    <a:pt x="3215" y="0"/>
                  </a:moveTo>
                  <a:cubicBezTo>
                    <a:pt x="3149" y="0"/>
                    <a:pt x="3081" y="3"/>
                    <a:pt x="3012" y="8"/>
                  </a:cubicBezTo>
                  <a:cubicBezTo>
                    <a:pt x="1835" y="118"/>
                    <a:pt x="849" y="1432"/>
                    <a:pt x="383" y="2555"/>
                  </a:cubicBezTo>
                  <a:cubicBezTo>
                    <a:pt x="301" y="2226"/>
                    <a:pt x="192" y="1898"/>
                    <a:pt x="27" y="1624"/>
                  </a:cubicBezTo>
                  <a:lnTo>
                    <a:pt x="27" y="1624"/>
                  </a:lnTo>
                  <a:cubicBezTo>
                    <a:pt x="0" y="2062"/>
                    <a:pt x="55" y="2527"/>
                    <a:pt x="192" y="2965"/>
                  </a:cubicBezTo>
                  <a:cubicBezTo>
                    <a:pt x="233" y="2979"/>
                    <a:pt x="276" y="2986"/>
                    <a:pt x="318" y="2986"/>
                  </a:cubicBezTo>
                  <a:cubicBezTo>
                    <a:pt x="447" y="2986"/>
                    <a:pt x="575" y="2924"/>
                    <a:pt x="657" y="2801"/>
                  </a:cubicBezTo>
                  <a:cubicBezTo>
                    <a:pt x="1424" y="1887"/>
                    <a:pt x="2420" y="1672"/>
                    <a:pt x="3211" y="1672"/>
                  </a:cubicBezTo>
                  <a:cubicBezTo>
                    <a:pt x="3890" y="1672"/>
                    <a:pt x="4417" y="1830"/>
                    <a:pt x="4518" y="1843"/>
                  </a:cubicBezTo>
                  <a:cubicBezTo>
                    <a:pt x="4546" y="1848"/>
                    <a:pt x="4575" y="1851"/>
                    <a:pt x="4602" y="1851"/>
                  </a:cubicBezTo>
                  <a:cubicBezTo>
                    <a:pt x="4868" y="1851"/>
                    <a:pt x="5088" y="1623"/>
                    <a:pt x="5038" y="1350"/>
                  </a:cubicBezTo>
                  <a:cubicBezTo>
                    <a:pt x="5012" y="934"/>
                    <a:pt x="4443" y="0"/>
                    <a:pt x="3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46"/>
            <p:cNvSpPr/>
            <p:nvPr/>
          </p:nvSpPr>
          <p:spPr>
            <a:xfrm>
              <a:off x="3277075" y="3455100"/>
              <a:ext cx="116400" cy="73175"/>
            </a:xfrm>
            <a:custGeom>
              <a:rect b="b" l="l" r="r" t="t"/>
              <a:pathLst>
                <a:path extrusionOk="0" h="2927" w="4656">
                  <a:moveTo>
                    <a:pt x="1575" y="1"/>
                  </a:moveTo>
                  <a:cubicBezTo>
                    <a:pt x="783" y="1"/>
                    <a:pt x="101" y="576"/>
                    <a:pt x="0" y="1383"/>
                  </a:cubicBezTo>
                  <a:cubicBezTo>
                    <a:pt x="0" y="1772"/>
                    <a:pt x="238" y="1880"/>
                    <a:pt x="426" y="1880"/>
                  </a:cubicBezTo>
                  <a:cubicBezTo>
                    <a:pt x="449" y="1880"/>
                    <a:pt x="472" y="1879"/>
                    <a:pt x="493" y="1876"/>
                  </a:cubicBezTo>
                  <a:cubicBezTo>
                    <a:pt x="586" y="1862"/>
                    <a:pt x="1101" y="1676"/>
                    <a:pt x="1772" y="1676"/>
                  </a:cubicBezTo>
                  <a:cubicBezTo>
                    <a:pt x="2489" y="1676"/>
                    <a:pt x="3385" y="1889"/>
                    <a:pt x="4135" y="2752"/>
                  </a:cubicBezTo>
                  <a:cubicBezTo>
                    <a:pt x="4229" y="2865"/>
                    <a:pt x="4350" y="2926"/>
                    <a:pt x="4443" y="2926"/>
                  </a:cubicBezTo>
                  <a:cubicBezTo>
                    <a:pt x="4484" y="2926"/>
                    <a:pt x="4520" y="2914"/>
                    <a:pt x="4546" y="2889"/>
                  </a:cubicBezTo>
                  <a:cubicBezTo>
                    <a:pt x="4628" y="2451"/>
                    <a:pt x="4655" y="1985"/>
                    <a:pt x="4600" y="1547"/>
                  </a:cubicBezTo>
                  <a:lnTo>
                    <a:pt x="4600" y="1547"/>
                  </a:lnTo>
                  <a:cubicBezTo>
                    <a:pt x="4463" y="1848"/>
                    <a:pt x="4381" y="2149"/>
                    <a:pt x="4354" y="2478"/>
                  </a:cubicBezTo>
                  <a:cubicBezTo>
                    <a:pt x="3861" y="1355"/>
                    <a:pt x="2875" y="68"/>
                    <a:pt x="1780" y="14"/>
                  </a:cubicBezTo>
                  <a:cubicBezTo>
                    <a:pt x="1711" y="5"/>
                    <a:pt x="1642" y="1"/>
                    <a:pt x="1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46"/>
            <p:cNvSpPr/>
            <p:nvPr/>
          </p:nvSpPr>
          <p:spPr>
            <a:xfrm>
              <a:off x="3397550" y="3655725"/>
              <a:ext cx="99975" cy="124025"/>
            </a:xfrm>
            <a:custGeom>
              <a:rect b="b" l="l" r="r" t="t"/>
              <a:pathLst>
                <a:path extrusionOk="0" h="4961" w="3999">
                  <a:moveTo>
                    <a:pt x="2224" y="1"/>
                  </a:moveTo>
                  <a:cubicBezTo>
                    <a:pt x="2206" y="1"/>
                    <a:pt x="2186" y="4"/>
                    <a:pt x="2164" y="11"/>
                  </a:cubicBezTo>
                  <a:cubicBezTo>
                    <a:pt x="2081" y="11"/>
                    <a:pt x="2054" y="94"/>
                    <a:pt x="2081" y="176"/>
                  </a:cubicBezTo>
                  <a:lnTo>
                    <a:pt x="2081" y="258"/>
                  </a:lnTo>
                  <a:cubicBezTo>
                    <a:pt x="2081" y="313"/>
                    <a:pt x="2109" y="395"/>
                    <a:pt x="2136" y="477"/>
                  </a:cubicBezTo>
                  <a:cubicBezTo>
                    <a:pt x="2191" y="696"/>
                    <a:pt x="2218" y="915"/>
                    <a:pt x="2218" y="1134"/>
                  </a:cubicBezTo>
                  <a:lnTo>
                    <a:pt x="2218" y="1463"/>
                  </a:lnTo>
                  <a:lnTo>
                    <a:pt x="2218" y="1682"/>
                  </a:lnTo>
                  <a:cubicBezTo>
                    <a:pt x="2054" y="1627"/>
                    <a:pt x="1890" y="1627"/>
                    <a:pt x="1725" y="1600"/>
                  </a:cubicBezTo>
                  <a:cubicBezTo>
                    <a:pt x="1452" y="1600"/>
                    <a:pt x="1178" y="1627"/>
                    <a:pt x="931" y="1736"/>
                  </a:cubicBezTo>
                  <a:cubicBezTo>
                    <a:pt x="603" y="1846"/>
                    <a:pt x="356" y="2065"/>
                    <a:pt x="192" y="2339"/>
                  </a:cubicBezTo>
                  <a:cubicBezTo>
                    <a:pt x="55" y="2640"/>
                    <a:pt x="0" y="2969"/>
                    <a:pt x="55" y="3270"/>
                  </a:cubicBezTo>
                  <a:cubicBezTo>
                    <a:pt x="110" y="3571"/>
                    <a:pt x="247" y="3817"/>
                    <a:pt x="411" y="4037"/>
                  </a:cubicBezTo>
                  <a:cubicBezTo>
                    <a:pt x="548" y="4256"/>
                    <a:pt x="740" y="4420"/>
                    <a:pt x="959" y="4557"/>
                  </a:cubicBezTo>
                  <a:cubicBezTo>
                    <a:pt x="1150" y="4694"/>
                    <a:pt x="1342" y="4776"/>
                    <a:pt x="1561" y="4858"/>
                  </a:cubicBezTo>
                  <a:cubicBezTo>
                    <a:pt x="1725" y="4913"/>
                    <a:pt x="1917" y="4940"/>
                    <a:pt x="2081" y="4940"/>
                  </a:cubicBezTo>
                  <a:cubicBezTo>
                    <a:pt x="2150" y="4954"/>
                    <a:pt x="2218" y="4961"/>
                    <a:pt x="2287" y="4961"/>
                  </a:cubicBezTo>
                  <a:cubicBezTo>
                    <a:pt x="2355" y="4961"/>
                    <a:pt x="2424" y="4954"/>
                    <a:pt x="2492" y="4940"/>
                  </a:cubicBezTo>
                  <a:cubicBezTo>
                    <a:pt x="2739" y="4940"/>
                    <a:pt x="2848" y="4913"/>
                    <a:pt x="2848" y="4913"/>
                  </a:cubicBezTo>
                  <a:cubicBezTo>
                    <a:pt x="2903" y="4885"/>
                    <a:pt x="2958" y="4831"/>
                    <a:pt x="2958" y="4776"/>
                  </a:cubicBezTo>
                  <a:cubicBezTo>
                    <a:pt x="2985" y="4694"/>
                    <a:pt x="2930" y="4639"/>
                    <a:pt x="2848" y="4612"/>
                  </a:cubicBezTo>
                  <a:lnTo>
                    <a:pt x="2519" y="4584"/>
                  </a:lnTo>
                  <a:cubicBezTo>
                    <a:pt x="2437" y="4557"/>
                    <a:pt x="2300" y="4529"/>
                    <a:pt x="2191" y="4502"/>
                  </a:cubicBezTo>
                  <a:cubicBezTo>
                    <a:pt x="2027" y="4447"/>
                    <a:pt x="1890" y="4392"/>
                    <a:pt x="1753" y="4338"/>
                  </a:cubicBezTo>
                  <a:cubicBezTo>
                    <a:pt x="1616" y="4256"/>
                    <a:pt x="1479" y="4173"/>
                    <a:pt x="1342" y="4064"/>
                  </a:cubicBezTo>
                  <a:cubicBezTo>
                    <a:pt x="1178" y="3954"/>
                    <a:pt x="1068" y="3817"/>
                    <a:pt x="959" y="3653"/>
                  </a:cubicBezTo>
                  <a:cubicBezTo>
                    <a:pt x="877" y="3516"/>
                    <a:pt x="794" y="3352"/>
                    <a:pt x="767" y="3160"/>
                  </a:cubicBezTo>
                  <a:cubicBezTo>
                    <a:pt x="740" y="2996"/>
                    <a:pt x="767" y="2832"/>
                    <a:pt x="849" y="2695"/>
                  </a:cubicBezTo>
                  <a:cubicBezTo>
                    <a:pt x="904" y="2531"/>
                    <a:pt x="1041" y="2421"/>
                    <a:pt x="1178" y="2366"/>
                  </a:cubicBezTo>
                  <a:cubicBezTo>
                    <a:pt x="1342" y="2311"/>
                    <a:pt x="1534" y="2257"/>
                    <a:pt x="1725" y="2257"/>
                  </a:cubicBezTo>
                  <a:cubicBezTo>
                    <a:pt x="1782" y="2249"/>
                    <a:pt x="1838" y="2245"/>
                    <a:pt x="1894" y="2245"/>
                  </a:cubicBezTo>
                  <a:cubicBezTo>
                    <a:pt x="2029" y="2245"/>
                    <a:pt x="2165" y="2265"/>
                    <a:pt x="2300" y="2284"/>
                  </a:cubicBezTo>
                  <a:cubicBezTo>
                    <a:pt x="2465" y="2311"/>
                    <a:pt x="2656" y="2366"/>
                    <a:pt x="2821" y="2421"/>
                  </a:cubicBezTo>
                  <a:cubicBezTo>
                    <a:pt x="2958" y="2503"/>
                    <a:pt x="3094" y="2558"/>
                    <a:pt x="3231" y="2640"/>
                  </a:cubicBezTo>
                  <a:cubicBezTo>
                    <a:pt x="3368" y="2695"/>
                    <a:pt x="3450" y="2777"/>
                    <a:pt x="3533" y="2804"/>
                  </a:cubicBezTo>
                  <a:lnTo>
                    <a:pt x="3806" y="3023"/>
                  </a:lnTo>
                  <a:cubicBezTo>
                    <a:pt x="3820" y="3037"/>
                    <a:pt x="3841" y="3044"/>
                    <a:pt x="3865" y="3044"/>
                  </a:cubicBezTo>
                  <a:cubicBezTo>
                    <a:pt x="3889" y="3044"/>
                    <a:pt x="3916" y="3037"/>
                    <a:pt x="3943" y="3023"/>
                  </a:cubicBezTo>
                  <a:cubicBezTo>
                    <a:pt x="3971" y="2996"/>
                    <a:pt x="3998" y="2941"/>
                    <a:pt x="3971" y="2886"/>
                  </a:cubicBezTo>
                  <a:lnTo>
                    <a:pt x="3916" y="2804"/>
                  </a:lnTo>
                  <a:cubicBezTo>
                    <a:pt x="3889" y="2777"/>
                    <a:pt x="3834" y="2695"/>
                    <a:pt x="3752" y="2613"/>
                  </a:cubicBezTo>
                  <a:cubicBezTo>
                    <a:pt x="3669" y="2503"/>
                    <a:pt x="3560" y="2394"/>
                    <a:pt x="3478" y="2311"/>
                  </a:cubicBezTo>
                  <a:cubicBezTo>
                    <a:pt x="3341" y="2202"/>
                    <a:pt x="3177" y="2092"/>
                    <a:pt x="3040" y="2010"/>
                  </a:cubicBezTo>
                  <a:lnTo>
                    <a:pt x="2958" y="1956"/>
                  </a:lnTo>
                  <a:cubicBezTo>
                    <a:pt x="2958" y="1901"/>
                    <a:pt x="2958" y="1846"/>
                    <a:pt x="2930" y="1764"/>
                  </a:cubicBezTo>
                  <a:cubicBezTo>
                    <a:pt x="2903" y="1654"/>
                    <a:pt x="2875" y="1545"/>
                    <a:pt x="2875" y="1435"/>
                  </a:cubicBezTo>
                  <a:cubicBezTo>
                    <a:pt x="2848" y="1298"/>
                    <a:pt x="2793" y="1161"/>
                    <a:pt x="2766" y="1052"/>
                  </a:cubicBezTo>
                  <a:cubicBezTo>
                    <a:pt x="2684" y="805"/>
                    <a:pt x="2602" y="586"/>
                    <a:pt x="2492" y="367"/>
                  </a:cubicBezTo>
                  <a:cubicBezTo>
                    <a:pt x="2465" y="285"/>
                    <a:pt x="2410" y="203"/>
                    <a:pt x="2383" y="148"/>
                  </a:cubicBezTo>
                  <a:lnTo>
                    <a:pt x="2355" y="66"/>
                  </a:lnTo>
                  <a:cubicBezTo>
                    <a:pt x="2315" y="26"/>
                    <a:pt x="2275" y="1"/>
                    <a:pt x="2224" y="1"/>
                  </a:cubicBezTo>
                  <a:close/>
                </a:path>
              </a:pathLst>
            </a:custGeom>
            <a:solidFill>
              <a:srgbClr val="8946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46"/>
            <p:cNvSpPr/>
            <p:nvPr/>
          </p:nvSpPr>
          <p:spPr>
            <a:xfrm>
              <a:off x="3397600" y="3794325"/>
              <a:ext cx="284725" cy="172375"/>
            </a:xfrm>
            <a:custGeom>
              <a:rect b="b" l="l" r="r" t="t"/>
              <a:pathLst>
                <a:path extrusionOk="0" h="6895" w="11389">
                  <a:moveTo>
                    <a:pt x="6752" y="0"/>
                  </a:moveTo>
                  <a:cubicBezTo>
                    <a:pt x="6531" y="0"/>
                    <a:pt x="6297" y="8"/>
                    <a:pt x="6050" y="26"/>
                  </a:cubicBezTo>
                  <a:cubicBezTo>
                    <a:pt x="2572" y="245"/>
                    <a:pt x="354" y="2846"/>
                    <a:pt x="190" y="3284"/>
                  </a:cubicBezTo>
                  <a:cubicBezTo>
                    <a:pt x="32" y="3548"/>
                    <a:pt x="1" y="3888"/>
                    <a:pt x="72" y="3888"/>
                  </a:cubicBezTo>
                  <a:cubicBezTo>
                    <a:pt x="75" y="3888"/>
                    <a:pt x="78" y="3888"/>
                    <a:pt x="81" y="3887"/>
                  </a:cubicBezTo>
                  <a:cubicBezTo>
                    <a:pt x="190" y="3859"/>
                    <a:pt x="327" y="3668"/>
                    <a:pt x="327" y="3668"/>
                  </a:cubicBezTo>
                  <a:cubicBezTo>
                    <a:pt x="327" y="3668"/>
                    <a:pt x="683" y="5393"/>
                    <a:pt x="1121" y="5749"/>
                  </a:cubicBezTo>
                  <a:cubicBezTo>
                    <a:pt x="2128" y="6573"/>
                    <a:pt x="4225" y="6895"/>
                    <a:pt x="6167" y="6895"/>
                  </a:cubicBezTo>
                  <a:cubicBezTo>
                    <a:pt x="7129" y="6895"/>
                    <a:pt x="8053" y="6816"/>
                    <a:pt x="8788" y="6680"/>
                  </a:cubicBezTo>
                  <a:cubicBezTo>
                    <a:pt x="11033" y="6269"/>
                    <a:pt x="11389" y="4571"/>
                    <a:pt x="10841" y="2956"/>
                  </a:cubicBezTo>
                  <a:cubicBezTo>
                    <a:pt x="10358" y="1454"/>
                    <a:pt x="9661" y="0"/>
                    <a:pt x="67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46"/>
            <p:cNvSpPr/>
            <p:nvPr/>
          </p:nvSpPr>
          <p:spPr>
            <a:xfrm>
              <a:off x="3431100" y="3851375"/>
              <a:ext cx="251225" cy="115175"/>
            </a:xfrm>
            <a:custGeom>
              <a:rect b="b" l="l" r="r" t="t"/>
              <a:pathLst>
                <a:path extrusionOk="0" h="4607" w="10049">
                  <a:moveTo>
                    <a:pt x="7225" y="1"/>
                  </a:moveTo>
                  <a:cubicBezTo>
                    <a:pt x="4169" y="1"/>
                    <a:pt x="766" y="2034"/>
                    <a:pt x="0" y="3631"/>
                  </a:cubicBezTo>
                  <a:cubicBezTo>
                    <a:pt x="1076" y="4330"/>
                    <a:pt x="3020" y="4607"/>
                    <a:pt x="4834" y="4607"/>
                  </a:cubicBezTo>
                  <a:cubicBezTo>
                    <a:pt x="5791" y="4607"/>
                    <a:pt x="6711" y="4530"/>
                    <a:pt x="7448" y="4398"/>
                  </a:cubicBezTo>
                  <a:cubicBezTo>
                    <a:pt x="9693" y="3987"/>
                    <a:pt x="10049" y="2289"/>
                    <a:pt x="9501" y="674"/>
                  </a:cubicBezTo>
                  <a:lnTo>
                    <a:pt x="9419" y="427"/>
                  </a:lnTo>
                  <a:cubicBezTo>
                    <a:pt x="8742" y="130"/>
                    <a:pt x="7994" y="1"/>
                    <a:pt x="7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46"/>
            <p:cNvSpPr/>
            <p:nvPr/>
          </p:nvSpPr>
          <p:spPr>
            <a:xfrm>
              <a:off x="3407825" y="3794325"/>
              <a:ext cx="244400" cy="82250"/>
            </a:xfrm>
            <a:custGeom>
              <a:rect b="b" l="l" r="r" t="t"/>
              <a:pathLst>
                <a:path extrusionOk="0" h="3290" w="9776">
                  <a:moveTo>
                    <a:pt x="6360" y="1"/>
                  </a:moveTo>
                  <a:cubicBezTo>
                    <a:pt x="6142" y="1"/>
                    <a:pt x="5912" y="9"/>
                    <a:pt x="5668" y="26"/>
                  </a:cubicBezTo>
                  <a:cubicBezTo>
                    <a:pt x="3450" y="218"/>
                    <a:pt x="1397" y="1258"/>
                    <a:pt x="0" y="2983"/>
                  </a:cubicBezTo>
                  <a:cubicBezTo>
                    <a:pt x="82" y="3093"/>
                    <a:pt x="192" y="3202"/>
                    <a:pt x="219" y="3229"/>
                  </a:cubicBezTo>
                  <a:cubicBezTo>
                    <a:pt x="261" y="3271"/>
                    <a:pt x="327" y="3289"/>
                    <a:pt x="403" y="3289"/>
                  </a:cubicBezTo>
                  <a:cubicBezTo>
                    <a:pt x="526" y="3289"/>
                    <a:pt x="676" y="3242"/>
                    <a:pt x="794" y="3175"/>
                  </a:cubicBezTo>
                  <a:cubicBezTo>
                    <a:pt x="986" y="3079"/>
                    <a:pt x="4530" y="1338"/>
                    <a:pt x="8225" y="1338"/>
                  </a:cubicBezTo>
                  <a:cubicBezTo>
                    <a:pt x="8742" y="1338"/>
                    <a:pt x="9261" y="1372"/>
                    <a:pt x="9775" y="1450"/>
                  </a:cubicBezTo>
                  <a:cubicBezTo>
                    <a:pt x="9186" y="615"/>
                    <a:pt x="8245" y="1"/>
                    <a:pt x="63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46"/>
            <p:cNvSpPr/>
            <p:nvPr/>
          </p:nvSpPr>
          <p:spPr>
            <a:xfrm>
              <a:off x="3113475" y="3564900"/>
              <a:ext cx="100650" cy="175675"/>
            </a:xfrm>
            <a:custGeom>
              <a:rect b="b" l="l" r="r" t="t"/>
              <a:pathLst>
                <a:path extrusionOk="0" h="7027" w="4026">
                  <a:moveTo>
                    <a:pt x="510" y="1"/>
                  </a:moveTo>
                  <a:cubicBezTo>
                    <a:pt x="231" y="1"/>
                    <a:pt x="61" y="287"/>
                    <a:pt x="192" y="523"/>
                  </a:cubicBezTo>
                  <a:lnTo>
                    <a:pt x="192" y="550"/>
                  </a:lnTo>
                  <a:cubicBezTo>
                    <a:pt x="657" y="1180"/>
                    <a:pt x="1123" y="1810"/>
                    <a:pt x="1588" y="2412"/>
                  </a:cubicBezTo>
                  <a:cubicBezTo>
                    <a:pt x="1123" y="2823"/>
                    <a:pt x="630" y="3234"/>
                    <a:pt x="192" y="3644"/>
                  </a:cubicBezTo>
                  <a:cubicBezTo>
                    <a:pt x="110" y="3699"/>
                    <a:pt x="82" y="3781"/>
                    <a:pt x="55" y="3863"/>
                  </a:cubicBezTo>
                  <a:cubicBezTo>
                    <a:pt x="0" y="4083"/>
                    <a:pt x="137" y="4329"/>
                    <a:pt x="356" y="4384"/>
                  </a:cubicBezTo>
                  <a:cubicBezTo>
                    <a:pt x="931" y="4521"/>
                    <a:pt x="1479" y="4630"/>
                    <a:pt x="2026" y="4767"/>
                  </a:cubicBezTo>
                  <a:cubicBezTo>
                    <a:pt x="1862" y="5369"/>
                    <a:pt x="1698" y="5999"/>
                    <a:pt x="1534" y="6602"/>
                  </a:cubicBezTo>
                  <a:lnTo>
                    <a:pt x="1534" y="6629"/>
                  </a:lnTo>
                  <a:cubicBezTo>
                    <a:pt x="1469" y="6845"/>
                    <a:pt x="1643" y="7027"/>
                    <a:pt x="1840" y="7027"/>
                  </a:cubicBezTo>
                  <a:cubicBezTo>
                    <a:pt x="1893" y="7027"/>
                    <a:pt x="1947" y="7014"/>
                    <a:pt x="1999" y="6985"/>
                  </a:cubicBezTo>
                  <a:cubicBezTo>
                    <a:pt x="2328" y="6793"/>
                    <a:pt x="2656" y="6574"/>
                    <a:pt x="2957" y="6383"/>
                  </a:cubicBezTo>
                  <a:cubicBezTo>
                    <a:pt x="3286" y="6164"/>
                    <a:pt x="3615" y="5972"/>
                    <a:pt x="3943" y="5753"/>
                  </a:cubicBezTo>
                  <a:cubicBezTo>
                    <a:pt x="3998" y="5698"/>
                    <a:pt x="4025" y="5616"/>
                    <a:pt x="3998" y="5561"/>
                  </a:cubicBezTo>
                  <a:cubicBezTo>
                    <a:pt x="3958" y="5502"/>
                    <a:pt x="3905" y="5457"/>
                    <a:pt x="3847" y="5457"/>
                  </a:cubicBezTo>
                  <a:cubicBezTo>
                    <a:pt x="3825" y="5457"/>
                    <a:pt x="3802" y="5464"/>
                    <a:pt x="3779" y="5479"/>
                  </a:cubicBezTo>
                  <a:cubicBezTo>
                    <a:pt x="3450" y="5616"/>
                    <a:pt x="3094" y="5780"/>
                    <a:pt x="2738" y="5944"/>
                  </a:cubicBezTo>
                  <a:lnTo>
                    <a:pt x="2382" y="6109"/>
                  </a:lnTo>
                  <a:cubicBezTo>
                    <a:pt x="2547" y="5589"/>
                    <a:pt x="2711" y="5068"/>
                    <a:pt x="2903" y="4575"/>
                  </a:cubicBezTo>
                  <a:cubicBezTo>
                    <a:pt x="2957" y="4356"/>
                    <a:pt x="2848" y="4165"/>
                    <a:pt x="2629" y="4110"/>
                  </a:cubicBezTo>
                  <a:lnTo>
                    <a:pt x="1342" y="3754"/>
                  </a:lnTo>
                  <a:lnTo>
                    <a:pt x="2465" y="2768"/>
                  </a:lnTo>
                  <a:cubicBezTo>
                    <a:pt x="2601" y="2631"/>
                    <a:pt x="2629" y="2385"/>
                    <a:pt x="2492" y="2221"/>
                  </a:cubicBezTo>
                  <a:cubicBezTo>
                    <a:pt x="2109" y="1728"/>
                    <a:pt x="1698" y="1262"/>
                    <a:pt x="1315" y="797"/>
                  </a:cubicBezTo>
                  <a:lnTo>
                    <a:pt x="1315" y="797"/>
                  </a:lnTo>
                  <a:lnTo>
                    <a:pt x="1588" y="852"/>
                  </a:lnTo>
                  <a:cubicBezTo>
                    <a:pt x="1972" y="879"/>
                    <a:pt x="2355" y="934"/>
                    <a:pt x="2766" y="988"/>
                  </a:cubicBezTo>
                  <a:cubicBezTo>
                    <a:pt x="2774" y="990"/>
                    <a:pt x="2783" y="990"/>
                    <a:pt x="2791" y="990"/>
                  </a:cubicBezTo>
                  <a:cubicBezTo>
                    <a:pt x="2989" y="990"/>
                    <a:pt x="3031" y="685"/>
                    <a:pt x="2820" y="632"/>
                  </a:cubicBezTo>
                  <a:cubicBezTo>
                    <a:pt x="2437" y="523"/>
                    <a:pt x="2054" y="413"/>
                    <a:pt x="1698" y="304"/>
                  </a:cubicBezTo>
                  <a:cubicBezTo>
                    <a:pt x="1315" y="222"/>
                    <a:pt x="931" y="112"/>
                    <a:pt x="548" y="3"/>
                  </a:cubicBezTo>
                  <a:cubicBezTo>
                    <a:pt x="535" y="2"/>
                    <a:pt x="522" y="1"/>
                    <a:pt x="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6" name="Google Shape;1316;p46"/>
          <p:cNvGrpSpPr/>
          <p:nvPr/>
        </p:nvGrpSpPr>
        <p:grpSpPr>
          <a:xfrm>
            <a:off x="8410775" y="4026800"/>
            <a:ext cx="468000" cy="568400"/>
            <a:chOff x="8382475" y="322675"/>
            <a:chExt cx="468000" cy="568400"/>
          </a:xfrm>
        </p:grpSpPr>
        <p:sp>
          <p:nvSpPr>
            <p:cNvPr id="1317" name="Google Shape;1317;p46"/>
            <p:cNvSpPr/>
            <p:nvPr/>
          </p:nvSpPr>
          <p:spPr>
            <a:xfrm rot="10800000">
              <a:off x="8685775" y="726375"/>
              <a:ext cx="164700" cy="164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46"/>
            <p:cNvSpPr/>
            <p:nvPr/>
          </p:nvSpPr>
          <p:spPr>
            <a:xfrm rot="10800000">
              <a:off x="8382475" y="322675"/>
              <a:ext cx="303300" cy="350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9" name="Google Shape;1319;p46"/>
          <p:cNvGrpSpPr/>
          <p:nvPr/>
        </p:nvGrpSpPr>
        <p:grpSpPr>
          <a:xfrm>
            <a:off x="161400" y="1978375"/>
            <a:ext cx="468000" cy="497650"/>
            <a:chOff x="270675" y="4463300"/>
            <a:chExt cx="468000" cy="497650"/>
          </a:xfrm>
        </p:grpSpPr>
        <p:sp>
          <p:nvSpPr>
            <p:cNvPr id="1320" name="Google Shape;1320;p46"/>
            <p:cNvSpPr/>
            <p:nvPr/>
          </p:nvSpPr>
          <p:spPr>
            <a:xfrm>
              <a:off x="270675" y="4463300"/>
              <a:ext cx="164700" cy="164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46"/>
            <p:cNvSpPr/>
            <p:nvPr/>
          </p:nvSpPr>
          <p:spPr>
            <a:xfrm>
              <a:off x="435375" y="4610250"/>
              <a:ext cx="303300" cy="350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2" name="Google Shape;1322;p46"/>
          <p:cNvSpPr txBox="1"/>
          <p:nvPr>
            <p:ph idx="4" type="title"/>
          </p:nvPr>
        </p:nvSpPr>
        <p:spPr>
          <a:xfrm>
            <a:off x="722376" y="441044"/>
            <a:ext cx="7725000" cy="58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/>
              <a:t>Emotional Abuse</a:t>
            </a:r>
            <a:endParaRPr/>
          </a:p>
        </p:txBody>
      </p:sp>
      <p:grpSp>
        <p:nvGrpSpPr>
          <p:cNvPr id="1323" name="Google Shape;1323;p46"/>
          <p:cNvGrpSpPr/>
          <p:nvPr/>
        </p:nvGrpSpPr>
        <p:grpSpPr>
          <a:xfrm>
            <a:off x="5613721" y="1550782"/>
            <a:ext cx="1181964" cy="1059871"/>
            <a:chOff x="126125" y="2176550"/>
            <a:chExt cx="1590800" cy="1426475"/>
          </a:xfrm>
        </p:grpSpPr>
        <p:sp>
          <p:nvSpPr>
            <p:cNvPr id="1324" name="Google Shape;1324;p46"/>
            <p:cNvSpPr/>
            <p:nvPr/>
          </p:nvSpPr>
          <p:spPr>
            <a:xfrm>
              <a:off x="374625" y="2523975"/>
              <a:ext cx="1342300" cy="1079050"/>
            </a:xfrm>
            <a:custGeom>
              <a:rect b="b" l="l" r="r" t="t"/>
              <a:pathLst>
                <a:path extrusionOk="0" h="43162" w="53692">
                  <a:moveTo>
                    <a:pt x="7096" y="0"/>
                  </a:moveTo>
                  <a:cubicBezTo>
                    <a:pt x="5592" y="4938"/>
                    <a:pt x="4513" y="9156"/>
                    <a:pt x="4709" y="15630"/>
                  </a:cubicBezTo>
                  <a:cubicBezTo>
                    <a:pt x="4905" y="22104"/>
                    <a:pt x="6279" y="33254"/>
                    <a:pt x="1" y="35510"/>
                  </a:cubicBezTo>
                  <a:cubicBezTo>
                    <a:pt x="1189" y="36816"/>
                    <a:pt x="2959" y="37359"/>
                    <a:pt x="4720" y="37359"/>
                  </a:cubicBezTo>
                  <a:cubicBezTo>
                    <a:pt x="6400" y="37359"/>
                    <a:pt x="8072" y="36864"/>
                    <a:pt x="9222" y="36066"/>
                  </a:cubicBezTo>
                  <a:lnTo>
                    <a:pt x="9222" y="36066"/>
                  </a:lnTo>
                  <a:cubicBezTo>
                    <a:pt x="9222" y="36066"/>
                    <a:pt x="8960" y="39336"/>
                    <a:pt x="7489" y="40611"/>
                  </a:cubicBezTo>
                  <a:cubicBezTo>
                    <a:pt x="8555" y="41001"/>
                    <a:pt x="9555" y="41174"/>
                    <a:pt x="10469" y="41174"/>
                  </a:cubicBezTo>
                  <a:cubicBezTo>
                    <a:pt x="12778" y="41174"/>
                    <a:pt x="14535" y="40065"/>
                    <a:pt x="15401" y="38519"/>
                  </a:cubicBezTo>
                  <a:cubicBezTo>
                    <a:pt x="15401" y="38519"/>
                    <a:pt x="17265" y="43162"/>
                    <a:pt x="24557" y="43162"/>
                  </a:cubicBezTo>
                  <a:cubicBezTo>
                    <a:pt x="36721" y="43162"/>
                    <a:pt x="38290" y="38519"/>
                    <a:pt x="38290" y="38519"/>
                  </a:cubicBezTo>
                  <a:cubicBezTo>
                    <a:pt x="39157" y="40065"/>
                    <a:pt x="40897" y="41174"/>
                    <a:pt x="43208" y="41174"/>
                  </a:cubicBezTo>
                  <a:cubicBezTo>
                    <a:pt x="44123" y="41174"/>
                    <a:pt x="45128" y="41001"/>
                    <a:pt x="46203" y="40611"/>
                  </a:cubicBezTo>
                  <a:cubicBezTo>
                    <a:pt x="44732" y="39336"/>
                    <a:pt x="44470" y="36066"/>
                    <a:pt x="44470" y="36066"/>
                  </a:cubicBezTo>
                  <a:lnTo>
                    <a:pt x="44470" y="36066"/>
                  </a:lnTo>
                  <a:cubicBezTo>
                    <a:pt x="45620" y="36864"/>
                    <a:pt x="47291" y="37359"/>
                    <a:pt x="48971" y="37359"/>
                  </a:cubicBezTo>
                  <a:cubicBezTo>
                    <a:pt x="50733" y="37359"/>
                    <a:pt x="52503" y="36816"/>
                    <a:pt x="53691" y="35510"/>
                  </a:cubicBezTo>
                  <a:cubicBezTo>
                    <a:pt x="47413" y="33254"/>
                    <a:pt x="48786" y="22104"/>
                    <a:pt x="48983" y="15630"/>
                  </a:cubicBezTo>
                  <a:cubicBezTo>
                    <a:pt x="49179" y="9156"/>
                    <a:pt x="48100" y="4938"/>
                    <a:pt x="465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46"/>
            <p:cNvSpPr/>
            <p:nvPr/>
          </p:nvSpPr>
          <p:spPr>
            <a:xfrm>
              <a:off x="324775" y="2886925"/>
              <a:ext cx="178225" cy="250775"/>
            </a:xfrm>
            <a:custGeom>
              <a:rect b="b" l="l" r="r" t="t"/>
              <a:pathLst>
                <a:path extrusionOk="0" h="10031" w="7129">
                  <a:moveTo>
                    <a:pt x="5788" y="0"/>
                  </a:moveTo>
                  <a:cubicBezTo>
                    <a:pt x="5559" y="33"/>
                    <a:pt x="5330" y="66"/>
                    <a:pt x="5101" y="98"/>
                  </a:cubicBezTo>
                  <a:cubicBezTo>
                    <a:pt x="4807" y="164"/>
                    <a:pt x="4545" y="229"/>
                    <a:pt x="4251" y="327"/>
                  </a:cubicBezTo>
                  <a:cubicBezTo>
                    <a:pt x="3924" y="425"/>
                    <a:pt x="3630" y="589"/>
                    <a:pt x="3335" y="752"/>
                  </a:cubicBezTo>
                  <a:cubicBezTo>
                    <a:pt x="2976" y="948"/>
                    <a:pt x="2649" y="1145"/>
                    <a:pt x="2354" y="1406"/>
                  </a:cubicBezTo>
                  <a:cubicBezTo>
                    <a:pt x="2191" y="1504"/>
                    <a:pt x="2027" y="1635"/>
                    <a:pt x="1897" y="1799"/>
                  </a:cubicBezTo>
                  <a:cubicBezTo>
                    <a:pt x="1766" y="1962"/>
                    <a:pt x="1602" y="2126"/>
                    <a:pt x="1471" y="2289"/>
                  </a:cubicBezTo>
                  <a:cubicBezTo>
                    <a:pt x="1210" y="2649"/>
                    <a:pt x="981" y="3008"/>
                    <a:pt x="785" y="3401"/>
                  </a:cubicBezTo>
                  <a:cubicBezTo>
                    <a:pt x="556" y="3793"/>
                    <a:pt x="392" y="4218"/>
                    <a:pt x="262" y="4643"/>
                  </a:cubicBezTo>
                  <a:cubicBezTo>
                    <a:pt x="164" y="5036"/>
                    <a:pt x="98" y="5428"/>
                    <a:pt x="33" y="5853"/>
                  </a:cubicBezTo>
                  <a:cubicBezTo>
                    <a:pt x="0" y="6049"/>
                    <a:pt x="0" y="6245"/>
                    <a:pt x="0" y="6442"/>
                  </a:cubicBezTo>
                  <a:lnTo>
                    <a:pt x="0" y="6736"/>
                  </a:lnTo>
                  <a:lnTo>
                    <a:pt x="33" y="6998"/>
                  </a:lnTo>
                  <a:cubicBezTo>
                    <a:pt x="65" y="7194"/>
                    <a:pt x="65" y="7357"/>
                    <a:pt x="98" y="7521"/>
                  </a:cubicBezTo>
                  <a:cubicBezTo>
                    <a:pt x="98" y="7684"/>
                    <a:pt x="131" y="7848"/>
                    <a:pt x="196" y="8011"/>
                  </a:cubicBezTo>
                  <a:cubicBezTo>
                    <a:pt x="262" y="8305"/>
                    <a:pt x="360" y="8600"/>
                    <a:pt x="458" y="8829"/>
                  </a:cubicBezTo>
                  <a:cubicBezTo>
                    <a:pt x="556" y="9058"/>
                    <a:pt x="654" y="9254"/>
                    <a:pt x="752" y="9417"/>
                  </a:cubicBezTo>
                  <a:cubicBezTo>
                    <a:pt x="817" y="9581"/>
                    <a:pt x="916" y="9711"/>
                    <a:pt x="948" y="9777"/>
                  </a:cubicBezTo>
                  <a:lnTo>
                    <a:pt x="1046" y="9908"/>
                  </a:lnTo>
                  <a:cubicBezTo>
                    <a:pt x="1079" y="9989"/>
                    <a:pt x="1153" y="10030"/>
                    <a:pt x="1230" y="10030"/>
                  </a:cubicBezTo>
                  <a:cubicBezTo>
                    <a:pt x="1308" y="10030"/>
                    <a:pt x="1390" y="9989"/>
                    <a:pt x="1439" y="9908"/>
                  </a:cubicBezTo>
                  <a:lnTo>
                    <a:pt x="1504" y="9777"/>
                  </a:lnTo>
                  <a:cubicBezTo>
                    <a:pt x="1570" y="9679"/>
                    <a:pt x="1635" y="9548"/>
                    <a:pt x="1700" y="9417"/>
                  </a:cubicBezTo>
                  <a:cubicBezTo>
                    <a:pt x="1766" y="9254"/>
                    <a:pt x="1831" y="9058"/>
                    <a:pt x="1929" y="8861"/>
                  </a:cubicBezTo>
                  <a:cubicBezTo>
                    <a:pt x="2060" y="8665"/>
                    <a:pt x="2158" y="8436"/>
                    <a:pt x="2256" y="8207"/>
                  </a:cubicBezTo>
                  <a:cubicBezTo>
                    <a:pt x="2354" y="7946"/>
                    <a:pt x="2485" y="7717"/>
                    <a:pt x="2616" y="7455"/>
                  </a:cubicBezTo>
                  <a:cubicBezTo>
                    <a:pt x="2747" y="7194"/>
                    <a:pt x="2910" y="6965"/>
                    <a:pt x="3008" y="6703"/>
                  </a:cubicBezTo>
                  <a:cubicBezTo>
                    <a:pt x="3074" y="6572"/>
                    <a:pt x="3172" y="6442"/>
                    <a:pt x="3237" y="6344"/>
                  </a:cubicBezTo>
                  <a:cubicBezTo>
                    <a:pt x="3303" y="6213"/>
                    <a:pt x="3368" y="6082"/>
                    <a:pt x="3433" y="5984"/>
                  </a:cubicBezTo>
                  <a:cubicBezTo>
                    <a:pt x="3597" y="5722"/>
                    <a:pt x="3760" y="5526"/>
                    <a:pt x="3924" y="5265"/>
                  </a:cubicBezTo>
                  <a:cubicBezTo>
                    <a:pt x="4055" y="5036"/>
                    <a:pt x="4218" y="4807"/>
                    <a:pt x="4414" y="4611"/>
                  </a:cubicBezTo>
                  <a:cubicBezTo>
                    <a:pt x="4578" y="4414"/>
                    <a:pt x="4741" y="4185"/>
                    <a:pt x="4905" y="3989"/>
                  </a:cubicBezTo>
                  <a:cubicBezTo>
                    <a:pt x="5003" y="3859"/>
                    <a:pt x="5068" y="3760"/>
                    <a:pt x="5166" y="3662"/>
                  </a:cubicBezTo>
                  <a:cubicBezTo>
                    <a:pt x="5232" y="3564"/>
                    <a:pt x="5330" y="3466"/>
                    <a:pt x="5395" y="3368"/>
                  </a:cubicBezTo>
                  <a:lnTo>
                    <a:pt x="5886" y="2779"/>
                  </a:lnTo>
                  <a:cubicBezTo>
                    <a:pt x="6016" y="2583"/>
                    <a:pt x="6147" y="2387"/>
                    <a:pt x="6278" y="2224"/>
                  </a:cubicBezTo>
                  <a:cubicBezTo>
                    <a:pt x="6409" y="2060"/>
                    <a:pt x="6507" y="1929"/>
                    <a:pt x="6605" y="1799"/>
                  </a:cubicBezTo>
                  <a:cubicBezTo>
                    <a:pt x="6736" y="1668"/>
                    <a:pt x="6834" y="1504"/>
                    <a:pt x="6965" y="1341"/>
                  </a:cubicBezTo>
                  <a:cubicBezTo>
                    <a:pt x="7030" y="1243"/>
                    <a:pt x="7063" y="1145"/>
                    <a:pt x="7063" y="1014"/>
                  </a:cubicBezTo>
                  <a:cubicBezTo>
                    <a:pt x="7128" y="556"/>
                    <a:pt x="6801" y="98"/>
                    <a:pt x="6343" y="33"/>
                  </a:cubicBezTo>
                  <a:cubicBezTo>
                    <a:pt x="6147" y="33"/>
                    <a:pt x="5984" y="0"/>
                    <a:pt x="57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46"/>
            <p:cNvSpPr/>
            <p:nvPr/>
          </p:nvSpPr>
          <p:spPr>
            <a:xfrm>
              <a:off x="126125" y="2391550"/>
              <a:ext cx="774975" cy="570600"/>
            </a:xfrm>
            <a:custGeom>
              <a:rect b="b" l="l" r="r" t="t"/>
              <a:pathLst>
                <a:path extrusionOk="0" h="22824" w="30999">
                  <a:moveTo>
                    <a:pt x="16349" y="0"/>
                  </a:moveTo>
                  <a:cubicBezTo>
                    <a:pt x="1504" y="2681"/>
                    <a:pt x="0" y="21842"/>
                    <a:pt x="15009" y="22823"/>
                  </a:cubicBezTo>
                  <a:lnTo>
                    <a:pt x="30998" y="22823"/>
                  </a:lnTo>
                  <a:lnTo>
                    <a:pt x="309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46"/>
            <p:cNvSpPr/>
            <p:nvPr/>
          </p:nvSpPr>
          <p:spPr>
            <a:xfrm>
              <a:off x="483350" y="2430775"/>
              <a:ext cx="309850" cy="456975"/>
            </a:xfrm>
            <a:custGeom>
              <a:rect b="b" l="l" r="r" t="t"/>
              <a:pathLst>
                <a:path extrusionOk="0" h="18279" w="12394">
                  <a:moveTo>
                    <a:pt x="0" y="1"/>
                  </a:moveTo>
                  <a:cubicBezTo>
                    <a:pt x="0" y="1"/>
                    <a:pt x="622" y="12426"/>
                    <a:pt x="12393" y="18279"/>
                  </a:cubicBezTo>
                  <a:lnTo>
                    <a:pt x="123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46"/>
            <p:cNvSpPr/>
            <p:nvPr/>
          </p:nvSpPr>
          <p:spPr>
            <a:xfrm>
              <a:off x="404050" y="2420150"/>
              <a:ext cx="1081525" cy="1028375"/>
            </a:xfrm>
            <a:custGeom>
              <a:rect b="b" l="l" r="r" t="t"/>
              <a:pathLst>
                <a:path extrusionOk="0" h="41135" w="43261">
                  <a:moveTo>
                    <a:pt x="20587" y="0"/>
                  </a:moveTo>
                  <a:cubicBezTo>
                    <a:pt x="19390" y="0"/>
                    <a:pt x="18210" y="117"/>
                    <a:pt x="17069" y="360"/>
                  </a:cubicBezTo>
                  <a:cubicBezTo>
                    <a:pt x="7848" y="2289"/>
                    <a:pt x="3794" y="9025"/>
                    <a:pt x="3794" y="9025"/>
                  </a:cubicBezTo>
                  <a:cubicBezTo>
                    <a:pt x="2420" y="10987"/>
                    <a:pt x="1439" y="13178"/>
                    <a:pt x="949" y="15532"/>
                  </a:cubicBezTo>
                  <a:cubicBezTo>
                    <a:pt x="360" y="18442"/>
                    <a:pt x="1" y="25996"/>
                    <a:pt x="1211" y="30671"/>
                  </a:cubicBezTo>
                  <a:cubicBezTo>
                    <a:pt x="1374" y="31325"/>
                    <a:pt x="4186" y="41135"/>
                    <a:pt x="18573" y="41135"/>
                  </a:cubicBezTo>
                  <a:cubicBezTo>
                    <a:pt x="32961" y="41135"/>
                    <a:pt x="37179" y="29069"/>
                    <a:pt x="37179" y="29069"/>
                  </a:cubicBezTo>
                  <a:cubicBezTo>
                    <a:pt x="37179" y="29069"/>
                    <a:pt x="43261" y="24328"/>
                    <a:pt x="40448" y="13766"/>
                  </a:cubicBezTo>
                  <a:cubicBezTo>
                    <a:pt x="38329" y="5805"/>
                    <a:pt x="29036" y="0"/>
                    <a:pt x="20587" y="0"/>
                  </a:cubicBezTo>
                  <a:close/>
                </a:path>
              </a:pathLst>
            </a:custGeom>
            <a:solidFill>
              <a:srgbClr val="FFDC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46"/>
            <p:cNvSpPr/>
            <p:nvPr/>
          </p:nvSpPr>
          <p:spPr>
            <a:xfrm>
              <a:off x="902700" y="2864025"/>
              <a:ext cx="93225" cy="161875"/>
            </a:xfrm>
            <a:custGeom>
              <a:rect b="b" l="l" r="r" t="t"/>
              <a:pathLst>
                <a:path extrusionOk="0" h="6475" w="3729">
                  <a:moveTo>
                    <a:pt x="1864" y="1"/>
                  </a:moveTo>
                  <a:cubicBezTo>
                    <a:pt x="884" y="1"/>
                    <a:pt x="66" y="1309"/>
                    <a:pt x="1" y="2943"/>
                  </a:cubicBezTo>
                  <a:cubicBezTo>
                    <a:pt x="328" y="3009"/>
                    <a:pt x="655" y="3140"/>
                    <a:pt x="982" y="3303"/>
                  </a:cubicBezTo>
                  <a:cubicBezTo>
                    <a:pt x="687" y="3565"/>
                    <a:pt x="360" y="3794"/>
                    <a:pt x="33" y="4022"/>
                  </a:cubicBezTo>
                  <a:cubicBezTo>
                    <a:pt x="230" y="5428"/>
                    <a:pt x="982" y="6475"/>
                    <a:pt x="1864" y="6475"/>
                  </a:cubicBezTo>
                  <a:cubicBezTo>
                    <a:pt x="2911" y="6475"/>
                    <a:pt x="3728" y="5036"/>
                    <a:pt x="3728" y="3238"/>
                  </a:cubicBezTo>
                  <a:cubicBezTo>
                    <a:pt x="3728" y="1439"/>
                    <a:pt x="2911" y="1"/>
                    <a:pt x="1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46"/>
            <p:cNvSpPr/>
            <p:nvPr/>
          </p:nvSpPr>
          <p:spPr>
            <a:xfrm>
              <a:off x="903525" y="3012800"/>
              <a:ext cx="90750" cy="23725"/>
            </a:xfrm>
            <a:custGeom>
              <a:rect b="b" l="l" r="r" t="t"/>
              <a:pathLst>
                <a:path extrusionOk="0" h="949" w="3630">
                  <a:moveTo>
                    <a:pt x="1472" y="1"/>
                  </a:moveTo>
                  <a:cubicBezTo>
                    <a:pt x="1341" y="1"/>
                    <a:pt x="1243" y="33"/>
                    <a:pt x="1112" y="66"/>
                  </a:cubicBezTo>
                  <a:cubicBezTo>
                    <a:pt x="1014" y="66"/>
                    <a:pt x="916" y="99"/>
                    <a:pt x="818" y="164"/>
                  </a:cubicBezTo>
                  <a:cubicBezTo>
                    <a:pt x="720" y="197"/>
                    <a:pt x="622" y="230"/>
                    <a:pt x="556" y="262"/>
                  </a:cubicBezTo>
                  <a:cubicBezTo>
                    <a:pt x="425" y="328"/>
                    <a:pt x="295" y="426"/>
                    <a:pt x="164" y="524"/>
                  </a:cubicBezTo>
                  <a:cubicBezTo>
                    <a:pt x="131" y="557"/>
                    <a:pt x="98" y="589"/>
                    <a:pt x="66" y="622"/>
                  </a:cubicBezTo>
                  <a:cubicBezTo>
                    <a:pt x="0" y="655"/>
                    <a:pt x="0" y="720"/>
                    <a:pt x="33" y="785"/>
                  </a:cubicBezTo>
                  <a:cubicBezTo>
                    <a:pt x="33" y="883"/>
                    <a:pt x="98" y="949"/>
                    <a:pt x="197" y="949"/>
                  </a:cubicBezTo>
                  <a:lnTo>
                    <a:pt x="360" y="916"/>
                  </a:lnTo>
                  <a:cubicBezTo>
                    <a:pt x="458" y="883"/>
                    <a:pt x="589" y="883"/>
                    <a:pt x="720" y="851"/>
                  </a:cubicBezTo>
                  <a:lnTo>
                    <a:pt x="981" y="851"/>
                  </a:lnTo>
                  <a:cubicBezTo>
                    <a:pt x="1047" y="818"/>
                    <a:pt x="1145" y="818"/>
                    <a:pt x="1243" y="818"/>
                  </a:cubicBezTo>
                  <a:lnTo>
                    <a:pt x="1537" y="785"/>
                  </a:lnTo>
                  <a:lnTo>
                    <a:pt x="2420" y="785"/>
                  </a:lnTo>
                  <a:cubicBezTo>
                    <a:pt x="2518" y="818"/>
                    <a:pt x="2616" y="818"/>
                    <a:pt x="2682" y="818"/>
                  </a:cubicBezTo>
                  <a:lnTo>
                    <a:pt x="2943" y="818"/>
                  </a:lnTo>
                  <a:cubicBezTo>
                    <a:pt x="3107" y="851"/>
                    <a:pt x="3303" y="883"/>
                    <a:pt x="3466" y="883"/>
                  </a:cubicBezTo>
                  <a:cubicBezTo>
                    <a:pt x="3532" y="883"/>
                    <a:pt x="3564" y="883"/>
                    <a:pt x="3597" y="851"/>
                  </a:cubicBezTo>
                  <a:cubicBezTo>
                    <a:pt x="3630" y="785"/>
                    <a:pt x="3630" y="720"/>
                    <a:pt x="3597" y="655"/>
                  </a:cubicBezTo>
                  <a:cubicBezTo>
                    <a:pt x="3434" y="524"/>
                    <a:pt x="3270" y="393"/>
                    <a:pt x="3107" y="295"/>
                  </a:cubicBezTo>
                  <a:cubicBezTo>
                    <a:pt x="2911" y="230"/>
                    <a:pt x="2714" y="131"/>
                    <a:pt x="2518" y="99"/>
                  </a:cubicBezTo>
                  <a:cubicBezTo>
                    <a:pt x="2289" y="33"/>
                    <a:pt x="2060" y="1"/>
                    <a:pt x="1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46"/>
            <p:cNvSpPr/>
            <p:nvPr/>
          </p:nvSpPr>
          <p:spPr>
            <a:xfrm>
              <a:off x="503775" y="2864025"/>
              <a:ext cx="94050" cy="161875"/>
            </a:xfrm>
            <a:custGeom>
              <a:rect b="b" l="l" r="r" t="t"/>
              <a:pathLst>
                <a:path extrusionOk="0" h="6475" w="3762">
                  <a:moveTo>
                    <a:pt x="1897" y="1"/>
                  </a:moveTo>
                  <a:cubicBezTo>
                    <a:pt x="851" y="1"/>
                    <a:pt x="1" y="1439"/>
                    <a:pt x="1" y="3238"/>
                  </a:cubicBezTo>
                  <a:cubicBezTo>
                    <a:pt x="1" y="5036"/>
                    <a:pt x="851" y="6475"/>
                    <a:pt x="1897" y="6475"/>
                  </a:cubicBezTo>
                  <a:cubicBezTo>
                    <a:pt x="2780" y="6475"/>
                    <a:pt x="3532" y="5428"/>
                    <a:pt x="3729" y="4022"/>
                  </a:cubicBezTo>
                  <a:cubicBezTo>
                    <a:pt x="3402" y="3794"/>
                    <a:pt x="3075" y="3565"/>
                    <a:pt x="2780" y="3303"/>
                  </a:cubicBezTo>
                  <a:cubicBezTo>
                    <a:pt x="3075" y="3140"/>
                    <a:pt x="3434" y="3009"/>
                    <a:pt x="3761" y="2943"/>
                  </a:cubicBezTo>
                  <a:cubicBezTo>
                    <a:pt x="3663" y="1309"/>
                    <a:pt x="2878" y="1"/>
                    <a:pt x="1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46"/>
            <p:cNvSpPr/>
            <p:nvPr/>
          </p:nvSpPr>
          <p:spPr>
            <a:xfrm>
              <a:off x="504600" y="3012800"/>
              <a:ext cx="91575" cy="23725"/>
            </a:xfrm>
            <a:custGeom>
              <a:rect b="b" l="l" r="r" t="t"/>
              <a:pathLst>
                <a:path extrusionOk="0" h="949" w="3663">
                  <a:moveTo>
                    <a:pt x="1505" y="1"/>
                  </a:moveTo>
                  <a:cubicBezTo>
                    <a:pt x="1374" y="1"/>
                    <a:pt x="1276" y="33"/>
                    <a:pt x="1145" y="66"/>
                  </a:cubicBezTo>
                  <a:cubicBezTo>
                    <a:pt x="1047" y="66"/>
                    <a:pt x="949" y="99"/>
                    <a:pt x="851" y="164"/>
                  </a:cubicBezTo>
                  <a:cubicBezTo>
                    <a:pt x="753" y="197"/>
                    <a:pt x="655" y="230"/>
                    <a:pt x="589" y="262"/>
                  </a:cubicBezTo>
                  <a:cubicBezTo>
                    <a:pt x="426" y="328"/>
                    <a:pt x="328" y="426"/>
                    <a:pt x="197" y="524"/>
                  </a:cubicBezTo>
                  <a:cubicBezTo>
                    <a:pt x="131" y="589"/>
                    <a:pt x="99" y="622"/>
                    <a:pt x="99" y="622"/>
                  </a:cubicBezTo>
                  <a:cubicBezTo>
                    <a:pt x="33" y="655"/>
                    <a:pt x="1" y="720"/>
                    <a:pt x="33" y="785"/>
                  </a:cubicBezTo>
                  <a:cubicBezTo>
                    <a:pt x="33" y="883"/>
                    <a:pt x="131" y="949"/>
                    <a:pt x="230" y="949"/>
                  </a:cubicBezTo>
                  <a:lnTo>
                    <a:pt x="360" y="916"/>
                  </a:lnTo>
                  <a:cubicBezTo>
                    <a:pt x="491" y="883"/>
                    <a:pt x="589" y="883"/>
                    <a:pt x="753" y="851"/>
                  </a:cubicBezTo>
                  <a:lnTo>
                    <a:pt x="982" y="851"/>
                  </a:lnTo>
                  <a:cubicBezTo>
                    <a:pt x="1080" y="818"/>
                    <a:pt x="1178" y="818"/>
                    <a:pt x="1276" y="818"/>
                  </a:cubicBezTo>
                  <a:lnTo>
                    <a:pt x="1570" y="785"/>
                  </a:lnTo>
                  <a:lnTo>
                    <a:pt x="2453" y="785"/>
                  </a:lnTo>
                  <a:cubicBezTo>
                    <a:pt x="2518" y="818"/>
                    <a:pt x="2616" y="818"/>
                    <a:pt x="2715" y="818"/>
                  </a:cubicBezTo>
                  <a:lnTo>
                    <a:pt x="2943" y="818"/>
                  </a:lnTo>
                  <a:cubicBezTo>
                    <a:pt x="3140" y="851"/>
                    <a:pt x="3303" y="883"/>
                    <a:pt x="3499" y="883"/>
                  </a:cubicBezTo>
                  <a:cubicBezTo>
                    <a:pt x="3565" y="883"/>
                    <a:pt x="3597" y="883"/>
                    <a:pt x="3630" y="851"/>
                  </a:cubicBezTo>
                  <a:cubicBezTo>
                    <a:pt x="3663" y="785"/>
                    <a:pt x="3663" y="720"/>
                    <a:pt x="3630" y="655"/>
                  </a:cubicBezTo>
                  <a:cubicBezTo>
                    <a:pt x="3467" y="524"/>
                    <a:pt x="3303" y="426"/>
                    <a:pt x="3140" y="295"/>
                  </a:cubicBezTo>
                  <a:cubicBezTo>
                    <a:pt x="2943" y="230"/>
                    <a:pt x="2747" y="131"/>
                    <a:pt x="2551" y="99"/>
                  </a:cubicBezTo>
                  <a:cubicBezTo>
                    <a:pt x="2322" y="33"/>
                    <a:pt x="2093" y="1"/>
                    <a:pt x="1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46"/>
            <p:cNvSpPr/>
            <p:nvPr/>
          </p:nvSpPr>
          <p:spPr>
            <a:xfrm>
              <a:off x="626400" y="2983875"/>
              <a:ext cx="112500" cy="137675"/>
            </a:xfrm>
            <a:custGeom>
              <a:rect b="b" l="l" r="r" t="t"/>
              <a:pathLst>
                <a:path extrusionOk="0" h="5507" w="4500">
                  <a:moveTo>
                    <a:pt x="2473" y="0"/>
                  </a:moveTo>
                  <a:cubicBezTo>
                    <a:pt x="2455" y="0"/>
                    <a:pt x="2438" y="4"/>
                    <a:pt x="2420" y="13"/>
                  </a:cubicBezTo>
                  <a:cubicBezTo>
                    <a:pt x="2322" y="46"/>
                    <a:pt x="2257" y="111"/>
                    <a:pt x="2290" y="209"/>
                  </a:cubicBezTo>
                  <a:lnTo>
                    <a:pt x="2322" y="307"/>
                  </a:lnTo>
                  <a:cubicBezTo>
                    <a:pt x="2322" y="373"/>
                    <a:pt x="2355" y="438"/>
                    <a:pt x="2388" y="536"/>
                  </a:cubicBezTo>
                  <a:cubicBezTo>
                    <a:pt x="2420" y="765"/>
                    <a:pt x="2453" y="1027"/>
                    <a:pt x="2453" y="1256"/>
                  </a:cubicBezTo>
                  <a:lnTo>
                    <a:pt x="2453" y="1648"/>
                  </a:lnTo>
                  <a:lnTo>
                    <a:pt x="2453" y="1877"/>
                  </a:lnTo>
                  <a:cubicBezTo>
                    <a:pt x="2290" y="1812"/>
                    <a:pt x="2093" y="1779"/>
                    <a:pt x="1930" y="1779"/>
                  </a:cubicBezTo>
                  <a:cubicBezTo>
                    <a:pt x="1603" y="1779"/>
                    <a:pt x="1309" y="1812"/>
                    <a:pt x="1014" y="1942"/>
                  </a:cubicBezTo>
                  <a:cubicBezTo>
                    <a:pt x="687" y="2040"/>
                    <a:pt x="393" y="2302"/>
                    <a:pt x="197" y="2629"/>
                  </a:cubicBezTo>
                  <a:cubicBezTo>
                    <a:pt x="33" y="2923"/>
                    <a:pt x="1" y="3283"/>
                    <a:pt x="66" y="3643"/>
                  </a:cubicBezTo>
                  <a:cubicBezTo>
                    <a:pt x="99" y="3937"/>
                    <a:pt x="230" y="4264"/>
                    <a:pt x="426" y="4493"/>
                  </a:cubicBezTo>
                  <a:cubicBezTo>
                    <a:pt x="589" y="4722"/>
                    <a:pt x="818" y="4918"/>
                    <a:pt x="1047" y="5081"/>
                  </a:cubicBezTo>
                  <a:cubicBezTo>
                    <a:pt x="1243" y="5212"/>
                    <a:pt x="1472" y="5310"/>
                    <a:pt x="1701" y="5376"/>
                  </a:cubicBezTo>
                  <a:cubicBezTo>
                    <a:pt x="1897" y="5441"/>
                    <a:pt x="2093" y="5474"/>
                    <a:pt x="2290" y="5506"/>
                  </a:cubicBezTo>
                  <a:lnTo>
                    <a:pt x="2747" y="5506"/>
                  </a:lnTo>
                  <a:cubicBezTo>
                    <a:pt x="2911" y="5506"/>
                    <a:pt x="3042" y="5474"/>
                    <a:pt x="3172" y="5441"/>
                  </a:cubicBezTo>
                  <a:cubicBezTo>
                    <a:pt x="3238" y="5441"/>
                    <a:pt x="3303" y="5376"/>
                    <a:pt x="3303" y="5310"/>
                  </a:cubicBezTo>
                  <a:cubicBezTo>
                    <a:pt x="3303" y="5212"/>
                    <a:pt x="3238" y="5147"/>
                    <a:pt x="3172" y="5114"/>
                  </a:cubicBezTo>
                  <a:lnTo>
                    <a:pt x="2813" y="5081"/>
                  </a:lnTo>
                  <a:cubicBezTo>
                    <a:pt x="2715" y="5049"/>
                    <a:pt x="2584" y="5049"/>
                    <a:pt x="2420" y="4983"/>
                  </a:cubicBezTo>
                  <a:cubicBezTo>
                    <a:pt x="2257" y="4951"/>
                    <a:pt x="2126" y="4885"/>
                    <a:pt x="1963" y="4820"/>
                  </a:cubicBezTo>
                  <a:cubicBezTo>
                    <a:pt x="1799" y="4722"/>
                    <a:pt x="1636" y="4624"/>
                    <a:pt x="1472" y="4493"/>
                  </a:cubicBezTo>
                  <a:cubicBezTo>
                    <a:pt x="1309" y="4395"/>
                    <a:pt x="1178" y="4231"/>
                    <a:pt x="1080" y="4068"/>
                  </a:cubicBezTo>
                  <a:cubicBezTo>
                    <a:pt x="949" y="3904"/>
                    <a:pt x="884" y="3708"/>
                    <a:pt x="851" y="3512"/>
                  </a:cubicBezTo>
                  <a:cubicBezTo>
                    <a:pt x="818" y="3316"/>
                    <a:pt x="851" y="3152"/>
                    <a:pt x="949" y="2989"/>
                  </a:cubicBezTo>
                  <a:cubicBezTo>
                    <a:pt x="1014" y="2825"/>
                    <a:pt x="1178" y="2694"/>
                    <a:pt x="1341" y="2629"/>
                  </a:cubicBezTo>
                  <a:cubicBezTo>
                    <a:pt x="1537" y="2564"/>
                    <a:pt x="1734" y="2498"/>
                    <a:pt x="1963" y="2498"/>
                  </a:cubicBezTo>
                  <a:cubicBezTo>
                    <a:pt x="2159" y="2498"/>
                    <a:pt x="2388" y="2498"/>
                    <a:pt x="2584" y="2531"/>
                  </a:cubicBezTo>
                  <a:cubicBezTo>
                    <a:pt x="2780" y="2564"/>
                    <a:pt x="2976" y="2629"/>
                    <a:pt x="3172" y="2694"/>
                  </a:cubicBezTo>
                  <a:cubicBezTo>
                    <a:pt x="3303" y="2760"/>
                    <a:pt x="3467" y="2825"/>
                    <a:pt x="3630" y="2923"/>
                  </a:cubicBezTo>
                  <a:cubicBezTo>
                    <a:pt x="3761" y="2989"/>
                    <a:pt x="3859" y="3054"/>
                    <a:pt x="3957" y="3120"/>
                  </a:cubicBezTo>
                  <a:lnTo>
                    <a:pt x="4251" y="3348"/>
                  </a:lnTo>
                  <a:cubicBezTo>
                    <a:pt x="4272" y="3369"/>
                    <a:pt x="4296" y="3378"/>
                    <a:pt x="4320" y="3378"/>
                  </a:cubicBezTo>
                  <a:cubicBezTo>
                    <a:pt x="4409" y="3378"/>
                    <a:pt x="4499" y="3255"/>
                    <a:pt x="4448" y="3152"/>
                  </a:cubicBezTo>
                  <a:lnTo>
                    <a:pt x="4448" y="3152"/>
                  </a:lnTo>
                  <a:lnTo>
                    <a:pt x="4382" y="3185"/>
                  </a:lnTo>
                  <a:lnTo>
                    <a:pt x="4317" y="3087"/>
                  </a:lnTo>
                  <a:cubicBezTo>
                    <a:pt x="4284" y="3021"/>
                    <a:pt x="4219" y="2956"/>
                    <a:pt x="4153" y="2858"/>
                  </a:cubicBezTo>
                  <a:cubicBezTo>
                    <a:pt x="4055" y="2760"/>
                    <a:pt x="3957" y="2662"/>
                    <a:pt x="3826" y="2564"/>
                  </a:cubicBezTo>
                  <a:cubicBezTo>
                    <a:pt x="3663" y="2433"/>
                    <a:pt x="3499" y="2302"/>
                    <a:pt x="3336" y="2204"/>
                  </a:cubicBezTo>
                  <a:lnTo>
                    <a:pt x="3238" y="2171"/>
                  </a:lnTo>
                  <a:lnTo>
                    <a:pt x="3238" y="1942"/>
                  </a:lnTo>
                  <a:cubicBezTo>
                    <a:pt x="3238" y="1844"/>
                    <a:pt x="3205" y="1714"/>
                    <a:pt x="3172" y="1550"/>
                  </a:cubicBezTo>
                  <a:cubicBezTo>
                    <a:pt x="3140" y="1419"/>
                    <a:pt x="3107" y="1288"/>
                    <a:pt x="3074" y="1158"/>
                  </a:cubicBezTo>
                  <a:cubicBezTo>
                    <a:pt x="2976" y="896"/>
                    <a:pt x="2878" y="634"/>
                    <a:pt x="2780" y="406"/>
                  </a:cubicBezTo>
                  <a:lnTo>
                    <a:pt x="2649" y="177"/>
                  </a:lnTo>
                  <a:cubicBezTo>
                    <a:pt x="2649" y="144"/>
                    <a:pt x="2617" y="111"/>
                    <a:pt x="2617" y="79"/>
                  </a:cubicBezTo>
                  <a:cubicBezTo>
                    <a:pt x="2569" y="31"/>
                    <a:pt x="2521" y="0"/>
                    <a:pt x="2473" y="0"/>
                  </a:cubicBezTo>
                  <a:close/>
                </a:path>
              </a:pathLst>
            </a:custGeom>
            <a:solidFill>
              <a:srgbClr val="EBA0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46"/>
            <p:cNvSpPr/>
            <p:nvPr/>
          </p:nvSpPr>
          <p:spPr>
            <a:xfrm>
              <a:off x="853650" y="2785475"/>
              <a:ext cx="170075" cy="92950"/>
            </a:xfrm>
            <a:custGeom>
              <a:rect b="b" l="l" r="r" t="t"/>
              <a:pathLst>
                <a:path extrusionOk="0" h="3718" w="6803">
                  <a:moveTo>
                    <a:pt x="237" y="0"/>
                  </a:moveTo>
                  <a:cubicBezTo>
                    <a:pt x="234" y="0"/>
                    <a:pt x="232" y="1"/>
                    <a:pt x="230" y="4"/>
                  </a:cubicBezTo>
                  <a:cubicBezTo>
                    <a:pt x="99" y="461"/>
                    <a:pt x="33" y="919"/>
                    <a:pt x="33" y="1377"/>
                  </a:cubicBezTo>
                  <a:cubicBezTo>
                    <a:pt x="1" y="1606"/>
                    <a:pt x="132" y="1835"/>
                    <a:pt x="328" y="1965"/>
                  </a:cubicBezTo>
                  <a:cubicBezTo>
                    <a:pt x="1472" y="2587"/>
                    <a:pt x="2715" y="3077"/>
                    <a:pt x="3990" y="3404"/>
                  </a:cubicBezTo>
                  <a:cubicBezTo>
                    <a:pt x="4997" y="3641"/>
                    <a:pt x="5656" y="3717"/>
                    <a:pt x="6081" y="3717"/>
                  </a:cubicBezTo>
                  <a:cubicBezTo>
                    <a:pt x="6594" y="3717"/>
                    <a:pt x="6766" y="3606"/>
                    <a:pt x="6802" y="3535"/>
                  </a:cubicBezTo>
                  <a:cubicBezTo>
                    <a:pt x="6802" y="2979"/>
                    <a:pt x="6769" y="2423"/>
                    <a:pt x="6639" y="1900"/>
                  </a:cubicBezTo>
                  <a:cubicBezTo>
                    <a:pt x="6580" y="1782"/>
                    <a:pt x="6462" y="1759"/>
                    <a:pt x="6321" y="1759"/>
                  </a:cubicBezTo>
                  <a:cubicBezTo>
                    <a:pt x="6227" y="1759"/>
                    <a:pt x="6122" y="1769"/>
                    <a:pt x="6017" y="1769"/>
                  </a:cubicBezTo>
                  <a:cubicBezTo>
                    <a:pt x="5918" y="1769"/>
                    <a:pt x="5367" y="1821"/>
                    <a:pt x="4623" y="1821"/>
                  </a:cubicBezTo>
                  <a:cubicBezTo>
                    <a:pt x="3406" y="1821"/>
                    <a:pt x="1673" y="1682"/>
                    <a:pt x="557" y="952"/>
                  </a:cubicBezTo>
                  <a:cubicBezTo>
                    <a:pt x="525" y="889"/>
                    <a:pt x="310" y="0"/>
                    <a:pt x="237" y="0"/>
                  </a:cubicBezTo>
                  <a:close/>
                </a:path>
              </a:pathLst>
            </a:custGeom>
            <a:solidFill>
              <a:srgbClr val="A83B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46"/>
            <p:cNvSpPr/>
            <p:nvPr/>
          </p:nvSpPr>
          <p:spPr>
            <a:xfrm>
              <a:off x="453100" y="2785475"/>
              <a:ext cx="141450" cy="92525"/>
            </a:xfrm>
            <a:custGeom>
              <a:rect b="b" l="l" r="r" t="t"/>
              <a:pathLst>
                <a:path extrusionOk="0" h="3701" w="5658">
                  <a:moveTo>
                    <a:pt x="5487" y="0"/>
                  </a:moveTo>
                  <a:cubicBezTo>
                    <a:pt x="5418" y="0"/>
                    <a:pt x="5264" y="889"/>
                    <a:pt x="5232" y="952"/>
                  </a:cubicBezTo>
                  <a:cubicBezTo>
                    <a:pt x="4299" y="1682"/>
                    <a:pt x="2849" y="1821"/>
                    <a:pt x="1828" y="1821"/>
                  </a:cubicBezTo>
                  <a:cubicBezTo>
                    <a:pt x="1205" y="1821"/>
                    <a:pt x="741" y="1769"/>
                    <a:pt x="655" y="1769"/>
                  </a:cubicBezTo>
                  <a:cubicBezTo>
                    <a:pt x="567" y="1769"/>
                    <a:pt x="474" y="1756"/>
                    <a:pt x="388" y="1756"/>
                  </a:cubicBezTo>
                  <a:cubicBezTo>
                    <a:pt x="281" y="1756"/>
                    <a:pt x="186" y="1777"/>
                    <a:pt x="131" y="1867"/>
                  </a:cubicBezTo>
                  <a:cubicBezTo>
                    <a:pt x="33" y="2423"/>
                    <a:pt x="1" y="2979"/>
                    <a:pt x="1" y="3535"/>
                  </a:cubicBezTo>
                  <a:cubicBezTo>
                    <a:pt x="36" y="3589"/>
                    <a:pt x="189" y="3701"/>
                    <a:pt x="625" y="3701"/>
                  </a:cubicBezTo>
                  <a:cubicBezTo>
                    <a:pt x="986" y="3701"/>
                    <a:pt x="1542" y="3624"/>
                    <a:pt x="2388" y="3371"/>
                  </a:cubicBezTo>
                  <a:cubicBezTo>
                    <a:pt x="3467" y="3044"/>
                    <a:pt x="4513" y="2587"/>
                    <a:pt x="5461" y="1965"/>
                  </a:cubicBezTo>
                  <a:cubicBezTo>
                    <a:pt x="5559" y="1900"/>
                    <a:pt x="5657" y="1737"/>
                    <a:pt x="5657" y="1410"/>
                  </a:cubicBezTo>
                  <a:cubicBezTo>
                    <a:pt x="5657" y="919"/>
                    <a:pt x="5592" y="461"/>
                    <a:pt x="5494" y="4"/>
                  </a:cubicBezTo>
                  <a:cubicBezTo>
                    <a:pt x="5492" y="1"/>
                    <a:pt x="5489" y="0"/>
                    <a:pt x="5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46"/>
            <p:cNvSpPr/>
            <p:nvPr/>
          </p:nvSpPr>
          <p:spPr>
            <a:xfrm>
              <a:off x="646850" y="3131500"/>
              <a:ext cx="295125" cy="97950"/>
            </a:xfrm>
            <a:custGeom>
              <a:rect b="b" l="l" r="r" t="t"/>
              <a:pathLst>
                <a:path extrusionOk="0" h="3918" w="11805">
                  <a:moveTo>
                    <a:pt x="7114" y="1"/>
                  </a:moveTo>
                  <a:cubicBezTo>
                    <a:pt x="3811" y="1"/>
                    <a:pt x="1021" y="2500"/>
                    <a:pt x="0" y="3918"/>
                  </a:cubicBezTo>
                  <a:cubicBezTo>
                    <a:pt x="1329" y="3470"/>
                    <a:pt x="3237" y="3343"/>
                    <a:pt x="5087" y="3343"/>
                  </a:cubicBezTo>
                  <a:cubicBezTo>
                    <a:pt x="7516" y="3343"/>
                    <a:pt x="9845" y="3562"/>
                    <a:pt x="10638" y="3562"/>
                  </a:cubicBezTo>
                  <a:cubicBezTo>
                    <a:pt x="10698" y="3562"/>
                    <a:pt x="10749" y="3561"/>
                    <a:pt x="10791" y="3558"/>
                  </a:cubicBezTo>
                  <a:cubicBezTo>
                    <a:pt x="11804" y="3460"/>
                    <a:pt x="11575" y="942"/>
                    <a:pt x="8665" y="190"/>
                  </a:cubicBezTo>
                  <a:cubicBezTo>
                    <a:pt x="8139" y="60"/>
                    <a:pt x="7621" y="1"/>
                    <a:pt x="7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46"/>
            <p:cNvSpPr/>
            <p:nvPr/>
          </p:nvSpPr>
          <p:spPr>
            <a:xfrm>
              <a:off x="605025" y="3219000"/>
              <a:ext cx="41850" cy="25975"/>
            </a:xfrm>
            <a:custGeom>
              <a:rect b="b" l="l" r="r" t="t"/>
              <a:pathLst>
                <a:path extrusionOk="0" h="1039" w="1674">
                  <a:moveTo>
                    <a:pt x="29" y="1"/>
                  </a:moveTo>
                  <a:cubicBezTo>
                    <a:pt x="0" y="1"/>
                    <a:pt x="12" y="44"/>
                    <a:pt x="71" y="123"/>
                  </a:cubicBezTo>
                  <a:cubicBezTo>
                    <a:pt x="398" y="450"/>
                    <a:pt x="725" y="777"/>
                    <a:pt x="1117" y="1039"/>
                  </a:cubicBezTo>
                  <a:cubicBezTo>
                    <a:pt x="1215" y="1039"/>
                    <a:pt x="1673" y="418"/>
                    <a:pt x="1673" y="418"/>
                  </a:cubicBezTo>
                  <a:lnTo>
                    <a:pt x="1673" y="418"/>
                  </a:lnTo>
                  <a:lnTo>
                    <a:pt x="1150" y="581"/>
                  </a:lnTo>
                  <a:cubicBezTo>
                    <a:pt x="790" y="418"/>
                    <a:pt x="463" y="254"/>
                    <a:pt x="136" y="58"/>
                  </a:cubicBezTo>
                  <a:cubicBezTo>
                    <a:pt x="85" y="19"/>
                    <a:pt x="48" y="1"/>
                    <a:pt x="29" y="1"/>
                  </a:cubicBezTo>
                  <a:close/>
                </a:path>
              </a:pathLst>
            </a:custGeom>
            <a:solidFill>
              <a:srgbClr val="EBA0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46"/>
            <p:cNvSpPr/>
            <p:nvPr/>
          </p:nvSpPr>
          <p:spPr>
            <a:xfrm>
              <a:off x="736750" y="3262950"/>
              <a:ext cx="55625" cy="19100"/>
            </a:xfrm>
            <a:custGeom>
              <a:rect b="b" l="l" r="r" t="t"/>
              <a:pathLst>
                <a:path extrusionOk="0" h="764" w="2225">
                  <a:moveTo>
                    <a:pt x="720" y="0"/>
                  </a:moveTo>
                  <a:cubicBezTo>
                    <a:pt x="426" y="0"/>
                    <a:pt x="132" y="164"/>
                    <a:pt x="1" y="458"/>
                  </a:cubicBezTo>
                  <a:cubicBezTo>
                    <a:pt x="420" y="677"/>
                    <a:pt x="1052" y="763"/>
                    <a:pt x="1529" y="763"/>
                  </a:cubicBezTo>
                  <a:cubicBezTo>
                    <a:pt x="1909" y="763"/>
                    <a:pt x="2192" y="708"/>
                    <a:pt x="2192" y="622"/>
                  </a:cubicBezTo>
                  <a:cubicBezTo>
                    <a:pt x="2224" y="425"/>
                    <a:pt x="1440" y="66"/>
                    <a:pt x="720" y="0"/>
                  </a:cubicBezTo>
                  <a:close/>
                </a:path>
              </a:pathLst>
            </a:custGeom>
            <a:solidFill>
              <a:srgbClr val="EBA0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46"/>
            <p:cNvSpPr/>
            <p:nvPr/>
          </p:nvSpPr>
          <p:spPr>
            <a:xfrm>
              <a:off x="973000" y="2937025"/>
              <a:ext cx="56425" cy="78250"/>
            </a:xfrm>
            <a:custGeom>
              <a:rect b="b" l="l" r="r" t="t"/>
              <a:pathLst>
                <a:path extrusionOk="0" h="3130" w="2257">
                  <a:moveTo>
                    <a:pt x="2121" y="1"/>
                  </a:moveTo>
                  <a:cubicBezTo>
                    <a:pt x="1858" y="1"/>
                    <a:pt x="994" y="419"/>
                    <a:pt x="589" y="939"/>
                  </a:cubicBezTo>
                  <a:cubicBezTo>
                    <a:pt x="295" y="1658"/>
                    <a:pt x="99" y="2378"/>
                    <a:pt x="1" y="3130"/>
                  </a:cubicBezTo>
                  <a:cubicBezTo>
                    <a:pt x="1636" y="2181"/>
                    <a:pt x="2257" y="187"/>
                    <a:pt x="2192" y="23"/>
                  </a:cubicBezTo>
                  <a:cubicBezTo>
                    <a:pt x="2180" y="8"/>
                    <a:pt x="2156" y="1"/>
                    <a:pt x="2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46"/>
            <p:cNvSpPr/>
            <p:nvPr/>
          </p:nvSpPr>
          <p:spPr>
            <a:xfrm>
              <a:off x="472725" y="2937025"/>
              <a:ext cx="57250" cy="78250"/>
            </a:xfrm>
            <a:custGeom>
              <a:rect b="b" l="l" r="r" t="t"/>
              <a:pathLst>
                <a:path extrusionOk="0" h="3130" w="2290">
                  <a:moveTo>
                    <a:pt x="136" y="1"/>
                  </a:moveTo>
                  <a:cubicBezTo>
                    <a:pt x="101" y="1"/>
                    <a:pt x="77" y="8"/>
                    <a:pt x="66" y="23"/>
                  </a:cubicBezTo>
                  <a:cubicBezTo>
                    <a:pt x="0" y="187"/>
                    <a:pt x="622" y="2181"/>
                    <a:pt x="2289" y="3130"/>
                  </a:cubicBezTo>
                  <a:cubicBezTo>
                    <a:pt x="2158" y="2378"/>
                    <a:pt x="1930" y="1658"/>
                    <a:pt x="1668" y="939"/>
                  </a:cubicBezTo>
                  <a:cubicBezTo>
                    <a:pt x="1264" y="419"/>
                    <a:pt x="399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46"/>
            <p:cNvSpPr/>
            <p:nvPr/>
          </p:nvSpPr>
          <p:spPr>
            <a:xfrm>
              <a:off x="473550" y="2176550"/>
              <a:ext cx="1124025" cy="747575"/>
            </a:xfrm>
            <a:custGeom>
              <a:rect b="b" l="l" r="r" t="t"/>
              <a:pathLst>
                <a:path extrusionOk="0" h="29903" w="44961">
                  <a:moveTo>
                    <a:pt x="18998" y="0"/>
                  </a:moveTo>
                  <a:cubicBezTo>
                    <a:pt x="4349" y="0"/>
                    <a:pt x="0" y="9221"/>
                    <a:pt x="0" y="9221"/>
                  </a:cubicBezTo>
                  <a:cubicBezTo>
                    <a:pt x="0" y="9221"/>
                    <a:pt x="262" y="9941"/>
                    <a:pt x="981" y="11543"/>
                  </a:cubicBezTo>
                  <a:cubicBezTo>
                    <a:pt x="6127" y="23928"/>
                    <a:pt x="18589" y="29903"/>
                    <a:pt x="30253" y="29903"/>
                  </a:cubicBezTo>
                  <a:cubicBezTo>
                    <a:pt x="31707" y="29903"/>
                    <a:pt x="33149" y="29810"/>
                    <a:pt x="34562" y="29625"/>
                  </a:cubicBezTo>
                  <a:lnTo>
                    <a:pt x="41429" y="29625"/>
                  </a:lnTo>
                  <a:cubicBezTo>
                    <a:pt x="41429" y="29625"/>
                    <a:pt x="44960" y="21450"/>
                    <a:pt x="42769" y="14257"/>
                  </a:cubicBezTo>
                  <a:cubicBezTo>
                    <a:pt x="40546" y="7063"/>
                    <a:pt x="31881" y="0"/>
                    <a:pt x="18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46"/>
            <p:cNvSpPr/>
            <p:nvPr/>
          </p:nvSpPr>
          <p:spPr>
            <a:xfrm>
              <a:off x="1143025" y="2886925"/>
              <a:ext cx="178250" cy="250825"/>
            </a:xfrm>
            <a:custGeom>
              <a:rect b="b" l="l" r="r" t="t"/>
              <a:pathLst>
                <a:path extrusionOk="0" h="10033" w="7130">
                  <a:moveTo>
                    <a:pt x="5789" y="0"/>
                  </a:moveTo>
                  <a:cubicBezTo>
                    <a:pt x="5560" y="33"/>
                    <a:pt x="5331" y="66"/>
                    <a:pt x="5102" y="98"/>
                  </a:cubicBezTo>
                  <a:cubicBezTo>
                    <a:pt x="4840" y="164"/>
                    <a:pt x="4546" y="229"/>
                    <a:pt x="4284" y="327"/>
                  </a:cubicBezTo>
                  <a:cubicBezTo>
                    <a:pt x="3957" y="425"/>
                    <a:pt x="3630" y="589"/>
                    <a:pt x="3336" y="752"/>
                  </a:cubicBezTo>
                  <a:cubicBezTo>
                    <a:pt x="3009" y="948"/>
                    <a:pt x="2682" y="1177"/>
                    <a:pt x="2388" y="1406"/>
                  </a:cubicBezTo>
                  <a:cubicBezTo>
                    <a:pt x="2224" y="1537"/>
                    <a:pt x="2028" y="1668"/>
                    <a:pt x="1897" y="1831"/>
                  </a:cubicBezTo>
                  <a:cubicBezTo>
                    <a:pt x="1799" y="1962"/>
                    <a:pt x="1636" y="2126"/>
                    <a:pt x="1505" y="2322"/>
                  </a:cubicBezTo>
                  <a:cubicBezTo>
                    <a:pt x="1243" y="2649"/>
                    <a:pt x="982" y="3041"/>
                    <a:pt x="786" y="3433"/>
                  </a:cubicBezTo>
                  <a:cubicBezTo>
                    <a:pt x="590" y="3826"/>
                    <a:pt x="426" y="4218"/>
                    <a:pt x="295" y="4643"/>
                  </a:cubicBezTo>
                  <a:cubicBezTo>
                    <a:pt x="197" y="5068"/>
                    <a:pt x="99" y="5461"/>
                    <a:pt x="66" y="5886"/>
                  </a:cubicBezTo>
                  <a:cubicBezTo>
                    <a:pt x="34" y="6049"/>
                    <a:pt x="34" y="6278"/>
                    <a:pt x="34" y="6474"/>
                  </a:cubicBezTo>
                  <a:cubicBezTo>
                    <a:pt x="34" y="6572"/>
                    <a:pt x="1" y="6671"/>
                    <a:pt x="34" y="6736"/>
                  </a:cubicBezTo>
                  <a:cubicBezTo>
                    <a:pt x="66" y="6834"/>
                    <a:pt x="66" y="6932"/>
                    <a:pt x="66" y="7030"/>
                  </a:cubicBezTo>
                  <a:cubicBezTo>
                    <a:pt x="99" y="7226"/>
                    <a:pt x="99" y="7390"/>
                    <a:pt x="132" y="7553"/>
                  </a:cubicBezTo>
                  <a:cubicBezTo>
                    <a:pt x="132" y="7717"/>
                    <a:pt x="164" y="7880"/>
                    <a:pt x="230" y="8044"/>
                  </a:cubicBezTo>
                  <a:cubicBezTo>
                    <a:pt x="295" y="8305"/>
                    <a:pt x="393" y="8567"/>
                    <a:pt x="459" y="8861"/>
                  </a:cubicBezTo>
                  <a:cubicBezTo>
                    <a:pt x="557" y="9090"/>
                    <a:pt x="688" y="9286"/>
                    <a:pt x="753" y="9417"/>
                  </a:cubicBezTo>
                  <a:cubicBezTo>
                    <a:pt x="851" y="9581"/>
                    <a:pt x="917" y="9711"/>
                    <a:pt x="982" y="9810"/>
                  </a:cubicBezTo>
                  <a:lnTo>
                    <a:pt x="1080" y="9908"/>
                  </a:lnTo>
                  <a:cubicBezTo>
                    <a:pt x="1080" y="9940"/>
                    <a:pt x="1113" y="9973"/>
                    <a:pt x="1145" y="10006"/>
                  </a:cubicBezTo>
                  <a:cubicBezTo>
                    <a:pt x="1182" y="10024"/>
                    <a:pt x="1218" y="10032"/>
                    <a:pt x="1254" y="10032"/>
                  </a:cubicBezTo>
                  <a:cubicBezTo>
                    <a:pt x="1344" y="10032"/>
                    <a:pt x="1425" y="9978"/>
                    <a:pt x="1472" y="9908"/>
                  </a:cubicBezTo>
                  <a:lnTo>
                    <a:pt x="1538" y="9777"/>
                  </a:lnTo>
                  <a:cubicBezTo>
                    <a:pt x="1570" y="9679"/>
                    <a:pt x="1636" y="9548"/>
                    <a:pt x="1701" y="9417"/>
                  </a:cubicBezTo>
                  <a:cubicBezTo>
                    <a:pt x="1767" y="9254"/>
                    <a:pt x="1865" y="9058"/>
                    <a:pt x="1963" y="8861"/>
                  </a:cubicBezTo>
                  <a:cubicBezTo>
                    <a:pt x="2061" y="8665"/>
                    <a:pt x="2159" y="8436"/>
                    <a:pt x="2257" y="8207"/>
                  </a:cubicBezTo>
                  <a:cubicBezTo>
                    <a:pt x="2355" y="7946"/>
                    <a:pt x="2519" y="7717"/>
                    <a:pt x="2617" y="7455"/>
                  </a:cubicBezTo>
                  <a:cubicBezTo>
                    <a:pt x="2748" y="7194"/>
                    <a:pt x="2911" y="6965"/>
                    <a:pt x="3042" y="6703"/>
                  </a:cubicBezTo>
                  <a:cubicBezTo>
                    <a:pt x="3075" y="6572"/>
                    <a:pt x="3173" y="6474"/>
                    <a:pt x="3238" y="6344"/>
                  </a:cubicBezTo>
                  <a:cubicBezTo>
                    <a:pt x="3303" y="6213"/>
                    <a:pt x="3402" y="6082"/>
                    <a:pt x="3467" y="5984"/>
                  </a:cubicBezTo>
                  <a:cubicBezTo>
                    <a:pt x="3630" y="5722"/>
                    <a:pt x="3794" y="5526"/>
                    <a:pt x="3925" y="5265"/>
                  </a:cubicBezTo>
                  <a:cubicBezTo>
                    <a:pt x="4088" y="5036"/>
                    <a:pt x="4252" y="4807"/>
                    <a:pt x="4415" y="4611"/>
                  </a:cubicBezTo>
                  <a:cubicBezTo>
                    <a:pt x="4611" y="4414"/>
                    <a:pt x="4742" y="4185"/>
                    <a:pt x="4938" y="3989"/>
                  </a:cubicBezTo>
                  <a:cubicBezTo>
                    <a:pt x="5004" y="3859"/>
                    <a:pt x="5102" y="3760"/>
                    <a:pt x="5167" y="3662"/>
                  </a:cubicBezTo>
                  <a:cubicBezTo>
                    <a:pt x="5265" y="3564"/>
                    <a:pt x="5331" y="3466"/>
                    <a:pt x="5429" y="3368"/>
                  </a:cubicBezTo>
                  <a:lnTo>
                    <a:pt x="5887" y="2779"/>
                  </a:lnTo>
                  <a:cubicBezTo>
                    <a:pt x="6017" y="2583"/>
                    <a:pt x="6181" y="2387"/>
                    <a:pt x="6312" y="2224"/>
                  </a:cubicBezTo>
                  <a:cubicBezTo>
                    <a:pt x="6443" y="2060"/>
                    <a:pt x="6541" y="1929"/>
                    <a:pt x="6639" y="1799"/>
                  </a:cubicBezTo>
                  <a:cubicBezTo>
                    <a:pt x="6737" y="1668"/>
                    <a:pt x="6868" y="1504"/>
                    <a:pt x="6966" y="1341"/>
                  </a:cubicBezTo>
                  <a:cubicBezTo>
                    <a:pt x="7031" y="1243"/>
                    <a:pt x="7064" y="1145"/>
                    <a:pt x="7064" y="1014"/>
                  </a:cubicBezTo>
                  <a:cubicBezTo>
                    <a:pt x="7129" y="556"/>
                    <a:pt x="6802" y="98"/>
                    <a:pt x="6344" y="33"/>
                  </a:cubicBezTo>
                  <a:cubicBezTo>
                    <a:pt x="6148" y="33"/>
                    <a:pt x="5985" y="0"/>
                    <a:pt x="5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46"/>
            <p:cNvSpPr/>
            <p:nvPr/>
          </p:nvSpPr>
          <p:spPr>
            <a:xfrm>
              <a:off x="1300800" y="2852425"/>
              <a:ext cx="261225" cy="294250"/>
            </a:xfrm>
            <a:custGeom>
              <a:rect b="b" l="l" r="r" t="t"/>
              <a:pathLst>
                <a:path extrusionOk="0" h="11770" w="10449">
                  <a:moveTo>
                    <a:pt x="5088" y="0"/>
                  </a:moveTo>
                  <a:cubicBezTo>
                    <a:pt x="2776" y="0"/>
                    <a:pt x="516" y="2035"/>
                    <a:pt x="1" y="3996"/>
                  </a:cubicBezTo>
                  <a:lnTo>
                    <a:pt x="589" y="11549"/>
                  </a:lnTo>
                  <a:cubicBezTo>
                    <a:pt x="1162" y="11700"/>
                    <a:pt x="1709" y="11770"/>
                    <a:pt x="2229" y="11770"/>
                  </a:cubicBezTo>
                  <a:cubicBezTo>
                    <a:pt x="8031" y="11770"/>
                    <a:pt x="10449" y="3070"/>
                    <a:pt x="7358" y="759"/>
                  </a:cubicBezTo>
                  <a:cubicBezTo>
                    <a:pt x="6638" y="227"/>
                    <a:pt x="5860" y="0"/>
                    <a:pt x="5088" y="0"/>
                  </a:cubicBezTo>
                  <a:close/>
                </a:path>
              </a:pathLst>
            </a:custGeom>
            <a:solidFill>
              <a:srgbClr val="FFDC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46"/>
            <p:cNvSpPr/>
            <p:nvPr/>
          </p:nvSpPr>
          <p:spPr>
            <a:xfrm>
              <a:off x="1336925" y="2929100"/>
              <a:ext cx="120050" cy="120675"/>
            </a:xfrm>
            <a:custGeom>
              <a:rect b="b" l="l" r="r" t="t"/>
              <a:pathLst>
                <a:path extrusionOk="0" h="4827" w="4802">
                  <a:moveTo>
                    <a:pt x="3604" y="1"/>
                  </a:moveTo>
                  <a:cubicBezTo>
                    <a:pt x="3403" y="1"/>
                    <a:pt x="3194" y="31"/>
                    <a:pt x="3003" y="79"/>
                  </a:cubicBezTo>
                  <a:cubicBezTo>
                    <a:pt x="2447" y="242"/>
                    <a:pt x="1956" y="504"/>
                    <a:pt x="1531" y="896"/>
                  </a:cubicBezTo>
                  <a:cubicBezTo>
                    <a:pt x="1139" y="1289"/>
                    <a:pt x="812" y="1746"/>
                    <a:pt x="583" y="2270"/>
                  </a:cubicBezTo>
                  <a:cubicBezTo>
                    <a:pt x="354" y="2760"/>
                    <a:pt x="158" y="3283"/>
                    <a:pt x="60" y="3806"/>
                  </a:cubicBezTo>
                  <a:lnTo>
                    <a:pt x="60" y="3872"/>
                  </a:lnTo>
                  <a:cubicBezTo>
                    <a:pt x="1" y="4225"/>
                    <a:pt x="272" y="4437"/>
                    <a:pt x="547" y="4437"/>
                  </a:cubicBezTo>
                  <a:cubicBezTo>
                    <a:pt x="731" y="4437"/>
                    <a:pt x="917" y="4343"/>
                    <a:pt x="1008" y="4133"/>
                  </a:cubicBezTo>
                  <a:cubicBezTo>
                    <a:pt x="1106" y="3839"/>
                    <a:pt x="1302" y="3610"/>
                    <a:pt x="1564" y="3447"/>
                  </a:cubicBezTo>
                  <a:cubicBezTo>
                    <a:pt x="1809" y="3310"/>
                    <a:pt x="2077" y="3242"/>
                    <a:pt x="2349" y="3242"/>
                  </a:cubicBezTo>
                  <a:cubicBezTo>
                    <a:pt x="2403" y="3242"/>
                    <a:pt x="2458" y="3245"/>
                    <a:pt x="2512" y="3251"/>
                  </a:cubicBezTo>
                  <a:cubicBezTo>
                    <a:pt x="2839" y="3283"/>
                    <a:pt x="3166" y="3414"/>
                    <a:pt x="3395" y="3676"/>
                  </a:cubicBezTo>
                  <a:cubicBezTo>
                    <a:pt x="3591" y="3937"/>
                    <a:pt x="3722" y="4264"/>
                    <a:pt x="3689" y="4624"/>
                  </a:cubicBezTo>
                  <a:cubicBezTo>
                    <a:pt x="3689" y="4722"/>
                    <a:pt x="3755" y="4820"/>
                    <a:pt x="3853" y="4820"/>
                  </a:cubicBezTo>
                  <a:cubicBezTo>
                    <a:pt x="3866" y="4824"/>
                    <a:pt x="3879" y="4826"/>
                    <a:pt x="3892" y="4826"/>
                  </a:cubicBezTo>
                  <a:cubicBezTo>
                    <a:pt x="3976" y="4826"/>
                    <a:pt x="4053" y="4742"/>
                    <a:pt x="4082" y="4657"/>
                  </a:cubicBezTo>
                  <a:cubicBezTo>
                    <a:pt x="4114" y="4428"/>
                    <a:pt x="4114" y="4199"/>
                    <a:pt x="4082" y="4003"/>
                  </a:cubicBezTo>
                  <a:cubicBezTo>
                    <a:pt x="4016" y="3741"/>
                    <a:pt x="3951" y="3545"/>
                    <a:pt x="3820" y="3349"/>
                  </a:cubicBezTo>
                  <a:cubicBezTo>
                    <a:pt x="3526" y="2924"/>
                    <a:pt x="3101" y="2662"/>
                    <a:pt x="2643" y="2564"/>
                  </a:cubicBezTo>
                  <a:cubicBezTo>
                    <a:pt x="2475" y="2525"/>
                    <a:pt x="2303" y="2507"/>
                    <a:pt x="2131" y="2507"/>
                  </a:cubicBezTo>
                  <a:cubicBezTo>
                    <a:pt x="1867" y="2507"/>
                    <a:pt x="1605" y="2550"/>
                    <a:pt x="1368" y="2629"/>
                  </a:cubicBezTo>
                  <a:cubicBezTo>
                    <a:pt x="1499" y="2172"/>
                    <a:pt x="1727" y="1746"/>
                    <a:pt x="2054" y="1387"/>
                  </a:cubicBezTo>
                  <a:cubicBezTo>
                    <a:pt x="2349" y="1027"/>
                    <a:pt x="2741" y="765"/>
                    <a:pt x="3166" y="602"/>
                  </a:cubicBezTo>
                  <a:cubicBezTo>
                    <a:pt x="3395" y="504"/>
                    <a:pt x="3624" y="471"/>
                    <a:pt x="3853" y="439"/>
                  </a:cubicBezTo>
                  <a:lnTo>
                    <a:pt x="4213" y="439"/>
                  </a:lnTo>
                  <a:cubicBezTo>
                    <a:pt x="4343" y="439"/>
                    <a:pt x="4441" y="471"/>
                    <a:pt x="4572" y="504"/>
                  </a:cubicBezTo>
                  <a:cubicBezTo>
                    <a:pt x="4670" y="504"/>
                    <a:pt x="4768" y="439"/>
                    <a:pt x="4801" y="373"/>
                  </a:cubicBezTo>
                  <a:cubicBezTo>
                    <a:pt x="4801" y="242"/>
                    <a:pt x="4736" y="144"/>
                    <a:pt x="4638" y="144"/>
                  </a:cubicBezTo>
                  <a:cubicBezTo>
                    <a:pt x="4507" y="79"/>
                    <a:pt x="4376" y="79"/>
                    <a:pt x="4245" y="46"/>
                  </a:cubicBezTo>
                  <a:cubicBezTo>
                    <a:pt x="4114" y="46"/>
                    <a:pt x="3951" y="13"/>
                    <a:pt x="3820" y="13"/>
                  </a:cubicBezTo>
                  <a:cubicBezTo>
                    <a:pt x="3750" y="5"/>
                    <a:pt x="3678" y="1"/>
                    <a:pt x="3604" y="1"/>
                  </a:cubicBezTo>
                  <a:close/>
                </a:path>
              </a:pathLst>
            </a:custGeom>
            <a:solidFill>
              <a:srgbClr val="EBA0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46"/>
            <p:cNvSpPr/>
            <p:nvPr/>
          </p:nvSpPr>
          <p:spPr>
            <a:xfrm>
              <a:off x="694250" y="2559125"/>
              <a:ext cx="143900" cy="183125"/>
            </a:xfrm>
            <a:custGeom>
              <a:rect b="b" l="l" r="r" t="t"/>
              <a:pathLst>
                <a:path extrusionOk="0" h="7325" w="5756">
                  <a:moveTo>
                    <a:pt x="230" y="0"/>
                  </a:moveTo>
                  <a:cubicBezTo>
                    <a:pt x="230" y="0"/>
                    <a:pt x="164" y="164"/>
                    <a:pt x="99" y="458"/>
                  </a:cubicBezTo>
                  <a:cubicBezTo>
                    <a:pt x="99" y="589"/>
                    <a:pt x="33" y="752"/>
                    <a:pt x="33" y="948"/>
                  </a:cubicBezTo>
                  <a:cubicBezTo>
                    <a:pt x="1" y="1177"/>
                    <a:pt x="1" y="1374"/>
                    <a:pt x="33" y="1602"/>
                  </a:cubicBezTo>
                  <a:lnTo>
                    <a:pt x="33" y="1995"/>
                  </a:lnTo>
                  <a:cubicBezTo>
                    <a:pt x="33" y="2126"/>
                    <a:pt x="66" y="2256"/>
                    <a:pt x="99" y="2420"/>
                  </a:cubicBezTo>
                  <a:cubicBezTo>
                    <a:pt x="131" y="2714"/>
                    <a:pt x="197" y="2976"/>
                    <a:pt x="328" y="3270"/>
                  </a:cubicBezTo>
                  <a:cubicBezTo>
                    <a:pt x="426" y="3564"/>
                    <a:pt x="556" y="3859"/>
                    <a:pt x="720" y="4153"/>
                  </a:cubicBezTo>
                  <a:cubicBezTo>
                    <a:pt x="818" y="4284"/>
                    <a:pt x="883" y="4414"/>
                    <a:pt x="982" y="4578"/>
                  </a:cubicBezTo>
                  <a:cubicBezTo>
                    <a:pt x="1080" y="4709"/>
                    <a:pt x="1178" y="4840"/>
                    <a:pt x="1276" y="4970"/>
                  </a:cubicBezTo>
                  <a:cubicBezTo>
                    <a:pt x="1472" y="5232"/>
                    <a:pt x="1701" y="5493"/>
                    <a:pt x="1930" y="5722"/>
                  </a:cubicBezTo>
                  <a:cubicBezTo>
                    <a:pt x="2061" y="5820"/>
                    <a:pt x="2191" y="5919"/>
                    <a:pt x="2322" y="6017"/>
                  </a:cubicBezTo>
                  <a:cubicBezTo>
                    <a:pt x="2420" y="6115"/>
                    <a:pt x="2551" y="6213"/>
                    <a:pt x="2682" y="6311"/>
                  </a:cubicBezTo>
                  <a:cubicBezTo>
                    <a:pt x="2943" y="6474"/>
                    <a:pt x="3172" y="6638"/>
                    <a:pt x="3434" y="6769"/>
                  </a:cubicBezTo>
                  <a:cubicBezTo>
                    <a:pt x="3696" y="6867"/>
                    <a:pt x="3924" y="6965"/>
                    <a:pt x="4186" y="7063"/>
                  </a:cubicBezTo>
                  <a:cubicBezTo>
                    <a:pt x="4382" y="7128"/>
                    <a:pt x="4578" y="7194"/>
                    <a:pt x="4807" y="7259"/>
                  </a:cubicBezTo>
                  <a:cubicBezTo>
                    <a:pt x="4971" y="7292"/>
                    <a:pt x="5134" y="7325"/>
                    <a:pt x="5298" y="7325"/>
                  </a:cubicBezTo>
                  <a:lnTo>
                    <a:pt x="5756" y="7325"/>
                  </a:lnTo>
                  <a:lnTo>
                    <a:pt x="5396" y="7063"/>
                  </a:lnTo>
                  <a:cubicBezTo>
                    <a:pt x="5200" y="6867"/>
                    <a:pt x="4905" y="6605"/>
                    <a:pt x="4578" y="6311"/>
                  </a:cubicBezTo>
                  <a:cubicBezTo>
                    <a:pt x="4415" y="6180"/>
                    <a:pt x="4251" y="5984"/>
                    <a:pt x="4055" y="5820"/>
                  </a:cubicBezTo>
                  <a:cubicBezTo>
                    <a:pt x="3859" y="5657"/>
                    <a:pt x="3663" y="5493"/>
                    <a:pt x="3499" y="5297"/>
                  </a:cubicBezTo>
                  <a:cubicBezTo>
                    <a:pt x="3303" y="5101"/>
                    <a:pt x="3107" y="4938"/>
                    <a:pt x="2943" y="4709"/>
                  </a:cubicBezTo>
                  <a:cubicBezTo>
                    <a:pt x="2747" y="4480"/>
                    <a:pt x="2551" y="4284"/>
                    <a:pt x="2420" y="4055"/>
                  </a:cubicBezTo>
                  <a:cubicBezTo>
                    <a:pt x="2322" y="3957"/>
                    <a:pt x="2224" y="3859"/>
                    <a:pt x="2159" y="3728"/>
                  </a:cubicBezTo>
                  <a:cubicBezTo>
                    <a:pt x="2093" y="3630"/>
                    <a:pt x="1995" y="3499"/>
                    <a:pt x="1930" y="3401"/>
                  </a:cubicBezTo>
                  <a:cubicBezTo>
                    <a:pt x="1766" y="3172"/>
                    <a:pt x="1636" y="2943"/>
                    <a:pt x="1505" y="2714"/>
                  </a:cubicBezTo>
                  <a:cubicBezTo>
                    <a:pt x="1374" y="2518"/>
                    <a:pt x="1243" y="2289"/>
                    <a:pt x="1145" y="2060"/>
                  </a:cubicBezTo>
                  <a:cubicBezTo>
                    <a:pt x="1014" y="1864"/>
                    <a:pt x="916" y="1635"/>
                    <a:pt x="851" y="1439"/>
                  </a:cubicBezTo>
                  <a:cubicBezTo>
                    <a:pt x="753" y="1210"/>
                    <a:pt x="655" y="1047"/>
                    <a:pt x="589" y="883"/>
                  </a:cubicBezTo>
                  <a:cubicBezTo>
                    <a:pt x="524" y="687"/>
                    <a:pt x="458" y="556"/>
                    <a:pt x="393" y="425"/>
                  </a:cubicBezTo>
                  <a:cubicBezTo>
                    <a:pt x="295" y="164"/>
                    <a:pt x="230" y="0"/>
                    <a:pt x="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46"/>
            <p:cNvSpPr/>
            <p:nvPr/>
          </p:nvSpPr>
          <p:spPr>
            <a:xfrm>
              <a:off x="768650" y="2568925"/>
              <a:ext cx="113650" cy="143075"/>
            </a:xfrm>
            <a:custGeom>
              <a:rect b="b" l="l" r="r" t="t"/>
              <a:pathLst>
                <a:path extrusionOk="0" h="5723" w="4546">
                  <a:moveTo>
                    <a:pt x="262" y="1"/>
                  </a:moveTo>
                  <a:cubicBezTo>
                    <a:pt x="262" y="1"/>
                    <a:pt x="229" y="99"/>
                    <a:pt x="164" y="328"/>
                  </a:cubicBezTo>
                  <a:cubicBezTo>
                    <a:pt x="131" y="458"/>
                    <a:pt x="98" y="589"/>
                    <a:pt x="66" y="720"/>
                  </a:cubicBezTo>
                  <a:cubicBezTo>
                    <a:pt x="33" y="916"/>
                    <a:pt x="33" y="1080"/>
                    <a:pt x="33" y="1243"/>
                  </a:cubicBezTo>
                  <a:cubicBezTo>
                    <a:pt x="0" y="1472"/>
                    <a:pt x="33" y="1668"/>
                    <a:pt x="66" y="1864"/>
                  </a:cubicBezTo>
                  <a:cubicBezTo>
                    <a:pt x="98" y="2126"/>
                    <a:pt x="131" y="2355"/>
                    <a:pt x="229" y="2551"/>
                  </a:cubicBezTo>
                  <a:cubicBezTo>
                    <a:pt x="294" y="2813"/>
                    <a:pt x="393" y="3042"/>
                    <a:pt x="523" y="3270"/>
                  </a:cubicBezTo>
                  <a:cubicBezTo>
                    <a:pt x="589" y="3368"/>
                    <a:pt x="654" y="3499"/>
                    <a:pt x="720" y="3597"/>
                  </a:cubicBezTo>
                  <a:cubicBezTo>
                    <a:pt x="818" y="3695"/>
                    <a:pt x="883" y="3826"/>
                    <a:pt x="948" y="3924"/>
                  </a:cubicBezTo>
                  <a:cubicBezTo>
                    <a:pt x="1112" y="4121"/>
                    <a:pt x="1308" y="4317"/>
                    <a:pt x="1504" y="4480"/>
                  </a:cubicBezTo>
                  <a:cubicBezTo>
                    <a:pt x="1831" y="4807"/>
                    <a:pt x="2256" y="5101"/>
                    <a:pt x="2681" y="5298"/>
                  </a:cubicBezTo>
                  <a:cubicBezTo>
                    <a:pt x="2878" y="5396"/>
                    <a:pt x="3074" y="5461"/>
                    <a:pt x="3270" y="5527"/>
                  </a:cubicBezTo>
                  <a:cubicBezTo>
                    <a:pt x="3564" y="5625"/>
                    <a:pt x="3859" y="5690"/>
                    <a:pt x="4186" y="5723"/>
                  </a:cubicBezTo>
                  <a:lnTo>
                    <a:pt x="4545" y="5723"/>
                  </a:lnTo>
                  <a:lnTo>
                    <a:pt x="3695" y="4807"/>
                  </a:lnTo>
                  <a:cubicBezTo>
                    <a:pt x="3532" y="4676"/>
                    <a:pt x="3401" y="4513"/>
                    <a:pt x="3270" y="4415"/>
                  </a:cubicBezTo>
                  <a:cubicBezTo>
                    <a:pt x="3139" y="4317"/>
                    <a:pt x="2976" y="4153"/>
                    <a:pt x="2878" y="3990"/>
                  </a:cubicBezTo>
                  <a:cubicBezTo>
                    <a:pt x="2747" y="3859"/>
                    <a:pt x="2583" y="3695"/>
                    <a:pt x="2453" y="3532"/>
                  </a:cubicBezTo>
                  <a:cubicBezTo>
                    <a:pt x="2322" y="3368"/>
                    <a:pt x="2158" y="3238"/>
                    <a:pt x="2060" y="3042"/>
                  </a:cubicBezTo>
                  <a:cubicBezTo>
                    <a:pt x="1995" y="2976"/>
                    <a:pt x="1897" y="2911"/>
                    <a:pt x="1864" y="2813"/>
                  </a:cubicBezTo>
                  <a:cubicBezTo>
                    <a:pt x="1799" y="2715"/>
                    <a:pt x="1733" y="2649"/>
                    <a:pt x="1668" y="2551"/>
                  </a:cubicBezTo>
                  <a:cubicBezTo>
                    <a:pt x="1537" y="2388"/>
                    <a:pt x="1472" y="2191"/>
                    <a:pt x="1341" y="2028"/>
                  </a:cubicBezTo>
                  <a:cubicBezTo>
                    <a:pt x="1210" y="1864"/>
                    <a:pt x="1145" y="1701"/>
                    <a:pt x="1047" y="1537"/>
                  </a:cubicBezTo>
                  <a:cubicBezTo>
                    <a:pt x="948" y="1374"/>
                    <a:pt x="883" y="1210"/>
                    <a:pt x="785" y="1047"/>
                  </a:cubicBezTo>
                  <a:cubicBezTo>
                    <a:pt x="720" y="916"/>
                    <a:pt x="621" y="785"/>
                    <a:pt x="589" y="655"/>
                  </a:cubicBezTo>
                  <a:cubicBezTo>
                    <a:pt x="523" y="524"/>
                    <a:pt x="458" y="393"/>
                    <a:pt x="425" y="295"/>
                  </a:cubicBezTo>
                  <a:cubicBezTo>
                    <a:pt x="327" y="99"/>
                    <a:pt x="262" y="1"/>
                    <a:pt x="2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46"/>
            <p:cNvSpPr/>
            <p:nvPr/>
          </p:nvSpPr>
          <p:spPr>
            <a:xfrm>
              <a:off x="843850" y="2577925"/>
              <a:ext cx="82575" cy="102200"/>
            </a:xfrm>
            <a:custGeom>
              <a:rect b="b" l="l" r="r" t="t"/>
              <a:pathLst>
                <a:path extrusionOk="0" h="4088" w="3303">
                  <a:moveTo>
                    <a:pt x="262" y="0"/>
                  </a:moveTo>
                  <a:cubicBezTo>
                    <a:pt x="197" y="98"/>
                    <a:pt x="164" y="164"/>
                    <a:pt x="164" y="262"/>
                  </a:cubicBezTo>
                  <a:cubicBezTo>
                    <a:pt x="66" y="458"/>
                    <a:pt x="33" y="687"/>
                    <a:pt x="0" y="916"/>
                  </a:cubicBezTo>
                  <a:cubicBezTo>
                    <a:pt x="0" y="1079"/>
                    <a:pt x="0" y="1243"/>
                    <a:pt x="0" y="1406"/>
                  </a:cubicBezTo>
                  <a:cubicBezTo>
                    <a:pt x="66" y="1733"/>
                    <a:pt x="164" y="2093"/>
                    <a:pt x="327" y="2420"/>
                  </a:cubicBezTo>
                  <a:cubicBezTo>
                    <a:pt x="425" y="2583"/>
                    <a:pt x="524" y="2747"/>
                    <a:pt x="654" y="2910"/>
                  </a:cubicBezTo>
                  <a:cubicBezTo>
                    <a:pt x="1079" y="3434"/>
                    <a:pt x="1668" y="3826"/>
                    <a:pt x="2355" y="4022"/>
                  </a:cubicBezTo>
                  <a:cubicBezTo>
                    <a:pt x="2584" y="4088"/>
                    <a:pt x="2812" y="4088"/>
                    <a:pt x="3041" y="4088"/>
                  </a:cubicBezTo>
                  <a:lnTo>
                    <a:pt x="3303" y="4088"/>
                  </a:lnTo>
                  <a:lnTo>
                    <a:pt x="3139" y="3891"/>
                  </a:lnTo>
                  <a:lnTo>
                    <a:pt x="2747" y="3401"/>
                  </a:lnTo>
                  <a:lnTo>
                    <a:pt x="2191" y="2812"/>
                  </a:lnTo>
                  <a:cubicBezTo>
                    <a:pt x="2093" y="2714"/>
                    <a:pt x="1995" y="2583"/>
                    <a:pt x="1897" y="2485"/>
                  </a:cubicBezTo>
                  <a:cubicBezTo>
                    <a:pt x="1832" y="2355"/>
                    <a:pt x="1701" y="2256"/>
                    <a:pt x="1635" y="2126"/>
                  </a:cubicBezTo>
                  <a:cubicBezTo>
                    <a:pt x="1537" y="2028"/>
                    <a:pt x="1439" y="1897"/>
                    <a:pt x="1374" y="1799"/>
                  </a:cubicBezTo>
                  <a:cubicBezTo>
                    <a:pt x="1276" y="1668"/>
                    <a:pt x="1210" y="1570"/>
                    <a:pt x="1145" y="1439"/>
                  </a:cubicBezTo>
                  <a:cubicBezTo>
                    <a:pt x="1047" y="1341"/>
                    <a:pt x="981" y="1210"/>
                    <a:pt x="916" y="1112"/>
                  </a:cubicBezTo>
                  <a:cubicBezTo>
                    <a:pt x="851" y="981"/>
                    <a:pt x="752" y="883"/>
                    <a:pt x="720" y="785"/>
                  </a:cubicBezTo>
                  <a:cubicBezTo>
                    <a:pt x="654" y="654"/>
                    <a:pt x="589" y="556"/>
                    <a:pt x="524" y="491"/>
                  </a:cubicBezTo>
                  <a:cubicBezTo>
                    <a:pt x="491" y="393"/>
                    <a:pt x="425" y="295"/>
                    <a:pt x="393" y="229"/>
                  </a:cubicBezTo>
                  <a:cubicBezTo>
                    <a:pt x="327" y="98"/>
                    <a:pt x="262" y="0"/>
                    <a:pt x="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46"/>
            <p:cNvSpPr/>
            <p:nvPr/>
          </p:nvSpPr>
          <p:spPr>
            <a:xfrm>
              <a:off x="264275" y="2578725"/>
              <a:ext cx="74400" cy="225650"/>
            </a:xfrm>
            <a:custGeom>
              <a:rect b="b" l="l" r="r" t="t"/>
              <a:pathLst>
                <a:path extrusionOk="0" h="9026" w="2976">
                  <a:moveTo>
                    <a:pt x="2976" y="1"/>
                  </a:moveTo>
                  <a:lnTo>
                    <a:pt x="2976" y="1"/>
                  </a:lnTo>
                  <a:cubicBezTo>
                    <a:pt x="2976" y="1"/>
                    <a:pt x="2812" y="66"/>
                    <a:pt x="2551" y="197"/>
                  </a:cubicBezTo>
                  <a:cubicBezTo>
                    <a:pt x="2453" y="263"/>
                    <a:pt x="2322" y="361"/>
                    <a:pt x="2158" y="491"/>
                  </a:cubicBezTo>
                  <a:cubicBezTo>
                    <a:pt x="1962" y="622"/>
                    <a:pt x="1799" y="786"/>
                    <a:pt x="1668" y="917"/>
                  </a:cubicBezTo>
                  <a:lnTo>
                    <a:pt x="1374" y="1211"/>
                  </a:lnTo>
                  <a:cubicBezTo>
                    <a:pt x="1276" y="1309"/>
                    <a:pt x="1210" y="1407"/>
                    <a:pt x="1145" y="1538"/>
                  </a:cubicBezTo>
                  <a:cubicBezTo>
                    <a:pt x="949" y="1767"/>
                    <a:pt x="785" y="2028"/>
                    <a:pt x="654" y="2290"/>
                  </a:cubicBezTo>
                  <a:cubicBezTo>
                    <a:pt x="524" y="2584"/>
                    <a:pt x="393" y="2878"/>
                    <a:pt x="295" y="3173"/>
                  </a:cubicBezTo>
                  <a:cubicBezTo>
                    <a:pt x="262" y="3336"/>
                    <a:pt x="197" y="3500"/>
                    <a:pt x="164" y="3663"/>
                  </a:cubicBezTo>
                  <a:cubicBezTo>
                    <a:pt x="131" y="3827"/>
                    <a:pt x="98" y="3990"/>
                    <a:pt x="66" y="4154"/>
                  </a:cubicBezTo>
                  <a:cubicBezTo>
                    <a:pt x="33" y="4481"/>
                    <a:pt x="0" y="4808"/>
                    <a:pt x="0" y="5135"/>
                  </a:cubicBezTo>
                  <a:cubicBezTo>
                    <a:pt x="0" y="5298"/>
                    <a:pt x="0" y="5462"/>
                    <a:pt x="33" y="5625"/>
                  </a:cubicBezTo>
                  <a:cubicBezTo>
                    <a:pt x="33" y="5789"/>
                    <a:pt x="66" y="5952"/>
                    <a:pt x="66" y="6083"/>
                  </a:cubicBezTo>
                  <a:cubicBezTo>
                    <a:pt x="131" y="6377"/>
                    <a:pt x="197" y="6671"/>
                    <a:pt x="262" y="6966"/>
                  </a:cubicBezTo>
                  <a:cubicBezTo>
                    <a:pt x="360" y="7195"/>
                    <a:pt x="425" y="7456"/>
                    <a:pt x="556" y="7685"/>
                  </a:cubicBezTo>
                  <a:cubicBezTo>
                    <a:pt x="622" y="7881"/>
                    <a:pt x="752" y="8077"/>
                    <a:pt x="850" y="8274"/>
                  </a:cubicBezTo>
                  <a:cubicBezTo>
                    <a:pt x="949" y="8404"/>
                    <a:pt x="1047" y="8568"/>
                    <a:pt x="1145" y="8666"/>
                  </a:cubicBezTo>
                  <a:cubicBezTo>
                    <a:pt x="1210" y="8797"/>
                    <a:pt x="1308" y="8928"/>
                    <a:pt x="1439" y="9026"/>
                  </a:cubicBezTo>
                  <a:cubicBezTo>
                    <a:pt x="1439" y="9026"/>
                    <a:pt x="1439" y="8895"/>
                    <a:pt x="1406" y="8601"/>
                  </a:cubicBezTo>
                  <a:cubicBezTo>
                    <a:pt x="1406" y="8306"/>
                    <a:pt x="1374" y="7947"/>
                    <a:pt x="1374" y="7489"/>
                  </a:cubicBezTo>
                  <a:cubicBezTo>
                    <a:pt x="1374" y="7260"/>
                    <a:pt x="1406" y="7031"/>
                    <a:pt x="1374" y="6802"/>
                  </a:cubicBezTo>
                  <a:cubicBezTo>
                    <a:pt x="1374" y="6541"/>
                    <a:pt x="1374" y="6279"/>
                    <a:pt x="1374" y="6017"/>
                  </a:cubicBezTo>
                  <a:cubicBezTo>
                    <a:pt x="1406" y="5756"/>
                    <a:pt x="1406" y="5462"/>
                    <a:pt x="1439" y="5200"/>
                  </a:cubicBezTo>
                  <a:cubicBezTo>
                    <a:pt x="1472" y="4938"/>
                    <a:pt x="1472" y="4644"/>
                    <a:pt x="1537" y="4383"/>
                  </a:cubicBezTo>
                  <a:cubicBezTo>
                    <a:pt x="1570" y="4252"/>
                    <a:pt x="1570" y="4121"/>
                    <a:pt x="1603" y="3957"/>
                  </a:cubicBezTo>
                  <a:cubicBezTo>
                    <a:pt x="1635" y="3827"/>
                    <a:pt x="1668" y="3696"/>
                    <a:pt x="1668" y="3565"/>
                  </a:cubicBezTo>
                  <a:cubicBezTo>
                    <a:pt x="1733" y="3303"/>
                    <a:pt x="1831" y="3042"/>
                    <a:pt x="1864" y="2780"/>
                  </a:cubicBezTo>
                  <a:cubicBezTo>
                    <a:pt x="1930" y="2519"/>
                    <a:pt x="2028" y="2290"/>
                    <a:pt x="2126" y="2061"/>
                  </a:cubicBezTo>
                  <a:cubicBezTo>
                    <a:pt x="2191" y="1832"/>
                    <a:pt x="2257" y="1603"/>
                    <a:pt x="2355" y="1407"/>
                  </a:cubicBezTo>
                  <a:cubicBezTo>
                    <a:pt x="2453" y="1211"/>
                    <a:pt x="2518" y="1015"/>
                    <a:pt x="2584" y="851"/>
                  </a:cubicBezTo>
                  <a:cubicBezTo>
                    <a:pt x="2682" y="688"/>
                    <a:pt x="2747" y="524"/>
                    <a:pt x="2812" y="393"/>
                  </a:cubicBezTo>
                  <a:cubicBezTo>
                    <a:pt x="2910" y="164"/>
                    <a:pt x="2976" y="1"/>
                    <a:pt x="29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46"/>
            <p:cNvSpPr/>
            <p:nvPr/>
          </p:nvSpPr>
          <p:spPr>
            <a:xfrm>
              <a:off x="323125" y="2638400"/>
              <a:ext cx="59700" cy="176600"/>
            </a:xfrm>
            <a:custGeom>
              <a:rect b="b" l="l" r="r" t="t"/>
              <a:pathLst>
                <a:path extrusionOk="0" h="7064" w="2388">
                  <a:moveTo>
                    <a:pt x="2388" y="1"/>
                  </a:moveTo>
                  <a:lnTo>
                    <a:pt x="2388" y="1"/>
                  </a:lnTo>
                  <a:cubicBezTo>
                    <a:pt x="2289" y="34"/>
                    <a:pt x="2159" y="99"/>
                    <a:pt x="2061" y="164"/>
                  </a:cubicBezTo>
                  <a:cubicBezTo>
                    <a:pt x="1963" y="230"/>
                    <a:pt x="1832" y="295"/>
                    <a:pt x="1734" y="361"/>
                  </a:cubicBezTo>
                  <a:cubicBezTo>
                    <a:pt x="1570" y="459"/>
                    <a:pt x="1439" y="589"/>
                    <a:pt x="1309" y="688"/>
                  </a:cubicBezTo>
                  <a:cubicBezTo>
                    <a:pt x="1145" y="851"/>
                    <a:pt x="1014" y="982"/>
                    <a:pt x="916" y="1178"/>
                  </a:cubicBezTo>
                  <a:cubicBezTo>
                    <a:pt x="753" y="1342"/>
                    <a:pt x="622" y="1538"/>
                    <a:pt x="524" y="1767"/>
                  </a:cubicBezTo>
                  <a:cubicBezTo>
                    <a:pt x="393" y="1963"/>
                    <a:pt x="295" y="2224"/>
                    <a:pt x="230" y="2453"/>
                  </a:cubicBezTo>
                  <a:cubicBezTo>
                    <a:pt x="197" y="2584"/>
                    <a:pt x="131" y="2682"/>
                    <a:pt x="131" y="2846"/>
                  </a:cubicBezTo>
                  <a:cubicBezTo>
                    <a:pt x="99" y="2976"/>
                    <a:pt x="66" y="3107"/>
                    <a:pt x="33" y="3238"/>
                  </a:cubicBezTo>
                  <a:cubicBezTo>
                    <a:pt x="1" y="3500"/>
                    <a:pt x="1" y="3761"/>
                    <a:pt x="1" y="4023"/>
                  </a:cubicBezTo>
                  <a:cubicBezTo>
                    <a:pt x="1" y="4284"/>
                    <a:pt x="33" y="4513"/>
                    <a:pt x="66" y="4775"/>
                  </a:cubicBezTo>
                  <a:cubicBezTo>
                    <a:pt x="99" y="5004"/>
                    <a:pt x="164" y="5233"/>
                    <a:pt x="230" y="5429"/>
                  </a:cubicBezTo>
                  <a:cubicBezTo>
                    <a:pt x="393" y="5919"/>
                    <a:pt x="622" y="6410"/>
                    <a:pt x="949" y="6802"/>
                  </a:cubicBezTo>
                  <a:cubicBezTo>
                    <a:pt x="1047" y="6900"/>
                    <a:pt x="1112" y="6966"/>
                    <a:pt x="1210" y="7064"/>
                  </a:cubicBezTo>
                  <a:cubicBezTo>
                    <a:pt x="1210" y="7064"/>
                    <a:pt x="1210" y="6573"/>
                    <a:pt x="1210" y="5821"/>
                  </a:cubicBezTo>
                  <a:cubicBezTo>
                    <a:pt x="1210" y="5658"/>
                    <a:pt x="1243" y="5461"/>
                    <a:pt x="1210" y="5265"/>
                  </a:cubicBezTo>
                  <a:cubicBezTo>
                    <a:pt x="1210" y="5069"/>
                    <a:pt x="1243" y="4873"/>
                    <a:pt x="1243" y="4677"/>
                  </a:cubicBezTo>
                  <a:cubicBezTo>
                    <a:pt x="1276" y="4448"/>
                    <a:pt x="1276" y="4284"/>
                    <a:pt x="1309" y="4055"/>
                  </a:cubicBezTo>
                  <a:cubicBezTo>
                    <a:pt x="1341" y="3827"/>
                    <a:pt x="1341" y="3630"/>
                    <a:pt x="1374" y="3434"/>
                  </a:cubicBezTo>
                  <a:cubicBezTo>
                    <a:pt x="1407" y="3303"/>
                    <a:pt x="1407" y="3205"/>
                    <a:pt x="1407" y="3107"/>
                  </a:cubicBezTo>
                  <a:cubicBezTo>
                    <a:pt x="1439" y="3009"/>
                    <a:pt x="1472" y="2911"/>
                    <a:pt x="1472" y="2813"/>
                  </a:cubicBezTo>
                  <a:cubicBezTo>
                    <a:pt x="1505" y="2617"/>
                    <a:pt x="1603" y="2421"/>
                    <a:pt x="1636" y="2224"/>
                  </a:cubicBezTo>
                  <a:cubicBezTo>
                    <a:pt x="1668" y="1996"/>
                    <a:pt x="1734" y="1832"/>
                    <a:pt x="1799" y="1636"/>
                  </a:cubicBezTo>
                  <a:cubicBezTo>
                    <a:pt x="1832" y="1472"/>
                    <a:pt x="1897" y="1309"/>
                    <a:pt x="1963" y="1145"/>
                  </a:cubicBezTo>
                  <a:cubicBezTo>
                    <a:pt x="2028" y="982"/>
                    <a:pt x="2061" y="818"/>
                    <a:pt x="2126" y="688"/>
                  </a:cubicBezTo>
                  <a:cubicBezTo>
                    <a:pt x="2191" y="557"/>
                    <a:pt x="2224" y="426"/>
                    <a:pt x="2289" y="328"/>
                  </a:cubicBezTo>
                  <a:cubicBezTo>
                    <a:pt x="2355" y="132"/>
                    <a:pt x="2388" y="1"/>
                    <a:pt x="2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47"/>
          <p:cNvSpPr txBox="1"/>
          <p:nvPr>
            <p:ph type="title"/>
          </p:nvPr>
        </p:nvSpPr>
        <p:spPr>
          <a:xfrm>
            <a:off x="5460000" y="591675"/>
            <a:ext cx="3476400" cy="58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Neglect</a:t>
            </a:r>
            <a:endParaRPr/>
          </a:p>
        </p:txBody>
      </p:sp>
      <p:sp>
        <p:nvSpPr>
          <p:cNvPr id="1355" name="Google Shape;1355;p47"/>
          <p:cNvSpPr txBox="1"/>
          <p:nvPr>
            <p:ph idx="1" type="subTitle"/>
          </p:nvPr>
        </p:nvSpPr>
        <p:spPr>
          <a:xfrm>
            <a:off x="5305750" y="1570663"/>
            <a:ext cx="3185100" cy="225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when a caregiver </a:t>
            </a:r>
            <a:r>
              <a:rPr lang="en"/>
              <a:t>purposely</a:t>
            </a:r>
            <a:r>
              <a:rPr lang="en"/>
              <a:t> </a:t>
            </a:r>
            <a:r>
              <a:rPr lang="en"/>
              <a:t>withholds</a:t>
            </a:r>
            <a:r>
              <a:rPr lang="en"/>
              <a:t> or fails to provide for a child’s basic needs, such as clothing, food, shelter, and prescribed medication.  This can include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caregiver not supervising their child due to drug use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caregiver leaving a young child somewhere alone for long periods of time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Neglect is not when a family is struggling to afford </a:t>
            </a:r>
            <a:r>
              <a:rPr lang="en"/>
              <a:t>clothes</a:t>
            </a:r>
            <a:r>
              <a:rPr lang="en"/>
              <a:t> or other needs</a:t>
            </a:r>
            <a:endParaRPr/>
          </a:p>
        </p:txBody>
      </p:sp>
      <p:sp>
        <p:nvSpPr>
          <p:cNvPr id="1356" name="Google Shape;1356;p47"/>
          <p:cNvSpPr/>
          <p:nvPr/>
        </p:nvSpPr>
        <p:spPr>
          <a:xfrm>
            <a:off x="7821275" y="4300901"/>
            <a:ext cx="420600" cy="420600"/>
          </a:xfrm>
          <a:prstGeom prst="star4">
            <a:avLst>
              <a:gd fmla="val 125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7" name="Google Shape;1357;p47"/>
          <p:cNvSpPr/>
          <p:nvPr/>
        </p:nvSpPr>
        <p:spPr>
          <a:xfrm>
            <a:off x="4928375" y="675226"/>
            <a:ext cx="420600" cy="420600"/>
          </a:xfrm>
          <a:prstGeom prst="star4">
            <a:avLst>
              <a:gd fmla="val 125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58" name="Google Shape;1358;p47"/>
          <p:cNvGrpSpPr/>
          <p:nvPr/>
        </p:nvGrpSpPr>
        <p:grpSpPr>
          <a:xfrm>
            <a:off x="161400" y="379500"/>
            <a:ext cx="468000" cy="568400"/>
            <a:chOff x="8382475" y="322675"/>
            <a:chExt cx="468000" cy="568400"/>
          </a:xfrm>
        </p:grpSpPr>
        <p:sp>
          <p:nvSpPr>
            <p:cNvPr id="1359" name="Google Shape;1359;p47"/>
            <p:cNvSpPr/>
            <p:nvPr/>
          </p:nvSpPr>
          <p:spPr>
            <a:xfrm rot="10800000">
              <a:off x="8685775" y="726375"/>
              <a:ext cx="164700" cy="164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47"/>
            <p:cNvSpPr/>
            <p:nvPr/>
          </p:nvSpPr>
          <p:spPr>
            <a:xfrm rot="10800000">
              <a:off x="8382475" y="322675"/>
              <a:ext cx="303300" cy="350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1" name="Google Shape;1361;p47"/>
          <p:cNvGrpSpPr/>
          <p:nvPr/>
        </p:nvGrpSpPr>
        <p:grpSpPr>
          <a:xfrm>
            <a:off x="161400" y="4262375"/>
            <a:ext cx="468000" cy="497650"/>
            <a:chOff x="270675" y="4463300"/>
            <a:chExt cx="468000" cy="497650"/>
          </a:xfrm>
        </p:grpSpPr>
        <p:sp>
          <p:nvSpPr>
            <p:cNvPr id="1362" name="Google Shape;1362;p47"/>
            <p:cNvSpPr/>
            <p:nvPr/>
          </p:nvSpPr>
          <p:spPr>
            <a:xfrm>
              <a:off x="270675" y="4463300"/>
              <a:ext cx="164700" cy="164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47"/>
            <p:cNvSpPr/>
            <p:nvPr/>
          </p:nvSpPr>
          <p:spPr>
            <a:xfrm>
              <a:off x="435375" y="4610250"/>
              <a:ext cx="303300" cy="350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4" name="Google Shape;1364;p47"/>
          <p:cNvGrpSpPr/>
          <p:nvPr/>
        </p:nvGrpSpPr>
        <p:grpSpPr>
          <a:xfrm>
            <a:off x="1569246" y="791870"/>
            <a:ext cx="1998195" cy="3663356"/>
            <a:chOff x="6543100" y="1454465"/>
            <a:chExt cx="1667386" cy="3231898"/>
          </a:xfrm>
        </p:grpSpPr>
        <p:sp>
          <p:nvSpPr>
            <p:cNvPr id="1365" name="Google Shape;1365;p47"/>
            <p:cNvSpPr/>
            <p:nvPr/>
          </p:nvSpPr>
          <p:spPr>
            <a:xfrm>
              <a:off x="6703119" y="4473663"/>
              <a:ext cx="1253100" cy="212700"/>
            </a:xfrm>
            <a:prstGeom prst="ellipse">
              <a:avLst/>
            </a:prstGeom>
            <a:solidFill>
              <a:srgbClr val="EBEBEB">
                <a:alpha val="254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66" name="Google Shape;1366;p47"/>
            <p:cNvGrpSpPr/>
            <p:nvPr/>
          </p:nvGrpSpPr>
          <p:grpSpPr>
            <a:xfrm flipH="1">
              <a:off x="6543100" y="1454465"/>
              <a:ext cx="1667386" cy="3165174"/>
              <a:chOff x="2415700" y="238300"/>
              <a:chExt cx="2750100" cy="5220475"/>
            </a:xfrm>
          </p:grpSpPr>
          <p:sp>
            <p:nvSpPr>
              <p:cNvPr id="1367" name="Google Shape;1367;p47"/>
              <p:cNvSpPr/>
              <p:nvPr/>
            </p:nvSpPr>
            <p:spPr>
              <a:xfrm>
                <a:off x="2570750" y="2014925"/>
                <a:ext cx="1059325" cy="789525"/>
              </a:xfrm>
              <a:custGeom>
                <a:rect b="b" l="l" r="r" t="t"/>
                <a:pathLst>
                  <a:path extrusionOk="0" h="31581" w="42373">
                    <a:moveTo>
                      <a:pt x="9598" y="0"/>
                    </a:moveTo>
                    <a:lnTo>
                      <a:pt x="1" y="634"/>
                    </a:lnTo>
                    <a:cubicBezTo>
                      <a:pt x="137" y="3214"/>
                      <a:pt x="363" y="5795"/>
                      <a:pt x="725" y="8420"/>
                    </a:cubicBezTo>
                    <a:cubicBezTo>
                      <a:pt x="1540" y="14079"/>
                      <a:pt x="2581" y="19421"/>
                      <a:pt x="5795" y="24581"/>
                    </a:cubicBezTo>
                    <a:cubicBezTo>
                      <a:pt x="8696" y="29217"/>
                      <a:pt x="13118" y="31580"/>
                      <a:pt x="17874" y="31580"/>
                    </a:cubicBezTo>
                    <a:cubicBezTo>
                      <a:pt x="20317" y="31580"/>
                      <a:pt x="22848" y="30956"/>
                      <a:pt x="25306" y="29697"/>
                    </a:cubicBezTo>
                    <a:cubicBezTo>
                      <a:pt x="32549" y="26075"/>
                      <a:pt x="40335" y="17384"/>
                      <a:pt x="42372" y="9552"/>
                    </a:cubicBezTo>
                    <a:lnTo>
                      <a:pt x="42327" y="9552"/>
                    </a:lnTo>
                    <a:lnTo>
                      <a:pt x="31598" y="7198"/>
                    </a:lnTo>
                    <a:cubicBezTo>
                      <a:pt x="31553" y="7515"/>
                      <a:pt x="31417" y="7787"/>
                      <a:pt x="31327" y="8103"/>
                    </a:cubicBezTo>
                    <a:cubicBezTo>
                      <a:pt x="29199" y="12947"/>
                      <a:pt x="25080" y="17746"/>
                      <a:pt x="20553" y="20281"/>
                    </a:cubicBezTo>
                    <a:cubicBezTo>
                      <a:pt x="19550" y="20795"/>
                      <a:pt x="18548" y="21213"/>
                      <a:pt x="17584" y="21213"/>
                    </a:cubicBezTo>
                    <a:cubicBezTo>
                      <a:pt x="16938" y="21213"/>
                      <a:pt x="16309" y="21025"/>
                      <a:pt x="15709" y="20552"/>
                    </a:cubicBezTo>
                    <a:cubicBezTo>
                      <a:pt x="11137" y="16342"/>
                      <a:pt x="10231" y="6338"/>
                      <a:pt x="95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8" name="Google Shape;1368;p47"/>
              <p:cNvSpPr/>
              <p:nvPr/>
            </p:nvSpPr>
            <p:spPr>
              <a:xfrm>
                <a:off x="4047475" y="2103200"/>
                <a:ext cx="944050" cy="1243775"/>
              </a:xfrm>
              <a:custGeom>
                <a:rect b="b" l="l" r="r" t="t"/>
                <a:pathLst>
                  <a:path extrusionOk="0" h="49751" w="37762">
                    <a:moveTo>
                      <a:pt x="2271" y="0"/>
                    </a:moveTo>
                    <a:cubicBezTo>
                      <a:pt x="2271" y="0"/>
                      <a:pt x="2271" y="0"/>
                      <a:pt x="2271" y="0"/>
                    </a:cubicBezTo>
                    <a:lnTo>
                      <a:pt x="2271" y="0"/>
                    </a:lnTo>
                    <a:cubicBezTo>
                      <a:pt x="2271" y="0"/>
                      <a:pt x="2271" y="0"/>
                      <a:pt x="2271" y="0"/>
                    </a:cubicBezTo>
                    <a:close/>
                    <a:moveTo>
                      <a:pt x="2271" y="0"/>
                    </a:moveTo>
                    <a:lnTo>
                      <a:pt x="2271" y="0"/>
                    </a:lnTo>
                    <a:cubicBezTo>
                      <a:pt x="2311" y="23"/>
                      <a:pt x="1" y="10776"/>
                      <a:pt x="95" y="10776"/>
                    </a:cubicBezTo>
                    <a:cubicBezTo>
                      <a:pt x="96" y="10776"/>
                      <a:pt x="97" y="10776"/>
                      <a:pt x="98" y="10774"/>
                    </a:cubicBezTo>
                    <a:cubicBezTo>
                      <a:pt x="1863" y="11272"/>
                      <a:pt x="3629" y="11951"/>
                      <a:pt x="5259" y="12811"/>
                    </a:cubicBezTo>
                    <a:cubicBezTo>
                      <a:pt x="14312" y="17384"/>
                      <a:pt x="20741" y="25985"/>
                      <a:pt x="24407" y="35310"/>
                    </a:cubicBezTo>
                    <a:cubicBezTo>
                      <a:pt x="26218" y="39973"/>
                      <a:pt x="27486" y="44817"/>
                      <a:pt x="28300" y="49751"/>
                    </a:cubicBezTo>
                    <a:lnTo>
                      <a:pt x="37762" y="48347"/>
                    </a:lnTo>
                    <a:cubicBezTo>
                      <a:pt x="37128" y="43323"/>
                      <a:pt x="35996" y="38343"/>
                      <a:pt x="34366" y="33545"/>
                    </a:cubicBezTo>
                    <a:cubicBezTo>
                      <a:pt x="29432" y="18425"/>
                      <a:pt x="18070" y="4301"/>
                      <a:pt x="22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9" name="Google Shape;1369;p47"/>
              <p:cNvSpPr/>
              <p:nvPr/>
            </p:nvSpPr>
            <p:spPr>
              <a:xfrm>
                <a:off x="3100500" y="3485025"/>
                <a:ext cx="565775" cy="1678375"/>
              </a:xfrm>
              <a:custGeom>
                <a:rect b="b" l="l" r="r" t="t"/>
                <a:pathLst>
                  <a:path extrusionOk="0" h="67135" w="22631">
                    <a:moveTo>
                      <a:pt x="11857" y="1"/>
                    </a:moveTo>
                    <a:cubicBezTo>
                      <a:pt x="10363" y="2355"/>
                      <a:pt x="9096" y="4844"/>
                      <a:pt x="8054" y="7425"/>
                    </a:cubicBezTo>
                    <a:cubicBezTo>
                      <a:pt x="1716" y="23666"/>
                      <a:pt x="0" y="44529"/>
                      <a:pt x="11268" y="58987"/>
                    </a:cubicBezTo>
                    <a:lnTo>
                      <a:pt x="11268" y="58987"/>
                    </a:lnTo>
                    <a:lnTo>
                      <a:pt x="11268" y="67135"/>
                    </a:lnTo>
                    <a:lnTo>
                      <a:pt x="20367" y="67135"/>
                    </a:lnTo>
                    <a:lnTo>
                      <a:pt x="20367" y="57356"/>
                    </a:lnTo>
                    <a:cubicBezTo>
                      <a:pt x="20367" y="56315"/>
                      <a:pt x="20005" y="55319"/>
                      <a:pt x="19372" y="54504"/>
                    </a:cubicBezTo>
                    <a:cubicBezTo>
                      <a:pt x="14392" y="47940"/>
                      <a:pt x="13170" y="39294"/>
                      <a:pt x="14211" y="31100"/>
                    </a:cubicBezTo>
                    <a:cubicBezTo>
                      <a:pt x="15252" y="22952"/>
                      <a:pt x="17832" y="14306"/>
                      <a:pt x="22586" y="7606"/>
                    </a:cubicBezTo>
                    <a:lnTo>
                      <a:pt x="22631" y="7606"/>
                    </a:lnTo>
                    <a:lnTo>
                      <a:pt x="11857" y="1"/>
                    </a:lnTo>
                    <a:close/>
                  </a:path>
                </a:pathLst>
              </a:custGeom>
              <a:solidFill>
                <a:srgbClr val="F6B7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0" name="Google Shape;1370;p47"/>
              <p:cNvSpPr/>
              <p:nvPr/>
            </p:nvSpPr>
            <p:spPr>
              <a:xfrm>
                <a:off x="3934675" y="3503125"/>
                <a:ext cx="644900" cy="1660275"/>
              </a:xfrm>
              <a:custGeom>
                <a:rect b="b" l="l" r="r" t="t"/>
                <a:pathLst>
                  <a:path extrusionOk="0" h="66411" w="25796">
                    <a:moveTo>
                      <a:pt x="4067" y="1"/>
                    </a:moveTo>
                    <a:cubicBezTo>
                      <a:pt x="1351" y="5614"/>
                      <a:pt x="400" y="11318"/>
                      <a:pt x="219" y="16796"/>
                    </a:cubicBezTo>
                    <a:cubicBezTo>
                      <a:pt x="1" y="32333"/>
                      <a:pt x="5926" y="47324"/>
                      <a:pt x="16697" y="58522"/>
                    </a:cubicBezTo>
                    <a:lnTo>
                      <a:pt x="16697" y="58522"/>
                    </a:lnTo>
                    <a:lnTo>
                      <a:pt x="16697" y="66411"/>
                    </a:lnTo>
                    <a:lnTo>
                      <a:pt x="25796" y="66411"/>
                    </a:lnTo>
                    <a:lnTo>
                      <a:pt x="25796" y="56632"/>
                    </a:lnTo>
                    <a:cubicBezTo>
                      <a:pt x="25796" y="55455"/>
                      <a:pt x="25343" y="54369"/>
                      <a:pt x="24528" y="53509"/>
                    </a:cubicBezTo>
                    <a:cubicBezTo>
                      <a:pt x="21631" y="50249"/>
                      <a:pt x="19187" y="46583"/>
                      <a:pt x="17240" y="42690"/>
                    </a:cubicBezTo>
                    <a:cubicBezTo>
                      <a:pt x="11944" y="31780"/>
                      <a:pt x="9771" y="17203"/>
                      <a:pt x="15610" y="6248"/>
                    </a:cubicBezTo>
                    <a:lnTo>
                      <a:pt x="4067" y="1"/>
                    </a:lnTo>
                    <a:close/>
                  </a:path>
                </a:pathLst>
              </a:custGeom>
              <a:solidFill>
                <a:srgbClr val="F6B7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1" name="Google Shape;1371;p47"/>
              <p:cNvSpPr/>
              <p:nvPr/>
            </p:nvSpPr>
            <p:spPr>
              <a:xfrm>
                <a:off x="3558750" y="1748975"/>
                <a:ext cx="286350" cy="485525"/>
              </a:xfrm>
              <a:custGeom>
                <a:rect b="b" l="l" r="r" t="t"/>
                <a:pathLst>
                  <a:path extrusionOk="0" h="19421" w="11454">
                    <a:moveTo>
                      <a:pt x="0" y="0"/>
                    </a:moveTo>
                    <a:lnTo>
                      <a:pt x="0" y="19420"/>
                    </a:lnTo>
                    <a:lnTo>
                      <a:pt x="11453" y="19420"/>
                    </a:lnTo>
                    <a:lnTo>
                      <a:pt x="11453" y="0"/>
                    </a:lnTo>
                    <a:close/>
                  </a:path>
                </a:pathLst>
              </a:custGeom>
              <a:solidFill>
                <a:srgbClr val="F6B7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2" name="Google Shape;1372;p47"/>
              <p:cNvSpPr/>
              <p:nvPr/>
            </p:nvSpPr>
            <p:spPr>
              <a:xfrm>
                <a:off x="3558750" y="1750100"/>
                <a:ext cx="286350" cy="289250"/>
              </a:xfrm>
              <a:custGeom>
                <a:rect b="b" l="l" r="r" t="t"/>
                <a:pathLst>
                  <a:path extrusionOk="0" h="11570" w="11454">
                    <a:moveTo>
                      <a:pt x="0" y="0"/>
                    </a:moveTo>
                    <a:lnTo>
                      <a:pt x="0" y="10865"/>
                    </a:lnTo>
                    <a:cubicBezTo>
                      <a:pt x="1112" y="11334"/>
                      <a:pt x="2689" y="11569"/>
                      <a:pt x="4353" y="11569"/>
                    </a:cubicBezTo>
                    <a:cubicBezTo>
                      <a:pt x="7025" y="11569"/>
                      <a:pt x="9919" y="10961"/>
                      <a:pt x="11453" y="9733"/>
                    </a:cubicBezTo>
                    <a:lnTo>
                      <a:pt x="11453" y="0"/>
                    </a:lnTo>
                    <a:close/>
                  </a:path>
                </a:pathLst>
              </a:custGeom>
              <a:solidFill>
                <a:srgbClr val="DE82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3" name="Google Shape;1373;p47"/>
              <p:cNvSpPr/>
              <p:nvPr/>
            </p:nvSpPr>
            <p:spPr>
              <a:xfrm>
                <a:off x="3219225" y="2012650"/>
                <a:ext cx="1170225" cy="966225"/>
              </a:xfrm>
              <a:custGeom>
                <a:rect b="b" l="l" r="r" t="t"/>
                <a:pathLst>
                  <a:path extrusionOk="0" h="38649" w="46809">
                    <a:moveTo>
                      <a:pt x="25034" y="1"/>
                    </a:moveTo>
                    <a:cubicBezTo>
                      <a:pt x="25034" y="1"/>
                      <a:pt x="24084" y="6746"/>
                      <a:pt x="17520" y="6746"/>
                    </a:cubicBezTo>
                    <a:cubicBezTo>
                      <a:pt x="12857" y="6746"/>
                      <a:pt x="13581" y="1495"/>
                      <a:pt x="13581" y="1495"/>
                    </a:cubicBezTo>
                    <a:lnTo>
                      <a:pt x="13581" y="1495"/>
                    </a:lnTo>
                    <a:cubicBezTo>
                      <a:pt x="13581" y="1495"/>
                      <a:pt x="7787" y="4301"/>
                      <a:pt x="7063" y="4799"/>
                    </a:cubicBezTo>
                    <a:cubicBezTo>
                      <a:pt x="6474" y="5116"/>
                      <a:pt x="6021" y="5750"/>
                      <a:pt x="5931" y="6429"/>
                    </a:cubicBezTo>
                    <a:cubicBezTo>
                      <a:pt x="5795" y="6972"/>
                      <a:pt x="2445" y="20915"/>
                      <a:pt x="1" y="36080"/>
                    </a:cubicBezTo>
                    <a:cubicBezTo>
                      <a:pt x="3387" y="37101"/>
                      <a:pt x="10203" y="38649"/>
                      <a:pt x="20554" y="38649"/>
                    </a:cubicBezTo>
                    <a:cubicBezTo>
                      <a:pt x="27638" y="38649"/>
                      <a:pt x="36379" y="37924"/>
                      <a:pt x="46809" y="35808"/>
                    </a:cubicBezTo>
                    <a:cubicBezTo>
                      <a:pt x="43640" y="23088"/>
                      <a:pt x="39747" y="7832"/>
                      <a:pt x="39385" y="7063"/>
                    </a:cubicBezTo>
                    <a:cubicBezTo>
                      <a:pt x="38751" y="5705"/>
                      <a:pt x="38072" y="4437"/>
                      <a:pt x="36261" y="3713"/>
                    </a:cubicBezTo>
                    <a:cubicBezTo>
                      <a:pt x="33726" y="2672"/>
                      <a:pt x="25034" y="1"/>
                      <a:pt x="25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4" name="Google Shape;1374;p47"/>
              <p:cNvSpPr/>
              <p:nvPr/>
            </p:nvSpPr>
            <p:spPr>
              <a:xfrm>
                <a:off x="3949200" y="5373875"/>
                <a:ext cx="768450" cy="83775"/>
              </a:xfrm>
              <a:custGeom>
                <a:rect b="b" l="l" r="r" t="t"/>
                <a:pathLst>
                  <a:path extrusionOk="0" h="3351" w="30738">
                    <a:moveTo>
                      <a:pt x="0" y="1"/>
                    </a:moveTo>
                    <a:lnTo>
                      <a:pt x="0" y="2581"/>
                    </a:lnTo>
                    <a:cubicBezTo>
                      <a:pt x="0" y="2988"/>
                      <a:pt x="362" y="3350"/>
                      <a:pt x="770" y="3350"/>
                    </a:cubicBezTo>
                    <a:lnTo>
                      <a:pt x="29968" y="3350"/>
                    </a:lnTo>
                    <a:cubicBezTo>
                      <a:pt x="30375" y="3350"/>
                      <a:pt x="30738" y="2988"/>
                      <a:pt x="30738" y="2581"/>
                    </a:cubicBezTo>
                    <a:lnTo>
                      <a:pt x="3073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5" name="Google Shape;1375;p47"/>
              <p:cNvSpPr/>
              <p:nvPr/>
            </p:nvSpPr>
            <p:spPr>
              <a:xfrm>
                <a:off x="4130275" y="4967575"/>
                <a:ext cx="587375" cy="406325"/>
              </a:xfrm>
              <a:custGeom>
                <a:rect b="b" l="l" r="r" t="t"/>
                <a:pathLst>
                  <a:path extrusionOk="0" h="16253" w="23495">
                    <a:moveTo>
                      <a:pt x="8013" y="1"/>
                    </a:moveTo>
                    <a:cubicBezTo>
                      <a:pt x="6971" y="1"/>
                      <a:pt x="6655" y="227"/>
                      <a:pt x="6655" y="771"/>
                    </a:cubicBezTo>
                    <a:lnTo>
                      <a:pt x="6655" y="5614"/>
                    </a:lnTo>
                    <a:lnTo>
                      <a:pt x="0" y="9462"/>
                    </a:lnTo>
                    <a:lnTo>
                      <a:pt x="0" y="16253"/>
                    </a:lnTo>
                    <a:lnTo>
                      <a:pt x="23495" y="16253"/>
                    </a:lnTo>
                    <a:cubicBezTo>
                      <a:pt x="23495" y="16253"/>
                      <a:pt x="23178" y="13491"/>
                      <a:pt x="22951" y="12359"/>
                    </a:cubicBezTo>
                    <a:cubicBezTo>
                      <a:pt x="22680" y="11228"/>
                      <a:pt x="20914" y="6203"/>
                      <a:pt x="20643" y="5614"/>
                    </a:cubicBezTo>
                    <a:lnTo>
                      <a:pt x="20643" y="771"/>
                    </a:lnTo>
                    <a:cubicBezTo>
                      <a:pt x="20643" y="227"/>
                      <a:pt x="20326" y="1"/>
                      <a:pt x="192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6" name="Google Shape;1376;p47"/>
              <p:cNvSpPr/>
              <p:nvPr/>
            </p:nvSpPr>
            <p:spPr>
              <a:xfrm>
                <a:off x="4475450" y="5153200"/>
                <a:ext cx="192400" cy="220700"/>
              </a:xfrm>
              <a:custGeom>
                <a:rect b="b" l="l" r="r" t="t"/>
                <a:pathLst>
                  <a:path extrusionOk="0" h="8828" w="7696">
                    <a:moveTo>
                      <a:pt x="7515" y="0"/>
                    </a:moveTo>
                    <a:cubicBezTo>
                      <a:pt x="5523" y="0"/>
                      <a:pt x="3622" y="815"/>
                      <a:pt x="2218" y="2218"/>
                    </a:cubicBezTo>
                    <a:cubicBezTo>
                      <a:pt x="1132" y="3350"/>
                      <a:pt x="0" y="5432"/>
                      <a:pt x="498" y="8828"/>
                    </a:cubicBezTo>
                    <a:lnTo>
                      <a:pt x="1041" y="8828"/>
                    </a:lnTo>
                    <a:cubicBezTo>
                      <a:pt x="634" y="6202"/>
                      <a:pt x="1132" y="4074"/>
                      <a:pt x="2580" y="2580"/>
                    </a:cubicBezTo>
                    <a:cubicBezTo>
                      <a:pt x="3898" y="1262"/>
                      <a:pt x="5685" y="541"/>
                      <a:pt x="7528" y="541"/>
                    </a:cubicBezTo>
                    <a:cubicBezTo>
                      <a:pt x="7584" y="541"/>
                      <a:pt x="7640" y="542"/>
                      <a:pt x="7696" y="543"/>
                    </a:cubicBezTo>
                    <a:cubicBezTo>
                      <a:pt x="7650" y="362"/>
                      <a:pt x="7560" y="181"/>
                      <a:pt x="7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7" name="Google Shape;1377;p47"/>
              <p:cNvSpPr/>
              <p:nvPr/>
            </p:nvSpPr>
            <p:spPr>
              <a:xfrm>
                <a:off x="3949200" y="5188275"/>
                <a:ext cx="313500" cy="185625"/>
              </a:xfrm>
              <a:custGeom>
                <a:rect b="b" l="l" r="r" t="t"/>
                <a:pathLst>
                  <a:path extrusionOk="0" h="7425" w="12540">
                    <a:moveTo>
                      <a:pt x="8330" y="0"/>
                    </a:moveTo>
                    <a:cubicBezTo>
                      <a:pt x="8330" y="0"/>
                      <a:pt x="4482" y="1358"/>
                      <a:pt x="3078" y="1947"/>
                    </a:cubicBezTo>
                    <a:cubicBezTo>
                      <a:pt x="1720" y="2581"/>
                      <a:pt x="0" y="4980"/>
                      <a:pt x="0" y="7425"/>
                    </a:cubicBezTo>
                    <a:lnTo>
                      <a:pt x="12539" y="7425"/>
                    </a:lnTo>
                    <a:cubicBezTo>
                      <a:pt x="12539" y="5161"/>
                      <a:pt x="11679" y="1449"/>
                      <a:pt x="8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8" name="Google Shape;1378;p47"/>
              <p:cNvSpPr/>
              <p:nvPr/>
            </p:nvSpPr>
            <p:spPr>
              <a:xfrm>
                <a:off x="3982000" y="5346725"/>
                <a:ext cx="280700" cy="27175"/>
              </a:xfrm>
              <a:custGeom>
                <a:rect b="b" l="l" r="r" t="t"/>
                <a:pathLst>
                  <a:path extrusionOk="0" h="1087" w="11228">
                    <a:moveTo>
                      <a:pt x="11182" y="0"/>
                    </a:moveTo>
                    <a:lnTo>
                      <a:pt x="1" y="1087"/>
                    </a:lnTo>
                    <a:lnTo>
                      <a:pt x="11227" y="1087"/>
                    </a:lnTo>
                    <a:cubicBezTo>
                      <a:pt x="11227" y="724"/>
                      <a:pt x="11227" y="362"/>
                      <a:pt x="111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9" name="Google Shape;1379;p47"/>
              <p:cNvSpPr/>
              <p:nvPr/>
            </p:nvSpPr>
            <p:spPr>
              <a:xfrm>
                <a:off x="4180525" y="5149550"/>
                <a:ext cx="86700" cy="76100"/>
              </a:xfrm>
              <a:custGeom>
                <a:rect b="b" l="l" r="r" t="t"/>
                <a:pathLst>
                  <a:path extrusionOk="0" h="3044" w="3468">
                    <a:moveTo>
                      <a:pt x="756" y="1"/>
                    </a:moveTo>
                    <a:cubicBezTo>
                      <a:pt x="283" y="1"/>
                      <a:pt x="0" y="698"/>
                      <a:pt x="525" y="961"/>
                    </a:cubicBezTo>
                    <a:cubicBezTo>
                      <a:pt x="1295" y="1504"/>
                      <a:pt x="1974" y="2138"/>
                      <a:pt x="2517" y="2862"/>
                    </a:cubicBezTo>
                    <a:cubicBezTo>
                      <a:pt x="2607" y="2998"/>
                      <a:pt x="2789" y="3043"/>
                      <a:pt x="2924" y="3043"/>
                    </a:cubicBezTo>
                    <a:cubicBezTo>
                      <a:pt x="3015" y="3043"/>
                      <a:pt x="3151" y="2998"/>
                      <a:pt x="3196" y="2953"/>
                    </a:cubicBezTo>
                    <a:cubicBezTo>
                      <a:pt x="3422" y="2772"/>
                      <a:pt x="3468" y="2455"/>
                      <a:pt x="3332" y="2228"/>
                    </a:cubicBezTo>
                    <a:cubicBezTo>
                      <a:pt x="2698" y="1414"/>
                      <a:pt x="1928" y="689"/>
                      <a:pt x="1068" y="101"/>
                    </a:cubicBezTo>
                    <a:cubicBezTo>
                      <a:pt x="960" y="31"/>
                      <a:pt x="854" y="1"/>
                      <a:pt x="7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0" name="Google Shape;1380;p47"/>
              <p:cNvSpPr/>
              <p:nvPr/>
            </p:nvSpPr>
            <p:spPr>
              <a:xfrm>
                <a:off x="4234375" y="5122175"/>
                <a:ext cx="83775" cy="76300"/>
              </a:xfrm>
              <a:custGeom>
                <a:rect b="b" l="l" r="r" t="t"/>
                <a:pathLst>
                  <a:path extrusionOk="0" h="3052" w="3351">
                    <a:moveTo>
                      <a:pt x="593" y="0"/>
                    </a:moveTo>
                    <a:cubicBezTo>
                      <a:pt x="405" y="0"/>
                      <a:pt x="229" y="91"/>
                      <a:pt x="137" y="245"/>
                    </a:cubicBezTo>
                    <a:cubicBezTo>
                      <a:pt x="1" y="517"/>
                      <a:pt x="46" y="834"/>
                      <a:pt x="318" y="969"/>
                    </a:cubicBezTo>
                    <a:cubicBezTo>
                      <a:pt x="1087" y="1467"/>
                      <a:pt x="1766" y="2101"/>
                      <a:pt x="2309" y="2825"/>
                    </a:cubicBezTo>
                    <a:cubicBezTo>
                      <a:pt x="2400" y="2961"/>
                      <a:pt x="2581" y="3052"/>
                      <a:pt x="2717" y="3052"/>
                    </a:cubicBezTo>
                    <a:cubicBezTo>
                      <a:pt x="3124" y="3052"/>
                      <a:pt x="3351" y="2554"/>
                      <a:pt x="3124" y="2237"/>
                    </a:cubicBezTo>
                    <a:cubicBezTo>
                      <a:pt x="2491" y="1377"/>
                      <a:pt x="1721" y="653"/>
                      <a:pt x="861" y="64"/>
                    </a:cubicBezTo>
                    <a:cubicBezTo>
                      <a:pt x="774" y="21"/>
                      <a:pt x="682" y="0"/>
                      <a:pt x="5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1" name="Google Shape;1381;p47"/>
              <p:cNvSpPr/>
              <p:nvPr/>
            </p:nvSpPr>
            <p:spPr>
              <a:xfrm>
                <a:off x="4278650" y="5094500"/>
                <a:ext cx="87025" cy="75700"/>
              </a:xfrm>
              <a:custGeom>
                <a:rect b="b" l="l" r="r" t="t"/>
                <a:pathLst>
                  <a:path extrusionOk="0" h="3028" w="3481">
                    <a:moveTo>
                      <a:pt x="743" y="1"/>
                    </a:moveTo>
                    <a:cubicBezTo>
                      <a:pt x="270" y="1"/>
                      <a:pt x="0" y="679"/>
                      <a:pt x="493" y="945"/>
                    </a:cubicBezTo>
                    <a:cubicBezTo>
                      <a:pt x="1263" y="1443"/>
                      <a:pt x="1942" y="2076"/>
                      <a:pt x="2485" y="2846"/>
                    </a:cubicBezTo>
                    <a:cubicBezTo>
                      <a:pt x="2576" y="2937"/>
                      <a:pt x="2711" y="3027"/>
                      <a:pt x="2892" y="3027"/>
                    </a:cubicBezTo>
                    <a:cubicBezTo>
                      <a:pt x="2983" y="3027"/>
                      <a:pt x="3119" y="2982"/>
                      <a:pt x="3209" y="2937"/>
                    </a:cubicBezTo>
                    <a:cubicBezTo>
                      <a:pt x="3436" y="2756"/>
                      <a:pt x="3481" y="2439"/>
                      <a:pt x="3300" y="2212"/>
                    </a:cubicBezTo>
                    <a:cubicBezTo>
                      <a:pt x="2666" y="1352"/>
                      <a:pt x="1897" y="628"/>
                      <a:pt x="1036" y="85"/>
                    </a:cubicBezTo>
                    <a:cubicBezTo>
                      <a:pt x="934" y="26"/>
                      <a:pt x="835" y="1"/>
                      <a:pt x="7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2" name="Google Shape;1382;p47"/>
              <p:cNvSpPr/>
              <p:nvPr/>
            </p:nvSpPr>
            <p:spPr>
              <a:xfrm>
                <a:off x="2981575" y="5373875"/>
                <a:ext cx="768450" cy="84900"/>
              </a:xfrm>
              <a:custGeom>
                <a:rect b="b" l="l" r="r" t="t"/>
                <a:pathLst>
                  <a:path extrusionOk="0" h="3396" w="30738">
                    <a:moveTo>
                      <a:pt x="46" y="1"/>
                    </a:moveTo>
                    <a:lnTo>
                      <a:pt x="46" y="2581"/>
                    </a:lnTo>
                    <a:cubicBezTo>
                      <a:pt x="0" y="2988"/>
                      <a:pt x="362" y="3396"/>
                      <a:pt x="815" y="3396"/>
                    </a:cubicBezTo>
                    <a:lnTo>
                      <a:pt x="29968" y="3396"/>
                    </a:lnTo>
                    <a:cubicBezTo>
                      <a:pt x="30421" y="3350"/>
                      <a:pt x="30738" y="2988"/>
                      <a:pt x="30738" y="2581"/>
                    </a:cubicBezTo>
                    <a:lnTo>
                      <a:pt x="3073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3" name="Google Shape;1383;p47"/>
              <p:cNvSpPr/>
              <p:nvPr/>
            </p:nvSpPr>
            <p:spPr>
              <a:xfrm>
                <a:off x="3163775" y="4967575"/>
                <a:ext cx="586250" cy="406325"/>
              </a:xfrm>
              <a:custGeom>
                <a:rect b="b" l="l" r="r" t="t"/>
                <a:pathLst>
                  <a:path extrusionOk="0" h="16253" w="23450">
                    <a:moveTo>
                      <a:pt x="7968" y="1"/>
                    </a:moveTo>
                    <a:cubicBezTo>
                      <a:pt x="6927" y="1"/>
                      <a:pt x="6610" y="227"/>
                      <a:pt x="6610" y="771"/>
                    </a:cubicBezTo>
                    <a:lnTo>
                      <a:pt x="6610" y="5614"/>
                    </a:lnTo>
                    <a:lnTo>
                      <a:pt x="1" y="9462"/>
                    </a:lnTo>
                    <a:lnTo>
                      <a:pt x="1" y="16253"/>
                    </a:lnTo>
                    <a:lnTo>
                      <a:pt x="23450" y="16253"/>
                    </a:lnTo>
                    <a:cubicBezTo>
                      <a:pt x="23450" y="16253"/>
                      <a:pt x="23133" y="13491"/>
                      <a:pt x="22907" y="12359"/>
                    </a:cubicBezTo>
                    <a:cubicBezTo>
                      <a:pt x="22635" y="11228"/>
                      <a:pt x="20869" y="6203"/>
                      <a:pt x="20643" y="5614"/>
                    </a:cubicBezTo>
                    <a:lnTo>
                      <a:pt x="20643" y="771"/>
                    </a:lnTo>
                    <a:cubicBezTo>
                      <a:pt x="20643" y="227"/>
                      <a:pt x="20281" y="1"/>
                      <a:pt x="192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4" name="Google Shape;1384;p47"/>
              <p:cNvSpPr/>
              <p:nvPr/>
            </p:nvSpPr>
            <p:spPr>
              <a:xfrm>
                <a:off x="3507825" y="5153200"/>
                <a:ext cx="192400" cy="220700"/>
              </a:xfrm>
              <a:custGeom>
                <a:rect b="b" l="l" r="r" t="t"/>
                <a:pathLst>
                  <a:path extrusionOk="0" h="8828" w="7696">
                    <a:moveTo>
                      <a:pt x="7515" y="0"/>
                    </a:moveTo>
                    <a:cubicBezTo>
                      <a:pt x="5523" y="0"/>
                      <a:pt x="3622" y="815"/>
                      <a:pt x="2218" y="2218"/>
                    </a:cubicBezTo>
                    <a:cubicBezTo>
                      <a:pt x="1132" y="3350"/>
                      <a:pt x="0" y="5432"/>
                      <a:pt x="498" y="8828"/>
                    </a:cubicBezTo>
                    <a:lnTo>
                      <a:pt x="1041" y="8828"/>
                    </a:lnTo>
                    <a:cubicBezTo>
                      <a:pt x="634" y="6202"/>
                      <a:pt x="1177" y="4074"/>
                      <a:pt x="2581" y="2580"/>
                    </a:cubicBezTo>
                    <a:cubicBezTo>
                      <a:pt x="3899" y="1262"/>
                      <a:pt x="5686" y="541"/>
                      <a:pt x="7528" y="541"/>
                    </a:cubicBezTo>
                    <a:cubicBezTo>
                      <a:pt x="7584" y="541"/>
                      <a:pt x="7640" y="542"/>
                      <a:pt x="7696" y="543"/>
                    </a:cubicBezTo>
                    <a:cubicBezTo>
                      <a:pt x="7651" y="362"/>
                      <a:pt x="7605" y="181"/>
                      <a:pt x="7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5" name="Google Shape;1385;p47"/>
              <p:cNvSpPr/>
              <p:nvPr/>
            </p:nvSpPr>
            <p:spPr>
              <a:xfrm>
                <a:off x="2982700" y="5188275"/>
                <a:ext cx="313500" cy="185625"/>
              </a:xfrm>
              <a:custGeom>
                <a:rect b="b" l="l" r="r" t="t"/>
                <a:pathLst>
                  <a:path extrusionOk="0" h="7425" w="12540">
                    <a:moveTo>
                      <a:pt x="8285" y="0"/>
                    </a:moveTo>
                    <a:cubicBezTo>
                      <a:pt x="8285" y="0"/>
                      <a:pt x="4482" y="1358"/>
                      <a:pt x="3079" y="1947"/>
                    </a:cubicBezTo>
                    <a:cubicBezTo>
                      <a:pt x="1676" y="2581"/>
                      <a:pt x="1" y="4980"/>
                      <a:pt x="1" y="7425"/>
                    </a:cubicBezTo>
                    <a:lnTo>
                      <a:pt x="12540" y="7425"/>
                    </a:lnTo>
                    <a:cubicBezTo>
                      <a:pt x="12540" y="5161"/>
                      <a:pt x="11635" y="1449"/>
                      <a:pt x="82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6" name="Google Shape;1386;p47"/>
              <p:cNvSpPr/>
              <p:nvPr/>
            </p:nvSpPr>
            <p:spPr>
              <a:xfrm>
                <a:off x="3015525" y="5346725"/>
                <a:ext cx="280675" cy="27175"/>
              </a:xfrm>
              <a:custGeom>
                <a:rect b="b" l="l" r="r" t="t"/>
                <a:pathLst>
                  <a:path extrusionOk="0" h="1087" w="11227">
                    <a:moveTo>
                      <a:pt x="11136" y="0"/>
                    </a:moveTo>
                    <a:lnTo>
                      <a:pt x="0" y="1087"/>
                    </a:lnTo>
                    <a:lnTo>
                      <a:pt x="11227" y="1087"/>
                    </a:lnTo>
                    <a:cubicBezTo>
                      <a:pt x="11182" y="724"/>
                      <a:pt x="11182" y="362"/>
                      <a:pt x="11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7" name="Google Shape;1387;p47"/>
              <p:cNvSpPr/>
              <p:nvPr/>
            </p:nvSpPr>
            <p:spPr>
              <a:xfrm>
                <a:off x="3214825" y="5149950"/>
                <a:ext cx="88175" cy="75700"/>
              </a:xfrm>
              <a:custGeom>
                <a:rect b="b" l="l" r="r" t="t"/>
                <a:pathLst>
                  <a:path extrusionOk="0" h="3028" w="3527">
                    <a:moveTo>
                      <a:pt x="718" y="1"/>
                    </a:moveTo>
                    <a:cubicBezTo>
                      <a:pt x="271" y="1"/>
                      <a:pt x="0" y="687"/>
                      <a:pt x="494" y="990"/>
                    </a:cubicBezTo>
                    <a:cubicBezTo>
                      <a:pt x="1218" y="1488"/>
                      <a:pt x="1897" y="2122"/>
                      <a:pt x="2440" y="2846"/>
                    </a:cubicBezTo>
                    <a:cubicBezTo>
                      <a:pt x="2531" y="2982"/>
                      <a:pt x="2712" y="3027"/>
                      <a:pt x="2848" y="3027"/>
                    </a:cubicBezTo>
                    <a:cubicBezTo>
                      <a:pt x="3300" y="3027"/>
                      <a:pt x="3527" y="2575"/>
                      <a:pt x="3255" y="2212"/>
                    </a:cubicBezTo>
                    <a:cubicBezTo>
                      <a:pt x="2621" y="1398"/>
                      <a:pt x="1897" y="673"/>
                      <a:pt x="992" y="85"/>
                    </a:cubicBezTo>
                    <a:cubicBezTo>
                      <a:pt x="897" y="26"/>
                      <a:pt x="804" y="1"/>
                      <a:pt x="7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8" name="Google Shape;1388;p47"/>
              <p:cNvSpPr/>
              <p:nvPr/>
            </p:nvSpPr>
            <p:spPr>
              <a:xfrm>
                <a:off x="3266775" y="5123300"/>
                <a:ext cx="84900" cy="75175"/>
              </a:xfrm>
              <a:custGeom>
                <a:rect b="b" l="l" r="r" t="t"/>
                <a:pathLst>
                  <a:path extrusionOk="0" h="3007" w="3396">
                    <a:moveTo>
                      <a:pt x="592" y="1"/>
                    </a:moveTo>
                    <a:cubicBezTo>
                      <a:pt x="404" y="1"/>
                      <a:pt x="228" y="92"/>
                      <a:pt x="136" y="245"/>
                    </a:cubicBezTo>
                    <a:cubicBezTo>
                      <a:pt x="0" y="472"/>
                      <a:pt x="91" y="789"/>
                      <a:pt x="317" y="970"/>
                    </a:cubicBezTo>
                    <a:cubicBezTo>
                      <a:pt x="1086" y="1422"/>
                      <a:pt x="1765" y="2056"/>
                      <a:pt x="2309" y="2780"/>
                    </a:cubicBezTo>
                    <a:cubicBezTo>
                      <a:pt x="2399" y="2916"/>
                      <a:pt x="2580" y="3007"/>
                      <a:pt x="2716" y="3007"/>
                    </a:cubicBezTo>
                    <a:cubicBezTo>
                      <a:pt x="3169" y="3007"/>
                      <a:pt x="3395" y="2554"/>
                      <a:pt x="3124" y="2192"/>
                    </a:cubicBezTo>
                    <a:cubicBezTo>
                      <a:pt x="2535" y="1377"/>
                      <a:pt x="1720" y="653"/>
                      <a:pt x="860" y="64"/>
                    </a:cubicBezTo>
                    <a:cubicBezTo>
                      <a:pt x="773" y="21"/>
                      <a:pt x="681" y="1"/>
                      <a:pt x="5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9" name="Google Shape;1389;p47"/>
              <p:cNvSpPr/>
              <p:nvPr/>
            </p:nvSpPr>
            <p:spPr>
              <a:xfrm>
                <a:off x="3311100" y="5094425"/>
                <a:ext cx="86975" cy="75775"/>
              </a:xfrm>
              <a:custGeom>
                <a:rect b="b" l="l" r="r" t="t"/>
                <a:pathLst>
                  <a:path extrusionOk="0" h="3031" w="3479">
                    <a:moveTo>
                      <a:pt x="746" y="0"/>
                    </a:moveTo>
                    <a:cubicBezTo>
                      <a:pt x="295" y="0"/>
                      <a:pt x="1" y="646"/>
                      <a:pt x="490" y="948"/>
                    </a:cubicBezTo>
                    <a:cubicBezTo>
                      <a:pt x="1260" y="1446"/>
                      <a:pt x="1939" y="2079"/>
                      <a:pt x="2482" y="2849"/>
                    </a:cubicBezTo>
                    <a:cubicBezTo>
                      <a:pt x="2573" y="2940"/>
                      <a:pt x="2754" y="3030"/>
                      <a:pt x="2890" y="3030"/>
                    </a:cubicBezTo>
                    <a:cubicBezTo>
                      <a:pt x="3026" y="3030"/>
                      <a:pt x="3116" y="2985"/>
                      <a:pt x="3207" y="2940"/>
                    </a:cubicBezTo>
                    <a:cubicBezTo>
                      <a:pt x="3433" y="2759"/>
                      <a:pt x="3478" y="2442"/>
                      <a:pt x="3297" y="2215"/>
                    </a:cubicBezTo>
                    <a:cubicBezTo>
                      <a:pt x="2663" y="1355"/>
                      <a:pt x="1894" y="631"/>
                      <a:pt x="1034" y="88"/>
                    </a:cubicBezTo>
                    <a:cubicBezTo>
                      <a:pt x="935" y="27"/>
                      <a:pt x="837" y="0"/>
                      <a:pt x="7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0" name="Google Shape;1390;p47"/>
              <p:cNvSpPr/>
              <p:nvPr/>
            </p:nvSpPr>
            <p:spPr>
              <a:xfrm>
                <a:off x="3164900" y="2471000"/>
                <a:ext cx="1332075" cy="1367150"/>
              </a:xfrm>
              <a:custGeom>
                <a:rect b="b" l="l" r="r" t="t"/>
                <a:pathLst>
                  <a:path extrusionOk="0" h="54686" w="53283">
                    <a:moveTo>
                      <a:pt x="6384" y="1"/>
                    </a:moveTo>
                    <a:cubicBezTo>
                      <a:pt x="5343" y="1"/>
                      <a:pt x="5026" y="499"/>
                      <a:pt x="4890" y="997"/>
                    </a:cubicBezTo>
                    <a:cubicBezTo>
                      <a:pt x="4754" y="1495"/>
                      <a:pt x="1812" y="17474"/>
                      <a:pt x="1812" y="17474"/>
                    </a:cubicBezTo>
                    <a:cubicBezTo>
                      <a:pt x="906" y="23178"/>
                      <a:pt x="454" y="29335"/>
                      <a:pt x="1" y="34722"/>
                    </a:cubicBezTo>
                    <a:cubicBezTo>
                      <a:pt x="454" y="42916"/>
                      <a:pt x="6067" y="54686"/>
                      <a:pt x="25216" y="54686"/>
                    </a:cubicBezTo>
                    <a:cubicBezTo>
                      <a:pt x="44364" y="54686"/>
                      <a:pt x="51607" y="46673"/>
                      <a:pt x="53282" y="34722"/>
                    </a:cubicBezTo>
                    <a:cubicBezTo>
                      <a:pt x="53282" y="34722"/>
                      <a:pt x="51788" y="26800"/>
                      <a:pt x="49480" y="17474"/>
                    </a:cubicBezTo>
                    <a:cubicBezTo>
                      <a:pt x="49434" y="17158"/>
                      <a:pt x="49163" y="16931"/>
                      <a:pt x="48846" y="16886"/>
                    </a:cubicBezTo>
                    <a:cubicBezTo>
                      <a:pt x="38389" y="14577"/>
                      <a:pt x="36623" y="1766"/>
                      <a:pt x="36487" y="997"/>
                    </a:cubicBezTo>
                    <a:cubicBezTo>
                      <a:pt x="36352" y="272"/>
                      <a:pt x="35718" y="1"/>
                      <a:pt x="349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1" name="Google Shape;1391;p47"/>
              <p:cNvSpPr/>
              <p:nvPr/>
            </p:nvSpPr>
            <p:spPr>
              <a:xfrm>
                <a:off x="3892600" y="3482775"/>
                <a:ext cx="660950" cy="1312825"/>
              </a:xfrm>
              <a:custGeom>
                <a:rect b="b" l="l" r="r" t="t"/>
                <a:pathLst>
                  <a:path extrusionOk="0" h="52513" w="26438">
                    <a:moveTo>
                      <a:pt x="3758" y="0"/>
                    </a:moveTo>
                    <a:lnTo>
                      <a:pt x="3396" y="860"/>
                    </a:lnTo>
                    <a:lnTo>
                      <a:pt x="3215" y="1268"/>
                    </a:lnTo>
                    <a:lnTo>
                      <a:pt x="2943" y="1856"/>
                    </a:lnTo>
                    <a:lnTo>
                      <a:pt x="2445" y="3169"/>
                    </a:lnTo>
                    <a:cubicBezTo>
                      <a:pt x="2309" y="3531"/>
                      <a:pt x="2174" y="3893"/>
                      <a:pt x="2083" y="4301"/>
                    </a:cubicBezTo>
                    <a:cubicBezTo>
                      <a:pt x="1585" y="5749"/>
                      <a:pt x="1223" y="7243"/>
                      <a:pt x="906" y="8737"/>
                    </a:cubicBezTo>
                    <a:cubicBezTo>
                      <a:pt x="634" y="10231"/>
                      <a:pt x="363" y="11679"/>
                      <a:pt x="227" y="13128"/>
                    </a:cubicBezTo>
                    <a:cubicBezTo>
                      <a:pt x="182" y="13852"/>
                      <a:pt x="91" y="14577"/>
                      <a:pt x="46" y="15301"/>
                    </a:cubicBezTo>
                    <a:cubicBezTo>
                      <a:pt x="46" y="16025"/>
                      <a:pt x="1" y="16750"/>
                      <a:pt x="1" y="17429"/>
                    </a:cubicBezTo>
                    <a:cubicBezTo>
                      <a:pt x="1" y="18153"/>
                      <a:pt x="1" y="18877"/>
                      <a:pt x="1" y="19602"/>
                    </a:cubicBezTo>
                    <a:cubicBezTo>
                      <a:pt x="1" y="20281"/>
                      <a:pt x="46" y="21050"/>
                      <a:pt x="91" y="21729"/>
                    </a:cubicBezTo>
                    <a:cubicBezTo>
                      <a:pt x="182" y="23133"/>
                      <a:pt x="318" y="24536"/>
                      <a:pt x="499" y="25894"/>
                    </a:cubicBezTo>
                    <a:cubicBezTo>
                      <a:pt x="680" y="27297"/>
                      <a:pt x="951" y="28655"/>
                      <a:pt x="1223" y="30013"/>
                    </a:cubicBezTo>
                    <a:cubicBezTo>
                      <a:pt x="1494" y="31326"/>
                      <a:pt x="1811" y="32684"/>
                      <a:pt x="2219" y="33997"/>
                    </a:cubicBezTo>
                    <a:cubicBezTo>
                      <a:pt x="2355" y="34676"/>
                      <a:pt x="2581" y="35310"/>
                      <a:pt x="2762" y="35944"/>
                    </a:cubicBezTo>
                    <a:cubicBezTo>
                      <a:pt x="2943" y="36623"/>
                      <a:pt x="3169" y="37256"/>
                      <a:pt x="3396" y="37890"/>
                    </a:cubicBezTo>
                    <a:cubicBezTo>
                      <a:pt x="3667" y="38569"/>
                      <a:pt x="3894" y="39203"/>
                      <a:pt x="4120" y="39837"/>
                    </a:cubicBezTo>
                    <a:cubicBezTo>
                      <a:pt x="4392" y="40471"/>
                      <a:pt x="4618" y="41059"/>
                      <a:pt x="4890" y="41693"/>
                    </a:cubicBezTo>
                    <a:cubicBezTo>
                      <a:pt x="5433" y="42960"/>
                      <a:pt x="6021" y="44183"/>
                      <a:pt x="6610" y="45360"/>
                    </a:cubicBezTo>
                    <a:cubicBezTo>
                      <a:pt x="7153" y="46582"/>
                      <a:pt x="7877" y="47759"/>
                      <a:pt x="8556" y="48936"/>
                    </a:cubicBezTo>
                    <a:lnTo>
                      <a:pt x="9643" y="50611"/>
                    </a:lnTo>
                    <a:lnTo>
                      <a:pt x="10775" y="52331"/>
                    </a:lnTo>
                    <a:lnTo>
                      <a:pt x="10910" y="52512"/>
                    </a:lnTo>
                    <a:lnTo>
                      <a:pt x="26438" y="52512"/>
                    </a:lnTo>
                    <a:cubicBezTo>
                      <a:pt x="25985" y="51969"/>
                      <a:pt x="25532" y="51471"/>
                      <a:pt x="25125" y="50928"/>
                    </a:cubicBezTo>
                    <a:cubicBezTo>
                      <a:pt x="24808" y="50475"/>
                      <a:pt x="24491" y="50068"/>
                      <a:pt x="24219" y="49615"/>
                    </a:cubicBezTo>
                    <a:cubicBezTo>
                      <a:pt x="23903" y="49207"/>
                      <a:pt x="23586" y="48755"/>
                      <a:pt x="23314" y="48302"/>
                    </a:cubicBezTo>
                    <a:cubicBezTo>
                      <a:pt x="22726" y="47442"/>
                      <a:pt x="22182" y="46537"/>
                      <a:pt x="21639" y="45586"/>
                    </a:cubicBezTo>
                    <a:lnTo>
                      <a:pt x="20915" y="44228"/>
                    </a:lnTo>
                    <a:lnTo>
                      <a:pt x="20190" y="42825"/>
                    </a:lnTo>
                    <a:cubicBezTo>
                      <a:pt x="19738" y="41829"/>
                      <a:pt x="19285" y="40878"/>
                      <a:pt x="18923" y="39882"/>
                    </a:cubicBezTo>
                    <a:cubicBezTo>
                      <a:pt x="18516" y="38931"/>
                      <a:pt x="18153" y="37935"/>
                      <a:pt x="17837" y="36940"/>
                    </a:cubicBezTo>
                    <a:cubicBezTo>
                      <a:pt x="17655" y="36442"/>
                      <a:pt x="17520" y="35944"/>
                      <a:pt x="17339" y="35400"/>
                    </a:cubicBezTo>
                    <a:cubicBezTo>
                      <a:pt x="17203" y="34902"/>
                      <a:pt x="17067" y="34405"/>
                      <a:pt x="16931" y="33907"/>
                    </a:cubicBezTo>
                    <a:cubicBezTo>
                      <a:pt x="16795" y="33363"/>
                      <a:pt x="16660" y="32865"/>
                      <a:pt x="16569" y="32367"/>
                    </a:cubicBezTo>
                    <a:cubicBezTo>
                      <a:pt x="16478" y="31869"/>
                      <a:pt x="16343" y="31326"/>
                      <a:pt x="16252" y="30828"/>
                    </a:cubicBezTo>
                    <a:cubicBezTo>
                      <a:pt x="16071" y="29787"/>
                      <a:pt x="15890" y="28746"/>
                      <a:pt x="15754" y="27705"/>
                    </a:cubicBezTo>
                    <a:cubicBezTo>
                      <a:pt x="15664" y="26709"/>
                      <a:pt x="15573" y="25668"/>
                      <a:pt x="15528" y="24626"/>
                    </a:cubicBezTo>
                    <a:cubicBezTo>
                      <a:pt x="15483" y="23585"/>
                      <a:pt x="15437" y="22544"/>
                      <a:pt x="15483" y="21548"/>
                    </a:cubicBezTo>
                    <a:cubicBezTo>
                      <a:pt x="15483" y="21050"/>
                      <a:pt x="15483" y="20507"/>
                      <a:pt x="15528" y="20009"/>
                    </a:cubicBezTo>
                    <a:cubicBezTo>
                      <a:pt x="15618" y="19511"/>
                      <a:pt x="15618" y="19013"/>
                      <a:pt x="15664" y="18515"/>
                    </a:cubicBezTo>
                    <a:cubicBezTo>
                      <a:pt x="15754" y="18017"/>
                      <a:pt x="15799" y="17519"/>
                      <a:pt x="15845" y="17021"/>
                    </a:cubicBezTo>
                    <a:cubicBezTo>
                      <a:pt x="15935" y="16523"/>
                      <a:pt x="16026" y="16071"/>
                      <a:pt x="16116" y="15573"/>
                    </a:cubicBezTo>
                    <a:cubicBezTo>
                      <a:pt x="16297" y="14622"/>
                      <a:pt x="16524" y="13671"/>
                      <a:pt x="16750" y="12766"/>
                    </a:cubicBezTo>
                    <a:cubicBezTo>
                      <a:pt x="17022" y="11861"/>
                      <a:pt x="17339" y="11000"/>
                      <a:pt x="17701" y="10140"/>
                    </a:cubicBezTo>
                    <a:lnTo>
                      <a:pt x="17972" y="9552"/>
                    </a:lnTo>
                    <a:lnTo>
                      <a:pt x="18199" y="9099"/>
                    </a:lnTo>
                    <a:lnTo>
                      <a:pt x="18289" y="8873"/>
                    </a:lnTo>
                    <a:lnTo>
                      <a:pt x="18516" y="8465"/>
                    </a:lnTo>
                    <a:lnTo>
                      <a:pt x="20507" y="4527"/>
                    </a:lnTo>
                    <a:lnTo>
                      <a:pt x="37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2" name="Google Shape;1392;p47"/>
              <p:cNvSpPr/>
              <p:nvPr/>
            </p:nvSpPr>
            <p:spPr>
              <a:xfrm>
                <a:off x="3133225" y="3456725"/>
                <a:ext cx="569275" cy="1340000"/>
              </a:xfrm>
              <a:custGeom>
                <a:rect b="b" l="l" r="r" t="t"/>
                <a:pathLst>
                  <a:path extrusionOk="0" h="53600" w="22771">
                    <a:moveTo>
                      <a:pt x="8782" y="1"/>
                    </a:moveTo>
                    <a:cubicBezTo>
                      <a:pt x="8556" y="363"/>
                      <a:pt x="7968" y="1314"/>
                      <a:pt x="7651" y="1902"/>
                    </a:cubicBezTo>
                    <a:cubicBezTo>
                      <a:pt x="7334" y="2491"/>
                      <a:pt x="6926" y="3215"/>
                      <a:pt x="6610" y="3849"/>
                    </a:cubicBezTo>
                    <a:cubicBezTo>
                      <a:pt x="5976" y="5162"/>
                      <a:pt x="5433" y="6429"/>
                      <a:pt x="4935" y="7742"/>
                    </a:cubicBezTo>
                    <a:cubicBezTo>
                      <a:pt x="3939" y="10232"/>
                      <a:pt x="3079" y="12812"/>
                      <a:pt x="2400" y="15438"/>
                    </a:cubicBezTo>
                    <a:cubicBezTo>
                      <a:pt x="1041" y="20553"/>
                      <a:pt x="272" y="25849"/>
                      <a:pt x="91" y="31191"/>
                    </a:cubicBezTo>
                    <a:cubicBezTo>
                      <a:pt x="0" y="33862"/>
                      <a:pt x="91" y="36578"/>
                      <a:pt x="408" y="39249"/>
                    </a:cubicBezTo>
                    <a:cubicBezTo>
                      <a:pt x="679" y="42011"/>
                      <a:pt x="1177" y="44681"/>
                      <a:pt x="1947" y="47352"/>
                    </a:cubicBezTo>
                    <a:cubicBezTo>
                      <a:pt x="2535" y="49480"/>
                      <a:pt x="3305" y="51562"/>
                      <a:pt x="4256" y="53599"/>
                    </a:cubicBezTo>
                    <a:lnTo>
                      <a:pt x="18244" y="53599"/>
                    </a:lnTo>
                    <a:cubicBezTo>
                      <a:pt x="17519" y="52422"/>
                      <a:pt x="16886" y="51200"/>
                      <a:pt x="16342" y="49933"/>
                    </a:cubicBezTo>
                    <a:cubicBezTo>
                      <a:pt x="15618" y="48167"/>
                      <a:pt x="15075" y="46311"/>
                      <a:pt x="14713" y="44410"/>
                    </a:cubicBezTo>
                    <a:cubicBezTo>
                      <a:pt x="13988" y="40426"/>
                      <a:pt x="13898" y="36352"/>
                      <a:pt x="14441" y="32368"/>
                    </a:cubicBezTo>
                    <a:cubicBezTo>
                      <a:pt x="14939" y="28203"/>
                      <a:pt x="15935" y="24129"/>
                      <a:pt x="17383" y="20236"/>
                    </a:cubicBezTo>
                    <a:cubicBezTo>
                      <a:pt x="18063" y="18290"/>
                      <a:pt x="18877" y="16388"/>
                      <a:pt x="19783" y="14578"/>
                    </a:cubicBezTo>
                    <a:cubicBezTo>
                      <a:pt x="20235" y="13672"/>
                      <a:pt x="20733" y="12812"/>
                      <a:pt x="21231" y="11997"/>
                    </a:cubicBezTo>
                    <a:cubicBezTo>
                      <a:pt x="21458" y="11545"/>
                      <a:pt x="21729" y="11182"/>
                      <a:pt x="21956" y="10820"/>
                    </a:cubicBezTo>
                    <a:cubicBezTo>
                      <a:pt x="22227" y="10413"/>
                      <a:pt x="22363" y="10232"/>
                      <a:pt x="22770" y="9688"/>
                    </a:cubicBezTo>
                    <a:lnTo>
                      <a:pt x="87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3" name="Google Shape;1393;p47"/>
              <p:cNvSpPr/>
              <p:nvPr/>
            </p:nvSpPr>
            <p:spPr>
              <a:xfrm>
                <a:off x="3331275" y="2051100"/>
                <a:ext cx="217300" cy="562525"/>
              </a:xfrm>
              <a:custGeom>
                <a:rect b="b" l="l" r="r" t="t"/>
                <a:pathLst>
                  <a:path extrusionOk="0" h="22501" w="8692">
                    <a:moveTo>
                      <a:pt x="8392" y="0"/>
                    </a:moveTo>
                    <a:cubicBezTo>
                      <a:pt x="8324" y="0"/>
                      <a:pt x="8245" y="15"/>
                      <a:pt x="8149" y="47"/>
                    </a:cubicBezTo>
                    <a:cubicBezTo>
                      <a:pt x="7832" y="138"/>
                      <a:pt x="4527" y="1858"/>
                      <a:pt x="4075" y="2084"/>
                    </a:cubicBezTo>
                    <a:cubicBezTo>
                      <a:pt x="3803" y="2220"/>
                      <a:pt x="3577" y="2492"/>
                      <a:pt x="3441" y="2763"/>
                    </a:cubicBezTo>
                    <a:cubicBezTo>
                      <a:pt x="1766" y="8467"/>
                      <a:pt x="679" y="14307"/>
                      <a:pt x="91" y="20237"/>
                    </a:cubicBezTo>
                    <a:cubicBezTo>
                      <a:pt x="0" y="21369"/>
                      <a:pt x="815" y="22365"/>
                      <a:pt x="1947" y="22501"/>
                    </a:cubicBezTo>
                    <a:lnTo>
                      <a:pt x="2173" y="22501"/>
                    </a:lnTo>
                    <a:cubicBezTo>
                      <a:pt x="3214" y="22501"/>
                      <a:pt x="4120" y="21686"/>
                      <a:pt x="4210" y="20645"/>
                    </a:cubicBezTo>
                    <a:cubicBezTo>
                      <a:pt x="5568" y="7471"/>
                      <a:pt x="8601" y="409"/>
                      <a:pt x="8601" y="364"/>
                    </a:cubicBezTo>
                    <a:cubicBezTo>
                      <a:pt x="8647" y="273"/>
                      <a:pt x="8647" y="183"/>
                      <a:pt x="8692" y="138"/>
                    </a:cubicBezTo>
                    <a:cubicBezTo>
                      <a:pt x="8604" y="50"/>
                      <a:pt x="8517" y="0"/>
                      <a:pt x="83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4" name="Google Shape;1394;p47"/>
              <p:cNvSpPr/>
              <p:nvPr/>
            </p:nvSpPr>
            <p:spPr>
              <a:xfrm>
                <a:off x="3865450" y="2050500"/>
                <a:ext cx="206000" cy="563125"/>
              </a:xfrm>
              <a:custGeom>
                <a:rect b="b" l="l" r="r" t="t"/>
                <a:pathLst>
                  <a:path extrusionOk="0" h="22525" w="8240">
                    <a:moveTo>
                      <a:pt x="4608" y="1"/>
                    </a:moveTo>
                    <a:cubicBezTo>
                      <a:pt x="4388" y="1"/>
                      <a:pt x="4301" y="116"/>
                      <a:pt x="4301" y="116"/>
                    </a:cubicBezTo>
                    <a:cubicBezTo>
                      <a:pt x="3305" y="2878"/>
                      <a:pt x="1222" y="9623"/>
                      <a:pt x="136" y="20261"/>
                    </a:cubicBezTo>
                    <a:cubicBezTo>
                      <a:pt x="0" y="21393"/>
                      <a:pt x="815" y="22389"/>
                      <a:pt x="1947" y="22525"/>
                    </a:cubicBezTo>
                    <a:lnTo>
                      <a:pt x="2173" y="22525"/>
                    </a:lnTo>
                    <a:cubicBezTo>
                      <a:pt x="3214" y="22525"/>
                      <a:pt x="4120" y="21710"/>
                      <a:pt x="4210" y="20669"/>
                    </a:cubicBezTo>
                    <a:cubicBezTo>
                      <a:pt x="5296" y="10352"/>
                      <a:pt x="7377" y="3789"/>
                      <a:pt x="8238" y="1387"/>
                    </a:cubicBezTo>
                    <a:lnTo>
                      <a:pt x="8238" y="1387"/>
                    </a:lnTo>
                    <a:cubicBezTo>
                      <a:pt x="8239" y="1401"/>
                      <a:pt x="8239" y="1415"/>
                      <a:pt x="8239" y="1429"/>
                    </a:cubicBezTo>
                    <a:lnTo>
                      <a:pt x="8239" y="1384"/>
                    </a:lnTo>
                    <a:cubicBezTo>
                      <a:pt x="8239" y="1385"/>
                      <a:pt x="8238" y="1386"/>
                      <a:pt x="8238" y="1387"/>
                    </a:cubicBezTo>
                    <a:lnTo>
                      <a:pt x="8238" y="1387"/>
                    </a:lnTo>
                    <a:cubicBezTo>
                      <a:pt x="8227" y="1186"/>
                      <a:pt x="8137" y="1064"/>
                      <a:pt x="7967" y="1022"/>
                    </a:cubicBezTo>
                    <a:cubicBezTo>
                      <a:pt x="7786" y="931"/>
                      <a:pt x="5161" y="116"/>
                      <a:pt x="4799" y="26"/>
                    </a:cubicBezTo>
                    <a:cubicBezTo>
                      <a:pt x="4726" y="8"/>
                      <a:pt x="4663" y="1"/>
                      <a:pt x="46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5" name="Google Shape;1395;p47"/>
              <p:cNvSpPr/>
              <p:nvPr/>
            </p:nvSpPr>
            <p:spPr>
              <a:xfrm>
                <a:off x="4601050" y="3397875"/>
                <a:ext cx="267125" cy="259825"/>
              </a:xfrm>
              <a:custGeom>
                <a:rect b="b" l="l" r="r" t="t"/>
                <a:pathLst>
                  <a:path extrusionOk="0" h="10393" w="10685">
                    <a:moveTo>
                      <a:pt x="10639" y="1"/>
                    </a:moveTo>
                    <a:lnTo>
                      <a:pt x="5252" y="46"/>
                    </a:lnTo>
                    <a:cubicBezTo>
                      <a:pt x="4573" y="725"/>
                      <a:pt x="3894" y="1450"/>
                      <a:pt x="3260" y="2219"/>
                    </a:cubicBezTo>
                    <a:cubicBezTo>
                      <a:pt x="3079" y="2627"/>
                      <a:pt x="2445" y="4301"/>
                      <a:pt x="2038" y="5026"/>
                    </a:cubicBezTo>
                    <a:cubicBezTo>
                      <a:pt x="1676" y="5660"/>
                      <a:pt x="1359" y="6339"/>
                      <a:pt x="1133" y="7018"/>
                    </a:cubicBezTo>
                    <a:cubicBezTo>
                      <a:pt x="906" y="7742"/>
                      <a:pt x="635" y="8466"/>
                      <a:pt x="272" y="9145"/>
                    </a:cubicBezTo>
                    <a:cubicBezTo>
                      <a:pt x="46" y="9372"/>
                      <a:pt x="1" y="9960"/>
                      <a:pt x="725" y="10277"/>
                    </a:cubicBezTo>
                    <a:cubicBezTo>
                      <a:pt x="947" y="10355"/>
                      <a:pt x="1217" y="10392"/>
                      <a:pt x="1509" y="10392"/>
                    </a:cubicBezTo>
                    <a:cubicBezTo>
                      <a:pt x="2231" y="10392"/>
                      <a:pt x="3087" y="10166"/>
                      <a:pt x="3668" y="9779"/>
                    </a:cubicBezTo>
                    <a:cubicBezTo>
                      <a:pt x="4482" y="9281"/>
                      <a:pt x="4799" y="8104"/>
                      <a:pt x="5478" y="6655"/>
                    </a:cubicBezTo>
                    <a:cubicBezTo>
                      <a:pt x="8376" y="6384"/>
                      <a:pt x="10639" y="3985"/>
                      <a:pt x="10684" y="1042"/>
                    </a:cubicBezTo>
                    <a:lnTo>
                      <a:pt x="1063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6" name="Google Shape;1396;p47"/>
              <p:cNvSpPr/>
              <p:nvPr/>
            </p:nvSpPr>
            <p:spPr>
              <a:xfrm>
                <a:off x="4729000" y="3603850"/>
                <a:ext cx="109750" cy="260425"/>
              </a:xfrm>
              <a:custGeom>
                <a:rect b="b" l="l" r="r" t="t"/>
                <a:pathLst>
                  <a:path extrusionOk="0" h="10417" w="4390">
                    <a:moveTo>
                      <a:pt x="4118" y="1"/>
                    </a:moveTo>
                    <a:lnTo>
                      <a:pt x="225" y="46"/>
                    </a:lnTo>
                    <a:cubicBezTo>
                      <a:pt x="315" y="1042"/>
                      <a:pt x="43" y="4301"/>
                      <a:pt x="134" y="5343"/>
                    </a:cubicBezTo>
                    <a:cubicBezTo>
                      <a:pt x="179" y="6339"/>
                      <a:pt x="43" y="9055"/>
                      <a:pt x="43" y="9553"/>
                    </a:cubicBezTo>
                    <a:cubicBezTo>
                      <a:pt x="1" y="10025"/>
                      <a:pt x="121" y="10416"/>
                      <a:pt x="1023" y="10416"/>
                    </a:cubicBezTo>
                    <a:cubicBezTo>
                      <a:pt x="1071" y="10416"/>
                      <a:pt x="1122" y="10415"/>
                      <a:pt x="1175" y="10413"/>
                    </a:cubicBezTo>
                    <a:cubicBezTo>
                      <a:pt x="2171" y="10322"/>
                      <a:pt x="3122" y="9553"/>
                      <a:pt x="3665" y="8013"/>
                    </a:cubicBezTo>
                    <a:cubicBezTo>
                      <a:pt x="4208" y="6474"/>
                      <a:pt x="4389" y="3079"/>
                      <a:pt x="4163" y="680"/>
                    </a:cubicBezTo>
                    <a:lnTo>
                      <a:pt x="411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7" name="Google Shape;1397;p47"/>
              <p:cNvSpPr/>
              <p:nvPr/>
            </p:nvSpPr>
            <p:spPr>
              <a:xfrm>
                <a:off x="4828525" y="3605000"/>
                <a:ext cx="130175" cy="272675"/>
              </a:xfrm>
              <a:custGeom>
                <a:rect b="b" l="l" r="r" t="t"/>
                <a:pathLst>
                  <a:path extrusionOk="0" h="10907" w="5207">
                    <a:moveTo>
                      <a:pt x="3849" y="0"/>
                    </a:moveTo>
                    <a:lnTo>
                      <a:pt x="1" y="860"/>
                    </a:lnTo>
                    <a:cubicBezTo>
                      <a:pt x="318" y="1811"/>
                      <a:pt x="725" y="5070"/>
                      <a:pt x="997" y="6021"/>
                    </a:cubicBezTo>
                    <a:cubicBezTo>
                      <a:pt x="1314" y="7424"/>
                      <a:pt x="1585" y="8782"/>
                      <a:pt x="1766" y="10186"/>
                    </a:cubicBezTo>
                    <a:cubicBezTo>
                      <a:pt x="1802" y="10573"/>
                      <a:pt x="1947" y="10906"/>
                      <a:pt x="2480" y="10906"/>
                    </a:cubicBezTo>
                    <a:cubicBezTo>
                      <a:pt x="2631" y="10906"/>
                      <a:pt x="2814" y="10880"/>
                      <a:pt x="3034" y="10819"/>
                    </a:cubicBezTo>
                    <a:cubicBezTo>
                      <a:pt x="3985" y="10548"/>
                      <a:pt x="4754" y="9552"/>
                      <a:pt x="4980" y="7967"/>
                    </a:cubicBezTo>
                    <a:cubicBezTo>
                      <a:pt x="5207" y="6383"/>
                      <a:pt x="4664" y="2988"/>
                      <a:pt x="3985" y="679"/>
                    </a:cubicBezTo>
                    <a:lnTo>
                      <a:pt x="38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8" name="Google Shape;1398;p47"/>
              <p:cNvSpPr/>
              <p:nvPr/>
            </p:nvSpPr>
            <p:spPr>
              <a:xfrm>
                <a:off x="4906625" y="3534825"/>
                <a:ext cx="182225" cy="270050"/>
              </a:xfrm>
              <a:custGeom>
                <a:rect b="b" l="l" r="r" t="t"/>
                <a:pathLst>
                  <a:path extrusionOk="0" h="10802" w="7289">
                    <a:moveTo>
                      <a:pt x="3350" y="0"/>
                    </a:moveTo>
                    <a:lnTo>
                      <a:pt x="0" y="1992"/>
                    </a:lnTo>
                    <a:cubicBezTo>
                      <a:pt x="589" y="2807"/>
                      <a:pt x="2037" y="5750"/>
                      <a:pt x="2626" y="6610"/>
                    </a:cubicBezTo>
                    <a:cubicBezTo>
                      <a:pt x="3169" y="7470"/>
                      <a:pt x="4482" y="9824"/>
                      <a:pt x="4663" y="10277"/>
                    </a:cubicBezTo>
                    <a:cubicBezTo>
                      <a:pt x="4802" y="10581"/>
                      <a:pt x="4974" y="10802"/>
                      <a:pt x="5285" y="10802"/>
                    </a:cubicBezTo>
                    <a:cubicBezTo>
                      <a:pt x="5481" y="10802"/>
                      <a:pt x="5733" y="10713"/>
                      <a:pt x="6066" y="10503"/>
                    </a:cubicBezTo>
                    <a:cubicBezTo>
                      <a:pt x="6927" y="9914"/>
                      <a:pt x="7289" y="8737"/>
                      <a:pt x="7017" y="7153"/>
                    </a:cubicBezTo>
                    <a:cubicBezTo>
                      <a:pt x="6700" y="5569"/>
                      <a:pt x="5116" y="2536"/>
                      <a:pt x="3712" y="589"/>
                    </a:cubicBezTo>
                    <a:lnTo>
                      <a:pt x="33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9" name="Google Shape;1399;p47"/>
              <p:cNvSpPr/>
              <p:nvPr/>
            </p:nvSpPr>
            <p:spPr>
              <a:xfrm>
                <a:off x="4974525" y="3471450"/>
                <a:ext cx="191275" cy="232325"/>
              </a:xfrm>
              <a:custGeom>
                <a:rect b="b" l="l" r="r" t="t"/>
                <a:pathLst>
                  <a:path extrusionOk="0" h="9293" w="7651">
                    <a:moveTo>
                      <a:pt x="2626" y="0"/>
                    </a:moveTo>
                    <a:lnTo>
                      <a:pt x="1" y="2309"/>
                    </a:lnTo>
                    <a:cubicBezTo>
                      <a:pt x="634" y="2988"/>
                      <a:pt x="2445" y="5342"/>
                      <a:pt x="3124" y="6021"/>
                    </a:cubicBezTo>
                    <a:cubicBezTo>
                      <a:pt x="3984" y="6927"/>
                      <a:pt x="4799" y="7922"/>
                      <a:pt x="5569" y="8964"/>
                    </a:cubicBezTo>
                    <a:cubicBezTo>
                      <a:pt x="5710" y="9153"/>
                      <a:pt x="5877" y="9293"/>
                      <a:pt x="6094" y="9293"/>
                    </a:cubicBezTo>
                    <a:cubicBezTo>
                      <a:pt x="6293" y="9293"/>
                      <a:pt x="6533" y="9176"/>
                      <a:pt x="6836" y="8873"/>
                    </a:cubicBezTo>
                    <a:cubicBezTo>
                      <a:pt x="7515" y="8239"/>
                      <a:pt x="7651" y="7108"/>
                      <a:pt x="7108" y="5750"/>
                    </a:cubicBezTo>
                    <a:cubicBezTo>
                      <a:pt x="6610" y="4392"/>
                      <a:pt x="4663" y="1947"/>
                      <a:pt x="3034" y="453"/>
                    </a:cubicBez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0" name="Google Shape;1400;p47"/>
              <p:cNvSpPr/>
              <p:nvPr/>
            </p:nvSpPr>
            <p:spPr>
              <a:xfrm>
                <a:off x="4722150" y="3348100"/>
                <a:ext cx="366700" cy="286350"/>
              </a:xfrm>
              <a:custGeom>
                <a:rect b="b" l="l" r="r" t="t"/>
                <a:pathLst>
                  <a:path extrusionOk="0" h="11454" w="14668">
                    <a:moveTo>
                      <a:pt x="11499" y="0"/>
                    </a:moveTo>
                    <a:lnTo>
                      <a:pt x="272" y="1766"/>
                    </a:lnTo>
                    <a:cubicBezTo>
                      <a:pt x="1" y="3395"/>
                      <a:pt x="408" y="9461"/>
                      <a:pt x="499" y="9823"/>
                    </a:cubicBezTo>
                    <a:cubicBezTo>
                      <a:pt x="544" y="10231"/>
                      <a:pt x="46" y="11453"/>
                      <a:pt x="4075" y="11453"/>
                    </a:cubicBezTo>
                    <a:cubicBezTo>
                      <a:pt x="4114" y="11454"/>
                      <a:pt x="4153" y="11454"/>
                      <a:pt x="4193" y="11454"/>
                    </a:cubicBezTo>
                    <a:cubicBezTo>
                      <a:pt x="8147" y="11454"/>
                      <a:pt x="12599" y="9215"/>
                      <a:pt x="13943" y="7243"/>
                    </a:cubicBezTo>
                    <a:cubicBezTo>
                      <a:pt x="14668" y="4980"/>
                      <a:pt x="13219" y="2037"/>
                      <a:pt x="12721" y="1177"/>
                    </a:cubicBezTo>
                    <a:cubicBezTo>
                      <a:pt x="12404" y="679"/>
                      <a:pt x="11997" y="272"/>
                      <a:pt x="114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1" name="Google Shape;1401;p47"/>
              <p:cNvSpPr/>
              <p:nvPr/>
            </p:nvSpPr>
            <p:spPr>
              <a:xfrm>
                <a:off x="4736875" y="3349225"/>
                <a:ext cx="282950" cy="85650"/>
              </a:xfrm>
              <a:custGeom>
                <a:rect b="b" l="l" r="r" t="t"/>
                <a:pathLst>
                  <a:path extrusionOk="0" h="3426" w="11318">
                    <a:moveTo>
                      <a:pt x="11317" y="0"/>
                    </a:moveTo>
                    <a:lnTo>
                      <a:pt x="0" y="1947"/>
                    </a:lnTo>
                    <a:cubicBezTo>
                      <a:pt x="107" y="2376"/>
                      <a:pt x="1343" y="3425"/>
                      <a:pt x="3929" y="3425"/>
                    </a:cubicBezTo>
                    <a:cubicBezTo>
                      <a:pt x="4619" y="3425"/>
                      <a:pt x="5406" y="3350"/>
                      <a:pt x="6292" y="3169"/>
                    </a:cubicBezTo>
                    <a:cubicBezTo>
                      <a:pt x="10457" y="2309"/>
                      <a:pt x="11272" y="363"/>
                      <a:pt x="11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2" name="Google Shape;1402;p47"/>
              <p:cNvSpPr/>
              <p:nvPr/>
            </p:nvSpPr>
            <p:spPr>
              <a:xfrm>
                <a:off x="4708575" y="3223550"/>
                <a:ext cx="316900" cy="196425"/>
              </a:xfrm>
              <a:custGeom>
                <a:rect b="b" l="l" r="r" t="t"/>
                <a:pathLst>
                  <a:path extrusionOk="0" h="7857" w="12676">
                    <a:moveTo>
                      <a:pt x="10908" y="0"/>
                    </a:moveTo>
                    <a:cubicBezTo>
                      <a:pt x="10878" y="0"/>
                      <a:pt x="10849" y="1"/>
                      <a:pt x="10820" y="3"/>
                    </a:cubicBezTo>
                    <a:cubicBezTo>
                      <a:pt x="10820" y="3"/>
                      <a:pt x="2581" y="1406"/>
                      <a:pt x="1404" y="1542"/>
                    </a:cubicBezTo>
                    <a:cubicBezTo>
                      <a:pt x="634" y="1587"/>
                      <a:pt x="0" y="2266"/>
                      <a:pt x="91" y="3081"/>
                    </a:cubicBezTo>
                    <a:cubicBezTo>
                      <a:pt x="227" y="4394"/>
                      <a:pt x="453" y="5752"/>
                      <a:pt x="725" y="7064"/>
                    </a:cubicBezTo>
                    <a:cubicBezTo>
                      <a:pt x="844" y="7421"/>
                      <a:pt x="1783" y="7856"/>
                      <a:pt x="3593" y="7856"/>
                    </a:cubicBezTo>
                    <a:cubicBezTo>
                      <a:pt x="4539" y="7856"/>
                      <a:pt x="5723" y="7737"/>
                      <a:pt x="7153" y="7427"/>
                    </a:cubicBezTo>
                    <a:cubicBezTo>
                      <a:pt x="11318" y="6567"/>
                      <a:pt x="12630" y="5390"/>
                      <a:pt x="12630" y="5027"/>
                    </a:cubicBezTo>
                    <a:cubicBezTo>
                      <a:pt x="12676" y="3805"/>
                      <a:pt x="12630" y="2583"/>
                      <a:pt x="12495" y="1361"/>
                    </a:cubicBezTo>
                    <a:cubicBezTo>
                      <a:pt x="12364" y="575"/>
                      <a:pt x="11686" y="0"/>
                      <a:pt x="10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3" name="Google Shape;1403;p47"/>
              <p:cNvSpPr/>
              <p:nvPr/>
            </p:nvSpPr>
            <p:spPr>
              <a:xfrm>
                <a:off x="4159700" y="238300"/>
                <a:ext cx="842850" cy="894650"/>
              </a:xfrm>
              <a:custGeom>
                <a:rect b="b" l="l" r="r" t="t"/>
                <a:pathLst>
                  <a:path extrusionOk="0" h="35786" w="33714">
                    <a:moveTo>
                      <a:pt x="19918" y="0"/>
                    </a:moveTo>
                    <a:cubicBezTo>
                      <a:pt x="18698" y="0"/>
                      <a:pt x="17303" y="157"/>
                      <a:pt x="15799" y="536"/>
                    </a:cubicBezTo>
                    <a:cubicBezTo>
                      <a:pt x="10774" y="1758"/>
                      <a:pt x="2943" y="6783"/>
                      <a:pt x="0" y="16743"/>
                    </a:cubicBezTo>
                    <a:lnTo>
                      <a:pt x="0" y="33356"/>
                    </a:lnTo>
                    <a:lnTo>
                      <a:pt x="9869" y="33356"/>
                    </a:lnTo>
                    <a:cubicBezTo>
                      <a:pt x="12485" y="35221"/>
                      <a:pt x="15307" y="35785"/>
                      <a:pt x="17240" y="35785"/>
                    </a:cubicBezTo>
                    <a:cubicBezTo>
                      <a:pt x="18451" y="35785"/>
                      <a:pt x="19312" y="35564"/>
                      <a:pt x="19556" y="35303"/>
                    </a:cubicBezTo>
                    <a:cubicBezTo>
                      <a:pt x="20145" y="34624"/>
                      <a:pt x="19511" y="31229"/>
                      <a:pt x="18741" y="29554"/>
                    </a:cubicBezTo>
                    <a:cubicBezTo>
                      <a:pt x="24038" y="29554"/>
                      <a:pt x="28157" y="26747"/>
                      <a:pt x="28293" y="26204"/>
                    </a:cubicBezTo>
                    <a:cubicBezTo>
                      <a:pt x="28384" y="25661"/>
                      <a:pt x="26709" y="22809"/>
                      <a:pt x="24626" y="21450"/>
                    </a:cubicBezTo>
                    <a:cubicBezTo>
                      <a:pt x="27025" y="20726"/>
                      <a:pt x="32956" y="17512"/>
                      <a:pt x="33363" y="15203"/>
                    </a:cubicBezTo>
                    <a:cubicBezTo>
                      <a:pt x="33713" y="12970"/>
                      <a:pt x="25548" y="8533"/>
                      <a:pt x="20466" y="8533"/>
                    </a:cubicBezTo>
                    <a:cubicBezTo>
                      <a:pt x="20295" y="8533"/>
                      <a:pt x="20127" y="8539"/>
                      <a:pt x="19964" y="8549"/>
                    </a:cubicBezTo>
                    <a:cubicBezTo>
                      <a:pt x="23178" y="5787"/>
                      <a:pt x="24898" y="2483"/>
                      <a:pt x="24807" y="1713"/>
                    </a:cubicBezTo>
                    <a:cubicBezTo>
                      <a:pt x="24680" y="857"/>
                      <a:pt x="22776" y="0"/>
                      <a:pt x="199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4" name="Google Shape;1404;p47"/>
              <p:cNvSpPr/>
              <p:nvPr/>
            </p:nvSpPr>
            <p:spPr>
              <a:xfrm>
                <a:off x="4080475" y="543675"/>
                <a:ext cx="425550" cy="479875"/>
              </a:xfrm>
              <a:custGeom>
                <a:rect b="b" l="l" r="r" t="t"/>
                <a:pathLst>
                  <a:path extrusionOk="0" h="19195" w="17022">
                    <a:moveTo>
                      <a:pt x="0" y="1"/>
                    </a:moveTo>
                    <a:lnTo>
                      <a:pt x="0" y="19195"/>
                    </a:lnTo>
                    <a:lnTo>
                      <a:pt x="12947" y="19195"/>
                    </a:lnTo>
                    <a:cubicBezTo>
                      <a:pt x="13898" y="18516"/>
                      <a:pt x="17021" y="14668"/>
                      <a:pt x="14079" y="7787"/>
                    </a:cubicBezTo>
                    <a:cubicBezTo>
                      <a:pt x="11136" y="906"/>
                      <a:pt x="5297" y="1"/>
                      <a:pt x="52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5" name="Google Shape;1405;p47"/>
              <p:cNvSpPr/>
              <p:nvPr/>
            </p:nvSpPr>
            <p:spPr>
              <a:xfrm>
                <a:off x="4367925" y="942050"/>
                <a:ext cx="307850" cy="496850"/>
              </a:xfrm>
              <a:custGeom>
                <a:rect b="b" l="l" r="r" t="t"/>
                <a:pathLst>
                  <a:path extrusionOk="0" h="19874" w="12314">
                    <a:moveTo>
                      <a:pt x="0" y="0"/>
                    </a:moveTo>
                    <a:cubicBezTo>
                      <a:pt x="5297" y="7108"/>
                      <a:pt x="4980" y="19873"/>
                      <a:pt x="4980" y="19873"/>
                    </a:cubicBezTo>
                    <a:lnTo>
                      <a:pt x="12314" y="19873"/>
                    </a:lnTo>
                    <a:cubicBezTo>
                      <a:pt x="11544" y="11861"/>
                      <a:pt x="8013" y="4572"/>
                      <a:pt x="22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6" name="Google Shape;1406;p47"/>
              <p:cNvSpPr/>
              <p:nvPr/>
            </p:nvSpPr>
            <p:spPr>
              <a:xfrm>
                <a:off x="4389425" y="873250"/>
                <a:ext cx="582850" cy="232925"/>
              </a:xfrm>
              <a:custGeom>
                <a:rect b="b" l="l" r="r" t="t"/>
                <a:pathLst>
                  <a:path extrusionOk="0" h="9317" w="23314">
                    <a:moveTo>
                      <a:pt x="10135" y="0"/>
                    </a:moveTo>
                    <a:cubicBezTo>
                      <a:pt x="7009" y="0"/>
                      <a:pt x="3957" y="528"/>
                      <a:pt x="1132" y="1621"/>
                    </a:cubicBezTo>
                    <a:lnTo>
                      <a:pt x="1" y="3612"/>
                    </a:lnTo>
                    <a:cubicBezTo>
                      <a:pt x="608" y="3544"/>
                      <a:pt x="1226" y="3511"/>
                      <a:pt x="1849" y="3511"/>
                    </a:cubicBezTo>
                    <a:cubicBezTo>
                      <a:pt x="10234" y="3511"/>
                      <a:pt x="19647" y="9316"/>
                      <a:pt x="19647" y="9316"/>
                    </a:cubicBezTo>
                    <a:lnTo>
                      <a:pt x="23314" y="3024"/>
                    </a:lnTo>
                    <a:cubicBezTo>
                      <a:pt x="19058" y="1041"/>
                      <a:pt x="14523" y="0"/>
                      <a:pt x="10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7" name="Google Shape;1407;p47"/>
              <p:cNvSpPr/>
              <p:nvPr/>
            </p:nvSpPr>
            <p:spPr>
              <a:xfrm>
                <a:off x="2852550" y="1277025"/>
                <a:ext cx="224100" cy="317825"/>
              </a:xfrm>
              <a:custGeom>
                <a:rect b="b" l="l" r="r" t="t"/>
                <a:pathLst>
                  <a:path extrusionOk="0" h="12713" w="8964">
                    <a:moveTo>
                      <a:pt x="7244" y="1"/>
                    </a:moveTo>
                    <a:cubicBezTo>
                      <a:pt x="6972" y="46"/>
                      <a:pt x="6700" y="91"/>
                      <a:pt x="6384" y="137"/>
                    </a:cubicBezTo>
                    <a:cubicBezTo>
                      <a:pt x="6021" y="182"/>
                      <a:pt x="5705" y="273"/>
                      <a:pt x="5342" y="408"/>
                    </a:cubicBezTo>
                    <a:cubicBezTo>
                      <a:pt x="4482" y="725"/>
                      <a:pt x="3667" y="1223"/>
                      <a:pt x="2988" y="1812"/>
                    </a:cubicBezTo>
                    <a:cubicBezTo>
                      <a:pt x="2807" y="1993"/>
                      <a:pt x="2626" y="2174"/>
                      <a:pt x="2400" y="2355"/>
                    </a:cubicBezTo>
                    <a:cubicBezTo>
                      <a:pt x="2219" y="2536"/>
                      <a:pt x="2038" y="2762"/>
                      <a:pt x="1857" y="2989"/>
                    </a:cubicBezTo>
                    <a:cubicBezTo>
                      <a:pt x="1495" y="3396"/>
                      <a:pt x="1178" y="3894"/>
                      <a:pt x="951" y="4392"/>
                    </a:cubicBezTo>
                    <a:cubicBezTo>
                      <a:pt x="680" y="4890"/>
                      <a:pt x="499" y="5388"/>
                      <a:pt x="318" y="5931"/>
                    </a:cubicBezTo>
                    <a:cubicBezTo>
                      <a:pt x="182" y="6429"/>
                      <a:pt x="91" y="6972"/>
                      <a:pt x="46" y="7470"/>
                    </a:cubicBezTo>
                    <a:cubicBezTo>
                      <a:pt x="1" y="7742"/>
                      <a:pt x="1" y="7968"/>
                      <a:pt x="1" y="8240"/>
                    </a:cubicBezTo>
                    <a:lnTo>
                      <a:pt x="1" y="8602"/>
                    </a:lnTo>
                    <a:lnTo>
                      <a:pt x="1" y="8919"/>
                    </a:lnTo>
                    <a:cubicBezTo>
                      <a:pt x="46" y="9145"/>
                      <a:pt x="46" y="9372"/>
                      <a:pt x="91" y="9598"/>
                    </a:cubicBezTo>
                    <a:cubicBezTo>
                      <a:pt x="136" y="9779"/>
                      <a:pt x="136" y="10005"/>
                      <a:pt x="227" y="10186"/>
                    </a:cubicBezTo>
                    <a:cubicBezTo>
                      <a:pt x="318" y="10594"/>
                      <a:pt x="453" y="10911"/>
                      <a:pt x="544" y="11228"/>
                    </a:cubicBezTo>
                    <a:cubicBezTo>
                      <a:pt x="634" y="11454"/>
                      <a:pt x="770" y="11726"/>
                      <a:pt x="906" y="11952"/>
                    </a:cubicBezTo>
                    <a:cubicBezTo>
                      <a:pt x="997" y="12178"/>
                      <a:pt x="1132" y="12314"/>
                      <a:pt x="1178" y="12405"/>
                    </a:cubicBezTo>
                    <a:lnTo>
                      <a:pt x="1268" y="12586"/>
                    </a:lnTo>
                    <a:cubicBezTo>
                      <a:pt x="1313" y="12631"/>
                      <a:pt x="1359" y="12631"/>
                      <a:pt x="1404" y="12676"/>
                    </a:cubicBezTo>
                    <a:cubicBezTo>
                      <a:pt x="1442" y="12701"/>
                      <a:pt x="1483" y="12713"/>
                      <a:pt x="1524" y="12713"/>
                    </a:cubicBezTo>
                    <a:cubicBezTo>
                      <a:pt x="1630" y="12713"/>
                      <a:pt x="1734" y="12638"/>
                      <a:pt x="1766" y="12540"/>
                    </a:cubicBezTo>
                    <a:lnTo>
                      <a:pt x="1902" y="12359"/>
                    </a:lnTo>
                    <a:cubicBezTo>
                      <a:pt x="1947" y="12269"/>
                      <a:pt x="2038" y="12088"/>
                      <a:pt x="2128" y="11907"/>
                    </a:cubicBezTo>
                    <a:cubicBezTo>
                      <a:pt x="2174" y="11726"/>
                      <a:pt x="2264" y="11499"/>
                      <a:pt x="2400" y="11228"/>
                    </a:cubicBezTo>
                    <a:cubicBezTo>
                      <a:pt x="2536" y="10956"/>
                      <a:pt x="2717" y="10684"/>
                      <a:pt x="2807" y="10367"/>
                    </a:cubicBezTo>
                    <a:cubicBezTo>
                      <a:pt x="2943" y="10096"/>
                      <a:pt x="3124" y="9779"/>
                      <a:pt x="3260" y="9462"/>
                    </a:cubicBezTo>
                    <a:cubicBezTo>
                      <a:pt x="3396" y="9145"/>
                      <a:pt x="3622" y="8828"/>
                      <a:pt x="3758" y="8511"/>
                    </a:cubicBezTo>
                    <a:cubicBezTo>
                      <a:pt x="3803" y="8330"/>
                      <a:pt x="3939" y="8195"/>
                      <a:pt x="4030" y="8059"/>
                    </a:cubicBezTo>
                    <a:cubicBezTo>
                      <a:pt x="4120" y="7878"/>
                      <a:pt x="4211" y="7742"/>
                      <a:pt x="4301" y="7606"/>
                    </a:cubicBezTo>
                    <a:cubicBezTo>
                      <a:pt x="4482" y="7289"/>
                      <a:pt x="4663" y="6972"/>
                      <a:pt x="4844" y="6701"/>
                    </a:cubicBezTo>
                    <a:cubicBezTo>
                      <a:pt x="5071" y="6429"/>
                      <a:pt x="5252" y="6112"/>
                      <a:pt x="5478" y="5886"/>
                    </a:cubicBezTo>
                    <a:cubicBezTo>
                      <a:pt x="5705" y="5614"/>
                      <a:pt x="5886" y="5297"/>
                      <a:pt x="6112" y="5071"/>
                    </a:cubicBezTo>
                    <a:cubicBezTo>
                      <a:pt x="6202" y="4935"/>
                      <a:pt x="6338" y="4799"/>
                      <a:pt x="6429" y="4664"/>
                    </a:cubicBezTo>
                    <a:cubicBezTo>
                      <a:pt x="6565" y="4528"/>
                      <a:pt x="6610" y="4392"/>
                      <a:pt x="6746" y="4301"/>
                    </a:cubicBezTo>
                    <a:lnTo>
                      <a:pt x="7379" y="3532"/>
                    </a:lnTo>
                    <a:cubicBezTo>
                      <a:pt x="7561" y="3306"/>
                      <a:pt x="7742" y="3079"/>
                      <a:pt x="7923" y="2853"/>
                    </a:cubicBezTo>
                    <a:cubicBezTo>
                      <a:pt x="8058" y="2627"/>
                      <a:pt x="8194" y="2445"/>
                      <a:pt x="8330" y="2310"/>
                    </a:cubicBezTo>
                    <a:cubicBezTo>
                      <a:pt x="8466" y="2129"/>
                      <a:pt x="8602" y="1902"/>
                      <a:pt x="8738" y="1721"/>
                    </a:cubicBezTo>
                    <a:cubicBezTo>
                      <a:pt x="8828" y="1585"/>
                      <a:pt x="8873" y="1450"/>
                      <a:pt x="8873" y="1314"/>
                    </a:cubicBezTo>
                    <a:cubicBezTo>
                      <a:pt x="8964" y="680"/>
                      <a:pt x="8556" y="137"/>
                      <a:pt x="7968" y="46"/>
                    </a:cubicBezTo>
                    <a:cubicBezTo>
                      <a:pt x="7742" y="46"/>
                      <a:pt x="7515" y="1"/>
                      <a:pt x="72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8" name="Google Shape;1408;p47"/>
              <p:cNvSpPr/>
              <p:nvPr/>
            </p:nvSpPr>
            <p:spPr>
              <a:xfrm>
                <a:off x="2962325" y="687975"/>
                <a:ext cx="1353575" cy="1298675"/>
              </a:xfrm>
              <a:custGeom>
                <a:rect b="b" l="l" r="r" t="t"/>
                <a:pathLst>
                  <a:path extrusionOk="0" h="51947" w="54143">
                    <a:moveTo>
                      <a:pt x="25390" y="1"/>
                    </a:moveTo>
                    <a:cubicBezTo>
                      <a:pt x="23914" y="1"/>
                      <a:pt x="22459" y="140"/>
                      <a:pt x="21051" y="430"/>
                    </a:cubicBezTo>
                    <a:cubicBezTo>
                      <a:pt x="9417" y="2875"/>
                      <a:pt x="4347" y="11431"/>
                      <a:pt x="4347" y="11431"/>
                    </a:cubicBezTo>
                    <a:cubicBezTo>
                      <a:pt x="2581" y="13875"/>
                      <a:pt x="1359" y="16682"/>
                      <a:pt x="725" y="19625"/>
                    </a:cubicBezTo>
                    <a:cubicBezTo>
                      <a:pt x="272" y="21888"/>
                      <a:pt x="1" y="28407"/>
                      <a:pt x="2174" y="31757"/>
                    </a:cubicBezTo>
                    <a:cubicBezTo>
                      <a:pt x="1223" y="34473"/>
                      <a:pt x="951" y="37868"/>
                      <a:pt x="1676" y="40403"/>
                    </a:cubicBezTo>
                    <a:cubicBezTo>
                      <a:pt x="1902" y="41218"/>
                      <a:pt x="4844" y="51947"/>
                      <a:pt x="22997" y="51947"/>
                    </a:cubicBezTo>
                    <a:cubicBezTo>
                      <a:pt x="41150" y="51947"/>
                      <a:pt x="46492" y="36736"/>
                      <a:pt x="46492" y="36736"/>
                    </a:cubicBezTo>
                    <a:cubicBezTo>
                      <a:pt x="46492" y="36736"/>
                      <a:pt x="54142" y="30715"/>
                      <a:pt x="50611" y="17406"/>
                    </a:cubicBezTo>
                    <a:cubicBezTo>
                      <a:pt x="47906" y="7340"/>
                      <a:pt x="36107" y="1"/>
                      <a:pt x="25390" y="1"/>
                    </a:cubicBezTo>
                    <a:close/>
                  </a:path>
                </a:pathLst>
              </a:custGeom>
              <a:solidFill>
                <a:srgbClr val="F6B7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9" name="Google Shape;1409;p47"/>
              <p:cNvSpPr/>
              <p:nvPr/>
            </p:nvSpPr>
            <p:spPr>
              <a:xfrm>
                <a:off x="3580250" y="1247600"/>
                <a:ext cx="118850" cy="204875"/>
              </a:xfrm>
              <a:custGeom>
                <a:rect b="b" l="l" r="r" t="t"/>
                <a:pathLst>
                  <a:path extrusionOk="0" h="8195" w="4754">
                    <a:moveTo>
                      <a:pt x="2354" y="1"/>
                    </a:moveTo>
                    <a:cubicBezTo>
                      <a:pt x="1132" y="1"/>
                      <a:pt x="91" y="1631"/>
                      <a:pt x="0" y="3713"/>
                    </a:cubicBezTo>
                    <a:cubicBezTo>
                      <a:pt x="453" y="3804"/>
                      <a:pt x="861" y="3985"/>
                      <a:pt x="1268" y="4166"/>
                    </a:cubicBezTo>
                    <a:cubicBezTo>
                      <a:pt x="861" y="4528"/>
                      <a:pt x="453" y="4799"/>
                      <a:pt x="46" y="5071"/>
                    </a:cubicBezTo>
                    <a:cubicBezTo>
                      <a:pt x="317" y="6882"/>
                      <a:pt x="1223" y="8195"/>
                      <a:pt x="2354" y="8195"/>
                    </a:cubicBezTo>
                    <a:cubicBezTo>
                      <a:pt x="3667" y="8195"/>
                      <a:pt x="4754" y="6384"/>
                      <a:pt x="4754" y="4120"/>
                    </a:cubicBezTo>
                    <a:cubicBezTo>
                      <a:pt x="4754" y="1857"/>
                      <a:pt x="3667" y="1"/>
                      <a:pt x="2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0" name="Google Shape;1410;p47"/>
              <p:cNvSpPr/>
              <p:nvPr/>
            </p:nvSpPr>
            <p:spPr>
              <a:xfrm>
                <a:off x="3581375" y="1435475"/>
                <a:ext cx="115475" cy="28625"/>
              </a:xfrm>
              <a:custGeom>
                <a:rect b="b" l="l" r="r" t="t"/>
                <a:pathLst>
                  <a:path extrusionOk="0" h="1145" w="4619">
                    <a:moveTo>
                      <a:pt x="1857" y="1"/>
                    </a:moveTo>
                    <a:cubicBezTo>
                      <a:pt x="1721" y="1"/>
                      <a:pt x="1585" y="46"/>
                      <a:pt x="1449" y="91"/>
                    </a:cubicBezTo>
                    <a:cubicBezTo>
                      <a:pt x="1314" y="91"/>
                      <a:pt x="1178" y="136"/>
                      <a:pt x="1042" y="182"/>
                    </a:cubicBezTo>
                    <a:cubicBezTo>
                      <a:pt x="906" y="227"/>
                      <a:pt x="816" y="272"/>
                      <a:pt x="680" y="317"/>
                    </a:cubicBezTo>
                    <a:cubicBezTo>
                      <a:pt x="544" y="408"/>
                      <a:pt x="363" y="499"/>
                      <a:pt x="227" y="634"/>
                    </a:cubicBezTo>
                    <a:lnTo>
                      <a:pt x="91" y="770"/>
                    </a:lnTo>
                    <a:cubicBezTo>
                      <a:pt x="46" y="815"/>
                      <a:pt x="1" y="906"/>
                      <a:pt x="46" y="951"/>
                    </a:cubicBezTo>
                    <a:cubicBezTo>
                      <a:pt x="46" y="1063"/>
                      <a:pt x="107" y="1144"/>
                      <a:pt x="205" y="1144"/>
                    </a:cubicBezTo>
                    <a:cubicBezTo>
                      <a:pt x="226" y="1144"/>
                      <a:pt x="248" y="1140"/>
                      <a:pt x="272" y="1132"/>
                    </a:cubicBezTo>
                    <a:lnTo>
                      <a:pt x="453" y="1132"/>
                    </a:lnTo>
                    <a:cubicBezTo>
                      <a:pt x="589" y="1042"/>
                      <a:pt x="770" y="1087"/>
                      <a:pt x="951" y="1042"/>
                    </a:cubicBezTo>
                    <a:lnTo>
                      <a:pt x="1585" y="1042"/>
                    </a:lnTo>
                    <a:lnTo>
                      <a:pt x="1947" y="996"/>
                    </a:lnTo>
                    <a:lnTo>
                      <a:pt x="2355" y="996"/>
                    </a:lnTo>
                    <a:cubicBezTo>
                      <a:pt x="2400" y="974"/>
                      <a:pt x="2457" y="963"/>
                      <a:pt x="2519" y="963"/>
                    </a:cubicBezTo>
                    <a:cubicBezTo>
                      <a:pt x="2581" y="963"/>
                      <a:pt x="2649" y="974"/>
                      <a:pt x="2717" y="996"/>
                    </a:cubicBezTo>
                    <a:lnTo>
                      <a:pt x="3079" y="996"/>
                    </a:lnTo>
                    <a:lnTo>
                      <a:pt x="3396" y="1042"/>
                    </a:lnTo>
                    <a:lnTo>
                      <a:pt x="3713" y="1042"/>
                    </a:lnTo>
                    <a:cubicBezTo>
                      <a:pt x="3939" y="1087"/>
                      <a:pt x="4165" y="1087"/>
                      <a:pt x="4392" y="1132"/>
                    </a:cubicBezTo>
                    <a:cubicBezTo>
                      <a:pt x="4437" y="1132"/>
                      <a:pt x="4528" y="1087"/>
                      <a:pt x="4528" y="1087"/>
                    </a:cubicBezTo>
                    <a:cubicBezTo>
                      <a:pt x="4618" y="996"/>
                      <a:pt x="4618" y="906"/>
                      <a:pt x="4528" y="815"/>
                    </a:cubicBezTo>
                    <a:cubicBezTo>
                      <a:pt x="4347" y="634"/>
                      <a:pt x="4165" y="499"/>
                      <a:pt x="3939" y="363"/>
                    </a:cubicBezTo>
                    <a:cubicBezTo>
                      <a:pt x="3713" y="272"/>
                      <a:pt x="3441" y="182"/>
                      <a:pt x="3215" y="91"/>
                    </a:cubicBezTo>
                    <a:cubicBezTo>
                      <a:pt x="2898" y="46"/>
                      <a:pt x="2626" y="1"/>
                      <a:pt x="2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1" name="Google Shape;1411;p47"/>
              <p:cNvSpPr/>
              <p:nvPr/>
            </p:nvSpPr>
            <p:spPr>
              <a:xfrm>
                <a:off x="3077775" y="1247600"/>
                <a:ext cx="118850" cy="204875"/>
              </a:xfrm>
              <a:custGeom>
                <a:rect b="b" l="l" r="r" t="t"/>
                <a:pathLst>
                  <a:path extrusionOk="0" h="8195" w="4754">
                    <a:moveTo>
                      <a:pt x="2354" y="1"/>
                    </a:moveTo>
                    <a:cubicBezTo>
                      <a:pt x="1041" y="1"/>
                      <a:pt x="0" y="1857"/>
                      <a:pt x="0" y="4120"/>
                    </a:cubicBezTo>
                    <a:cubicBezTo>
                      <a:pt x="0" y="6384"/>
                      <a:pt x="1041" y="8195"/>
                      <a:pt x="2354" y="8195"/>
                    </a:cubicBezTo>
                    <a:cubicBezTo>
                      <a:pt x="3486" y="8195"/>
                      <a:pt x="4391" y="6882"/>
                      <a:pt x="4663" y="5071"/>
                    </a:cubicBezTo>
                    <a:cubicBezTo>
                      <a:pt x="4255" y="4799"/>
                      <a:pt x="3848" y="4528"/>
                      <a:pt x="3486" y="4166"/>
                    </a:cubicBezTo>
                    <a:cubicBezTo>
                      <a:pt x="3848" y="3985"/>
                      <a:pt x="4301" y="3804"/>
                      <a:pt x="4753" y="3713"/>
                    </a:cubicBezTo>
                    <a:cubicBezTo>
                      <a:pt x="4618" y="1631"/>
                      <a:pt x="3622" y="1"/>
                      <a:pt x="2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2" name="Google Shape;1412;p47"/>
              <p:cNvSpPr/>
              <p:nvPr/>
            </p:nvSpPr>
            <p:spPr>
              <a:xfrm>
                <a:off x="3078900" y="1435475"/>
                <a:ext cx="115450" cy="28625"/>
              </a:xfrm>
              <a:custGeom>
                <a:rect b="b" l="l" r="r" t="t"/>
                <a:pathLst>
                  <a:path extrusionOk="0" h="1145" w="4618">
                    <a:moveTo>
                      <a:pt x="1856" y="1"/>
                    </a:moveTo>
                    <a:cubicBezTo>
                      <a:pt x="1721" y="1"/>
                      <a:pt x="1585" y="46"/>
                      <a:pt x="1449" y="91"/>
                    </a:cubicBezTo>
                    <a:cubicBezTo>
                      <a:pt x="1313" y="91"/>
                      <a:pt x="1177" y="136"/>
                      <a:pt x="1042" y="182"/>
                    </a:cubicBezTo>
                    <a:cubicBezTo>
                      <a:pt x="906" y="227"/>
                      <a:pt x="815" y="272"/>
                      <a:pt x="679" y="317"/>
                    </a:cubicBezTo>
                    <a:cubicBezTo>
                      <a:pt x="544" y="408"/>
                      <a:pt x="363" y="499"/>
                      <a:pt x="227" y="634"/>
                    </a:cubicBezTo>
                    <a:lnTo>
                      <a:pt x="91" y="770"/>
                    </a:lnTo>
                    <a:cubicBezTo>
                      <a:pt x="46" y="815"/>
                      <a:pt x="0" y="906"/>
                      <a:pt x="46" y="951"/>
                    </a:cubicBezTo>
                    <a:cubicBezTo>
                      <a:pt x="46" y="1063"/>
                      <a:pt x="107" y="1144"/>
                      <a:pt x="204" y="1144"/>
                    </a:cubicBezTo>
                    <a:cubicBezTo>
                      <a:pt x="225" y="1144"/>
                      <a:pt x="248" y="1140"/>
                      <a:pt x="272" y="1132"/>
                    </a:cubicBezTo>
                    <a:lnTo>
                      <a:pt x="453" y="1132"/>
                    </a:lnTo>
                    <a:cubicBezTo>
                      <a:pt x="589" y="1042"/>
                      <a:pt x="770" y="1087"/>
                      <a:pt x="951" y="1042"/>
                    </a:cubicBezTo>
                    <a:lnTo>
                      <a:pt x="1585" y="1042"/>
                    </a:lnTo>
                    <a:cubicBezTo>
                      <a:pt x="1721" y="996"/>
                      <a:pt x="1856" y="996"/>
                      <a:pt x="1947" y="996"/>
                    </a:cubicBezTo>
                    <a:lnTo>
                      <a:pt x="2354" y="996"/>
                    </a:lnTo>
                    <a:cubicBezTo>
                      <a:pt x="2400" y="974"/>
                      <a:pt x="2456" y="963"/>
                      <a:pt x="2518" y="963"/>
                    </a:cubicBezTo>
                    <a:cubicBezTo>
                      <a:pt x="2581" y="963"/>
                      <a:pt x="2649" y="974"/>
                      <a:pt x="2717" y="996"/>
                    </a:cubicBezTo>
                    <a:lnTo>
                      <a:pt x="3079" y="996"/>
                    </a:lnTo>
                    <a:lnTo>
                      <a:pt x="3396" y="1042"/>
                    </a:lnTo>
                    <a:lnTo>
                      <a:pt x="3712" y="1042"/>
                    </a:lnTo>
                    <a:cubicBezTo>
                      <a:pt x="3939" y="1087"/>
                      <a:pt x="4165" y="1087"/>
                      <a:pt x="4391" y="1132"/>
                    </a:cubicBezTo>
                    <a:cubicBezTo>
                      <a:pt x="4437" y="1132"/>
                      <a:pt x="4527" y="1087"/>
                      <a:pt x="4527" y="1087"/>
                    </a:cubicBezTo>
                    <a:cubicBezTo>
                      <a:pt x="4618" y="996"/>
                      <a:pt x="4618" y="906"/>
                      <a:pt x="4527" y="815"/>
                    </a:cubicBezTo>
                    <a:cubicBezTo>
                      <a:pt x="4346" y="634"/>
                      <a:pt x="4165" y="499"/>
                      <a:pt x="3939" y="363"/>
                    </a:cubicBezTo>
                    <a:cubicBezTo>
                      <a:pt x="3712" y="272"/>
                      <a:pt x="3441" y="182"/>
                      <a:pt x="3214" y="91"/>
                    </a:cubicBezTo>
                    <a:cubicBezTo>
                      <a:pt x="2898" y="46"/>
                      <a:pt x="2626" y="1"/>
                      <a:pt x="2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3" name="Google Shape;1413;p47"/>
              <p:cNvSpPr/>
              <p:nvPr/>
            </p:nvSpPr>
            <p:spPr>
              <a:xfrm>
                <a:off x="3063050" y="1139125"/>
                <a:ext cx="159600" cy="123500"/>
              </a:xfrm>
              <a:custGeom>
                <a:rect b="b" l="l" r="r" t="t"/>
                <a:pathLst>
                  <a:path extrusionOk="0" h="4940" w="6384">
                    <a:moveTo>
                      <a:pt x="2231" y="1"/>
                    </a:moveTo>
                    <a:cubicBezTo>
                      <a:pt x="1321" y="1"/>
                      <a:pt x="492" y="554"/>
                      <a:pt x="136" y="1443"/>
                    </a:cubicBezTo>
                    <a:cubicBezTo>
                      <a:pt x="1" y="1850"/>
                      <a:pt x="272" y="2258"/>
                      <a:pt x="680" y="2258"/>
                    </a:cubicBezTo>
                    <a:cubicBezTo>
                      <a:pt x="742" y="2258"/>
                      <a:pt x="950" y="2236"/>
                      <a:pt x="1249" y="2236"/>
                    </a:cubicBezTo>
                    <a:cubicBezTo>
                      <a:pt x="2246" y="2236"/>
                      <a:pt x="4263" y="2477"/>
                      <a:pt x="5342" y="4566"/>
                    </a:cubicBezTo>
                    <a:cubicBezTo>
                      <a:pt x="5457" y="4833"/>
                      <a:pt x="5667" y="4939"/>
                      <a:pt x="5812" y="4939"/>
                    </a:cubicBezTo>
                    <a:cubicBezTo>
                      <a:pt x="5839" y="4939"/>
                      <a:pt x="5864" y="4936"/>
                      <a:pt x="5886" y="4928"/>
                    </a:cubicBezTo>
                    <a:cubicBezTo>
                      <a:pt x="6112" y="4340"/>
                      <a:pt x="6293" y="3751"/>
                      <a:pt x="6384" y="3118"/>
                    </a:cubicBezTo>
                    <a:lnTo>
                      <a:pt x="6384" y="3118"/>
                    </a:lnTo>
                    <a:cubicBezTo>
                      <a:pt x="6067" y="3480"/>
                      <a:pt x="5886" y="3887"/>
                      <a:pt x="5705" y="4295"/>
                    </a:cubicBezTo>
                    <a:cubicBezTo>
                      <a:pt x="5388" y="2620"/>
                      <a:pt x="4437" y="583"/>
                      <a:pt x="2988" y="130"/>
                    </a:cubicBezTo>
                    <a:cubicBezTo>
                      <a:pt x="2735" y="42"/>
                      <a:pt x="2480" y="1"/>
                      <a:pt x="2231" y="1"/>
                    </a:cubicBezTo>
                    <a:close/>
                  </a:path>
                </a:pathLst>
              </a:custGeom>
              <a:solidFill>
                <a:srgbClr val="A86D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4" name="Google Shape;1414;p47"/>
              <p:cNvSpPr/>
              <p:nvPr/>
            </p:nvSpPr>
            <p:spPr>
              <a:xfrm>
                <a:off x="3231675" y="1398825"/>
                <a:ext cx="140350" cy="173625"/>
              </a:xfrm>
              <a:custGeom>
                <a:rect b="b" l="l" r="r" t="t"/>
                <a:pathLst>
                  <a:path extrusionOk="0" h="6945" w="5614">
                    <a:moveTo>
                      <a:pt x="3114" y="0"/>
                    </a:moveTo>
                    <a:cubicBezTo>
                      <a:pt x="3085" y="0"/>
                      <a:pt x="3058" y="6"/>
                      <a:pt x="3034" y="18"/>
                    </a:cubicBezTo>
                    <a:cubicBezTo>
                      <a:pt x="2943" y="63"/>
                      <a:pt x="2853" y="154"/>
                      <a:pt x="2898" y="290"/>
                    </a:cubicBezTo>
                    <a:lnTo>
                      <a:pt x="2898" y="380"/>
                    </a:lnTo>
                    <a:cubicBezTo>
                      <a:pt x="2943" y="471"/>
                      <a:pt x="2943" y="561"/>
                      <a:pt x="2988" y="697"/>
                    </a:cubicBezTo>
                    <a:cubicBezTo>
                      <a:pt x="3034" y="969"/>
                      <a:pt x="3079" y="1285"/>
                      <a:pt x="3079" y="1602"/>
                    </a:cubicBezTo>
                    <a:cubicBezTo>
                      <a:pt x="3079" y="1738"/>
                      <a:pt x="3079" y="1919"/>
                      <a:pt x="3079" y="2055"/>
                    </a:cubicBezTo>
                    <a:lnTo>
                      <a:pt x="3079" y="2372"/>
                    </a:lnTo>
                    <a:cubicBezTo>
                      <a:pt x="2853" y="2281"/>
                      <a:pt x="2626" y="2236"/>
                      <a:pt x="2400" y="2236"/>
                    </a:cubicBezTo>
                    <a:cubicBezTo>
                      <a:pt x="1993" y="2236"/>
                      <a:pt x="1630" y="2281"/>
                      <a:pt x="1268" y="2417"/>
                    </a:cubicBezTo>
                    <a:cubicBezTo>
                      <a:pt x="861" y="2598"/>
                      <a:pt x="499" y="2870"/>
                      <a:pt x="272" y="3277"/>
                    </a:cubicBezTo>
                    <a:cubicBezTo>
                      <a:pt x="46" y="3685"/>
                      <a:pt x="1" y="4137"/>
                      <a:pt x="91" y="4590"/>
                    </a:cubicBezTo>
                    <a:cubicBezTo>
                      <a:pt x="136" y="4952"/>
                      <a:pt x="318" y="5360"/>
                      <a:pt x="544" y="5677"/>
                    </a:cubicBezTo>
                    <a:cubicBezTo>
                      <a:pt x="770" y="5948"/>
                      <a:pt x="1042" y="6175"/>
                      <a:pt x="1313" y="6401"/>
                    </a:cubicBezTo>
                    <a:cubicBezTo>
                      <a:pt x="1585" y="6537"/>
                      <a:pt x="1857" y="6672"/>
                      <a:pt x="2174" y="6763"/>
                    </a:cubicBezTo>
                    <a:cubicBezTo>
                      <a:pt x="2400" y="6854"/>
                      <a:pt x="2672" y="6899"/>
                      <a:pt x="2898" y="6944"/>
                    </a:cubicBezTo>
                    <a:lnTo>
                      <a:pt x="3486" y="6944"/>
                    </a:lnTo>
                    <a:cubicBezTo>
                      <a:pt x="3803" y="6899"/>
                      <a:pt x="3984" y="6854"/>
                      <a:pt x="3984" y="6854"/>
                    </a:cubicBezTo>
                    <a:cubicBezTo>
                      <a:pt x="4075" y="6854"/>
                      <a:pt x="4120" y="6763"/>
                      <a:pt x="4120" y="6672"/>
                    </a:cubicBezTo>
                    <a:cubicBezTo>
                      <a:pt x="4165" y="6582"/>
                      <a:pt x="4075" y="6446"/>
                      <a:pt x="3939" y="6446"/>
                    </a:cubicBezTo>
                    <a:lnTo>
                      <a:pt x="3532" y="6401"/>
                    </a:lnTo>
                    <a:cubicBezTo>
                      <a:pt x="3351" y="6356"/>
                      <a:pt x="3169" y="6310"/>
                      <a:pt x="3034" y="6265"/>
                    </a:cubicBezTo>
                    <a:cubicBezTo>
                      <a:pt x="2853" y="6220"/>
                      <a:pt x="2626" y="6129"/>
                      <a:pt x="2445" y="6084"/>
                    </a:cubicBezTo>
                    <a:cubicBezTo>
                      <a:pt x="2264" y="5948"/>
                      <a:pt x="2038" y="5812"/>
                      <a:pt x="1857" y="5677"/>
                    </a:cubicBezTo>
                    <a:cubicBezTo>
                      <a:pt x="1676" y="5495"/>
                      <a:pt x="1495" y="5314"/>
                      <a:pt x="1359" y="5088"/>
                    </a:cubicBezTo>
                    <a:cubicBezTo>
                      <a:pt x="1223" y="4907"/>
                      <a:pt x="1087" y="4635"/>
                      <a:pt x="1087" y="4409"/>
                    </a:cubicBezTo>
                    <a:cubicBezTo>
                      <a:pt x="1042" y="4183"/>
                      <a:pt x="1042" y="3956"/>
                      <a:pt x="1178" y="3730"/>
                    </a:cubicBezTo>
                    <a:cubicBezTo>
                      <a:pt x="1268" y="3549"/>
                      <a:pt x="1449" y="3368"/>
                      <a:pt x="1676" y="3323"/>
                    </a:cubicBezTo>
                    <a:cubicBezTo>
                      <a:pt x="1902" y="3187"/>
                      <a:pt x="2174" y="3142"/>
                      <a:pt x="2445" y="3142"/>
                    </a:cubicBezTo>
                    <a:cubicBezTo>
                      <a:pt x="2717" y="3142"/>
                      <a:pt x="2988" y="3142"/>
                      <a:pt x="3260" y="3187"/>
                    </a:cubicBezTo>
                    <a:cubicBezTo>
                      <a:pt x="3486" y="3232"/>
                      <a:pt x="3713" y="3323"/>
                      <a:pt x="3939" y="3413"/>
                    </a:cubicBezTo>
                    <a:cubicBezTo>
                      <a:pt x="4301" y="3549"/>
                      <a:pt x="4663" y="3730"/>
                      <a:pt x="4980" y="3956"/>
                    </a:cubicBezTo>
                    <a:lnTo>
                      <a:pt x="5342" y="4228"/>
                    </a:lnTo>
                    <a:cubicBezTo>
                      <a:pt x="5365" y="4251"/>
                      <a:pt x="5399" y="4262"/>
                      <a:pt x="5433" y="4262"/>
                    </a:cubicBezTo>
                    <a:cubicBezTo>
                      <a:pt x="5467" y="4262"/>
                      <a:pt x="5501" y="4251"/>
                      <a:pt x="5523" y="4228"/>
                    </a:cubicBezTo>
                    <a:cubicBezTo>
                      <a:pt x="5569" y="4183"/>
                      <a:pt x="5614" y="4092"/>
                      <a:pt x="5523" y="4002"/>
                    </a:cubicBezTo>
                    <a:lnTo>
                      <a:pt x="5478" y="3956"/>
                    </a:lnTo>
                    <a:cubicBezTo>
                      <a:pt x="5388" y="3866"/>
                      <a:pt x="5342" y="3775"/>
                      <a:pt x="5252" y="3639"/>
                    </a:cubicBezTo>
                    <a:cubicBezTo>
                      <a:pt x="5116" y="3504"/>
                      <a:pt x="4980" y="3368"/>
                      <a:pt x="4844" y="3232"/>
                    </a:cubicBezTo>
                    <a:cubicBezTo>
                      <a:pt x="4663" y="3096"/>
                      <a:pt x="4437" y="2915"/>
                      <a:pt x="4211" y="2825"/>
                    </a:cubicBezTo>
                    <a:lnTo>
                      <a:pt x="4120" y="2734"/>
                    </a:lnTo>
                    <a:lnTo>
                      <a:pt x="4120" y="2462"/>
                    </a:lnTo>
                    <a:cubicBezTo>
                      <a:pt x="4120" y="2372"/>
                      <a:pt x="4030" y="2146"/>
                      <a:pt x="4030" y="2010"/>
                    </a:cubicBezTo>
                    <a:cubicBezTo>
                      <a:pt x="3984" y="1829"/>
                      <a:pt x="3939" y="1648"/>
                      <a:pt x="3894" y="1467"/>
                    </a:cubicBezTo>
                    <a:cubicBezTo>
                      <a:pt x="3758" y="1150"/>
                      <a:pt x="3667" y="833"/>
                      <a:pt x="3486" y="516"/>
                    </a:cubicBezTo>
                    <a:cubicBezTo>
                      <a:pt x="3441" y="380"/>
                      <a:pt x="3396" y="290"/>
                      <a:pt x="3351" y="244"/>
                    </a:cubicBezTo>
                    <a:lnTo>
                      <a:pt x="3305" y="108"/>
                    </a:lnTo>
                    <a:cubicBezTo>
                      <a:pt x="3272" y="42"/>
                      <a:pt x="3191" y="0"/>
                      <a:pt x="3114" y="0"/>
                    </a:cubicBezTo>
                    <a:close/>
                  </a:path>
                </a:pathLst>
              </a:custGeom>
              <a:solidFill>
                <a:srgbClr val="DE82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5" name="Google Shape;1415;p47"/>
              <p:cNvSpPr/>
              <p:nvPr/>
            </p:nvSpPr>
            <p:spPr>
              <a:xfrm>
                <a:off x="3236200" y="1650500"/>
                <a:ext cx="289375" cy="78125"/>
              </a:xfrm>
              <a:custGeom>
                <a:rect b="b" l="l" r="r" t="t"/>
                <a:pathLst>
                  <a:path extrusionOk="0" h="3125" w="11575">
                    <a:moveTo>
                      <a:pt x="5478" y="1"/>
                    </a:moveTo>
                    <a:cubicBezTo>
                      <a:pt x="5342" y="1"/>
                      <a:pt x="5161" y="1"/>
                      <a:pt x="4980" y="46"/>
                    </a:cubicBezTo>
                    <a:lnTo>
                      <a:pt x="4437" y="136"/>
                    </a:lnTo>
                    <a:lnTo>
                      <a:pt x="3939" y="272"/>
                    </a:lnTo>
                    <a:cubicBezTo>
                      <a:pt x="3622" y="363"/>
                      <a:pt x="3260" y="453"/>
                      <a:pt x="2988" y="589"/>
                    </a:cubicBezTo>
                    <a:lnTo>
                      <a:pt x="2536" y="816"/>
                    </a:lnTo>
                    <a:lnTo>
                      <a:pt x="2128" y="1042"/>
                    </a:lnTo>
                    <a:cubicBezTo>
                      <a:pt x="1857" y="1178"/>
                      <a:pt x="1630" y="1313"/>
                      <a:pt x="1404" y="1495"/>
                    </a:cubicBezTo>
                    <a:cubicBezTo>
                      <a:pt x="1178" y="1630"/>
                      <a:pt x="997" y="1766"/>
                      <a:pt x="861" y="1902"/>
                    </a:cubicBezTo>
                    <a:cubicBezTo>
                      <a:pt x="680" y="2083"/>
                      <a:pt x="544" y="2174"/>
                      <a:pt x="453" y="2309"/>
                    </a:cubicBezTo>
                    <a:lnTo>
                      <a:pt x="91" y="2626"/>
                    </a:lnTo>
                    <a:cubicBezTo>
                      <a:pt x="1" y="2717"/>
                      <a:pt x="1" y="2853"/>
                      <a:pt x="91" y="2988"/>
                    </a:cubicBezTo>
                    <a:cubicBezTo>
                      <a:pt x="137" y="3034"/>
                      <a:pt x="204" y="3056"/>
                      <a:pt x="272" y="3056"/>
                    </a:cubicBezTo>
                    <a:cubicBezTo>
                      <a:pt x="340" y="3056"/>
                      <a:pt x="408" y="3034"/>
                      <a:pt x="453" y="2988"/>
                    </a:cubicBezTo>
                    <a:lnTo>
                      <a:pt x="770" y="2626"/>
                    </a:lnTo>
                    <a:cubicBezTo>
                      <a:pt x="906" y="2536"/>
                      <a:pt x="1042" y="2445"/>
                      <a:pt x="1178" y="2309"/>
                    </a:cubicBezTo>
                    <a:cubicBezTo>
                      <a:pt x="1314" y="2174"/>
                      <a:pt x="1495" y="2083"/>
                      <a:pt x="1721" y="1902"/>
                    </a:cubicBezTo>
                    <a:cubicBezTo>
                      <a:pt x="1947" y="1766"/>
                      <a:pt x="2174" y="1630"/>
                      <a:pt x="2400" y="1540"/>
                    </a:cubicBezTo>
                    <a:lnTo>
                      <a:pt x="2807" y="1313"/>
                    </a:lnTo>
                    <a:lnTo>
                      <a:pt x="3215" y="1132"/>
                    </a:lnTo>
                    <a:cubicBezTo>
                      <a:pt x="3532" y="1042"/>
                      <a:pt x="3803" y="951"/>
                      <a:pt x="4120" y="861"/>
                    </a:cubicBezTo>
                    <a:lnTo>
                      <a:pt x="4573" y="770"/>
                    </a:lnTo>
                    <a:lnTo>
                      <a:pt x="5071" y="725"/>
                    </a:lnTo>
                    <a:cubicBezTo>
                      <a:pt x="5139" y="702"/>
                      <a:pt x="5218" y="691"/>
                      <a:pt x="5297" y="691"/>
                    </a:cubicBezTo>
                    <a:cubicBezTo>
                      <a:pt x="5376" y="691"/>
                      <a:pt x="5456" y="702"/>
                      <a:pt x="5524" y="725"/>
                    </a:cubicBezTo>
                    <a:cubicBezTo>
                      <a:pt x="5614" y="702"/>
                      <a:pt x="5693" y="691"/>
                      <a:pt x="5773" y="691"/>
                    </a:cubicBezTo>
                    <a:cubicBezTo>
                      <a:pt x="5852" y="691"/>
                      <a:pt x="5931" y="702"/>
                      <a:pt x="6022" y="725"/>
                    </a:cubicBezTo>
                    <a:lnTo>
                      <a:pt x="6474" y="770"/>
                    </a:lnTo>
                    <a:lnTo>
                      <a:pt x="6927" y="861"/>
                    </a:lnTo>
                    <a:cubicBezTo>
                      <a:pt x="7198" y="906"/>
                      <a:pt x="7470" y="997"/>
                      <a:pt x="7742" y="1087"/>
                    </a:cubicBezTo>
                    <a:cubicBezTo>
                      <a:pt x="8013" y="1178"/>
                      <a:pt x="8240" y="1313"/>
                      <a:pt x="8466" y="1404"/>
                    </a:cubicBezTo>
                    <a:lnTo>
                      <a:pt x="9009" y="1766"/>
                    </a:lnTo>
                    <a:cubicBezTo>
                      <a:pt x="9145" y="1857"/>
                      <a:pt x="9281" y="1947"/>
                      <a:pt x="9417" y="2038"/>
                    </a:cubicBezTo>
                    <a:lnTo>
                      <a:pt x="9643" y="2219"/>
                    </a:lnTo>
                    <a:cubicBezTo>
                      <a:pt x="9598" y="2264"/>
                      <a:pt x="9598" y="2355"/>
                      <a:pt x="9552" y="2445"/>
                    </a:cubicBezTo>
                    <a:cubicBezTo>
                      <a:pt x="9552" y="2536"/>
                      <a:pt x="9552" y="2626"/>
                      <a:pt x="9552" y="2717"/>
                    </a:cubicBezTo>
                    <a:cubicBezTo>
                      <a:pt x="9552" y="2762"/>
                      <a:pt x="9552" y="2807"/>
                      <a:pt x="9552" y="2853"/>
                    </a:cubicBezTo>
                    <a:cubicBezTo>
                      <a:pt x="9552" y="2988"/>
                      <a:pt x="9643" y="3124"/>
                      <a:pt x="9779" y="3124"/>
                    </a:cubicBezTo>
                    <a:cubicBezTo>
                      <a:pt x="9915" y="3124"/>
                      <a:pt x="10005" y="3079"/>
                      <a:pt x="10050" y="2943"/>
                    </a:cubicBezTo>
                    <a:lnTo>
                      <a:pt x="10186" y="2672"/>
                    </a:lnTo>
                    <a:cubicBezTo>
                      <a:pt x="10322" y="2490"/>
                      <a:pt x="10458" y="2309"/>
                      <a:pt x="10594" y="2174"/>
                    </a:cubicBezTo>
                    <a:cubicBezTo>
                      <a:pt x="10729" y="2038"/>
                      <a:pt x="10865" y="1902"/>
                      <a:pt x="11046" y="1811"/>
                    </a:cubicBezTo>
                    <a:cubicBezTo>
                      <a:pt x="11182" y="1676"/>
                      <a:pt x="11318" y="1630"/>
                      <a:pt x="11273" y="1630"/>
                    </a:cubicBezTo>
                    <a:cubicBezTo>
                      <a:pt x="11575" y="1587"/>
                      <a:pt x="11548" y="1174"/>
                      <a:pt x="11271" y="1174"/>
                    </a:cubicBezTo>
                    <a:cubicBezTo>
                      <a:pt x="11257" y="1174"/>
                      <a:pt x="11242" y="1176"/>
                      <a:pt x="11227" y="1178"/>
                    </a:cubicBezTo>
                    <a:lnTo>
                      <a:pt x="11092" y="1178"/>
                    </a:lnTo>
                    <a:cubicBezTo>
                      <a:pt x="11024" y="1155"/>
                      <a:pt x="10967" y="1144"/>
                      <a:pt x="10916" y="1144"/>
                    </a:cubicBezTo>
                    <a:cubicBezTo>
                      <a:pt x="10865" y="1144"/>
                      <a:pt x="10820" y="1155"/>
                      <a:pt x="10775" y="1178"/>
                    </a:cubicBezTo>
                    <a:cubicBezTo>
                      <a:pt x="10684" y="1178"/>
                      <a:pt x="10639" y="1178"/>
                      <a:pt x="10594" y="1223"/>
                    </a:cubicBezTo>
                    <a:cubicBezTo>
                      <a:pt x="10503" y="1223"/>
                      <a:pt x="10413" y="1268"/>
                      <a:pt x="10367" y="1313"/>
                    </a:cubicBezTo>
                    <a:cubicBezTo>
                      <a:pt x="10277" y="1359"/>
                      <a:pt x="10186" y="1404"/>
                      <a:pt x="10096" y="1495"/>
                    </a:cubicBezTo>
                    <a:lnTo>
                      <a:pt x="9915" y="1359"/>
                    </a:lnTo>
                    <a:cubicBezTo>
                      <a:pt x="9779" y="1268"/>
                      <a:pt x="9643" y="1132"/>
                      <a:pt x="9462" y="1042"/>
                    </a:cubicBezTo>
                    <a:lnTo>
                      <a:pt x="8783" y="680"/>
                    </a:lnTo>
                    <a:cubicBezTo>
                      <a:pt x="8557" y="589"/>
                      <a:pt x="8285" y="453"/>
                      <a:pt x="8013" y="363"/>
                    </a:cubicBezTo>
                    <a:cubicBezTo>
                      <a:pt x="7696" y="227"/>
                      <a:pt x="7380" y="182"/>
                      <a:pt x="7063" y="91"/>
                    </a:cubicBezTo>
                    <a:lnTo>
                      <a:pt x="6565" y="46"/>
                    </a:lnTo>
                    <a:lnTo>
                      <a:pt x="6022" y="1"/>
                    </a:lnTo>
                    <a:close/>
                  </a:path>
                </a:pathLst>
              </a:custGeom>
              <a:solidFill>
                <a:srgbClr val="DE82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6" name="Google Shape;1416;p47"/>
              <p:cNvSpPr/>
              <p:nvPr/>
            </p:nvSpPr>
            <p:spPr>
              <a:xfrm>
                <a:off x="3347125" y="1732275"/>
                <a:ext cx="52075" cy="25950"/>
              </a:xfrm>
              <a:custGeom>
                <a:rect b="b" l="l" r="r" t="t"/>
                <a:pathLst>
                  <a:path extrusionOk="0" h="1038" w="2083">
                    <a:moveTo>
                      <a:pt x="675" y="0"/>
                    </a:moveTo>
                    <a:cubicBezTo>
                      <a:pt x="348" y="0"/>
                      <a:pt x="136" y="102"/>
                      <a:pt x="0" y="306"/>
                    </a:cubicBezTo>
                    <a:cubicBezTo>
                      <a:pt x="383" y="777"/>
                      <a:pt x="766" y="1037"/>
                      <a:pt x="1235" y="1037"/>
                    </a:cubicBezTo>
                    <a:cubicBezTo>
                      <a:pt x="1488" y="1037"/>
                      <a:pt x="1766" y="962"/>
                      <a:pt x="2082" y="804"/>
                    </a:cubicBezTo>
                    <a:cubicBezTo>
                      <a:pt x="1856" y="396"/>
                      <a:pt x="1449" y="125"/>
                      <a:pt x="1041" y="34"/>
                    </a:cubicBezTo>
                    <a:cubicBezTo>
                      <a:pt x="905" y="12"/>
                      <a:pt x="784" y="0"/>
                      <a:pt x="675" y="0"/>
                    </a:cubicBezTo>
                    <a:close/>
                  </a:path>
                </a:pathLst>
              </a:custGeom>
              <a:solidFill>
                <a:srgbClr val="DE82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7" name="Google Shape;1417;p47"/>
              <p:cNvSpPr/>
              <p:nvPr/>
            </p:nvSpPr>
            <p:spPr>
              <a:xfrm>
                <a:off x="3490850" y="1192250"/>
                <a:ext cx="233150" cy="89025"/>
              </a:xfrm>
              <a:custGeom>
                <a:rect b="b" l="l" r="r" t="t"/>
                <a:pathLst>
                  <a:path extrusionOk="0" h="3561" w="9326">
                    <a:moveTo>
                      <a:pt x="8149" y="0"/>
                    </a:moveTo>
                    <a:cubicBezTo>
                      <a:pt x="7968" y="0"/>
                      <a:pt x="7728" y="162"/>
                      <a:pt x="7515" y="268"/>
                    </a:cubicBezTo>
                    <a:cubicBezTo>
                      <a:pt x="7225" y="393"/>
                      <a:pt x="4161" y="2265"/>
                      <a:pt x="1595" y="2265"/>
                    </a:cubicBezTo>
                    <a:cubicBezTo>
                      <a:pt x="1360" y="2265"/>
                      <a:pt x="1130" y="2249"/>
                      <a:pt x="906" y="2215"/>
                    </a:cubicBezTo>
                    <a:cubicBezTo>
                      <a:pt x="819" y="2172"/>
                      <a:pt x="114" y="1303"/>
                      <a:pt x="11" y="1303"/>
                    </a:cubicBezTo>
                    <a:cubicBezTo>
                      <a:pt x="6" y="1303"/>
                      <a:pt x="2" y="1305"/>
                      <a:pt x="0" y="1310"/>
                    </a:cubicBezTo>
                    <a:cubicBezTo>
                      <a:pt x="91" y="1898"/>
                      <a:pt x="272" y="2487"/>
                      <a:pt x="543" y="3030"/>
                    </a:cubicBezTo>
                    <a:cubicBezTo>
                      <a:pt x="725" y="3392"/>
                      <a:pt x="951" y="3528"/>
                      <a:pt x="1087" y="3528"/>
                    </a:cubicBezTo>
                    <a:cubicBezTo>
                      <a:pt x="1493" y="3550"/>
                      <a:pt x="1899" y="3561"/>
                      <a:pt x="2305" y="3561"/>
                    </a:cubicBezTo>
                    <a:cubicBezTo>
                      <a:pt x="3572" y="3561"/>
                      <a:pt x="4832" y="3451"/>
                      <a:pt x="6066" y="3211"/>
                    </a:cubicBezTo>
                    <a:cubicBezTo>
                      <a:pt x="8873" y="2622"/>
                      <a:pt x="9326" y="2034"/>
                      <a:pt x="9326" y="1853"/>
                    </a:cubicBezTo>
                    <a:cubicBezTo>
                      <a:pt x="9054" y="1219"/>
                      <a:pt x="8692" y="630"/>
                      <a:pt x="8284" y="42"/>
                    </a:cubicBezTo>
                    <a:cubicBezTo>
                      <a:pt x="8245" y="13"/>
                      <a:pt x="8199" y="0"/>
                      <a:pt x="8149" y="0"/>
                    </a:cubicBezTo>
                    <a:close/>
                  </a:path>
                </a:pathLst>
              </a:custGeom>
              <a:solidFill>
                <a:srgbClr val="A86D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8" name="Google Shape;1418;p47"/>
              <p:cNvSpPr/>
              <p:nvPr/>
            </p:nvSpPr>
            <p:spPr>
              <a:xfrm>
                <a:off x="3462550" y="1230500"/>
                <a:ext cx="34775" cy="54650"/>
              </a:xfrm>
              <a:custGeom>
                <a:rect b="b" l="l" r="r" t="t"/>
                <a:pathLst>
                  <a:path extrusionOk="0" h="2186" w="1391">
                    <a:moveTo>
                      <a:pt x="60" y="1"/>
                    </a:moveTo>
                    <a:cubicBezTo>
                      <a:pt x="54" y="1"/>
                      <a:pt x="49" y="2"/>
                      <a:pt x="46" y="6"/>
                    </a:cubicBezTo>
                    <a:cubicBezTo>
                      <a:pt x="1" y="96"/>
                      <a:pt x="453" y="1907"/>
                      <a:pt x="1177" y="2179"/>
                    </a:cubicBezTo>
                    <a:cubicBezTo>
                      <a:pt x="1189" y="2183"/>
                      <a:pt x="1199" y="2185"/>
                      <a:pt x="1209" y="2185"/>
                    </a:cubicBezTo>
                    <a:cubicBezTo>
                      <a:pt x="1390" y="2185"/>
                      <a:pt x="1259" y="1398"/>
                      <a:pt x="1087" y="1183"/>
                    </a:cubicBezTo>
                    <a:cubicBezTo>
                      <a:pt x="957" y="1009"/>
                      <a:pt x="200" y="1"/>
                      <a:pt x="60" y="1"/>
                    </a:cubicBezTo>
                    <a:close/>
                  </a:path>
                </a:pathLst>
              </a:custGeom>
              <a:solidFill>
                <a:srgbClr val="A86D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9" name="Google Shape;1419;p47"/>
              <p:cNvSpPr/>
              <p:nvPr/>
            </p:nvSpPr>
            <p:spPr>
              <a:xfrm>
                <a:off x="3668525" y="1341450"/>
                <a:ext cx="72450" cy="98575"/>
              </a:xfrm>
              <a:custGeom>
                <a:rect b="b" l="l" r="r" t="t"/>
                <a:pathLst>
                  <a:path extrusionOk="0" h="3943" w="2898">
                    <a:moveTo>
                      <a:pt x="2676" y="0"/>
                    </a:moveTo>
                    <a:cubicBezTo>
                      <a:pt x="2300" y="0"/>
                      <a:pt x="1272" y="525"/>
                      <a:pt x="770" y="1181"/>
                    </a:cubicBezTo>
                    <a:cubicBezTo>
                      <a:pt x="408" y="2041"/>
                      <a:pt x="181" y="2992"/>
                      <a:pt x="0" y="3943"/>
                    </a:cubicBezTo>
                    <a:cubicBezTo>
                      <a:pt x="2083" y="2766"/>
                      <a:pt x="2898" y="231"/>
                      <a:pt x="2807" y="50"/>
                    </a:cubicBezTo>
                    <a:cubicBezTo>
                      <a:pt x="2787" y="16"/>
                      <a:pt x="2742" y="0"/>
                      <a:pt x="26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0" name="Google Shape;1420;p47"/>
              <p:cNvSpPr/>
              <p:nvPr/>
            </p:nvSpPr>
            <p:spPr>
              <a:xfrm>
                <a:off x="3037025" y="1341450"/>
                <a:ext cx="72450" cy="98575"/>
              </a:xfrm>
              <a:custGeom>
                <a:rect b="b" l="l" r="r" t="t"/>
                <a:pathLst>
                  <a:path extrusionOk="0" h="3943" w="2898">
                    <a:moveTo>
                      <a:pt x="250" y="0"/>
                    </a:moveTo>
                    <a:cubicBezTo>
                      <a:pt x="189" y="0"/>
                      <a:pt x="150" y="16"/>
                      <a:pt x="136" y="50"/>
                    </a:cubicBezTo>
                    <a:cubicBezTo>
                      <a:pt x="0" y="231"/>
                      <a:pt x="815" y="2766"/>
                      <a:pt x="2898" y="3943"/>
                    </a:cubicBezTo>
                    <a:cubicBezTo>
                      <a:pt x="2762" y="2992"/>
                      <a:pt x="2490" y="2041"/>
                      <a:pt x="2128" y="1181"/>
                    </a:cubicBezTo>
                    <a:cubicBezTo>
                      <a:pt x="1626" y="525"/>
                      <a:pt x="598" y="0"/>
                      <a:pt x="2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1" name="Google Shape;1421;p47"/>
              <p:cNvSpPr/>
              <p:nvPr/>
            </p:nvSpPr>
            <p:spPr>
              <a:xfrm>
                <a:off x="2806150" y="661375"/>
                <a:ext cx="450450" cy="640575"/>
              </a:xfrm>
              <a:custGeom>
                <a:rect b="b" l="l" r="r" t="t"/>
                <a:pathLst>
                  <a:path extrusionOk="0" h="25623" w="18018">
                    <a:moveTo>
                      <a:pt x="11408" y="1"/>
                    </a:moveTo>
                    <a:cubicBezTo>
                      <a:pt x="6474" y="861"/>
                      <a:pt x="2536" y="4482"/>
                      <a:pt x="1223" y="9281"/>
                    </a:cubicBezTo>
                    <a:cubicBezTo>
                      <a:pt x="1" y="13627"/>
                      <a:pt x="1132" y="20915"/>
                      <a:pt x="6655" y="25623"/>
                    </a:cubicBezTo>
                    <a:cubicBezTo>
                      <a:pt x="7244" y="20009"/>
                      <a:pt x="11952" y="12178"/>
                      <a:pt x="18018" y="9100"/>
                    </a:cubicBezTo>
                    <a:lnTo>
                      <a:pt x="1801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2" name="Google Shape;1422;p47"/>
              <p:cNvSpPr/>
              <p:nvPr/>
            </p:nvSpPr>
            <p:spPr>
              <a:xfrm>
                <a:off x="3063050" y="711175"/>
                <a:ext cx="194675" cy="287475"/>
              </a:xfrm>
              <a:custGeom>
                <a:rect b="b" l="l" r="r" t="t"/>
                <a:pathLst>
                  <a:path extrusionOk="0" h="11499" w="7787">
                    <a:moveTo>
                      <a:pt x="318" y="0"/>
                    </a:moveTo>
                    <a:cubicBezTo>
                      <a:pt x="318" y="0"/>
                      <a:pt x="1" y="6248"/>
                      <a:pt x="2264" y="11499"/>
                    </a:cubicBezTo>
                    <a:cubicBezTo>
                      <a:pt x="3803" y="9688"/>
                      <a:pt x="5705" y="8239"/>
                      <a:pt x="7787" y="7108"/>
                    </a:cubicBezTo>
                    <a:lnTo>
                      <a:pt x="77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3" name="Google Shape;1423;p47"/>
              <p:cNvSpPr/>
              <p:nvPr/>
            </p:nvSpPr>
            <p:spPr>
              <a:xfrm>
                <a:off x="3266775" y="421475"/>
                <a:ext cx="1180400" cy="967625"/>
              </a:xfrm>
              <a:custGeom>
                <a:rect b="b" l="l" r="r" t="t"/>
                <a:pathLst>
                  <a:path extrusionOk="0" h="38705" w="47216">
                    <a:moveTo>
                      <a:pt x="17008" y="1"/>
                    </a:moveTo>
                    <a:cubicBezTo>
                      <a:pt x="8679" y="1"/>
                      <a:pt x="2920" y="2828"/>
                      <a:pt x="0" y="5749"/>
                    </a:cubicBezTo>
                    <a:lnTo>
                      <a:pt x="23313" y="30601"/>
                    </a:lnTo>
                    <a:cubicBezTo>
                      <a:pt x="26482" y="36124"/>
                      <a:pt x="32639" y="37528"/>
                      <a:pt x="32639" y="37528"/>
                    </a:cubicBezTo>
                    <a:lnTo>
                      <a:pt x="40063" y="38705"/>
                    </a:lnTo>
                    <a:cubicBezTo>
                      <a:pt x="43865" y="36169"/>
                      <a:pt x="46265" y="31959"/>
                      <a:pt x="46582" y="27387"/>
                    </a:cubicBezTo>
                    <a:cubicBezTo>
                      <a:pt x="47215" y="19465"/>
                      <a:pt x="42417" y="5160"/>
                      <a:pt x="28067" y="1493"/>
                    </a:cubicBezTo>
                    <a:cubicBezTo>
                      <a:pt x="23990" y="442"/>
                      <a:pt x="20298" y="1"/>
                      <a:pt x="17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4" name="Google Shape;1424;p47"/>
              <p:cNvSpPr/>
              <p:nvPr/>
            </p:nvSpPr>
            <p:spPr>
              <a:xfrm>
                <a:off x="3282600" y="559825"/>
                <a:ext cx="1027200" cy="797625"/>
              </a:xfrm>
              <a:custGeom>
                <a:rect b="b" l="l" r="r" t="t"/>
                <a:pathLst>
                  <a:path extrusionOk="0" h="31905" w="41088">
                    <a:moveTo>
                      <a:pt x="10951" y="0"/>
                    </a:moveTo>
                    <a:cubicBezTo>
                      <a:pt x="8872" y="0"/>
                      <a:pt x="6844" y="163"/>
                      <a:pt x="4890" y="441"/>
                    </a:cubicBezTo>
                    <a:cubicBezTo>
                      <a:pt x="3260" y="486"/>
                      <a:pt x="1630" y="622"/>
                      <a:pt x="1" y="894"/>
                    </a:cubicBezTo>
                    <a:lnTo>
                      <a:pt x="22680" y="25067"/>
                    </a:lnTo>
                    <a:cubicBezTo>
                      <a:pt x="23903" y="27150"/>
                      <a:pt x="25668" y="28915"/>
                      <a:pt x="27751" y="30138"/>
                    </a:cubicBezTo>
                    <a:cubicBezTo>
                      <a:pt x="31815" y="31191"/>
                      <a:pt x="35980" y="31905"/>
                      <a:pt x="38380" y="31905"/>
                    </a:cubicBezTo>
                    <a:cubicBezTo>
                      <a:pt x="39589" y="31905"/>
                      <a:pt x="40350" y="31724"/>
                      <a:pt x="40426" y="31315"/>
                    </a:cubicBezTo>
                    <a:cubicBezTo>
                      <a:pt x="40788" y="29323"/>
                      <a:pt x="39566" y="21672"/>
                      <a:pt x="36940" y="17915"/>
                    </a:cubicBezTo>
                    <a:lnTo>
                      <a:pt x="36940" y="17915"/>
                    </a:lnTo>
                    <a:cubicBezTo>
                      <a:pt x="37798" y="18224"/>
                      <a:pt x="38604" y="18337"/>
                      <a:pt x="39271" y="18337"/>
                    </a:cubicBezTo>
                    <a:cubicBezTo>
                      <a:pt x="40365" y="18337"/>
                      <a:pt x="41088" y="18032"/>
                      <a:pt x="41060" y="17779"/>
                    </a:cubicBezTo>
                    <a:cubicBezTo>
                      <a:pt x="41060" y="17372"/>
                      <a:pt x="38841" y="11396"/>
                      <a:pt x="30919" y="6054"/>
                    </a:cubicBezTo>
                    <a:cubicBezTo>
                      <a:pt x="24223" y="1545"/>
                      <a:pt x="17347" y="0"/>
                      <a:pt x="109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5" name="Google Shape;1425;p47"/>
              <p:cNvSpPr/>
              <p:nvPr/>
            </p:nvSpPr>
            <p:spPr>
              <a:xfrm>
                <a:off x="3893725" y="1273650"/>
                <a:ext cx="227500" cy="318450"/>
              </a:xfrm>
              <a:custGeom>
                <a:rect b="b" l="l" r="r" t="t"/>
                <a:pathLst>
                  <a:path extrusionOk="0" h="12738" w="9100">
                    <a:moveTo>
                      <a:pt x="7334" y="0"/>
                    </a:moveTo>
                    <a:cubicBezTo>
                      <a:pt x="7108" y="45"/>
                      <a:pt x="6791" y="91"/>
                      <a:pt x="6474" y="136"/>
                    </a:cubicBezTo>
                    <a:cubicBezTo>
                      <a:pt x="6112" y="181"/>
                      <a:pt x="5750" y="272"/>
                      <a:pt x="5388" y="408"/>
                    </a:cubicBezTo>
                    <a:cubicBezTo>
                      <a:pt x="4980" y="589"/>
                      <a:pt x="4618" y="770"/>
                      <a:pt x="4211" y="996"/>
                    </a:cubicBezTo>
                    <a:cubicBezTo>
                      <a:pt x="3803" y="1222"/>
                      <a:pt x="3396" y="1494"/>
                      <a:pt x="3034" y="1811"/>
                    </a:cubicBezTo>
                    <a:cubicBezTo>
                      <a:pt x="2853" y="2037"/>
                      <a:pt x="2672" y="2218"/>
                      <a:pt x="2445" y="2399"/>
                    </a:cubicBezTo>
                    <a:cubicBezTo>
                      <a:pt x="2219" y="2580"/>
                      <a:pt x="2038" y="2807"/>
                      <a:pt x="1902" y="2988"/>
                    </a:cubicBezTo>
                    <a:cubicBezTo>
                      <a:pt x="1540" y="3441"/>
                      <a:pt x="1223" y="3893"/>
                      <a:pt x="997" y="4436"/>
                    </a:cubicBezTo>
                    <a:cubicBezTo>
                      <a:pt x="725" y="4889"/>
                      <a:pt x="544" y="5432"/>
                      <a:pt x="363" y="5976"/>
                    </a:cubicBezTo>
                    <a:cubicBezTo>
                      <a:pt x="227" y="6474"/>
                      <a:pt x="137" y="6972"/>
                      <a:pt x="46" y="7515"/>
                    </a:cubicBezTo>
                    <a:cubicBezTo>
                      <a:pt x="46" y="7786"/>
                      <a:pt x="46" y="8013"/>
                      <a:pt x="46" y="8284"/>
                    </a:cubicBezTo>
                    <a:cubicBezTo>
                      <a:pt x="46" y="8375"/>
                      <a:pt x="1" y="8511"/>
                      <a:pt x="46" y="8601"/>
                    </a:cubicBezTo>
                    <a:cubicBezTo>
                      <a:pt x="46" y="8737"/>
                      <a:pt x="46" y="8873"/>
                      <a:pt x="46" y="8963"/>
                    </a:cubicBezTo>
                    <a:cubicBezTo>
                      <a:pt x="91" y="9190"/>
                      <a:pt x="91" y="9416"/>
                      <a:pt x="137" y="9642"/>
                    </a:cubicBezTo>
                    <a:cubicBezTo>
                      <a:pt x="182" y="9823"/>
                      <a:pt x="182" y="10050"/>
                      <a:pt x="273" y="10231"/>
                    </a:cubicBezTo>
                    <a:cubicBezTo>
                      <a:pt x="363" y="10593"/>
                      <a:pt x="454" y="10955"/>
                      <a:pt x="589" y="11227"/>
                    </a:cubicBezTo>
                    <a:cubicBezTo>
                      <a:pt x="725" y="11544"/>
                      <a:pt x="861" y="11770"/>
                      <a:pt x="952" y="11996"/>
                    </a:cubicBezTo>
                    <a:cubicBezTo>
                      <a:pt x="1042" y="12132"/>
                      <a:pt x="1133" y="12313"/>
                      <a:pt x="1223" y="12449"/>
                    </a:cubicBezTo>
                    <a:lnTo>
                      <a:pt x="1314" y="12630"/>
                    </a:lnTo>
                    <a:cubicBezTo>
                      <a:pt x="1359" y="12630"/>
                      <a:pt x="1404" y="12675"/>
                      <a:pt x="1449" y="12721"/>
                    </a:cubicBezTo>
                    <a:cubicBezTo>
                      <a:pt x="1483" y="12732"/>
                      <a:pt x="1520" y="12738"/>
                      <a:pt x="1558" y="12738"/>
                    </a:cubicBezTo>
                    <a:cubicBezTo>
                      <a:pt x="1670" y="12738"/>
                      <a:pt x="1789" y="12687"/>
                      <a:pt x="1857" y="12585"/>
                    </a:cubicBezTo>
                    <a:cubicBezTo>
                      <a:pt x="1857" y="12585"/>
                      <a:pt x="1857" y="12540"/>
                      <a:pt x="1902" y="12404"/>
                    </a:cubicBezTo>
                    <a:cubicBezTo>
                      <a:pt x="1993" y="12313"/>
                      <a:pt x="2083" y="12177"/>
                      <a:pt x="2174" y="11951"/>
                    </a:cubicBezTo>
                    <a:cubicBezTo>
                      <a:pt x="2219" y="11770"/>
                      <a:pt x="2310" y="11544"/>
                      <a:pt x="2445" y="11272"/>
                    </a:cubicBezTo>
                    <a:cubicBezTo>
                      <a:pt x="2581" y="11000"/>
                      <a:pt x="2717" y="10729"/>
                      <a:pt x="2853" y="10412"/>
                    </a:cubicBezTo>
                    <a:cubicBezTo>
                      <a:pt x="2989" y="10140"/>
                      <a:pt x="3170" y="9823"/>
                      <a:pt x="3306" y="9507"/>
                    </a:cubicBezTo>
                    <a:cubicBezTo>
                      <a:pt x="3441" y="9190"/>
                      <a:pt x="3668" y="8873"/>
                      <a:pt x="3803" y="8556"/>
                    </a:cubicBezTo>
                    <a:cubicBezTo>
                      <a:pt x="3849" y="8375"/>
                      <a:pt x="3985" y="8239"/>
                      <a:pt x="4075" y="8103"/>
                    </a:cubicBezTo>
                    <a:cubicBezTo>
                      <a:pt x="4166" y="7922"/>
                      <a:pt x="4256" y="7786"/>
                      <a:pt x="4347" y="7651"/>
                    </a:cubicBezTo>
                    <a:cubicBezTo>
                      <a:pt x="4528" y="7334"/>
                      <a:pt x="4709" y="7017"/>
                      <a:pt x="4890" y="6745"/>
                    </a:cubicBezTo>
                    <a:cubicBezTo>
                      <a:pt x="5116" y="6474"/>
                      <a:pt x="5297" y="6157"/>
                      <a:pt x="5524" y="5930"/>
                    </a:cubicBezTo>
                    <a:cubicBezTo>
                      <a:pt x="5750" y="5659"/>
                      <a:pt x="5931" y="5342"/>
                      <a:pt x="6157" y="5115"/>
                    </a:cubicBezTo>
                    <a:cubicBezTo>
                      <a:pt x="6248" y="4980"/>
                      <a:pt x="6384" y="4844"/>
                      <a:pt x="6474" y="4708"/>
                    </a:cubicBezTo>
                    <a:cubicBezTo>
                      <a:pt x="6610" y="4572"/>
                      <a:pt x="6655" y="4436"/>
                      <a:pt x="6791" y="4301"/>
                    </a:cubicBezTo>
                    <a:lnTo>
                      <a:pt x="7380" y="3576"/>
                    </a:lnTo>
                    <a:cubicBezTo>
                      <a:pt x="7606" y="3350"/>
                      <a:pt x="7787" y="3124"/>
                      <a:pt x="7968" y="2897"/>
                    </a:cubicBezTo>
                    <a:cubicBezTo>
                      <a:pt x="8104" y="2716"/>
                      <a:pt x="8240" y="2535"/>
                      <a:pt x="8376" y="2354"/>
                    </a:cubicBezTo>
                    <a:cubicBezTo>
                      <a:pt x="8511" y="2173"/>
                      <a:pt x="8647" y="1992"/>
                      <a:pt x="8783" y="1766"/>
                    </a:cubicBezTo>
                    <a:cubicBezTo>
                      <a:pt x="8874" y="1630"/>
                      <a:pt x="8919" y="1494"/>
                      <a:pt x="8964" y="1358"/>
                    </a:cubicBezTo>
                    <a:cubicBezTo>
                      <a:pt x="9100" y="724"/>
                      <a:pt x="8647" y="136"/>
                      <a:pt x="8059" y="45"/>
                    </a:cubicBezTo>
                    <a:cubicBezTo>
                      <a:pt x="7787" y="45"/>
                      <a:pt x="7561" y="0"/>
                      <a:pt x="7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6" name="Google Shape;1426;p47"/>
              <p:cNvSpPr/>
              <p:nvPr/>
            </p:nvSpPr>
            <p:spPr>
              <a:xfrm>
                <a:off x="3042675" y="503700"/>
                <a:ext cx="1178150" cy="798300"/>
              </a:xfrm>
              <a:custGeom>
                <a:rect b="b" l="l" r="r" t="t"/>
                <a:pathLst>
                  <a:path extrusionOk="0" h="31932" w="47126">
                    <a:moveTo>
                      <a:pt x="16929" y="1"/>
                    </a:moveTo>
                    <a:cubicBezTo>
                      <a:pt x="14865" y="1"/>
                      <a:pt x="12852" y="158"/>
                      <a:pt x="10911" y="423"/>
                    </a:cubicBezTo>
                    <a:cubicBezTo>
                      <a:pt x="4075" y="649"/>
                      <a:pt x="408" y="2233"/>
                      <a:pt x="182" y="2958"/>
                    </a:cubicBezTo>
                    <a:cubicBezTo>
                      <a:pt x="1" y="3682"/>
                      <a:pt x="1314" y="14637"/>
                      <a:pt x="8964" y="21790"/>
                    </a:cubicBezTo>
                    <a:cubicBezTo>
                      <a:pt x="15835" y="28176"/>
                      <a:pt x="23067" y="31675"/>
                      <a:pt x="24699" y="31675"/>
                    </a:cubicBezTo>
                    <a:cubicBezTo>
                      <a:pt x="24895" y="31675"/>
                      <a:pt x="25010" y="31624"/>
                      <a:pt x="25034" y="31522"/>
                    </a:cubicBezTo>
                    <a:cubicBezTo>
                      <a:pt x="25261" y="30572"/>
                      <a:pt x="24401" y="26860"/>
                      <a:pt x="24401" y="26860"/>
                    </a:cubicBezTo>
                    <a:lnTo>
                      <a:pt x="24401" y="26860"/>
                    </a:lnTo>
                    <a:cubicBezTo>
                      <a:pt x="28821" y="29267"/>
                      <a:pt x="39887" y="31932"/>
                      <a:pt x="44467" y="31932"/>
                    </a:cubicBezTo>
                    <a:cubicBezTo>
                      <a:pt x="45656" y="31932"/>
                      <a:pt x="46408" y="31752"/>
                      <a:pt x="46492" y="31341"/>
                    </a:cubicBezTo>
                    <a:cubicBezTo>
                      <a:pt x="46854" y="29349"/>
                      <a:pt x="45586" y="21654"/>
                      <a:pt x="42961" y="17896"/>
                    </a:cubicBezTo>
                    <a:lnTo>
                      <a:pt x="42961" y="17896"/>
                    </a:lnTo>
                    <a:cubicBezTo>
                      <a:pt x="43822" y="18224"/>
                      <a:pt x="44631" y="18341"/>
                      <a:pt x="45303" y="18341"/>
                    </a:cubicBezTo>
                    <a:cubicBezTo>
                      <a:pt x="46396" y="18341"/>
                      <a:pt x="47126" y="18030"/>
                      <a:pt x="47126" y="17806"/>
                    </a:cubicBezTo>
                    <a:cubicBezTo>
                      <a:pt x="47080" y="17398"/>
                      <a:pt x="44862" y="11378"/>
                      <a:pt x="36940" y="6036"/>
                    </a:cubicBezTo>
                    <a:cubicBezTo>
                      <a:pt x="30229" y="1516"/>
                      <a:pt x="23337" y="1"/>
                      <a:pt x="169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7" name="Google Shape;1427;p47"/>
              <p:cNvSpPr/>
              <p:nvPr/>
            </p:nvSpPr>
            <p:spPr>
              <a:xfrm>
                <a:off x="3312025" y="882075"/>
                <a:ext cx="181100" cy="232025"/>
              </a:xfrm>
              <a:custGeom>
                <a:rect b="b" l="l" r="r" t="t"/>
                <a:pathLst>
                  <a:path extrusionOk="0" h="9281" w="7244">
                    <a:moveTo>
                      <a:pt x="272" y="0"/>
                    </a:moveTo>
                    <a:cubicBezTo>
                      <a:pt x="272" y="0"/>
                      <a:pt x="182" y="181"/>
                      <a:pt x="137" y="543"/>
                    </a:cubicBezTo>
                    <a:cubicBezTo>
                      <a:pt x="91" y="724"/>
                      <a:pt x="46" y="951"/>
                      <a:pt x="1" y="1177"/>
                    </a:cubicBezTo>
                    <a:cubicBezTo>
                      <a:pt x="1" y="1449"/>
                      <a:pt x="1" y="1720"/>
                      <a:pt x="1" y="2037"/>
                    </a:cubicBezTo>
                    <a:lnTo>
                      <a:pt x="1" y="2490"/>
                    </a:lnTo>
                    <a:cubicBezTo>
                      <a:pt x="1" y="2671"/>
                      <a:pt x="91" y="2852"/>
                      <a:pt x="91" y="3033"/>
                    </a:cubicBezTo>
                    <a:cubicBezTo>
                      <a:pt x="182" y="3395"/>
                      <a:pt x="272" y="3757"/>
                      <a:pt x="408" y="4120"/>
                    </a:cubicBezTo>
                    <a:cubicBezTo>
                      <a:pt x="499" y="4527"/>
                      <a:pt x="680" y="4889"/>
                      <a:pt x="906" y="5251"/>
                    </a:cubicBezTo>
                    <a:cubicBezTo>
                      <a:pt x="997" y="5432"/>
                      <a:pt x="1087" y="5659"/>
                      <a:pt x="1223" y="5794"/>
                    </a:cubicBezTo>
                    <a:cubicBezTo>
                      <a:pt x="1314" y="5976"/>
                      <a:pt x="1449" y="6157"/>
                      <a:pt x="1585" y="6338"/>
                    </a:cubicBezTo>
                    <a:cubicBezTo>
                      <a:pt x="1857" y="6655"/>
                      <a:pt x="2128" y="6971"/>
                      <a:pt x="2445" y="7243"/>
                    </a:cubicBezTo>
                    <a:cubicBezTo>
                      <a:pt x="2581" y="7379"/>
                      <a:pt x="2717" y="7515"/>
                      <a:pt x="2898" y="7650"/>
                    </a:cubicBezTo>
                    <a:cubicBezTo>
                      <a:pt x="3034" y="7741"/>
                      <a:pt x="3215" y="7877"/>
                      <a:pt x="3351" y="8013"/>
                    </a:cubicBezTo>
                    <a:cubicBezTo>
                      <a:pt x="3668" y="8194"/>
                      <a:pt x="3984" y="8375"/>
                      <a:pt x="4301" y="8556"/>
                    </a:cubicBezTo>
                    <a:cubicBezTo>
                      <a:pt x="4618" y="8692"/>
                      <a:pt x="4935" y="8827"/>
                      <a:pt x="5252" y="8963"/>
                    </a:cubicBezTo>
                    <a:cubicBezTo>
                      <a:pt x="5524" y="9054"/>
                      <a:pt x="5750" y="9099"/>
                      <a:pt x="6067" y="9190"/>
                    </a:cubicBezTo>
                    <a:cubicBezTo>
                      <a:pt x="6248" y="9235"/>
                      <a:pt x="6474" y="9235"/>
                      <a:pt x="6701" y="9280"/>
                    </a:cubicBezTo>
                    <a:lnTo>
                      <a:pt x="7244" y="9280"/>
                    </a:lnTo>
                    <a:lnTo>
                      <a:pt x="6836" y="8873"/>
                    </a:lnTo>
                    <a:cubicBezTo>
                      <a:pt x="6565" y="8646"/>
                      <a:pt x="6203" y="8330"/>
                      <a:pt x="5795" y="7922"/>
                    </a:cubicBezTo>
                    <a:cubicBezTo>
                      <a:pt x="5614" y="7741"/>
                      <a:pt x="5388" y="7560"/>
                      <a:pt x="5161" y="7334"/>
                    </a:cubicBezTo>
                    <a:cubicBezTo>
                      <a:pt x="4890" y="7107"/>
                      <a:pt x="4663" y="6881"/>
                      <a:pt x="4437" y="6655"/>
                    </a:cubicBezTo>
                    <a:cubicBezTo>
                      <a:pt x="4211" y="6383"/>
                      <a:pt x="3939" y="6157"/>
                      <a:pt x="3758" y="5885"/>
                    </a:cubicBezTo>
                    <a:cubicBezTo>
                      <a:pt x="3532" y="5613"/>
                      <a:pt x="3260" y="5387"/>
                      <a:pt x="3079" y="5115"/>
                    </a:cubicBezTo>
                    <a:cubicBezTo>
                      <a:pt x="2943" y="4934"/>
                      <a:pt x="2853" y="4844"/>
                      <a:pt x="2762" y="4663"/>
                    </a:cubicBezTo>
                    <a:cubicBezTo>
                      <a:pt x="2672" y="4527"/>
                      <a:pt x="2581" y="4391"/>
                      <a:pt x="2445" y="4255"/>
                    </a:cubicBezTo>
                    <a:cubicBezTo>
                      <a:pt x="2219" y="3984"/>
                      <a:pt x="2083" y="3667"/>
                      <a:pt x="1902" y="3395"/>
                    </a:cubicBezTo>
                    <a:cubicBezTo>
                      <a:pt x="1721" y="3124"/>
                      <a:pt x="1585" y="2852"/>
                      <a:pt x="1449" y="2580"/>
                    </a:cubicBezTo>
                    <a:cubicBezTo>
                      <a:pt x="1268" y="2309"/>
                      <a:pt x="1178" y="2037"/>
                      <a:pt x="1042" y="1766"/>
                    </a:cubicBezTo>
                    <a:cubicBezTo>
                      <a:pt x="951" y="1494"/>
                      <a:pt x="816" y="1268"/>
                      <a:pt x="725" y="1041"/>
                    </a:cubicBezTo>
                    <a:cubicBezTo>
                      <a:pt x="635" y="860"/>
                      <a:pt x="544" y="634"/>
                      <a:pt x="499" y="498"/>
                    </a:cubicBezTo>
                    <a:cubicBezTo>
                      <a:pt x="363" y="181"/>
                      <a:pt x="272" y="0"/>
                      <a:pt x="2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8" name="Google Shape;1428;p47"/>
              <p:cNvSpPr/>
              <p:nvPr/>
            </p:nvSpPr>
            <p:spPr>
              <a:xfrm>
                <a:off x="3405975" y="894500"/>
                <a:ext cx="142600" cy="179975"/>
              </a:xfrm>
              <a:custGeom>
                <a:rect b="b" l="l" r="r" t="t"/>
                <a:pathLst>
                  <a:path extrusionOk="0" h="7199" w="5704">
                    <a:moveTo>
                      <a:pt x="272" y="1"/>
                    </a:moveTo>
                    <a:cubicBezTo>
                      <a:pt x="226" y="137"/>
                      <a:pt x="181" y="273"/>
                      <a:pt x="181" y="408"/>
                    </a:cubicBezTo>
                    <a:cubicBezTo>
                      <a:pt x="136" y="544"/>
                      <a:pt x="91" y="725"/>
                      <a:pt x="45" y="906"/>
                    </a:cubicBezTo>
                    <a:cubicBezTo>
                      <a:pt x="0" y="1133"/>
                      <a:pt x="0" y="1359"/>
                      <a:pt x="0" y="1585"/>
                    </a:cubicBezTo>
                    <a:cubicBezTo>
                      <a:pt x="0" y="1857"/>
                      <a:pt x="0" y="2129"/>
                      <a:pt x="45" y="2400"/>
                    </a:cubicBezTo>
                    <a:cubicBezTo>
                      <a:pt x="181" y="2989"/>
                      <a:pt x="362" y="3577"/>
                      <a:pt x="679" y="4166"/>
                    </a:cubicBezTo>
                    <a:cubicBezTo>
                      <a:pt x="770" y="4302"/>
                      <a:pt x="815" y="4437"/>
                      <a:pt x="905" y="4573"/>
                    </a:cubicBezTo>
                    <a:cubicBezTo>
                      <a:pt x="996" y="4709"/>
                      <a:pt x="1132" y="4845"/>
                      <a:pt x="1222" y="4981"/>
                    </a:cubicBezTo>
                    <a:cubicBezTo>
                      <a:pt x="1403" y="5207"/>
                      <a:pt x="1630" y="5479"/>
                      <a:pt x="1901" y="5705"/>
                    </a:cubicBezTo>
                    <a:cubicBezTo>
                      <a:pt x="2128" y="5886"/>
                      <a:pt x="2354" y="6067"/>
                      <a:pt x="2626" y="6248"/>
                    </a:cubicBezTo>
                    <a:cubicBezTo>
                      <a:pt x="2852" y="6429"/>
                      <a:pt x="3124" y="6565"/>
                      <a:pt x="3395" y="6701"/>
                    </a:cubicBezTo>
                    <a:cubicBezTo>
                      <a:pt x="3984" y="6972"/>
                      <a:pt x="4617" y="7153"/>
                      <a:pt x="5251" y="7199"/>
                    </a:cubicBezTo>
                    <a:lnTo>
                      <a:pt x="5704" y="7199"/>
                    </a:lnTo>
                    <a:lnTo>
                      <a:pt x="4663" y="6112"/>
                    </a:lnTo>
                    <a:cubicBezTo>
                      <a:pt x="4482" y="5976"/>
                      <a:pt x="4301" y="5841"/>
                      <a:pt x="4165" y="5660"/>
                    </a:cubicBezTo>
                    <a:cubicBezTo>
                      <a:pt x="3984" y="5433"/>
                      <a:pt x="3803" y="5252"/>
                      <a:pt x="3622" y="5071"/>
                    </a:cubicBezTo>
                    <a:cubicBezTo>
                      <a:pt x="3440" y="4890"/>
                      <a:pt x="3259" y="4709"/>
                      <a:pt x="3078" y="4528"/>
                    </a:cubicBezTo>
                    <a:cubicBezTo>
                      <a:pt x="2897" y="4302"/>
                      <a:pt x="2716" y="4120"/>
                      <a:pt x="2580" y="3894"/>
                    </a:cubicBezTo>
                    <a:cubicBezTo>
                      <a:pt x="2490" y="3804"/>
                      <a:pt x="2399" y="3713"/>
                      <a:pt x="2354" y="3577"/>
                    </a:cubicBezTo>
                    <a:cubicBezTo>
                      <a:pt x="2264" y="3487"/>
                      <a:pt x="2173" y="3351"/>
                      <a:pt x="2128" y="3260"/>
                    </a:cubicBezTo>
                    <a:cubicBezTo>
                      <a:pt x="1947" y="3034"/>
                      <a:pt x="1856" y="2808"/>
                      <a:pt x="1675" y="2627"/>
                    </a:cubicBezTo>
                    <a:cubicBezTo>
                      <a:pt x="1539" y="2400"/>
                      <a:pt x="1449" y="2174"/>
                      <a:pt x="1313" y="1993"/>
                    </a:cubicBezTo>
                    <a:cubicBezTo>
                      <a:pt x="1177" y="1766"/>
                      <a:pt x="1087" y="1585"/>
                      <a:pt x="951" y="1404"/>
                    </a:cubicBezTo>
                    <a:cubicBezTo>
                      <a:pt x="905" y="1178"/>
                      <a:pt x="770" y="997"/>
                      <a:pt x="679" y="816"/>
                    </a:cubicBezTo>
                    <a:cubicBezTo>
                      <a:pt x="634" y="635"/>
                      <a:pt x="543" y="499"/>
                      <a:pt x="498" y="363"/>
                    </a:cubicBezTo>
                    <a:cubicBezTo>
                      <a:pt x="362" y="137"/>
                      <a:pt x="272" y="1"/>
                      <a:pt x="2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9" name="Google Shape;1429;p47"/>
              <p:cNvSpPr/>
              <p:nvPr/>
            </p:nvSpPr>
            <p:spPr>
              <a:xfrm>
                <a:off x="3499900" y="906950"/>
                <a:ext cx="104150" cy="129050"/>
              </a:xfrm>
              <a:custGeom>
                <a:rect b="b" l="l" r="r" t="t"/>
                <a:pathLst>
                  <a:path extrusionOk="0" h="5162" w="4166">
                    <a:moveTo>
                      <a:pt x="317" y="1"/>
                    </a:moveTo>
                    <a:cubicBezTo>
                      <a:pt x="272" y="91"/>
                      <a:pt x="227" y="182"/>
                      <a:pt x="181" y="318"/>
                    </a:cubicBezTo>
                    <a:cubicBezTo>
                      <a:pt x="91" y="589"/>
                      <a:pt x="46" y="861"/>
                      <a:pt x="46" y="1133"/>
                    </a:cubicBezTo>
                    <a:cubicBezTo>
                      <a:pt x="0" y="1314"/>
                      <a:pt x="0" y="1540"/>
                      <a:pt x="46" y="1721"/>
                    </a:cubicBezTo>
                    <a:cubicBezTo>
                      <a:pt x="46" y="1948"/>
                      <a:pt x="91" y="2129"/>
                      <a:pt x="181" y="2355"/>
                    </a:cubicBezTo>
                    <a:cubicBezTo>
                      <a:pt x="227" y="2581"/>
                      <a:pt x="317" y="2808"/>
                      <a:pt x="453" y="2989"/>
                    </a:cubicBezTo>
                    <a:cubicBezTo>
                      <a:pt x="544" y="3215"/>
                      <a:pt x="679" y="3441"/>
                      <a:pt x="815" y="3622"/>
                    </a:cubicBezTo>
                    <a:cubicBezTo>
                      <a:pt x="1404" y="4302"/>
                      <a:pt x="2128" y="4799"/>
                      <a:pt x="2988" y="5026"/>
                    </a:cubicBezTo>
                    <a:cubicBezTo>
                      <a:pt x="3260" y="5116"/>
                      <a:pt x="3577" y="5162"/>
                      <a:pt x="3848" y="5162"/>
                    </a:cubicBezTo>
                    <a:cubicBezTo>
                      <a:pt x="3939" y="5162"/>
                      <a:pt x="4075" y="5116"/>
                      <a:pt x="4165" y="5116"/>
                    </a:cubicBezTo>
                    <a:lnTo>
                      <a:pt x="3984" y="4845"/>
                    </a:lnTo>
                    <a:lnTo>
                      <a:pt x="3486" y="4302"/>
                    </a:lnTo>
                    <a:lnTo>
                      <a:pt x="2762" y="3532"/>
                    </a:lnTo>
                    <a:cubicBezTo>
                      <a:pt x="2671" y="3396"/>
                      <a:pt x="2535" y="3260"/>
                      <a:pt x="2445" y="3125"/>
                    </a:cubicBezTo>
                    <a:cubicBezTo>
                      <a:pt x="2309" y="2943"/>
                      <a:pt x="2173" y="2808"/>
                      <a:pt x="2083" y="2672"/>
                    </a:cubicBezTo>
                    <a:cubicBezTo>
                      <a:pt x="1947" y="2536"/>
                      <a:pt x="1856" y="2400"/>
                      <a:pt x="1766" y="2219"/>
                    </a:cubicBezTo>
                    <a:cubicBezTo>
                      <a:pt x="1630" y="2083"/>
                      <a:pt x="1540" y="1948"/>
                      <a:pt x="1449" y="1812"/>
                    </a:cubicBezTo>
                    <a:cubicBezTo>
                      <a:pt x="1313" y="1676"/>
                      <a:pt x="1268" y="1495"/>
                      <a:pt x="1177" y="1359"/>
                    </a:cubicBezTo>
                    <a:cubicBezTo>
                      <a:pt x="1087" y="1223"/>
                      <a:pt x="996" y="1087"/>
                      <a:pt x="906" y="952"/>
                    </a:cubicBezTo>
                    <a:cubicBezTo>
                      <a:pt x="815" y="816"/>
                      <a:pt x="725" y="680"/>
                      <a:pt x="679" y="589"/>
                    </a:cubicBezTo>
                    <a:cubicBezTo>
                      <a:pt x="634" y="454"/>
                      <a:pt x="634" y="454"/>
                      <a:pt x="498" y="273"/>
                    </a:cubicBezTo>
                    <a:cubicBezTo>
                      <a:pt x="408" y="91"/>
                      <a:pt x="317" y="1"/>
                      <a:pt x="3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0" name="Google Shape;1430;p47"/>
              <p:cNvSpPr/>
              <p:nvPr/>
            </p:nvSpPr>
            <p:spPr>
              <a:xfrm>
                <a:off x="4426775" y="283375"/>
                <a:ext cx="164125" cy="100750"/>
              </a:xfrm>
              <a:custGeom>
                <a:rect b="b" l="l" r="r" t="t"/>
                <a:pathLst>
                  <a:path extrusionOk="0" h="4030" w="6565">
                    <a:moveTo>
                      <a:pt x="4618" y="1"/>
                    </a:moveTo>
                    <a:cubicBezTo>
                      <a:pt x="4392" y="1"/>
                      <a:pt x="4165" y="46"/>
                      <a:pt x="3894" y="91"/>
                    </a:cubicBezTo>
                    <a:cubicBezTo>
                      <a:pt x="3667" y="137"/>
                      <a:pt x="3396" y="182"/>
                      <a:pt x="3169" y="318"/>
                    </a:cubicBezTo>
                    <a:lnTo>
                      <a:pt x="2762" y="453"/>
                    </a:lnTo>
                    <a:cubicBezTo>
                      <a:pt x="2671" y="499"/>
                      <a:pt x="2536" y="589"/>
                      <a:pt x="2445" y="635"/>
                    </a:cubicBezTo>
                    <a:cubicBezTo>
                      <a:pt x="2173" y="770"/>
                      <a:pt x="1947" y="951"/>
                      <a:pt x="1766" y="1132"/>
                    </a:cubicBezTo>
                    <a:cubicBezTo>
                      <a:pt x="1630" y="1178"/>
                      <a:pt x="1540" y="1268"/>
                      <a:pt x="1449" y="1359"/>
                    </a:cubicBezTo>
                    <a:cubicBezTo>
                      <a:pt x="1359" y="1449"/>
                      <a:pt x="1268" y="1540"/>
                      <a:pt x="1177" y="1630"/>
                    </a:cubicBezTo>
                    <a:cubicBezTo>
                      <a:pt x="1042" y="1812"/>
                      <a:pt x="861" y="1993"/>
                      <a:pt x="725" y="2219"/>
                    </a:cubicBezTo>
                    <a:cubicBezTo>
                      <a:pt x="634" y="2400"/>
                      <a:pt x="498" y="2581"/>
                      <a:pt x="408" y="2762"/>
                    </a:cubicBezTo>
                    <a:cubicBezTo>
                      <a:pt x="317" y="2943"/>
                      <a:pt x="272" y="3124"/>
                      <a:pt x="182" y="3260"/>
                    </a:cubicBezTo>
                    <a:cubicBezTo>
                      <a:pt x="136" y="3396"/>
                      <a:pt x="91" y="3532"/>
                      <a:pt x="91" y="3668"/>
                    </a:cubicBezTo>
                    <a:cubicBezTo>
                      <a:pt x="46" y="3803"/>
                      <a:pt x="0" y="3894"/>
                      <a:pt x="0" y="4030"/>
                    </a:cubicBezTo>
                    <a:cubicBezTo>
                      <a:pt x="0" y="4030"/>
                      <a:pt x="91" y="3894"/>
                      <a:pt x="227" y="3803"/>
                    </a:cubicBezTo>
                    <a:cubicBezTo>
                      <a:pt x="408" y="3668"/>
                      <a:pt x="634" y="3441"/>
                      <a:pt x="906" y="3215"/>
                    </a:cubicBezTo>
                    <a:lnTo>
                      <a:pt x="1404" y="2853"/>
                    </a:lnTo>
                    <a:cubicBezTo>
                      <a:pt x="1540" y="2717"/>
                      <a:pt x="1675" y="2581"/>
                      <a:pt x="1902" y="2445"/>
                    </a:cubicBezTo>
                    <a:cubicBezTo>
                      <a:pt x="2083" y="2309"/>
                      <a:pt x="2264" y="2174"/>
                      <a:pt x="2445" y="2083"/>
                    </a:cubicBezTo>
                    <a:cubicBezTo>
                      <a:pt x="2626" y="1947"/>
                      <a:pt x="2807" y="1812"/>
                      <a:pt x="3033" y="1721"/>
                    </a:cubicBezTo>
                    <a:cubicBezTo>
                      <a:pt x="3124" y="1676"/>
                      <a:pt x="3215" y="1585"/>
                      <a:pt x="3305" y="1540"/>
                    </a:cubicBezTo>
                    <a:lnTo>
                      <a:pt x="3577" y="1404"/>
                    </a:lnTo>
                    <a:cubicBezTo>
                      <a:pt x="3803" y="1314"/>
                      <a:pt x="3984" y="1223"/>
                      <a:pt x="4210" y="1132"/>
                    </a:cubicBezTo>
                    <a:cubicBezTo>
                      <a:pt x="4392" y="1042"/>
                      <a:pt x="4573" y="951"/>
                      <a:pt x="4754" y="906"/>
                    </a:cubicBezTo>
                    <a:cubicBezTo>
                      <a:pt x="4935" y="816"/>
                      <a:pt x="5161" y="770"/>
                      <a:pt x="5342" y="725"/>
                    </a:cubicBezTo>
                    <a:cubicBezTo>
                      <a:pt x="5478" y="680"/>
                      <a:pt x="5659" y="635"/>
                      <a:pt x="5795" y="589"/>
                    </a:cubicBezTo>
                    <a:cubicBezTo>
                      <a:pt x="5931" y="544"/>
                      <a:pt x="6066" y="544"/>
                      <a:pt x="6202" y="499"/>
                    </a:cubicBezTo>
                    <a:cubicBezTo>
                      <a:pt x="6429" y="453"/>
                      <a:pt x="6564" y="363"/>
                      <a:pt x="6564" y="363"/>
                    </a:cubicBezTo>
                    <a:cubicBezTo>
                      <a:pt x="6564" y="363"/>
                      <a:pt x="6429" y="318"/>
                      <a:pt x="6202" y="227"/>
                    </a:cubicBezTo>
                    <a:cubicBezTo>
                      <a:pt x="6112" y="227"/>
                      <a:pt x="5976" y="182"/>
                      <a:pt x="5795" y="137"/>
                    </a:cubicBezTo>
                    <a:cubicBezTo>
                      <a:pt x="5614" y="91"/>
                      <a:pt x="5433" y="46"/>
                      <a:pt x="5252" y="46"/>
                    </a:cubicBezTo>
                    <a:lnTo>
                      <a:pt x="498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1" name="Google Shape;1431;p47"/>
              <p:cNvSpPr/>
              <p:nvPr/>
            </p:nvSpPr>
            <p:spPr>
              <a:xfrm>
                <a:off x="4447150" y="343375"/>
                <a:ext cx="127900" cy="80375"/>
              </a:xfrm>
              <a:custGeom>
                <a:rect b="b" l="l" r="r" t="t"/>
                <a:pathLst>
                  <a:path extrusionOk="0" h="3215" w="5116">
                    <a:moveTo>
                      <a:pt x="3577" y="0"/>
                    </a:moveTo>
                    <a:cubicBezTo>
                      <a:pt x="3395" y="0"/>
                      <a:pt x="3214" y="45"/>
                      <a:pt x="3033" y="45"/>
                    </a:cubicBezTo>
                    <a:cubicBezTo>
                      <a:pt x="2807" y="91"/>
                      <a:pt x="2626" y="136"/>
                      <a:pt x="2445" y="226"/>
                    </a:cubicBezTo>
                    <a:lnTo>
                      <a:pt x="2128" y="362"/>
                    </a:lnTo>
                    <a:cubicBezTo>
                      <a:pt x="2037" y="407"/>
                      <a:pt x="1947" y="453"/>
                      <a:pt x="1856" y="498"/>
                    </a:cubicBezTo>
                    <a:cubicBezTo>
                      <a:pt x="1675" y="634"/>
                      <a:pt x="1494" y="724"/>
                      <a:pt x="1313" y="860"/>
                    </a:cubicBezTo>
                    <a:cubicBezTo>
                      <a:pt x="1177" y="996"/>
                      <a:pt x="1041" y="1132"/>
                      <a:pt x="906" y="1313"/>
                    </a:cubicBezTo>
                    <a:cubicBezTo>
                      <a:pt x="770" y="1449"/>
                      <a:pt x="634" y="1584"/>
                      <a:pt x="544" y="1766"/>
                    </a:cubicBezTo>
                    <a:cubicBezTo>
                      <a:pt x="453" y="1901"/>
                      <a:pt x="362" y="2037"/>
                      <a:pt x="317" y="2218"/>
                    </a:cubicBezTo>
                    <a:cubicBezTo>
                      <a:pt x="181" y="2445"/>
                      <a:pt x="91" y="2671"/>
                      <a:pt x="46" y="2897"/>
                    </a:cubicBezTo>
                    <a:cubicBezTo>
                      <a:pt x="46" y="2988"/>
                      <a:pt x="0" y="3124"/>
                      <a:pt x="0" y="3214"/>
                    </a:cubicBezTo>
                    <a:lnTo>
                      <a:pt x="770" y="2580"/>
                    </a:lnTo>
                    <a:cubicBezTo>
                      <a:pt x="906" y="2490"/>
                      <a:pt x="1041" y="2399"/>
                      <a:pt x="1132" y="2309"/>
                    </a:cubicBezTo>
                    <a:cubicBezTo>
                      <a:pt x="1268" y="2218"/>
                      <a:pt x="1404" y="2128"/>
                      <a:pt x="1539" y="2037"/>
                    </a:cubicBezTo>
                    <a:cubicBezTo>
                      <a:pt x="1675" y="1947"/>
                      <a:pt x="1811" y="1811"/>
                      <a:pt x="1947" y="1720"/>
                    </a:cubicBezTo>
                    <a:cubicBezTo>
                      <a:pt x="2128" y="1630"/>
                      <a:pt x="2264" y="1539"/>
                      <a:pt x="2400" y="1449"/>
                    </a:cubicBezTo>
                    <a:lnTo>
                      <a:pt x="2626" y="1358"/>
                    </a:lnTo>
                    <a:lnTo>
                      <a:pt x="2852" y="1222"/>
                    </a:lnTo>
                    <a:cubicBezTo>
                      <a:pt x="2988" y="1132"/>
                      <a:pt x="3169" y="1086"/>
                      <a:pt x="3305" y="996"/>
                    </a:cubicBezTo>
                    <a:cubicBezTo>
                      <a:pt x="3441" y="905"/>
                      <a:pt x="3622" y="905"/>
                      <a:pt x="3758" y="815"/>
                    </a:cubicBezTo>
                    <a:cubicBezTo>
                      <a:pt x="3893" y="770"/>
                      <a:pt x="4029" y="724"/>
                      <a:pt x="4165" y="679"/>
                    </a:cubicBezTo>
                    <a:cubicBezTo>
                      <a:pt x="4301" y="634"/>
                      <a:pt x="4437" y="589"/>
                      <a:pt x="4527" y="543"/>
                    </a:cubicBezTo>
                    <a:cubicBezTo>
                      <a:pt x="4663" y="498"/>
                      <a:pt x="4754" y="453"/>
                      <a:pt x="4844" y="453"/>
                    </a:cubicBezTo>
                    <a:cubicBezTo>
                      <a:pt x="4935" y="407"/>
                      <a:pt x="5025" y="407"/>
                      <a:pt x="5116" y="362"/>
                    </a:cubicBezTo>
                    <a:cubicBezTo>
                      <a:pt x="5116" y="362"/>
                      <a:pt x="5025" y="317"/>
                      <a:pt x="4844" y="226"/>
                    </a:cubicBezTo>
                    <a:cubicBezTo>
                      <a:pt x="4754" y="181"/>
                      <a:pt x="4618" y="136"/>
                      <a:pt x="4527" y="136"/>
                    </a:cubicBezTo>
                    <a:cubicBezTo>
                      <a:pt x="4210" y="45"/>
                      <a:pt x="3893" y="0"/>
                      <a:pt x="35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2" name="Google Shape;1432;p47"/>
              <p:cNvSpPr/>
              <p:nvPr/>
            </p:nvSpPr>
            <p:spPr>
              <a:xfrm>
                <a:off x="2861600" y="814150"/>
                <a:ext cx="69075" cy="211675"/>
              </a:xfrm>
              <a:custGeom>
                <a:rect b="b" l="l" r="r" t="t"/>
                <a:pathLst>
                  <a:path extrusionOk="0" h="8467" w="2763">
                    <a:moveTo>
                      <a:pt x="2762" y="1"/>
                    </a:moveTo>
                    <a:lnTo>
                      <a:pt x="2762" y="1"/>
                    </a:lnTo>
                    <a:cubicBezTo>
                      <a:pt x="2672" y="46"/>
                      <a:pt x="2536" y="91"/>
                      <a:pt x="2400" y="182"/>
                    </a:cubicBezTo>
                    <a:cubicBezTo>
                      <a:pt x="2310" y="273"/>
                      <a:pt x="2174" y="318"/>
                      <a:pt x="2038" y="454"/>
                    </a:cubicBezTo>
                    <a:cubicBezTo>
                      <a:pt x="1857" y="589"/>
                      <a:pt x="1676" y="725"/>
                      <a:pt x="1540" y="861"/>
                    </a:cubicBezTo>
                    <a:lnTo>
                      <a:pt x="1314" y="1133"/>
                    </a:lnTo>
                    <a:cubicBezTo>
                      <a:pt x="1223" y="1223"/>
                      <a:pt x="1133" y="1314"/>
                      <a:pt x="1087" y="1404"/>
                    </a:cubicBezTo>
                    <a:cubicBezTo>
                      <a:pt x="906" y="1631"/>
                      <a:pt x="770" y="1902"/>
                      <a:pt x="635" y="2129"/>
                    </a:cubicBezTo>
                    <a:cubicBezTo>
                      <a:pt x="499" y="2400"/>
                      <a:pt x="363" y="2672"/>
                      <a:pt x="272" y="2989"/>
                    </a:cubicBezTo>
                    <a:cubicBezTo>
                      <a:pt x="227" y="3124"/>
                      <a:pt x="182" y="3260"/>
                      <a:pt x="182" y="3396"/>
                    </a:cubicBezTo>
                    <a:cubicBezTo>
                      <a:pt x="137" y="3577"/>
                      <a:pt x="91" y="3713"/>
                      <a:pt x="91" y="3894"/>
                    </a:cubicBezTo>
                    <a:cubicBezTo>
                      <a:pt x="46" y="4166"/>
                      <a:pt x="1" y="4483"/>
                      <a:pt x="1" y="4799"/>
                    </a:cubicBezTo>
                    <a:cubicBezTo>
                      <a:pt x="1" y="4935"/>
                      <a:pt x="1" y="5116"/>
                      <a:pt x="1" y="5252"/>
                    </a:cubicBezTo>
                    <a:cubicBezTo>
                      <a:pt x="46" y="5388"/>
                      <a:pt x="46" y="5569"/>
                      <a:pt x="46" y="5705"/>
                    </a:cubicBezTo>
                    <a:cubicBezTo>
                      <a:pt x="91" y="5976"/>
                      <a:pt x="182" y="6248"/>
                      <a:pt x="227" y="6474"/>
                    </a:cubicBezTo>
                    <a:cubicBezTo>
                      <a:pt x="318" y="6746"/>
                      <a:pt x="408" y="6972"/>
                      <a:pt x="499" y="7199"/>
                    </a:cubicBezTo>
                    <a:cubicBezTo>
                      <a:pt x="589" y="7380"/>
                      <a:pt x="680" y="7561"/>
                      <a:pt x="770" y="7742"/>
                    </a:cubicBezTo>
                    <a:cubicBezTo>
                      <a:pt x="861" y="7878"/>
                      <a:pt x="951" y="8014"/>
                      <a:pt x="1042" y="8149"/>
                    </a:cubicBezTo>
                    <a:cubicBezTo>
                      <a:pt x="1133" y="8240"/>
                      <a:pt x="1223" y="8376"/>
                      <a:pt x="1314" y="8466"/>
                    </a:cubicBezTo>
                    <a:cubicBezTo>
                      <a:pt x="1314" y="8466"/>
                      <a:pt x="1359" y="8285"/>
                      <a:pt x="1314" y="8014"/>
                    </a:cubicBezTo>
                    <a:cubicBezTo>
                      <a:pt x="1314" y="7787"/>
                      <a:pt x="1314" y="7425"/>
                      <a:pt x="1314" y="6972"/>
                    </a:cubicBezTo>
                    <a:lnTo>
                      <a:pt x="1314" y="6339"/>
                    </a:lnTo>
                    <a:cubicBezTo>
                      <a:pt x="1314" y="6112"/>
                      <a:pt x="1268" y="5841"/>
                      <a:pt x="1314" y="5614"/>
                    </a:cubicBezTo>
                    <a:cubicBezTo>
                      <a:pt x="1359" y="5343"/>
                      <a:pt x="1314" y="5071"/>
                      <a:pt x="1359" y="4845"/>
                    </a:cubicBezTo>
                    <a:cubicBezTo>
                      <a:pt x="1359" y="4573"/>
                      <a:pt x="1404" y="4347"/>
                      <a:pt x="1449" y="4075"/>
                    </a:cubicBezTo>
                    <a:cubicBezTo>
                      <a:pt x="1449" y="3939"/>
                      <a:pt x="1449" y="3803"/>
                      <a:pt x="1495" y="3713"/>
                    </a:cubicBezTo>
                    <a:cubicBezTo>
                      <a:pt x="1540" y="3577"/>
                      <a:pt x="1585" y="3441"/>
                      <a:pt x="1585" y="3306"/>
                    </a:cubicBezTo>
                    <a:cubicBezTo>
                      <a:pt x="1630" y="3079"/>
                      <a:pt x="1721" y="2853"/>
                      <a:pt x="1766" y="2581"/>
                    </a:cubicBezTo>
                    <a:cubicBezTo>
                      <a:pt x="1812" y="2355"/>
                      <a:pt x="1902" y="2129"/>
                      <a:pt x="1993" y="1902"/>
                    </a:cubicBezTo>
                    <a:cubicBezTo>
                      <a:pt x="2038" y="1721"/>
                      <a:pt x="2128" y="1495"/>
                      <a:pt x="2219" y="1314"/>
                    </a:cubicBezTo>
                    <a:cubicBezTo>
                      <a:pt x="2310" y="1133"/>
                      <a:pt x="2355" y="952"/>
                      <a:pt x="2445" y="770"/>
                    </a:cubicBezTo>
                    <a:cubicBezTo>
                      <a:pt x="2491" y="635"/>
                      <a:pt x="2581" y="499"/>
                      <a:pt x="2626" y="363"/>
                    </a:cubicBezTo>
                    <a:cubicBezTo>
                      <a:pt x="2717" y="137"/>
                      <a:pt x="2762" y="1"/>
                      <a:pt x="27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3" name="Google Shape;1433;p47"/>
              <p:cNvSpPr/>
              <p:nvPr/>
            </p:nvSpPr>
            <p:spPr>
              <a:xfrm>
                <a:off x="2915925" y="870750"/>
                <a:ext cx="56625" cy="165250"/>
              </a:xfrm>
              <a:custGeom>
                <a:rect b="b" l="l" r="r" t="t"/>
                <a:pathLst>
                  <a:path extrusionOk="0" h="6610" w="2265">
                    <a:moveTo>
                      <a:pt x="2264" y="0"/>
                    </a:moveTo>
                    <a:lnTo>
                      <a:pt x="2264" y="0"/>
                    </a:lnTo>
                    <a:cubicBezTo>
                      <a:pt x="2174" y="46"/>
                      <a:pt x="2038" y="91"/>
                      <a:pt x="1947" y="136"/>
                    </a:cubicBezTo>
                    <a:cubicBezTo>
                      <a:pt x="1857" y="181"/>
                      <a:pt x="1766" y="272"/>
                      <a:pt x="1630" y="363"/>
                    </a:cubicBezTo>
                    <a:cubicBezTo>
                      <a:pt x="1495" y="453"/>
                      <a:pt x="1359" y="544"/>
                      <a:pt x="1268" y="679"/>
                    </a:cubicBezTo>
                    <a:cubicBezTo>
                      <a:pt x="1087" y="770"/>
                      <a:pt x="997" y="951"/>
                      <a:pt x="861" y="1087"/>
                    </a:cubicBezTo>
                    <a:cubicBezTo>
                      <a:pt x="725" y="1268"/>
                      <a:pt x="589" y="1449"/>
                      <a:pt x="499" y="1675"/>
                    </a:cubicBezTo>
                    <a:cubicBezTo>
                      <a:pt x="408" y="1856"/>
                      <a:pt x="318" y="2083"/>
                      <a:pt x="227" y="2309"/>
                    </a:cubicBezTo>
                    <a:cubicBezTo>
                      <a:pt x="182" y="2445"/>
                      <a:pt x="137" y="2535"/>
                      <a:pt x="137" y="2671"/>
                    </a:cubicBezTo>
                    <a:cubicBezTo>
                      <a:pt x="91" y="2807"/>
                      <a:pt x="46" y="2898"/>
                      <a:pt x="46" y="3033"/>
                    </a:cubicBezTo>
                    <a:cubicBezTo>
                      <a:pt x="1" y="3260"/>
                      <a:pt x="1" y="3531"/>
                      <a:pt x="1" y="3758"/>
                    </a:cubicBezTo>
                    <a:cubicBezTo>
                      <a:pt x="1" y="3984"/>
                      <a:pt x="46" y="4210"/>
                      <a:pt x="91" y="4437"/>
                    </a:cubicBezTo>
                    <a:cubicBezTo>
                      <a:pt x="91" y="4663"/>
                      <a:pt x="182" y="4889"/>
                      <a:pt x="227" y="5070"/>
                    </a:cubicBezTo>
                    <a:cubicBezTo>
                      <a:pt x="272" y="5252"/>
                      <a:pt x="363" y="5433"/>
                      <a:pt x="453" y="5614"/>
                    </a:cubicBezTo>
                    <a:cubicBezTo>
                      <a:pt x="589" y="5885"/>
                      <a:pt x="725" y="6112"/>
                      <a:pt x="906" y="6338"/>
                    </a:cubicBezTo>
                    <a:cubicBezTo>
                      <a:pt x="997" y="6429"/>
                      <a:pt x="1042" y="6519"/>
                      <a:pt x="1132" y="6610"/>
                    </a:cubicBezTo>
                    <a:cubicBezTo>
                      <a:pt x="1132" y="6610"/>
                      <a:pt x="1132" y="6157"/>
                      <a:pt x="1178" y="5433"/>
                    </a:cubicBezTo>
                    <a:lnTo>
                      <a:pt x="1178" y="4889"/>
                    </a:lnTo>
                    <a:cubicBezTo>
                      <a:pt x="1178" y="4708"/>
                      <a:pt x="1132" y="4527"/>
                      <a:pt x="1178" y="4346"/>
                    </a:cubicBezTo>
                    <a:cubicBezTo>
                      <a:pt x="1223" y="4165"/>
                      <a:pt x="1223" y="3939"/>
                      <a:pt x="1223" y="3758"/>
                    </a:cubicBezTo>
                    <a:cubicBezTo>
                      <a:pt x="1268" y="3622"/>
                      <a:pt x="1268" y="3396"/>
                      <a:pt x="1314" y="3214"/>
                    </a:cubicBezTo>
                    <a:cubicBezTo>
                      <a:pt x="1359" y="3124"/>
                      <a:pt x="1359" y="3033"/>
                      <a:pt x="1359" y="2898"/>
                    </a:cubicBezTo>
                    <a:cubicBezTo>
                      <a:pt x="1359" y="2807"/>
                      <a:pt x="1404" y="2716"/>
                      <a:pt x="1404" y="2626"/>
                    </a:cubicBezTo>
                    <a:cubicBezTo>
                      <a:pt x="1449" y="2445"/>
                      <a:pt x="1495" y="2264"/>
                      <a:pt x="1540" y="2083"/>
                    </a:cubicBezTo>
                    <a:cubicBezTo>
                      <a:pt x="1585" y="1902"/>
                      <a:pt x="1630" y="1721"/>
                      <a:pt x="1721" y="1539"/>
                    </a:cubicBezTo>
                    <a:cubicBezTo>
                      <a:pt x="1721" y="1404"/>
                      <a:pt x="1811" y="1223"/>
                      <a:pt x="1857" y="1087"/>
                    </a:cubicBezTo>
                    <a:cubicBezTo>
                      <a:pt x="1902" y="906"/>
                      <a:pt x="1947" y="770"/>
                      <a:pt x="1993" y="634"/>
                    </a:cubicBezTo>
                    <a:cubicBezTo>
                      <a:pt x="2083" y="544"/>
                      <a:pt x="2128" y="408"/>
                      <a:pt x="2128" y="317"/>
                    </a:cubicBezTo>
                    <a:cubicBezTo>
                      <a:pt x="2219" y="136"/>
                      <a:pt x="2264" y="0"/>
                      <a:pt x="22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4" name="Google Shape;1434;p47"/>
              <p:cNvSpPr/>
              <p:nvPr/>
            </p:nvSpPr>
            <p:spPr>
              <a:xfrm>
                <a:off x="2939700" y="1174050"/>
                <a:ext cx="298800" cy="383675"/>
              </a:xfrm>
              <a:custGeom>
                <a:rect b="b" l="l" r="r" t="t"/>
                <a:pathLst>
                  <a:path extrusionOk="0" fill="none" h="15347" w="11952">
                    <a:moveTo>
                      <a:pt x="11951" y="7651"/>
                    </a:moveTo>
                    <a:cubicBezTo>
                      <a:pt x="11951" y="11906"/>
                      <a:pt x="9280" y="15347"/>
                      <a:pt x="5976" y="15347"/>
                    </a:cubicBezTo>
                    <a:cubicBezTo>
                      <a:pt x="2671" y="15347"/>
                      <a:pt x="0" y="11906"/>
                      <a:pt x="0" y="7651"/>
                    </a:cubicBezTo>
                    <a:cubicBezTo>
                      <a:pt x="0" y="3396"/>
                      <a:pt x="2671" y="0"/>
                      <a:pt x="5976" y="0"/>
                    </a:cubicBezTo>
                    <a:cubicBezTo>
                      <a:pt x="9280" y="0"/>
                      <a:pt x="11951" y="3396"/>
                      <a:pt x="11951" y="7651"/>
                    </a:cubicBezTo>
                    <a:close/>
                  </a:path>
                </a:pathLst>
              </a:custGeom>
              <a:noFill/>
              <a:ln cap="flat" cmpd="sng" w="26025">
                <a:solidFill>
                  <a:schemeClr val="lt2"/>
                </a:solidFill>
                <a:prstDash val="solid"/>
                <a:miter lim="4526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5" name="Google Shape;1435;p47"/>
              <p:cNvSpPr/>
              <p:nvPr/>
            </p:nvSpPr>
            <p:spPr>
              <a:xfrm>
                <a:off x="3432000" y="1158200"/>
                <a:ext cx="370100" cy="415375"/>
              </a:xfrm>
              <a:custGeom>
                <a:rect b="b" l="l" r="r" t="t"/>
                <a:pathLst>
                  <a:path extrusionOk="0" fill="none" h="16615" w="14804">
                    <a:moveTo>
                      <a:pt x="14803" y="8285"/>
                    </a:moveTo>
                    <a:cubicBezTo>
                      <a:pt x="14803" y="12902"/>
                      <a:pt x="11499" y="16614"/>
                      <a:pt x="7424" y="16614"/>
                    </a:cubicBezTo>
                    <a:cubicBezTo>
                      <a:pt x="3305" y="16614"/>
                      <a:pt x="0" y="12902"/>
                      <a:pt x="0" y="8285"/>
                    </a:cubicBezTo>
                    <a:cubicBezTo>
                      <a:pt x="0" y="3713"/>
                      <a:pt x="3350" y="1"/>
                      <a:pt x="7424" y="1"/>
                    </a:cubicBezTo>
                    <a:cubicBezTo>
                      <a:pt x="11499" y="1"/>
                      <a:pt x="14803" y="3713"/>
                      <a:pt x="14803" y="8285"/>
                    </a:cubicBezTo>
                    <a:close/>
                  </a:path>
                </a:pathLst>
              </a:custGeom>
              <a:noFill/>
              <a:ln cap="flat" cmpd="sng" w="26025">
                <a:solidFill>
                  <a:schemeClr val="lt2"/>
                </a:solidFill>
                <a:prstDash val="solid"/>
                <a:miter lim="4526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6" name="Google Shape;1436;p47"/>
              <p:cNvSpPr/>
              <p:nvPr/>
            </p:nvSpPr>
            <p:spPr>
              <a:xfrm>
                <a:off x="3229425" y="1346075"/>
                <a:ext cx="211650" cy="84900"/>
              </a:xfrm>
              <a:custGeom>
                <a:rect b="b" l="l" r="r" t="t"/>
                <a:pathLst>
                  <a:path extrusionOk="0" fill="none" h="3396" w="8466">
                    <a:moveTo>
                      <a:pt x="0" y="3395"/>
                    </a:moveTo>
                    <a:cubicBezTo>
                      <a:pt x="1177" y="1268"/>
                      <a:pt x="4934" y="0"/>
                      <a:pt x="8465" y="3395"/>
                    </a:cubicBezTo>
                  </a:path>
                </a:pathLst>
              </a:custGeom>
              <a:noFill/>
              <a:ln cap="flat" cmpd="sng" w="26025">
                <a:solidFill>
                  <a:schemeClr val="lt2"/>
                </a:solidFill>
                <a:prstDash val="solid"/>
                <a:miter lim="4526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7" name="Google Shape;1437;p47"/>
              <p:cNvSpPr/>
              <p:nvPr/>
            </p:nvSpPr>
            <p:spPr>
              <a:xfrm>
                <a:off x="3802075" y="1295150"/>
                <a:ext cx="379150" cy="70175"/>
              </a:xfrm>
              <a:custGeom>
                <a:rect b="b" l="l" r="r" t="t"/>
                <a:pathLst>
                  <a:path extrusionOk="0" fill="none" h="2807" w="15166">
                    <a:moveTo>
                      <a:pt x="0" y="2807"/>
                    </a:moveTo>
                    <a:lnTo>
                      <a:pt x="3893" y="2807"/>
                    </a:lnTo>
                    <a:lnTo>
                      <a:pt x="15165" y="0"/>
                    </a:lnTo>
                  </a:path>
                </a:pathLst>
              </a:custGeom>
              <a:noFill/>
              <a:ln cap="flat" cmpd="sng" w="26025">
                <a:solidFill>
                  <a:schemeClr val="lt2"/>
                </a:solidFill>
                <a:prstDash val="solid"/>
                <a:miter lim="4526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8" name="Google Shape;1438;p47"/>
              <p:cNvSpPr/>
              <p:nvPr/>
            </p:nvSpPr>
            <p:spPr>
              <a:xfrm>
                <a:off x="4082725" y="1233450"/>
                <a:ext cx="329775" cy="371950"/>
              </a:xfrm>
              <a:custGeom>
                <a:rect b="b" l="l" r="r" t="t"/>
                <a:pathLst>
                  <a:path extrusionOk="0" h="14878" w="13191">
                    <a:moveTo>
                      <a:pt x="6431" y="0"/>
                    </a:moveTo>
                    <a:cubicBezTo>
                      <a:pt x="3512" y="0"/>
                      <a:pt x="678" y="2575"/>
                      <a:pt x="1" y="5049"/>
                    </a:cubicBezTo>
                    <a:lnTo>
                      <a:pt x="770" y="14600"/>
                    </a:lnTo>
                    <a:cubicBezTo>
                      <a:pt x="1491" y="14790"/>
                      <a:pt x="2180" y="14878"/>
                      <a:pt x="2834" y="14878"/>
                    </a:cubicBezTo>
                    <a:cubicBezTo>
                      <a:pt x="10151" y="14878"/>
                      <a:pt x="13191" y="3883"/>
                      <a:pt x="9326" y="974"/>
                    </a:cubicBezTo>
                    <a:cubicBezTo>
                      <a:pt x="8404" y="291"/>
                      <a:pt x="7413" y="0"/>
                      <a:pt x="6431" y="0"/>
                    </a:cubicBezTo>
                    <a:close/>
                  </a:path>
                </a:pathLst>
              </a:custGeom>
              <a:solidFill>
                <a:srgbClr val="F6B7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9" name="Google Shape;1439;p47"/>
              <p:cNvSpPr/>
              <p:nvPr/>
            </p:nvSpPr>
            <p:spPr>
              <a:xfrm>
                <a:off x="4129125" y="1330225"/>
                <a:ext cx="153575" cy="152800"/>
              </a:xfrm>
              <a:custGeom>
                <a:rect b="b" l="l" r="r" t="t"/>
                <a:pathLst>
                  <a:path extrusionOk="0" h="6112" w="6143">
                    <a:moveTo>
                      <a:pt x="4845" y="1"/>
                    </a:moveTo>
                    <a:cubicBezTo>
                      <a:pt x="4482" y="1"/>
                      <a:pt x="4120" y="46"/>
                      <a:pt x="3803" y="136"/>
                    </a:cubicBezTo>
                    <a:cubicBezTo>
                      <a:pt x="3079" y="317"/>
                      <a:pt x="2445" y="680"/>
                      <a:pt x="1947" y="1178"/>
                    </a:cubicBezTo>
                    <a:cubicBezTo>
                      <a:pt x="1449" y="1630"/>
                      <a:pt x="997" y="2219"/>
                      <a:pt x="725" y="2852"/>
                    </a:cubicBezTo>
                    <a:cubicBezTo>
                      <a:pt x="408" y="3486"/>
                      <a:pt x="182" y="4120"/>
                      <a:pt x="46" y="4799"/>
                    </a:cubicBezTo>
                    <a:lnTo>
                      <a:pt x="46" y="4890"/>
                    </a:lnTo>
                    <a:cubicBezTo>
                      <a:pt x="1" y="5161"/>
                      <a:pt x="137" y="5478"/>
                      <a:pt x="408" y="5569"/>
                    </a:cubicBezTo>
                    <a:cubicBezTo>
                      <a:pt x="491" y="5600"/>
                      <a:pt x="574" y="5614"/>
                      <a:pt x="655" y="5614"/>
                    </a:cubicBezTo>
                    <a:cubicBezTo>
                      <a:pt x="925" y="5614"/>
                      <a:pt x="1164" y="5451"/>
                      <a:pt x="1268" y="5206"/>
                    </a:cubicBezTo>
                    <a:cubicBezTo>
                      <a:pt x="1404" y="4844"/>
                      <a:pt x="1630" y="4573"/>
                      <a:pt x="1993" y="4346"/>
                    </a:cubicBezTo>
                    <a:cubicBezTo>
                      <a:pt x="2293" y="4196"/>
                      <a:pt x="2624" y="4108"/>
                      <a:pt x="2960" y="4108"/>
                    </a:cubicBezTo>
                    <a:cubicBezTo>
                      <a:pt x="3030" y="4108"/>
                      <a:pt x="3100" y="4112"/>
                      <a:pt x="3170" y="4120"/>
                    </a:cubicBezTo>
                    <a:cubicBezTo>
                      <a:pt x="3577" y="4120"/>
                      <a:pt x="3984" y="4301"/>
                      <a:pt x="4256" y="4618"/>
                    </a:cubicBezTo>
                    <a:cubicBezTo>
                      <a:pt x="4528" y="4980"/>
                      <a:pt x="4663" y="5388"/>
                      <a:pt x="4663" y="5840"/>
                    </a:cubicBezTo>
                    <a:cubicBezTo>
                      <a:pt x="4618" y="5976"/>
                      <a:pt x="4709" y="6067"/>
                      <a:pt x="4845" y="6112"/>
                    </a:cubicBezTo>
                    <a:cubicBezTo>
                      <a:pt x="4980" y="6112"/>
                      <a:pt x="5071" y="6021"/>
                      <a:pt x="5116" y="5886"/>
                    </a:cubicBezTo>
                    <a:cubicBezTo>
                      <a:pt x="5161" y="5614"/>
                      <a:pt x="5161" y="5297"/>
                      <a:pt x="5116" y="5025"/>
                    </a:cubicBezTo>
                    <a:cubicBezTo>
                      <a:pt x="5071" y="4754"/>
                      <a:pt x="4980" y="4437"/>
                      <a:pt x="4799" y="4211"/>
                    </a:cubicBezTo>
                    <a:cubicBezTo>
                      <a:pt x="4437" y="3713"/>
                      <a:pt x="3894" y="3396"/>
                      <a:pt x="3305" y="3305"/>
                    </a:cubicBezTo>
                    <a:cubicBezTo>
                      <a:pt x="3091" y="3252"/>
                      <a:pt x="2877" y="3226"/>
                      <a:pt x="2663" y="3226"/>
                    </a:cubicBezTo>
                    <a:cubicBezTo>
                      <a:pt x="2334" y="3226"/>
                      <a:pt x="2005" y="3286"/>
                      <a:pt x="1676" y="3396"/>
                    </a:cubicBezTo>
                    <a:cubicBezTo>
                      <a:pt x="1857" y="2807"/>
                      <a:pt x="2174" y="2264"/>
                      <a:pt x="2581" y="1811"/>
                    </a:cubicBezTo>
                    <a:cubicBezTo>
                      <a:pt x="2943" y="1359"/>
                      <a:pt x="3396" y="996"/>
                      <a:pt x="3984" y="815"/>
                    </a:cubicBezTo>
                    <a:cubicBezTo>
                      <a:pt x="4256" y="680"/>
                      <a:pt x="4528" y="634"/>
                      <a:pt x="4845" y="634"/>
                    </a:cubicBezTo>
                    <a:cubicBezTo>
                      <a:pt x="4912" y="612"/>
                      <a:pt x="4980" y="600"/>
                      <a:pt x="5054" y="600"/>
                    </a:cubicBezTo>
                    <a:cubicBezTo>
                      <a:pt x="5127" y="600"/>
                      <a:pt x="5207" y="612"/>
                      <a:pt x="5297" y="634"/>
                    </a:cubicBezTo>
                    <a:cubicBezTo>
                      <a:pt x="5433" y="634"/>
                      <a:pt x="5569" y="634"/>
                      <a:pt x="5750" y="680"/>
                    </a:cubicBezTo>
                    <a:cubicBezTo>
                      <a:pt x="5765" y="682"/>
                      <a:pt x="5780" y="683"/>
                      <a:pt x="5794" y="683"/>
                    </a:cubicBezTo>
                    <a:cubicBezTo>
                      <a:pt x="6074" y="683"/>
                      <a:pt x="6142" y="270"/>
                      <a:pt x="5840" y="227"/>
                    </a:cubicBezTo>
                    <a:lnTo>
                      <a:pt x="5840" y="182"/>
                    </a:lnTo>
                    <a:cubicBezTo>
                      <a:pt x="5705" y="136"/>
                      <a:pt x="5524" y="91"/>
                      <a:pt x="5342" y="46"/>
                    </a:cubicBezTo>
                    <a:cubicBezTo>
                      <a:pt x="5161" y="46"/>
                      <a:pt x="4980" y="1"/>
                      <a:pt x="4845" y="1"/>
                    </a:cubicBezTo>
                    <a:close/>
                  </a:path>
                </a:pathLst>
              </a:custGeom>
              <a:solidFill>
                <a:srgbClr val="DE82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0" name="Google Shape;1440;p47"/>
              <p:cNvSpPr/>
              <p:nvPr/>
            </p:nvSpPr>
            <p:spPr>
              <a:xfrm>
                <a:off x="2415700" y="1624800"/>
                <a:ext cx="165275" cy="241900"/>
              </a:xfrm>
              <a:custGeom>
                <a:rect b="b" l="l" r="r" t="t"/>
                <a:pathLst>
                  <a:path extrusionOk="0" h="9676" w="6611">
                    <a:moveTo>
                      <a:pt x="1814" y="0"/>
                    </a:moveTo>
                    <a:cubicBezTo>
                      <a:pt x="1631" y="0"/>
                      <a:pt x="1395" y="87"/>
                      <a:pt x="1087" y="304"/>
                    </a:cubicBezTo>
                    <a:cubicBezTo>
                      <a:pt x="363" y="802"/>
                      <a:pt x="1" y="1889"/>
                      <a:pt x="273" y="3292"/>
                    </a:cubicBezTo>
                    <a:cubicBezTo>
                      <a:pt x="544" y="4695"/>
                      <a:pt x="1993" y="7412"/>
                      <a:pt x="3260" y="9177"/>
                    </a:cubicBezTo>
                    <a:lnTo>
                      <a:pt x="3622" y="9675"/>
                    </a:lnTo>
                    <a:lnTo>
                      <a:pt x="6610" y="7864"/>
                    </a:lnTo>
                    <a:cubicBezTo>
                      <a:pt x="6067" y="7140"/>
                      <a:pt x="4754" y="4514"/>
                      <a:pt x="4211" y="3745"/>
                    </a:cubicBezTo>
                    <a:cubicBezTo>
                      <a:pt x="3532" y="2704"/>
                      <a:pt x="2898" y="1572"/>
                      <a:pt x="2355" y="440"/>
                    </a:cubicBezTo>
                    <a:cubicBezTo>
                      <a:pt x="2246" y="196"/>
                      <a:pt x="2089" y="0"/>
                      <a:pt x="1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1" name="Google Shape;1441;p47"/>
              <p:cNvSpPr/>
              <p:nvPr/>
            </p:nvSpPr>
            <p:spPr>
              <a:xfrm>
                <a:off x="2721275" y="1485275"/>
                <a:ext cx="115450" cy="260325"/>
              </a:xfrm>
              <a:custGeom>
                <a:rect b="b" l="l" r="r" t="t"/>
                <a:pathLst>
                  <a:path extrusionOk="0" h="10413" w="4618">
                    <a:moveTo>
                      <a:pt x="3486" y="0"/>
                    </a:moveTo>
                    <a:cubicBezTo>
                      <a:pt x="2445" y="46"/>
                      <a:pt x="1494" y="861"/>
                      <a:pt x="906" y="2309"/>
                    </a:cubicBezTo>
                    <a:cubicBezTo>
                      <a:pt x="272" y="3803"/>
                      <a:pt x="0" y="7198"/>
                      <a:pt x="136" y="9643"/>
                    </a:cubicBezTo>
                    <a:lnTo>
                      <a:pt x="136" y="10322"/>
                    </a:lnTo>
                    <a:lnTo>
                      <a:pt x="3984" y="10412"/>
                    </a:lnTo>
                    <a:cubicBezTo>
                      <a:pt x="3939" y="9416"/>
                      <a:pt x="4301" y="6157"/>
                      <a:pt x="4301" y="5116"/>
                    </a:cubicBezTo>
                    <a:cubicBezTo>
                      <a:pt x="4256" y="4120"/>
                      <a:pt x="4482" y="1404"/>
                      <a:pt x="4527" y="906"/>
                    </a:cubicBezTo>
                    <a:cubicBezTo>
                      <a:pt x="4618" y="453"/>
                      <a:pt x="4482" y="0"/>
                      <a:pt x="34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2" name="Google Shape;1442;p47"/>
              <p:cNvSpPr/>
              <p:nvPr/>
            </p:nvSpPr>
            <p:spPr>
              <a:xfrm>
                <a:off x="2463250" y="1712475"/>
                <a:ext cx="370100" cy="279825"/>
              </a:xfrm>
              <a:custGeom>
                <a:rect b="b" l="l" r="r" t="t"/>
                <a:pathLst>
                  <a:path extrusionOk="0" h="11193" w="14804">
                    <a:moveTo>
                      <a:pt x="10328" y="0"/>
                    </a:moveTo>
                    <a:cubicBezTo>
                      <a:pt x="6464" y="0"/>
                      <a:pt x="2159" y="1992"/>
                      <a:pt x="770" y="3859"/>
                    </a:cubicBezTo>
                    <a:cubicBezTo>
                      <a:pt x="0" y="6123"/>
                      <a:pt x="1313" y="9065"/>
                      <a:pt x="1811" y="9925"/>
                    </a:cubicBezTo>
                    <a:cubicBezTo>
                      <a:pt x="2083" y="10469"/>
                      <a:pt x="2490" y="10876"/>
                      <a:pt x="2988" y="11193"/>
                    </a:cubicBezTo>
                    <a:lnTo>
                      <a:pt x="14260" y="9835"/>
                    </a:lnTo>
                    <a:cubicBezTo>
                      <a:pt x="14577" y="8205"/>
                      <a:pt x="14396" y="2139"/>
                      <a:pt x="14305" y="1732"/>
                    </a:cubicBezTo>
                    <a:cubicBezTo>
                      <a:pt x="14260" y="1324"/>
                      <a:pt x="14803" y="147"/>
                      <a:pt x="10819" y="11"/>
                    </a:cubicBezTo>
                    <a:cubicBezTo>
                      <a:pt x="10657" y="4"/>
                      <a:pt x="10493" y="0"/>
                      <a:pt x="103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3" name="Google Shape;1443;p47"/>
              <p:cNvSpPr/>
              <p:nvPr/>
            </p:nvSpPr>
            <p:spPr>
              <a:xfrm>
                <a:off x="2530025" y="1681050"/>
                <a:ext cx="340650" cy="281825"/>
              </a:xfrm>
              <a:custGeom>
                <a:rect b="b" l="l" r="r" t="t"/>
                <a:pathLst>
                  <a:path extrusionOk="0" h="11273" w="13626">
                    <a:moveTo>
                      <a:pt x="5930" y="1"/>
                    </a:moveTo>
                    <a:cubicBezTo>
                      <a:pt x="4844" y="1"/>
                      <a:pt x="3938" y="680"/>
                      <a:pt x="3667" y="1721"/>
                    </a:cubicBezTo>
                    <a:cubicBezTo>
                      <a:pt x="3360" y="1185"/>
                      <a:pt x="2794" y="875"/>
                      <a:pt x="2216" y="875"/>
                    </a:cubicBezTo>
                    <a:cubicBezTo>
                      <a:pt x="2111" y="875"/>
                      <a:pt x="2006" y="885"/>
                      <a:pt x="1901" y="906"/>
                    </a:cubicBezTo>
                    <a:cubicBezTo>
                      <a:pt x="860" y="906"/>
                      <a:pt x="45" y="1766"/>
                      <a:pt x="0" y="2808"/>
                    </a:cubicBezTo>
                    <a:cubicBezTo>
                      <a:pt x="0" y="3894"/>
                      <a:pt x="407" y="4981"/>
                      <a:pt x="1132" y="5841"/>
                    </a:cubicBezTo>
                    <a:cubicBezTo>
                      <a:pt x="1425" y="6164"/>
                      <a:pt x="1817" y="6288"/>
                      <a:pt x="2220" y="6288"/>
                    </a:cubicBezTo>
                    <a:cubicBezTo>
                      <a:pt x="3000" y="6288"/>
                      <a:pt x="3820" y="5821"/>
                      <a:pt x="4029" y="5433"/>
                    </a:cubicBezTo>
                    <a:cubicBezTo>
                      <a:pt x="4120" y="5207"/>
                      <a:pt x="4165" y="4981"/>
                      <a:pt x="4165" y="4754"/>
                    </a:cubicBezTo>
                    <a:cubicBezTo>
                      <a:pt x="4255" y="4890"/>
                      <a:pt x="4346" y="5026"/>
                      <a:pt x="4436" y="5162"/>
                    </a:cubicBezTo>
                    <a:cubicBezTo>
                      <a:pt x="4745" y="5594"/>
                      <a:pt x="5279" y="5755"/>
                      <a:pt x="5833" y="5755"/>
                    </a:cubicBezTo>
                    <a:cubicBezTo>
                      <a:pt x="6497" y="5755"/>
                      <a:pt x="7190" y="5524"/>
                      <a:pt x="7560" y="5252"/>
                    </a:cubicBezTo>
                    <a:lnTo>
                      <a:pt x="7560" y="5252"/>
                    </a:lnTo>
                    <a:cubicBezTo>
                      <a:pt x="6971" y="5976"/>
                      <a:pt x="6564" y="6882"/>
                      <a:pt x="6473" y="7878"/>
                    </a:cubicBezTo>
                    <a:lnTo>
                      <a:pt x="6519" y="7878"/>
                    </a:lnTo>
                    <a:cubicBezTo>
                      <a:pt x="6338" y="8557"/>
                      <a:pt x="6202" y="9281"/>
                      <a:pt x="6157" y="10051"/>
                    </a:cubicBezTo>
                    <a:lnTo>
                      <a:pt x="5568" y="11092"/>
                    </a:lnTo>
                    <a:lnTo>
                      <a:pt x="10955" y="11273"/>
                    </a:lnTo>
                    <a:cubicBezTo>
                      <a:pt x="11679" y="10594"/>
                      <a:pt x="12358" y="9915"/>
                      <a:pt x="12992" y="9191"/>
                    </a:cubicBezTo>
                    <a:cubicBezTo>
                      <a:pt x="13309" y="8376"/>
                      <a:pt x="13490" y="7561"/>
                      <a:pt x="13626" y="6701"/>
                    </a:cubicBezTo>
                    <a:cubicBezTo>
                      <a:pt x="13626" y="6112"/>
                      <a:pt x="13445" y="5569"/>
                      <a:pt x="13173" y="5116"/>
                    </a:cubicBezTo>
                    <a:cubicBezTo>
                      <a:pt x="11453" y="1993"/>
                      <a:pt x="10910" y="1721"/>
                      <a:pt x="10231" y="1133"/>
                    </a:cubicBezTo>
                    <a:cubicBezTo>
                      <a:pt x="10006" y="940"/>
                      <a:pt x="9703" y="833"/>
                      <a:pt x="9388" y="833"/>
                    </a:cubicBezTo>
                    <a:cubicBezTo>
                      <a:pt x="8813" y="833"/>
                      <a:pt x="8201" y="1190"/>
                      <a:pt x="7967" y="2038"/>
                    </a:cubicBezTo>
                    <a:cubicBezTo>
                      <a:pt x="7922" y="1812"/>
                      <a:pt x="7877" y="1585"/>
                      <a:pt x="7786" y="1314"/>
                    </a:cubicBezTo>
                    <a:cubicBezTo>
                      <a:pt x="7515" y="544"/>
                      <a:pt x="6745" y="1"/>
                      <a:pt x="59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4" name="Google Shape;1444;p47"/>
              <p:cNvSpPr/>
              <p:nvPr/>
            </p:nvSpPr>
            <p:spPr>
              <a:xfrm>
                <a:off x="2681675" y="1714000"/>
                <a:ext cx="203725" cy="236425"/>
              </a:xfrm>
              <a:custGeom>
                <a:rect b="b" l="l" r="r" t="t"/>
                <a:pathLst>
                  <a:path extrusionOk="0" h="9457" w="8149">
                    <a:moveTo>
                      <a:pt x="3422" y="0"/>
                    </a:moveTo>
                    <a:cubicBezTo>
                      <a:pt x="3101" y="0"/>
                      <a:pt x="2793" y="150"/>
                      <a:pt x="2535" y="494"/>
                    </a:cubicBezTo>
                    <a:cubicBezTo>
                      <a:pt x="2037" y="1037"/>
                      <a:pt x="1856" y="2440"/>
                      <a:pt x="2626" y="3798"/>
                    </a:cubicBezTo>
                    <a:cubicBezTo>
                      <a:pt x="1087" y="4794"/>
                      <a:pt x="136" y="6469"/>
                      <a:pt x="0" y="8325"/>
                    </a:cubicBezTo>
                    <a:lnTo>
                      <a:pt x="0" y="9321"/>
                    </a:lnTo>
                    <a:lnTo>
                      <a:pt x="5387" y="9457"/>
                    </a:lnTo>
                    <a:cubicBezTo>
                      <a:pt x="6111" y="8823"/>
                      <a:pt x="6790" y="8144"/>
                      <a:pt x="7424" y="7420"/>
                    </a:cubicBezTo>
                    <a:cubicBezTo>
                      <a:pt x="7741" y="6605"/>
                      <a:pt x="7922" y="5790"/>
                      <a:pt x="8058" y="4930"/>
                    </a:cubicBezTo>
                    <a:cubicBezTo>
                      <a:pt x="8148" y="4342"/>
                      <a:pt x="8013" y="3753"/>
                      <a:pt x="7605" y="3300"/>
                    </a:cubicBezTo>
                    <a:cubicBezTo>
                      <a:pt x="7062" y="2802"/>
                      <a:pt x="5115" y="1082"/>
                      <a:pt x="4482" y="494"/>
                    </a:cubicBezTo>
                    <a:cubicBezTo>
                      <a:pt x="4149" y="184"/>
                      <a:pt x="3778" y="0"/>
                      <a:pt x="34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5" name="Google Shape;1445;p47"/>
              <p:cNvSpPr/>
              <p:nvPr/>
            </p:nvSpPr>
            <p:spPr>
              <a:xfrm>
                <a:off x="2527750" y="1910775"/>
                <a:ext cx="284075" cy="79275"/>
              </a:xfrm>
              <a:custGeom>
                <a:rect b="b" l="l" r="r" t="t"/>
                <a:pathLst>
                  <a:path extrusionOk="0" h="3171" w="11363">
                    <a:moveTo>
                      <a:pt x="7175" y="0"/>
                    </a:moveTo>
                    <a:cubicBezTo>
                      <a:pt x="6575" y="0"/>
                      <a:pt x="5905" y="55"/>
                      <a:pt x="5161" y="183"/>
                    </a:cubicBezTo>
                    <a:cubicBezTo>
                      <a:pt x="951" y="907"/>
                      <a:pt x="46" y="2853"/>
                      <a:pt x="1" y="3170"/>
                    </a:cubicBezTo>
                    <a:lnTo>
                      <a:pt x="11363" y="1631"/>
                    </a:lnTo>
                    <a:cubicBezTo>
                      <a:pt x="11251" y="1184"/>
                      <a:pt x="9973" y="0"/>
                      <a:pt x="71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6" name="Google Shape;1446;p47"/>
              <p:cNvSpPr/>
              <p:nvPr/>
            </p:nvSpPr>
            <p:spPr>
              <a:xfrm>
                <a:off x="2520950" y="1927175"/>
                <a:ext cx="315775" cy="189675"/>
              </a:xfrm>
              <a:custGeom>
                <a:rect b="b" l="l" r="r" t="t"/>
                <a:pathLst>
                  <a:path extrusionOk="0" h="7587" w="12631">
                    <a:moveTo>
                      <a:pt x="8801" y="1"/>
                    </a:moveTo>
                    <a:cubicBezTo>
                      <a:pt x="7932" y="1"/>
                      <a:pt x="6886" y="85"/>
                      <a:pt x="5660" y="296"/>
                    </a:cubicBezTo>
                    <a:cubicBezTo>
                      <a:pt x="1450" y="1020"/>
                      <a:pt x="91" y="2152"/>
                      <a:pt x="91" y="2514"/>
                    </a:cubicBezTo>
                    <a:cubicBezTo>
                      <a:pt x="1" y="3737"/>
                      <a:pt x="1" y="4959"/>
                      <a:pt x="91" y="6181"/>
                    </a:cubicBezTo>
                    <a:cubicBezTo>
                      <a:pt x="179" y="6968"/>
                      <a:pt x="858" y="7587"/>
                      <a:pt x="1639" y="7587"/>
                    </a:cubicBezTo>
                    <a:cubicBezTo>
                      <a:pt x="1666" y="7587"/>
                      <a:pt x="1694" y="7586"/>
                      <a:pt x="1721" y="7584"/>
                    </a:cubicBezTo>
                    <a:cubicBezTo>
                      <a:pt x="1721" y="7584"/>
                      <a:pt x="10005" y="6498"/>
                      <a:pt x="11182" y="6362"/>
                    </a:cubicBezTo>
                    <a:cubicBezTo>
                      <a:pt x="11997" y="6362"/>
                      <a:pt x="12631" y="5683"/>
                      <a:pt x="12586" y="4914"/>
                    </a:cubicBezTo>
                    <a:cubicBezTo>
                      <a:pt x="12495" y="3556"/>
                      <a:pt x="12314" y="2197"/>
                      <a:pt x="12088" y="885"/>
                    </a:cubicBezTo>
                    <a:cubicBezTo>
                      <a:pt x="11991" y="500"/>
                      <a:pt x="10917" y="1"/>
                      <a:pt x="88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7" name="Google Shape;1447;p47"/>
              <p:cNvSpPr/>
              <p:nvPr/>
            </p:nvSpPr>
            <p:spPr>
              <a:xfrm>
                <a:off x="2539075" y="1709625"/>
                <a:ext cx="196925" cy="53800"/>
              </a:xfrm>
              <a:custGeom>
                <a:rect b="b" l="l" r="r" t="t"/>
                <a:pathLst>
                  <a:path extrusionOk="0" h="2152" w="7877">
                    <a:moveTo>
                      <a:pt x="6972" y="1"/>
                    </a:moveTo>
                    <a:cubicBezTo>
                      <a:pt x="6824" y="1"/>
                      <a:pt x="6677" y="12"/>
                      <a:pt x="6519" y="35"/>
                    </a:cubicBezTo>
                    <a:lnTo>
                      <a:pt x="5885" y="35"/>
                    </a:lnTo>
                    <a:cubicBezTo>
                      <a:pt x="5659" y="35"/>
                      <a:pt x="5432" y="35"/>
                      <a:pt x="5206" y="80"/>
                    </a:cubicBezTo>
                    <a:cubicBezTo>
                      <a:pt x="4980" y="125"/>
                      <a:pt x="4753" y="171"/>
                      <a:pt x="4527" y="216"/>
                    </a:cubicBezTo>
                    <a:lnTo>
                      <a:pt x="3758" y="352"/>
                    </a:lnTo>
                    <a:cubicBezTo>
                      <a:pt x="3531" y="442"/>
                      <a:pt x="3305" y="533"/>
                      <a:pt x="3033" y="578"/>
                    </a:cubicBezTo>
                    <a:cubicBezTo>
                      <a:pt x="2807" y="669"/>
                      <a:pt x="2581" y="714"/>
                      <a:pt x="2354" y="850"/>
                    </a:cubicBezTo>
                    <a:cubicBezTo>
                      <a:pt x="2128" y="895"/>
                      <a:pt x="1902" y="986"/>
                      <a:pt x="1720" y="1076"/>
                    </a:cubicBezTo>
                    <a:lnTo>
                      <a:pt x="1132" y="1348"/>
                    </a:lnTo>
                    <a:cubicBezTo>
                      <a:pt x="860" y="1484"/>
                      <a:pt x="634" y="1619"/>
                      <a:pt x="362" y="1800"/>
                    </a:cubicBezTo>
                    <a:lnTo>
                      <a:pt x="91" y="1981"/>
                    </a:lnTo>
                    <a:cubicBezTo>
                      <a:pt x="45" y="2027"/>
                      <a:pt x="0" y="2072"/>
                      <a:pt x="45" y="2117"/>
                    </a:cubicBezTo>
                    <a:cubicBezTo>
                      <a:pt x="68" y="2140"/>
                      <a:pt x="91" y="2151"/>
                      <a:pt x="113" y="2151"/>
                    </a:cubicBezTo>
                    <a:cubicBezTo>
                      <a:pt x="136" y="2151"/>
                      <a:pt x="159" y="2140"/>
                      <a:pt x="181" y="2117"/>
                    </a:cubicBezTo>
                    <a:lnTo>
                      <a:pt x="498" y="1981"/>
                    </a:lnTo>
                    <a:cubicBezTo>
                      <a:pt x="725" y="1891"/>
                      <a:pt x="996" y="1800"/>
                      <a:pt x="1358" y="1665"/>
                    </a:cubicBezTo>
                    <a:lnTo>
                      <a:pt x="1902" y="1438"/>
                    </a:lnTo>
                    <a:cubicBezTo>
                      <a:pt x="2128" y="1393"/>
                      <a:pt x="2309" y="1302"/>
                      <a:pt x="2535" y="1212"/>
                    </a:cubicBezTo>
                    <a:cubicBezTo>
                      <a:pt x="2988" y="1076"/>
                      <a:pt x="3441" y="940"/>
                      <a:pt x="3939" y="804"/>
                    </a:cubicBezTo>
                    <a:lnTo>
                      <a:pt x="4618" y="623"/>
                    </a:lnTo>
                    <a:cubicBezTo>
                      <a:pt x="4844" y="578"/>
                      <a:pt x="5070" y="533"/>
                      <a:pt x="5342" y="488"/>
                    </a:cubicBezTo>
                    <a:cubicBezTo>
                      <a:pt x="5568" y="442"/>
                      <a:pt x="5749" y="397"/>
                      <a:pt x="5976" y="352"/>
                    </a:cubicBezTo>
                    <a:lnTo>
                      <a:pt x="6564" y="307"/>
                    </a:lnTo>
                    <a:cubicBezTo>
                      <a:pt x="6926" y="216"/>
                      <a:pt x="7198" y="216"/>
                      <a:pt x="7424" y="216"/>
                    </a:cubicBezTo>
                    <a:lnTo>
                      <a:pt x="7786" y="216"/>
                    </a:lnTo>
                    <a:cubicBezTo>
                      <a:pt x="7832" y="216"/>
                      <a:pt x="7877" y="171"/>
                      <a:pt x="7877" y="125"/>
                    </a:cubicBezTo>
                    <a:cubicBezTo>
                      <a:pt x="7832" y="80"/>
                      <a:pt x="7832" y="35"/>
                      <a:pt x="7786" y="35"/>
                    </a:cubicBezTo>
                    <a:lnTo>
                      <a:pt x="7424" y="35"/>
                    </a:lnTo>
                    <a:cubicBezTo>
                      <a:pt x="7266" y="12"/>
                      <a:pt x="7119" y="1"/>
                      <a:pt x="69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8" name="Google Shape;1448;p47"/>
              <p:cNvSpPr/>
              <p:nvPr/>
            </p:nvSpPr>
            <p:spPr>
              <a:xfrm>
                <a:off x="2618300" y="1668375"/>
                <a:ext cx="108650" cy="140500"/>
              </a:xfrm>
              <a:custGeom>
                <a:rect b="b" l="l" r="r" t="t"/>
                <a:pathLst>
                  <a:path extrusionOk="0" h="5620" w="4346">
                    <a:moveTo>
                      <a:pt x="2441" y="0"/>
                    </a:moveTo>
                    <a:cubicBezTo>
                      <a:pt x="2382" y="0"/>
                      <a:pt x="2323" y="3"/>
                      <a:pt x="2263" y="10"/>
                    </a:cubicBezTo>
                    <a:cubicBezTo>
                      <a:pt x="2208" y="5"/>
                      <a:pt x="2152" y="3"/>
                      <a:pt x="2097" y="3"/>
                    </a:cubicBezTo>
                    <a:cubicBezTo>
                      <a:pt x="1123" y="3"/>
                      <a:pt x="264" y="745"/>
                      <a:pt x="136" y="1730"/>
                    </a:cubicBezTo>
                    <a:cubicBezTo>
                      <a:pt x="0" y="2862"/>
                      <a:pt x="272" y="4039"/>
                      <a:pt x="951" y="4990"/>
                    </a:cubicBezTo>
                    <a:cubicBezTo>
                      <a:pt x="1265" y="5451"/>
                      <a:pt x="1760" y="5619"/>
                      <a:pt x="2263" y="5619"/>
                    </a:cubicBezTo>
                    <a:cubicBezTo>
                      <a:pt x="2994" y="5619"/>
                      <a:pt x="3742" y="5266"/>
                      <a:pt x="3984" y="4944"/>
                    </a:cubicBezTo>
                    <a:cubicBezTo>
                      <a:pt x="4346" y="4401"/>
                      <a:pt x="4346" y="2228"/>
                      <a:pt x="4074" y="1232"/>
                    </a:cubicBezTo>
                    <a:cubicBezTo>
                      <a:pt x="3864" y="519"/>
                      <a:pt x="3188" y="0"/>
                      <a:pt x="24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9" name="Google Shape;1449;p47"/>
              <p:cNvSpPr/>
              <p:nvPr/>
            </p:nvSpPr>
            <p:spPr>
              <a:xfrm>
                <a:off x="2525475" y="1683800"/>
                <a:ext cx="107550" cy="134975"/>
              </a:xfrm>
              <a:custGeom>
                <a:rect b="b" l="l" r="r" t="t"/>
                <a:pathLst>
                  <a:path extrusionOk="0" h="5399" w="4302">
                    <a:moveTo>
                      <a:pt x="2168" y="1"/>
                    </a:moveTo>
                    <a:cubicBezTo>
                      <a:pt x="2066" y="1"/>
                      <a:pt x="1962" y="9"/>
                      <a:pt x="1857" y="27"/>
                    </a:cubicBezTo>
                    <a:cubicBezTo>
                      <a:pt x="861" y="72"/>
                      <a:pt x="46" y="887"/>
                      <a:pt x="1" y="1883"/>
                    </a:cubicBezTo>
                    <a:cubicBezTo>
                      <a:pt x="1" y="3014"/>
                      <a:pt x="408" y="4101"/>
                      <a:pt x="1133" y="4961"/>
                    </a:cubicBezTo>
                    <a:cubicBezTo>
                      <a:pt x="1419" y="5278"/>
                      <a:pt x="1802" y="5399"/>
                      <a:pt x="2196" y="5399"/>
                    </a:cubicBezTo>
                    <a:cubicBezTo>
                      <a:pt x="2984" y="5399"/>
                      <a:pt x="3819" y="4916"/>
                      <a:pt x="4030" y="4554"/>
                    </a:cubicBezTo>
                    <a:cubicBezTo>
                      <a:pt x="4302" y="4010"/>
                      <a:pt x="4075" y="1928"/>
                      <a:pt x="3758" y="1023"/>
                    </a:cubicBezTo>
                    <a:cubicBezTo>
                      <a:pt x="3482" y="391"/>
                      <a:pt x="2862" y="1"/>
                      <a:pt x="2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0" name="Google Shape;1450;p47"/>
              <p:cNvSpPr/>
              <p:nvPr/>
            </p:nvSpPr>
            <p:spPr>
              <a:xfrm>
                <a:off x="2745050" y="1799900"/>
                <a:ext cx="60000" cy="11325"/>
              </a:xfrm>
              <a:custGeom>
                <a:rect b="b" l="l" r="r" t="t"/>
                <a:pathLst>
                  <a:path extrusionOk="0" h="453" w="2400">
                    <a:moveTo>
                      <a:pt x="770" y="0"/>
                    </a:moveTo>
                    <a:cubicBezTo>
                      <a:pt x="634" y="45"/>
                      <a:pt x="543" y="45"/>
                      <a:pt x="408" y="91"/>
                    </a:cubicBezTo>
                    <a:cubicBezTo>
                      <a:pt x="272" y="136"/>
                      <a:pt x="181" y="181"/>
                      <a:pt x="91" y="227"/>
                    </a:cubicBezTo>
                    <a:cubicBezTo>
                      <a:pt x="0" y="272"/>
                      <a:pt x="0" y="362"/>
                      <a:pt x="45" y="408"/>
                    </a:cubicBezTo>
                    <a:cubicBezTo>
                      <a:pt x="45" y="408"/>
                      <a:pt x="91" y="408"/>
                      <a:pt x="136" y="453"/>
                    </a:cubicBezTo>
                    <a:lnTo>
                      <a:pt x="1947" y="453"/>
                    </a:lnTo>
                    <a:cubicBezTo>
                      <a:pt x="2082" y="408"/>
                      <a:pt x="2173" y="408"/>
                      <a:pt x="2309" y="408"/>
                    </a:cubicBezTo>
                    <a:cubicBezTo>
                      <a:pt x="2354" y="362"/>
                      <a:pt x="2399" y="317"/>
                      <a:pt x="2354" y="272"/>
                    </a:cubicBezTo>
                    <a:cubicBezTo>
                      <a:pt x="2354" y="272"/>
                      <a:pt x="2354" y="227"/>
                      <a:pt x="2309" y="227"/>
                    </a:cubicBezTo>
                    <a:cubicBezTo>
                      <a:pt x="2218" y="181"/>
                      <a:pt x="2082" y="136"/>
                      <a:pt x="1992" y="91"/>
                    </a:cubicBezTo>
                    <a:lnTo>
                      <a:pt x="16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1" name="Google Shape;1451;p47"/>
              <p:cNvSpPr/>
              <p:nvPr/>
            </p:nvSpPr>
            <p:spPr>
              <a:xfrm>
                <a:off x="3881275" y="2523075"/>
                <a:ext cx="70200" cy="59950"/>
              </a:xfrm>
              <a:custGeom>
                <a:rect b="b" l="l" r="r" t="t"/>
                <a:pathLst>
                  <a:path extrusionOk="0" h="2398" w="2808">
                    <a:moveTo>
                      <a:pt x="1631" y="0"/>
                    </a:moveTo>
                    <a:cubicBezTo>
                      <a:pt x="544" y="0"/>
                      <a:pt x="1" y="1268"/>
                      <a:pt x="771" y="2037"/>
                    </a:cubicBezTo>
                    <a:cubicBezTo>
                      <a:pt x="1005" y="2286"/>
                      <a:pt x="1301" y="2398"/>
                      <a:pt x="1595" y="2398"/>
                    </a:cubicBezTo>
                    <a:cubicBezTo>
                      <a:pt x="2207" y="2398"/>
                      <a:pt x="2808" y="1912"/>
                      <a:pt x="2808" y="1177"/>
                    </a:cubicBezTo>
                    <a:cubicBezTo>
                      <a:pt x="2808" y="543"/>
                      <a:pt x="2264" y="0"/>
                      <a:pt x="1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2" name="Google Shape;1452;p47"/>
              <p:cNvSpPr/>
              <p:nvPr/>
            </p:nvSpPr>
            <p:spPr>
              <a:xfrm>
                <a:off x="3344850" y="2523075"/>
                <a:ext cx="71325" cy="59950"/>
              </a:xfrm>
              <a:custGeom>
                <a:rect b="b" l="l" r="r" t="t"/>
                <a:pathLst>
                  <a:path extrusionOk="0" h="2398" w="2853">
                    <a:moveTo>
                      <a:pt x="1630" y="0"/>
                    </a:moveTo>
                    <a:cubicBezTo>
                      <a:pt x="544" y="0"/>
                      <a:pt x="1" y="1268"/>
                      <a:pt x="770" y="2037"/>
                    </a:cubicBezTo>
                    <a:cubicBezTo>
                      <a:pt x="1019" y="2286"/>
                      <a:pt x="1326" y="2398"/>
                      <a:pt x="1626" y="2398"/>
                    </a:cubicBezTo>
                    <a:cubicBezTo>
                      <a:pt x="2252" y="2398"/>
                      <a:pt x="2852" y="1912"/>
                      <a:pt x="2852" y="1177"/>
                    </a:cubicBezTo>
                    <a:cubicBezTo>
                      <a:pt x="2852" y="543"/>
                      <a:pt x="2309" y="0"/>
                      <a:pt x="1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7" name="Google Shape;1457;p48"/>
          <p:cNvGrpSpPr/>
          <p:nvPr/>
        </p:nvGrpSpPr>
        <p:grpSpPr>
          <a:xfrm>
            <a:off x="80824" y="450096"/>
            <a:ext cx="5518800" cy="961821"/>
            <a:chOff x="4096150" y="2655400"/>
            <a:chExt cx="5518800" cy="961821"/>
          </a:xfrm>
        </p:grpSpPr>
        <p:sp>
          <p:nvSpPr>
            <p:cNvPr id="1458" name="Google Shape;1458;p48"/>
            <p:cNvSpPr/>
            <p:nvPr/>
          </p:nvSpPr>
          <p:spPr>
            <a:xfrm>
              <a:off x="4096150" y="2782975"/>
              <a:ext cx="5518800" cy="708300"/>
            </a:xfrm>
            <a:prstGeom prst="roundRect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48"/>
            <p:cNvSpPr/>
            <p:nvPr/>
          </p:nvSpPr>
          <p:spPr>
            <a:xfrm>
              <a:off x="4593550" y="2655400"/>
              <a:ext cx="246900" cy="2469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48"/>
            <p:cNvSpPr/>
            <p:nvPr/>
          </p:nvSpPr>
          <p:spPr>
            <a:xfrm>
              <a:off x="8989650" y="3370321"/>
              <a:ext cx="246900" cy="2469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61" name="Google Shape;1461;p48"/>
          <p:cNvSpPr txBox="1"/>
          <p:nvPr/>
        </p:nvSpPr>
        <p:spPr>
          <a:xfrm>
            <a:off x="540250" y="606850"/>
            <a:ext cx="4647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lt2"/>
                </a:solidFill>
                <a:latin typeface="Passion One"/>
                <a:ea typeface="Passion One"/>
                <a:cs typeface="Passion One"/>
                <a:sym typeface="Passion One"/>
              </a:rPr>
              <a:t>Don’t be fooled!</a:t>
            </a:r>
            <a:endParaRPr b="1" sz="2900">
              <a:solidFill>
                <a:schemeClr val="lt2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462" name="Google Shape;1462;p48"/>
          <p:cNvSpPr txBox="1"/>
          <p:nvPr/>
        </p:nvSpPr>
        <p:spPr>
          <a:xfrm>
            <a:off x="377425" y="1576350"/>
            <a:ext cx="446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463" name="Google Shape;1463;p48"/>
          <p:cNvSpPr txBox="1"/>
          <p:nvPr/>
        </p:nvSpPr>
        <p:spPr>
          <a:xfrm>
            <a:off x="458850" y="1620750"/>
            <a:ext cx="43815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xo"/>
                <a:ea typeface="Exo"/>
                <a:cs typeface="Exo"/>
                <a:sym typeface="Exo"/>
              </a:rPr>
              <a:t>Abusers may try to get you not to tell others…</a:t>
            </a:r>
            <a:endParaRPr>
              <a:latin typeface="Exo"/>
              <a:ea typeface="Exo"/>
              <a:cs typeface="Exo"/>
              <a:sym typeface="Ex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xo"/>
              <a:buChar char="●"/>
            </a:pPr>
            <a:r>
              <a:rPr lang="en">
                <a:latin typeface="Exo"/>
                <a:ea typeface="Exo"/>
                <a:cs typeface="Exo"/>
                <a:sym typeface="Exo"/>
              </a:rPr>
              <a:t>Threats: They may say they will hurt you or someone else if you tell.</a:t>
            </a:r>
            <a:endParaRPr>
              <a:latin typeface="Exo"/>
              <a:ea typeface="Exo"/>
              <a:cs typeface="Exo"/>
              <a:sym typeface="Ex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xo"/>
              <a:buChar char="●"/>
            </a:pPr>
            <a:r>
              <a:rPr lang="en">
                <a:latin typeface="Exo"/>
                <a:ea typeface="Exo"/>
                <a:cs typeface="Exo"/>
                <a:sym typeface="Exo"/>
              </a:rPr>
              <a:t>Games: They may try to say that what they are doing is just a game. No game involves inappropriate touch or abuse.</a:t>
            </a:r>
            <a:endParaRPr>
              <a:latin typeface="Exo"/>
              <a:ea typeface="Exo"/>
              <a:cs typeface="Exo"/>
              <a:sym typeface="Ex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xo"/>
              <a:buChar char="●"/>
            </a:pPr>
            <a:r>
              <a:rPr lang="en">
                <a:latin typeface="Exo"/>
                <a:ea typeface="Exo"/>
                <a:cs typeface="Exo"/>
                <a:sym typeface="Exo"/>
              </a:rPr>
              <a:t>Secrets: Secrets are generally not a good thing unless it is a surprise for someone. Abuse is never a secret that should be kept.</a:t>
            </a:r>
            <a:endParaRPr>
              <a:latin typeface="Exo"/>
              <a:ea typeface="Exo"/>
              <a:cs typeface="Exo"/>
              <a:sym typeface="Ex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xo"/>
              <a:buChar char="●"/>
            </a:pPr>
            <a:r>
              <a:rPr lang="en">
                <a:latin typeface="Exo"/>
                <a:ea typeface="Exo"/>
                <a:cs typeface="Exo"/>
                <a:sym typeface="Exo"/>
              </a:rPr>
              <a:t>Bribes: Abusers may give you things so that you will stay quiet.</a:t>
            </a:r>
            <a:endParaRPr>
              <a:latin typeface="Exo"/>
              <a:ea typeface="Exo"/>
              <a:cs typeface="Exo"/>
              <a:sym typeface="Ex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xo"/>
              <a:buChar char="●"/>
            </a:pPr>
            <a:r>
              <a:rPr lang="en">
                <a:latin typeface="Exo"/>
                <a:ea typeface="Exo"/>
                <a:cs typeface="Exo"/>
                <a:sym typeface="Exo"/>
              </a:rPr>
              <a:t>*Abusers often spend lots of time getting you to trust them with these things so you won’t tell others that they are doing wrong*</a:t>
            </a:r>
            <a:endParaRPr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67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8" name="Google Shape;1468;p49"/>
          <p:cNvGrpSpPr/>
          <p:nvPr/>
        </p:nvGrpSpPr>
        <p:grpSpPr>
          <a:xfrm>
            <a:off x="1098200" y="1471600"/>
            <a:ext cx="6947800" cy="1582800"/>
            <a:chOff x="1098200" y="1471600"/>
            <a:chExt cx="6947800" cy="1582800"/>
          </a:xfrm>
        </p:grpSpPr>
        <p:sp>
          <p:nvSpPr>
            <p:cNvPr id="1469" name="Google Shape;1469;p49"/>
            <p:cNvSpPr/>
            <p:nvPr/>
          </p:nvSpPr>
          <p:spPr>
            <a:xfrm>
              <a:off x="1248300" y="1471600"/>
              <a:ext cx="6647400" cy="1582800"/>
            </a:xfrm>
            <a:prstGeom prst="roundRect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49"/>
            <p:cNvSpPr/>
            <p:nvPr/>
          </p:nvSpPr>
          <p:spPr>
            <a:xfrm>
              <a:off x="7625400" y="1810851"/>
              <a:ext cx="420600" cy="4206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49"/>
            <p:cNvSpPr/>
            <p:nvPr/>
          </p:nvSpPr>
          <p:spPr>
            <a:xfrm>
              <a:off x="1098200" y="2231451"/>
              <a:ext cx="420600" cy="4206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72" name="Google Shape;1472;p49"/>
          <p:cNvSpPr txBox="1"/>
          <p:nvPr>
            <p:ph type="title"/>
          </p:nvPr>
        </p:nvSpPr>
        <p:spPr>
          <a:xfrm>
            <a:off x="1789900" y="1312225"/>
            <a:ext cx="5564400" cy="186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/>
              <a:t>Go to your five!</a:t>
            </a:r>
            <a:endParaRPr sz="7100"/>
          </a:p>
        </p:txBody>
      </p:sp>
      <p:sp>
        <p:nvSpPr>
          <p:cNvPr id="1473" name="Google Shape;1473;p49"/>
          <p:cNvSpPr txBox="1"/>
          <p:nvPr>
            <p:ph idx="1" type="subTitle"/>
          </p:nvPr>
        </p:nvSpPr>
        <p:spPr>
          <a:xfrm>
            <a:off x="1789900" y="3172475"/>
            <a:ext cx="5564400" cy="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something feels wrong, it probably is. 90% of all child abuse comes from people the child knows…</a:t>
            </a:r>
            <a:endParaRPr/>
          </a:p>
        </p:txBody>
      </p:sp>
      <p:grpSp>
        <p:nvGrpSpPr>
          <p:cNvPr id="1474" name="Google Shape;1474;p49"/>
          <p:cNvGrpSpPr/>
          <p:nvPr/>
        </p:nvGrpSpPr>
        <p:grpSpPr>
          <a:xfrm rot="1556328">
            <a:off x="7472242" y="3560267"/>
            <a:ext cx="1110812" cy="1068205"/>
            <a:chOff x="3076625" y="4354375"/>
            <a:chExt cx="1160175" cy="1115675"/>
          </a:xfrm>
        </p:grpSpPr>
        <p:sp>
          <p:nvSpPr>
            <p:cNvPr id="1475" name="Google Shape;1475;p49"/>
            <p:cNvSpPr/>
            <p:nvPr/>
          </p:nvSpPr>
          <p:spPr>
            <a:xfrm>
              <a:off x="3168925" y="4543175"/>
              <a:ext cx="994625" cy="926875"/>
            </a:xfrm>
            <a:custGeom>
              <a:rect b="b" l="l" r="r" t="t"/>
              <a:pathLst>
                <a:path extrusionOk="0" h="37075" w="39785">
                  <a:moveTo>
                    <a:pt x="19370" y="0"/>
                  </a:moveTo>
                  <a:cubicBezTo>
                    <a:pt x="18285" y="0"/>
                    <a:pt x="17216" y="107"/>
                    <a:pt x="16182" y="328"/>
                  </a:cubicBezTo>
                  <a:cubicBezTo>
                    <a:pt x="7858" y="2081"/>
                    <a:pt x="4244" y="8132"/>
                    <a:pt x="4244" y="8132"/>
                  </a:cubicBezTo>
                  <a:cubicBezTo>
                    <a:pt x="1753" y="11829"/>
                    <a:pt x="0" y="16319"/>
                    <a:pt x="2820" y="23794"/>
                  </a:cubicBezTo>
                  <a:cubicBezTo>
                    <a:pt x="2382" y="24698"/>
                    <a:pt x="1698" y="27107"/>
                    <a:pt x="1889" y="27655"/>
                  </a:cubicBezTo>
                  <a:cubicBezTo>
                    <a:pt x="2054" y="28203"/>
                    <a:pt x="4573" y="37074"/>
                    <a:pt x="17551" y="37074"/>
                  </a:cubicBezTo>
                  <a:cubicBezTo>
                    <a:pt x="30503" y="37074"/>
                    <a:pt x="34309" y="26204"/>
                    <a:pt x="34309" y="26204"/>
                  </a:cubicBezTo>
                  <a:cubicBezTo>
                    <a:pt x="34309" y="26204"/>
                    <a:pt x="39785" y="21932"/>
                    <a:pt x="37266" y="12431"/>
                  </a:cubicBezTo>
                  <a:cubicBezTo>
                    <a:pt x="35348" y="5240"/>
                    <a:pt x="26989" y="0"/>
                    <a:pt x="19370" y="0"/>
                  </a:cubicBezTo>
                  <a:close/>
                </a:path>
              </a:pathLst>
            </a:custGeom>
            <a:solidFill>
              <a:srgbClr val="A461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49"/>
            <p:cNvSpPr/>
            <p:nvPr/>
          </p:nvSpPr>
          <p:spPr>
            <a:xfrm>
              <a:off x="3850700" y="4771100"/>
              <a:ext cx="321750" cy="305325"/>
            </a:xfrm>
            <a:custGeom>
              <a:rect b="b" l="l" r="r" t="t"/>
              <a:pathLst>
                <a:path extrusionOk="0" h="12213" w="12870">
                  <a:moveTo>
                    <a:pt x="1" y="1"/>
                  </a:moveTo>
                  <a:lnTo>
                    <a:pt x="1" y="2520"/>
                  </a:lnTo>
                  <a:lnTo>
                    <a:pt x="5230" y="2931"/>
                  </a:lnTo>
                  <a:cubicBezTo>
                    <a:pt x="5450" y="2931"/>
                    <a:pt x="5450" y="3259"/>
                    <a:pt x="5230" y="3259"/>
                  </a:cubicBezTo>
                  <a:lnTo>
                    <a:pt x="1" y="3697"/>
                  </a:lnTo>
                  <a:lnTo>
                    <a:pt x="1" y="4300"/>
                  </a:lnTo>
                  <a:lnTo>
                    <a:pt x="3588" y="4573"/>
                  </a:lnTo>
                  <a:cubicBezTo>
                    <a:pt x="3697" y="4601"/>
                    <a:pt x="3752" y="4683"/>
                    <a:pt x="3752" y="4765"/>
                  </a:cubicBezTo>
                  <a:cubicBezTo>
                    <a:pt x="3752" y="4847"/>
                    <a:pt x="3670" y="4929"/>
                    <a:pt x="3588" y="4929"/>
                  </a:cubicBezTo>
                  <a:lnTo>
                    <a:pt x="1" y="5231"/>
                  </a:lnTo>
                  <a:lnTo>
                    <a:pt x="1" y="5915"/>
                  </a:lnTo>
                  <a:cubicBezTo>
                    <a:pt x="55" y="6353"/>
                    <a:pt x="384" y="6682"/>
                    <a:pt x="822" y="6737"/>
                  </a:cubicBezTo>
                  <a:cubicBezTo>
                    <a:pt x="1452" y="6819"/>
                    <a:pt x="2082" y="6928"/>
                    <a:pt x="2711" y="7093"/>
                  </a:cubicBezTo>
                  <a:cubicBezTo>
                    <a:pt x="3095" y="7147"/>
                    <a:pt x="3396" y="7503"/>
                    <a:pt x="3396" y="7887"/>
                  </a:cubicBezTo>
                  <a:lnTo>
                    <a:pt x="3396" y="11638"/>
                  </a:lnTo>
                  <a:cubicBezTo>
                    <a:pt x="3396" y="11994"/>
                    <a:pt x="3478" y="12213"/>
                    <a:pt x="3916" y="12213"/>
                  </a:cubicBezTo>
                  <a:lnTo>
                    <a:pt x="5422" y="12213"/>
                  </a:lnTo>
                  <a:cubicBezTo>
                    <a:pt x="5751" y="12185"/>
                    <a:pt x="5997" y="11912"/>
                    <a:pt x="6025" y="11583"/>
                  </a:cubicBezTo>
                  <a:lnTo>
                    <a:pt x="6025" y="9803"/>
                  </a:lnTo>
                  <a:cubicBezTo>
                    <a:pt x="6025" y="9683"/>
                    <a:pt x="8158" y="7387"/>
                    <a:pt x="11442" y="7387"/>
                  </a:cubicBezTo>
                  <a:cubicBezTo>
                    <a:pt x="11897" y="7387"/>
                    <a:pt x="12374" y="7431"/>
                    <a:pt x="12870" y="7531"/>
                  </a:cubicBezTo>
                  <a:lnTo>
                    <a:pt x="128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49"/>
            <p:cNvSpPr/>
            <p:nvPr/>
          </p:nvSpPr>
          <p:spPr>
            <a:xfrm>
              <a:off x="4001300" y="4931750"/>
              <a:ext cx="231475" cy="266525"/>
            </a:xfrm>
            <a:custGeom>
              <a:rect b="b" l="l" r="r" t="t"/>
              <a:pathLst>
                <a:path extrusionOk="0" h="10661" w="9259">
                  <a:moveTo>
                    <a:pt x="4294" y="1"/>
                  </a:moveTo>
                  <a:cubicBezTo>
                    <a:pt x="2307" y="1"/>
                    <a:pt x="460" y="1638"/>
                    <a:pt x="1" y="3377"/>
                  </a:cubicBezTo>
                  <a:lnTo>
                    <a:pt x="384" y="10469"/>
                  </a:lnTo>
                  <a:cubicBezTo>
                    <a:pt x="890" y="10600"/>
                    <a:pt x="1375" y="10660"/>
                    <a:pt x="1835" y="10660"/>
                  </a:cubicBezTo>
                  <a:cubicBezTo>
                    <a:pt x="7076" y="10660"/>
                    <a:pt x="9258" y="2813"/>
                    <a:pt x="6490" y="749"/>
                  </a:cubicBezTo>
                  <a:cubicBezTo>
                    <a:pt x="5781" y="224"/>
                    <a:pt x="5028" y="1"/>
                    <a:pt x="4294" y="1"/>
                  </a:cubicBezTo>
                  <a:close/>
                </a:path>
              </a:pathLst>
            </a:custGeom>
            <a:solidFill>
              <a:srgbClr val="A461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49"/>
            <p:cNvSpPr/>
            <p:nvPr/>
          </p:nvSpPr>
          <p:spPr>
            <a:xfrm>
              <a:off x="4030600" y="5001800"/>
              <a:ext cx="109000" cy="109225"/>
            </a:xfrm>
            <a:custGeom>
              <a:rect b="b" l="l" r="r" t="t"/>
              <a:pathLst>
                <a:path extrusionOk="0" h="4369" w="4360">
                  <a:moveTo>
                    <a:pt x="3456" y="0"/>
                  </a:moveTo>
                  <a:cubicBezTo>
                    <a:pt x="3209" y="0"/>
                    <a:pt x="2936" y="28"/>
                    <a:pt x="2689" y="82"/>
                  </a:cubicBezTo>
                  <a:cubicBezTo>
                    <a:pt x="2196" y="219"/>
                    <a:pt x="1758" y="466"/>
                    <a:pt x="1375" y="822"/>
                  </a:cubicBezTo>
                  <a:cubicBezTo>
                    <a:pt x="1019" y="1178"/>
                    <a:pt x="718" y="1588"/>
                    <a:pt x="526" y="2054"/>
                  </a:cubicBezTo>
                  <a:cubicBezTo>
                    <a:pt x="307" y="2492"/>
                    <a:pt x="143" y="2957"/>
                    <a:pt x="33" y="3450"/>
                  </a:cubicBezTo>
                  <a:lnTo>
                    <a:pt x="33" y="3505"/>
                  </a:lnTo>
                  <a:cubicBezTo>
                    <a:pt x="1" y="3816"/>
                    <a:pt x="242" y="4010"/>
                    <a:pt x="482" y="4010"/>
                  </a:cubicBezTo>
                  <a:cubicBezTo>
                    <a:pt x="644" y="4010"/>
                    <a:pt x="805" y="3922"/>
                    <a:pt x="882" y="3724"/>
                  </a:cubicBezTo>
                  <a:cubicBezTo>
                    <a:pt x="992" y="3478"/>
                    <a:pt x="1183" y="3259"/>
                    <a:pt x="1402" y="3122"/>
                  </a:cubicBezTo>
                  <a:cubicBezTo>
                    <a:pt x="1641" y="3003"/>
                    <a:pt x="1879" y="2925"/>
                    <a:pt x="2136" y="2925"/>
                  </a:cubicBezTo>
                  <a:cubicBezTo>
                    <a:pt x="2174" y="2925"/>
                    <a:pt x="2212" y="2927"/>
                    <a:pt x="2251" y="2930"/>
                  </a:cubicBezTo>
                  <a:cubicBezTo>
                    <a:pt x="2552" y="2957"/>
                    <a:pt x="2826" y="3094"/>
                    <a:pt x="3045" y="3313"/>
                  </a:cubicBezTo>
                  <a:cubicBezTo>
                    <a:pt x="3237" y="3560"/>
                    <a:pt x="3346" y="3861"/>
                    <a:pt x="3319" y="4190"/>
                  </a:cubicBezTo>
                  <a:cubicBezTo>
                    <a:pt x="3304" y="4306"/>
                    <a:pt x="3398" y="4368"/>
                    <a:pt x="3489" y="4368"/>
                  </a:cubicBezTo>
                  <a:cubicBezTo>
                    <a:pt x="3569" y="4368"/>
                    <a:pt x="3648" y="4320"/>
                    <a:pt x="3648" y="4217"/>
                  </a:cubicBezTo>
                  <a:cubicBezTo>
                    <a:pt x="3702" y="4025"/>
                    <a:pt x="3702" y="3806"/>
                    <a:pt x="3648" y="3615"/>
                  </a:cubicBezTo>
                  <a:cubicBezTo>
                    <a:pt x="3620" y="3396"/>
                    <a:pt x="3538" y="3204"/>
                    <a:pt x="3429" y="3012"/>
                  </a:cubicBezTo>
                  <a:cubicBezTo>
                    <a:pt x="3182" y="2656"/>
                    <a:pt x="2799" y="2410"/>
                    <a:pt x="2361" y="2328"/>
                  </a:cubicBezTo>
                  <a:cubicBezTo>
                    <a:pt x="2217" y="2297"/>
                    <a:pt x="2073" y="2282"/>
                    <a:pt x="1929" y="2282"/>
                  </a:cubicBezTo>
                  <a:cubicBezTo>
                    <a:pt x="1690" y="2282"/>
                    <a:pt x="1450" y="2324"/>
                    <a:pt x="1211" y="2410"/>
                  </a:cubicBezTo>
                  <a:cubicBezTo>
                    <a:pt x="1348" y="1972"/>
                    <a:pt x="1567" y="1588"/>
                    <a:pt x="1840" y="1260"/>
                  </a:cubicBezTo>
                  <a:cubicBezTo>
                    <a:pt x="2114" y="931"/>
                    <a:pt x="2470" y="712"/>
                    <a:pt x="2854" y="548"/>
                  </a:cubicBezTo>
                  <a:cubicBezTo>
                    <a:pt x="3045" y="493"/>
                    <a:pt x="3264" y="438"/>
                    <a:pt x="3456" y="438"/>
                  </a:cubicBezTo>
                  <a:cubicBezTo>
                    <a:pt x="3511" y="425"/>
                    <a:pt x="3565" y="418"/>
                    <a:pt x="3620" y="418"/>
                  </a:cubicBezTo>
                  <a:cubicBezTo>
                    <a:pt x="3675" y="418"/>
                    <a:pt x="3730" y="425"/>
                    <a:pt x="3785" y="438"/>
                  </a:cubicBezTo>
                  <a:cubicBezTo>
                    <a:pt x="3894" y="438"/>
                    <a:pt x="4004" y="438"/>
                    <a:pt x="4140" y="466"/>
                  </a:cubicBezTo>
                  <a:cubicBezTo>
                    <a:pt x="4155" y="471"/>
                    <a:pt x="4170" y="473"/>
                    <a:pt x="4184" y="473"/>
                  </a:cubicBezTo>
                  <a:cubicBezTo>
                    <a:pt x="4250" y="473"/>
                    <a:pt x="4310" y="424"/>
                    <a:pt x="4332" y="356"/>
                  </a:cubicBezTo>
                  <a:cubicBezTo>
                    <a:pt x="4360" y="247"/>
                    <a:pt x="4277" y="137"/>
                    <a:pt x="4168" y="137"/>
                  </a:cubicBezTo>
                  <a:cubicBezTo>
                    <a:pt x="4058" y="82"/>
                    <a:pt x="3921" y="55"/>
                    <a:pt x="3812" y="55"/>
                  </a:cubicBezTo>
                  <a:cubicBezTo>
                    <a:pt x="3702" y="28"/>
                    <a:pt x="3565" y="0"/>
                    <a:pt x="3456" y="0"/>
                  </a:cubicBezTo>
                  <a:close/>
                </a:path>
              </a:pathLst>
            </a:custGeom>
            <a:solidFill>
              <a:srgbClr val="8946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49"/>
            <p:cNvSpPr/>
            <p:nvPr/>
          </p:nvSpPr>
          <p:spPr>
            <a:xfrm>
              <a:off x="3076625" y="4354375"/>
              <a:ext cx="1160175" cy="502325"/>
            </a:xfrm>
            <a:custGeom>
              <a:rect b="b" l="l" r="r" t="t"/>
              <a:pathLst>
                <a:path extrusionOk="0" h="20093" w="46407">
                  <a:moveTo>
                    <a:pt x="16939" y="0"/>
                  </a:moveTo>
                  <a:cubicBezTo>
                    <a:pt x="16365" y="0"/>
                    <a:pt x="15779" y="101"/>
                    <a:pt x="15247" y="296"/>
                  </a:cubicBezTo>
                  <a:cubicBezTo>
                    <a:pt x="13631" y="898"/>
                    <a:pt x="13139" y="2842"/>
                    <a:pt x="13139" y="2842"/>
                  </a:cubicBezTo>
                  <a:cubicBezTo>
                    <a:pt x="12856" y="2465"/>
                    <a:pt x="12314" y="2265"/>
                    <a:pt x="11760" y="2265"/>
                  </a:cubicBezTo>
                  <a:cubicBezTo>
                    <a:pt x="11028" y="2265"/>
                    <a:pt x="10275" y="2614"/>
                    <a:pt x="10072" y="3362"/>
                  </a:cubicBezTo>
                  <a:cubicBezTo>
                    <a:pt x="9868" y="3262"/>
                    <a:pt x="9623" y="3214"/>
                    <a:pt x="9354" y="3214"/>
                  </a:cubicBezTo>
                  <a:cubicBezTo>
                    <a:pt x="7706" y="3214"/>
                    <a:pt x="5187" y="5021"/>
                    <a:pt x="6129" y="7798"/>
                  </a:cubicBezTo>
                  <a:cubicBezTo>
                    <a:pt x="6005" y="7769"/>
                    <a:pt x="5884" y="7755"/>
                    <a:pt x="5767" y="7755"/>
                  </a:cubicBezTo>
                  <a:cubicBezTo>
                    <a:pt x="4463" y="7755"/>
                    <a:pt x="3639" y="9481"/>
                    <a:pt x="4267" y="10838"/>
                  </a:cubicBezTo>
                  <a:cubicBezTo>
                    <a:pt x="4254" y="10837"/>
                    <a:pt x="4242" y="10836"/>
                    <a:pt x="4229" y="10836"/>
                  </a:cubicBezTo>
                  <a:cubicBezTo>
                    <a:pt x="2741" y="10836"/>
                    <a:pt x="0" y="15506"/>
                    <a:pt x="3692" y="17108"/>
                  </a:cubicBezTo>
                  <a:cubicBezTo>
                    <a:pt x="2985" y="17951"/>
                    <a:pt x="2899" y="20093"/>
                    <a:pt x="5666" y="20093"/>
                  </a:cubicBezTo>
                  <a:cubicBezTo>
                    <a:pt x="5683" y="20093"/>
                    <a:pt x="5701" y="20093"/>
                    <a:pt x="5718" y="20092"/>
                  </a:cubicBezTo>
                  <a:lnTo>
                    <a:pt x="5965" y="19408"/>
                  </a:lnTo>
                  <a:lnTo>
                    <a:pt x="13221" y="19736"/>
                  </a:lnTo>
                  <a:lnTo>
                    <a:pt x="43860" y="17683"/>
                  </a:lnTo>
                  <a:cubicBezTo>
                    <a:pt x="45311" y="17300"/>
                    <a:pt x="45777" y="15903"/>
                    <a:pt x="44955" y="14671"/>
                  </a:cubicBezTo>
                  <a:cubicBezTo>
                    <a:pt x="46407" y="13357"/>
                    <a:pt x="46188" y="11330"/>
                    <a:pt x="44353" y="10892"/>
                  </a:cubicBezTo>
                  <a:cubicBezTo>
                    <a:pt x="44682" y="10345"/>
                    <a:pt x="44298" y="9715"/>
                    <a:pt x="44024" y="9660"/>
                  </a:cubicBezTo>
                  <a:cubicBezTo>
                    <a:pt x="44308" y="8991"/>
                    <a:pt x="43550" y="7062"/>
                    <a:pt x="41933" y="7062"/>
                  </a:cubicBezTo>
                  <a:cubicBezTo>
                    <a:pt x="41830" y="7062"/>
                    <a:pt x="41724" y="7070"/>
                    <a:pt x="41615" y="7086"/>
                  </a:cubicBezTo>
                  <a:cubicBezTo>
                    <a:pt x="42104" y="6248"/>
                    <a:pt x="41285" y="4318"/>
                    <a:pt x="39360" y="4318"/>
                  </a:cubicBezTo>
                  <a:cubicBezTo>
                    <a:pt x="39023" y="4318"/>
                    <a:pt x="38651" y="4378"/>
                    <a:pt x="38247" y="4512"/>
                  </a:cubicBezTo>
                  <a:cubicBezTo>
                    <a:pt x="38089" y="3761"/>
                    <a:pt x="37316" y="3452"/>
                    <a:pt x="36662" y="3452"/>
                  </a:cubicBezTo>
                  <a:cubicBezTo>
                    <a:pt x="36411" y="3452"/>
                    <a:pt x="36177" y="3498"/>
                    <a:pt x="36002" y="3581"/>
                  </a:cubicBezTo>
                  <a:cubicBezTo>
                    <a:pt x="36069" y="2818"/>
                    <a:pt x="35474" y="2331"/>
                    <a:pt x="34790" y="2331"/>
                  </a:cubicBezTo>
                  <a:cubicBezTo>
                    <a:pt x="34639" y="2331"/>
                    <a:pt x="34485" y="2355"/>
                    <a:pt x="34332" y="2404"/>
                  </a:cubicBezTo>
                  <a:cubicBezTo>
                    <a:pt x="34397" y="1584"/>
                    <a:pt x="33028" y="774"/>
                    <a:pt x="31632" y="774"/>
                  </a:cubicBezTo>
                  <a:cubicBezTo>
                    <a:pt x="30697" y="774"/>
                    <a:pt x="29749" y="1137"/>
                    <a:pt x="29211" y="2103"/>
                  </a:cubicBezTo>
                  <a:cubicBezTo>
                    <a:pt x="28871" y="1566"/>
                    <a:pt x="28262" y="1263"/>
                    <a:pt x="27697" y="1263"/>
                  </a:cubicBezTo>
                  <a:cubicBezTo>
                    <a:pt x="27398" y="1263"/>
                    <a:pt x="27111" y="1348"/>
                    <a:pt x="26884" y="1528"/>
                  </a:cubicBezTo>
                  <a:cubicBezTo>
                    <a:pt x="26538" y="1025"/>
                    <a:pt x="25397" y="521"/>
                    <a:pt x="24281" y="521"/>
                  </a:cubicBezTo>
                  <a:cubicBezTo>
                    <a:pt x="23454" y="521"/>
                    <a:pt x="22641" y="798"/>
                    <a:pt x="22174" y="1555"/>
                  </a:cubicBezTo>
                  <a:cubicBezTo>
                    <a:pt x="21863" y="1108"/>
                    <a:pt x="21383" y="936"/>
                    <a:pt x="20918" y="936"/>
                  </a:cubicBezTo>
                  <a:cubicBezTo>
                    <a:pt x="20445" y="936"/>
                    <a:pt x="19986" y="1115"/>
                    <a:pt x="19737" y="1364"/>
                  </a:cubicBezTo>
                  <a:cubicBezTo>
                    <a:pt x="19275" y="438"/>
                    <a:pt x="18136" y="0"/>
                    <a:pt x="16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49"/>
            <p:cNvSpPr/>
            <p:nvPr/>
          </p:nvSpPr>
          <p:spPr>
            <a:xfrm>
              <a:off x="3646725" y="4968925"/>
              <a:ext cx="84900" cy="146525"/>
            </a:xfrm>
            <a:custGeom>
              <a:rect b="b" l="l" r="r" t="t"/>
              <a:pathLst>
                <a:path extrusionOk="0" h="5861" w="3396">
                  <a:moveTo>
                    <a:pt x="1670" y="1"/>
                  </a:moveTo>
                  <a:cubicBezTo>
                    <a:pt x="794" y="1"/>
                    <a:pt x="82" y="1151"/>
                    <a:pt x="0" y="2630"/>
                  </a:cubicBezTo>
                  <a:cubicBezTo>
                    <a:pt x="301" y="2712"/>
                    <a:pt x="603" y="2821"/>
                    <a:pt x="904" y="2986"/>
                  </a:cubicBezTo>
                  <a:cubicBezTo>
                    <a:pt x="630" y="3205"/>
                    <a:pt x="329" y="3424"/>
                    <a:pt x="27" y="3643"/>
                  </a:cubicBezTo>
                  <a:cubicBezTo>
                    <a:pt x="219" y="4902"/>
                    <a:pt x="876" y="5861"/>
                    <a:pt x="1670" y="5861"/>
                  </a:cubicBezTo>
                  <a:cubicBezTo>
                    <a:pt x="2629" y="5861"/>
                    <a:pt x="3395" y="4546"/>
                    <a:pt x="3395" y="2931"/>
                  </a:cubicBezTo>
                  <a:cubicBezTo>
                    <a:pt x="3395" y="1315"/>
                    <a:pt x="2629" y="1"/>
                    <a:pt x="16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49"/>
            <p:cNvSpPr/>
            <p:nvPr/>
          </p:nvSpPr>
          <p:spPr>
            <a:xfrm>
              <a:off x="3646725" y="5102125"/>
              <a:ext cx="83525" cy="20850"/>
            </a:xfrm>
            <a:custGeom>
              <a:rect b="b" l="l" r="r" t="t"/>
              <a:pathLst>
                <a:path extrusionOk="0" h="834" w="3341">
                  <a:moveTo>
                    <a:pt x="1588" y="0"/>
                  </a:moveTo>
                  <a:cubicBezTo>
                    <a:pt x="1515" y="0"/>
                    <a:pt x="1442" y="12"/>
                    <a:pt x="1369" y="12"/>
                  </a:cubicBezTo>
                  <a:cubicBezTo>
                    <a:pt x="1260" y="12"/>
                    <a:pt x="1150" y="40"/>
                    <a:pt x="1068" y="67"/>
                  </a:cubicBezTo>
                  <a:cubicBezTo>
                    <a:pt x="958" y="95"/>
                    <a:pt x="876" y="122"/>
                    <a:pt x="794" y="149"/>
                  </a:cubicBezTo>
                  <a:cubicBezTo>
                    <a:pt x="685" y="177"/>
                    <a:pt x="630" y="204"/>
                    <a:pt x="548" y="259"/>
                  </a:cubicBezTo>
                  <a:cubicBezTo>
                    <a:pt x="411" y="314"/>
                    <a:pt x="301" y="396"/>
                    <a:pt x="192" y="478"/>
                  </a:cubicBezTo>
                  <a:cubicBezTo>
                    <a:pt x="137" y="533"/>
                    <a:pt x="82" y="560"/>
                    <a:pt x="82" y="560"/>
                  </a:cubicBezTo>
                  <a:lnTo>
                    <a:pt x="82" y="587"/>
                  </a:lnTo>
                  <a:cubicBezTo>
                    <a:pt x="0" y="697"/>
                    <a:pt x="82" y="834"/>
                    <a:pt x="219" y="834"/>
                  </a:cubicBezTo>
                  <a:cubicBezTo>
                    <a:pt x="247" y="834"/>
                    <a:pt x="301" y="834"/>
                    <a:pt x="356" y="806"/>
                  </a:cubicBezTo>
                  <a:cubicBezTo>
                    <a:pt x="438" y="806"/>
                    <a:pt x="575" y="806"/>
                    <a:pt x="685" y="779"/>
                  </a:cubicBezTo>
                  <a:lnTo>
                    <a:pt x="904" y="752"/>
                  </a:lnTo>
                  <a:cubicBezTo>
                    <a:pt x="986" y="724"/>
                    <a:pt x="1068" y="724"/>
                    <a:pt x="1150" y="724"/>
                  </a:cubicBezTo>
                  <a:cubicBezTo>
                    <a:pt x="1260" y="724"/>
                    <a:pt x="1342" y="697"/>
                    <a:pt x="1424" y="697"/>
                  </a:cubicBezTo>
                  <a:lnTo>
                    <a:pt x="2218" y="697"/>
                  </a:lnTo>
                  <a:cubicBezTo>
                    <a:pt x="2259" y="711"/>
                    <a:pt x="2300" y="711"/>
                    <a:pt x="2341" y="711"/>
                  </a:cubicBezTo>
                  <a:cubicBezTo>
                    <a:pt x="2382" y="711"/>
                    <a:pt x="2423" y="711"/>
                    <a:pt x="2464" y="724"/>
                  </a:cubicBezTo>
                  <a:cubicBezTo>
                    <a:pt x="2547" y="752"/>
                    <a:pt x="2629" y="752"/>
                    <a:pt x="2683" y="752"/>
                  </a:cubicBezTo>
                  <a:cubicBezTo>
                    <a:pt x="2848" y="779"/>
                    <a:pt x="3012" y="806"/>
                    <a:pt x="3176" y="834"/>
                  </a:cubicBezTo>
                  <a:cubicBezTo>
                    <a:pt x="3231" y="834"/>
                    <a:pt x="3258" y="806"/>
                    <a:pt x="3286" y="779"/>
                  </a:cubicBezTo>
                  <a:cubicBezTo>
                    <a:pt x="3341" y="724"/>
                    <a:pt x="3341" y="642"/>
                    <a:pt x="3286" y="615"/>
                  </a:cubicBezTo>
                  <a:cubicBezTo>
                    <a:pt x="3149" y="478"/>
                    <a:pt x="3012" y="368"/>
                    <a:pt x="2848" y="286"/>
                  </a:cubicBezTo>
                  <a:cubicBezTo>
                    <a:pt x="2683" y="204"/>
                    <a:pt x="2519" y="149"/>
                    <a:pt x="2328" y="95"/>
                  </a:cubicBezTo>
                  <a:cubicBezTo>
                    <a:pt x="2108" y="40"/>
                    <a:pt x="1917" y="12"/>
                    <a:pt x="1698" y="12"/>
                  </a:cubicBezTo>
                  <a:cubicBezTo>
                    <a:pt x="1661" y="3"/>
                    <a:pt x="1625" y="0"/>
                    <a:pt x="1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49"/>
            <p:cNvSpPr/>
            <p:nvPr/>
          </p:nvSpPr>
          <p:spPr>
            <a:xfrm>
              <a:off x="3288025" y="4968925"/>
              <a:ext cx="84225" cy="146525"/>
            </a:xfrm>
            <a:custGeom>
              <a:rect b="b" l="l" r="r" t="t"/>
              <a:pathLst>
                <a:path extrusionOk="0" h="5861" w="3369">
                  <a:moveTo>
                    <a:pt x="1671" y="1"/>
                  </a:moveTo>
                  <a:cubicBezTo>
                    <a:pt x="794" y="1"/>
                    <a:pt x="83" y="1151"/>
                    <a:pt x="0" y="2630"/>
                  </a:cubicBezTo>
                  <a:cubicBezTo>
                    <a:pt x="302" y="2712"/>
                    <a:pt x="603" y="2821"/>
                    <a:pt x="877" y="2986"/>
                  </a:cubicBezTo>
                  <a:cubicBezTo>
                    <a:pt x="630" y="3205"/>
                    <a:pt x="329" y="3424"/>
                    <a:pt x="28" y="3643"/>
                  </a:cubicBezTo>
                  <a:cubicBezTo>
                    <a:pt x="219" y="4902"/>
                    <a:pt x="877" y="5861"/>
                    <a:pt x="1671" y="5861"/>
                  </a:cubicBezTo>
                  <a:cubicBezTo>
                    <a:pt x="2602" y="5861"/>
                    <a:pt x="3368" y="4546"/>
                    <a:pt x="3368" y="2931"/>
                  </a:cubicBezTo>
                  <a:cubicBezTo>
                    <a:pt x="3368" y="1315"/>
                    <a:pt x="2602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49"/>
            <p:cNvSpPr/>
            <p:nvPr/>
          </p:nvSpPr>
          <p:spPr>
            <a:xfrm>
              <a:off x="3287550" y="5102125"/>
              <a:ext cx="83325" cy="20925"/>
            </a:xfrm>
            <a:custGeom>
              <a:rect b="b" l="l" r="r" t="t"/>
              <a:pathLst>
                <a:path extrusionOk="0" h="837" w="3333">
                  <a:moveTo>
                    <a:pt x="1608" y="0"/>
                  </a:moveTo>
                  <a:cubicBezTo>
                    <a:pt x="1535" y="0"/>
                    <a:pt x="1461" y="12"/>
                    <a:pt x="1388" y="12"/>
                  </a:cubicBezTo>
                  <a:cubicBezTo>
                    <a:pt x="1279" y="12"/>
                    <a:pt x="1169" y="40"/>
                    <a:pt x="1087" y="67"/>
                  </a:cubicBezTo>
                  <a:cubicBezTo>
                    <a:pt x="978" y="95"/>
                    <a:pt x="896" y="122"/>
                    <a:pt x="786" y="149"/>
                  </a:cubicBezTo>
                  <a:cubicBezTo>
                    <a:pt x="704" y="177"/>
                    <a:pt x="622" y="204"/>
                    <a:pt x="540" y="259"/>
                  </a:cubicBezTo>
                  <a:cubicBezTo>
                    <a:pt x="430" y="314"/>
                    <a:pt x="321" y="396"/>
                    <a:pt x="211" y="478"/>
                  </a:cubicBezTo>
                  <a:cubicBezTo>
                    <a:pt x="184" y="505"/>
                    <a:pt x="129" y="533"/>
                    <a:pt x="102" y="560"/>
                  </a:cubicBezTo>
                  <a:lnTo>
                    <a:pt x="102" y="587"/>
                  </a:lnTo>
                  <a:cubicBezTo>
                    <a:pt x="0" y="689"/>
                    <a:pt x="63" y="837"/>
                    <a:pt x="181" y="837"/>
                  </a:cubicBezTo>
                  <a:cubicBezTo>
                    <a:pt x="191" y="837"/>
                    <a:pt x="201" y="836"/>
                    <a:pt x="211" y="834"/>
                  </a:cubicBezTo>
                  <a:cubicBezTo>
                    <a:pt x="266" y="834"/>
                    <a:pt x="321" y="834"/>
                    <a:pt x="348" y="806"/>
                  </a:cubicBezTo>
                  <a:cubicBezTo>
                    <a:pt x="458" y="806"/>
                    <a:pt x="567" y="806"/>
                    <a:pt x="704" y="779"/>
                  </a:cubicBezTo>
                  <a:lnTo>
                    <a:pt x="923" y="752"/>
                  </a:lnTo>
                  <a:cubicBezTo>
                    <a:pt x="1005" y="724"/>
                    <a:pt x="1087" y="724"/>
                    <a:pt x="1169" y="724"/>
                  </a:cubicBezTo>
                  <a:cubicBezTo>
                    <a:pt x="1252" y="724"/>
                    <a:pt x="1334" y="697"/>
                    <a:pt x="1443" y="697"/>
                  </a:cubicBezTo>
                  <a:lnTo>
                    <a:pt x="2237" y="697"/>
                  </a:lnTo>
                  <a:cubicBezTo>
                    <a:pt x="2278" y="711"/>
                    <a:pt x="2319" y="711"/>
                    <a:pt x="2361" y="711"/>
                  </a:cubicBezTo>
                  <a:cubicBezTo>
                    <a:pt x="2402" y="711"/>
                    <a:pt x="2443" y="711"/>
                    <a:pt x="2484" y="724"/>
                  </a:cubicBezTo>
                  <a:cubicBezTo>
                    <a:pt x="2538" y="752"/>
                    <a:pt x="2621" y="752"/>
                    <a:pt x="2703" y="752"/>
                  </a:cubicBezTo>
                  <a:cubicBezTo>
                    <a:pt x="2840" y="779"/>
                    <a:pt x="3004" y="806"/>
                    <a:pt x="3168" y="834"/>
                  </a:cubicBezTo>
                  <a:lnTo>
                    <a:pt x="3196" y="834"/>
                  </a:lnTo>
                  <a:cubicBezTo>
                    <a:pt x="3223" y="834"/>
                    <a:pt x="3278" y="806"/>
                    <a:pt x="3305" y="779"/>
                  </a:cubicBezTo>
                  <a:cubicBezTo>
                    <a:pt x="3333" y="724"/>
                    <a:pt x="3333" y="642"/>
                    <a:pt x="3305" y="615"/>
                  </a:cubicBezTo>
                  <a:cubicBezTo>
                    <a:pt x="3168" y="478"/>
                    <a:pt x="3004" y="368"/>
                    <a:pt x="2867" y="286"/>
                  </a:cubicBezTo>
                  <a:cubicBezTo>
                    <a:pt x="2703" y="204"/>
                    <a:pt x="2511" y="149"/>
                    <a:pt x="2347" y="95"/>
                  </a:cubicBezTo>
                  <a:cubicBezTo>
                    <a:pt x="2128" y="40"/>
                    <a:pt x="1909" y="12"/>
                    <a:pt x="1717" y="12"/>
                  </a:cubicBezTo>
                  <a:cubicBezTo>
                    <a:pt x="1681" y="3"/>
                    <a:pt x="1644" y="0"/>
                    <a:pt x="1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49"/>
            <p:cNvSpPr/>
            <p:nvPr/>
          </p:nvSpPr>
          <p:spPr>
            <a:xfrm>
              <a:off x="3626875" y="4874950"/>
              <a:ext cx="127200" cy="74675"/>
            </a:xfrm>
            <a:custGeom>
              <a:rect b="b" l="l" r="r" t="t"/>
              <a:pathLst>
                <a:path extrusionOk="0" h="2987" w="5088">
                  <a:moveTo>
                    <a:pt x="3215" y="1"/>
                  </a:moveTo>
                  <a:cubicBezTo>
                    <a:pt x="3149" y="1"/>
                    <a:pt x="3081" y="3"/>
                    <a:pt x="3012" y="9"/>
                  </a:cubicBezTo>
                  <a:cubicBezTo>
                    <a:pt x="1835" y="118"/>
                    <a:pt x="849" y="1433"/>
                    <a:pt x="383" y="2555"/>
                  </a:cubicBezTo>
                  <a:cubicBezTo>
                    <a:pt x="301" y="2227"/>
                    <a:pt x="192" y="1898"/>
                    <a:pt x="27" y="1624"/>
                  </a:cubicBezTo>
                  <a:lnTo>
                    <a:pt x="27" y="1624"/>
                  </a:lnTo>
                  <a:cubicBezTo>
                    <a:pt x="0" y="2062"/>
                    <a:pt x="55" y="2528"/>
                    <a:pt x="192" y="2966"/>
                  </a:cubicBezTo>
                  <a:cubicBezTo>
                    <a:pt x="233" y="2980"/>
                    <a:pt x="276" y="2986"/>
                    <a:pt x="318" y="2986"/>
                  </a:cubicBezTo>
                  <a:cubicBezTo>
                    <a:pt x="447" y="2986"/>
                    <a:pt x="575" y="2925"/>
                    <a:pt x="657" y="2802"/>
                  </a:cubicBezTo>
                  <a:cubicBezTo>
                    <a:pt x="1424" y="1888"/>
                    <a:pt x="2420" y="1672"/>
                    <a:pt x="3211" y="1672"/>
                  </a:cubicBezTo>
                  <a:cubicBezTo>
                    <a:pt x="3890" y="1672"/>
                    <a:pt x="4417" y="1831"/>
                    <a:pt x="4518" y="1843"/>
                  </a:cubicBezTo>
                  <a:cubicBezTo>
                    <a:pt x="4546" y="1848"/>
                    <a:pt x="4575" y="1851"/>
                    <a:pt x="4602" y="1851"/>
                  </a:cubicBezTo>
                  <a:cubicBezTo>
                    <a:pt x="4868" y="1851"/>
                    <a:pt x="5088" y="1623"/>
                    <a:pt x="5038" y="1350"/>
                  </a:cubicBezTo>
                  <a:cubicBezTo>
                    <a:pt x="5012" y="935"/>
                    <a:pt x="4443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49"/>
            <p:cNvSpPr/>
            <p:nvPr/>
          </p:nvSpPr>
          <p:spPr>
            <a:xfrm>
              <a:off x="3277075" y="4875525"/>
              <a:ext cx="116400" cy="73150"/>
            </a:xfrm>
            <a:custGeom>
              <a:rect b="b" l="l" r="r" t="t"/>
              <a:pathLst>
                <a:path extrusionOk="0" h="2926" w="4656">
                  <a:moveTo>
                    <a:pt x="1575" y="0"/>
                  </a:moveTo>
                  <a:cubicBezTo>
                    <a:pt x="783" y="0"/>
                    <a:pt x="101" y="575"/>
                    <a:pt x="0" y="1382"/>
                  </a:cubicBezTo>
                  <a:cubicBezTo>
                    <a:pt x="0" y="1772"/>
                    <a:pt x="238" y="1880"/>
                    <a:pt x="426" y="1880"/>
                  </a:cubicBezTo>
                  <a:cubicBezTo>
                    <a:pt x="449" y="1880"/>
                    <a:pt x="472" y="1878"/>
                    <a:pt x="493" y="1875"/>
                  </a:cubicBezTo>
                  <a:cubicBezTo>
                    <a:pt x="586" y="1862"/>
                    <a:pt x="1101" y="1676"/>
                    <a:pt x="1772" y="1676"/>
                  </a:cubicBezTo>
                  <a:cubicBezTo>
                    <a:pt x="2489" y="1676"/>
                    <a:pt x="3385" y="1888"/>
                    <a:pt x="4135" y="2751"/>
                  </a:cubicBezTo>
                  <a:cubicBezTo>
                    <a:pt x="4229" y="2865"/>
                    <a:pt x="4350" y="2926"/>
                    <a:pt x="4443" y="2926"/>
                  </a:cubicBezTo>
                  <a:cubicBezTo>
                    <a:pt x="4484" y="2926"/>
                    <a:pt x="4520" y="2914"/>
                    <a:pt x="4546" y="2888"/>
                  </a:cubicBezTo>
                  <a:cubicBezTo>
                    <a:pt x="4628" y="2450"/>
                    <a:pt x="4655" y="1985"/>
                    <a:pt x="4600" y="1546"/>
                  </a:cubicBezTo>
                  <a:lnTo>
                    <a:pt x="4600" y="1546"/>
                  </a:lnTo>
                  <a:cubicBezTo>
                    <a:pt x="4463" y="1848"/>
                    <a:pt x="4381" y="2149"/>
                    <a:pt x="4354" y="2477"/>
                  </a:cubicBezTo>
                  <a:cubicBezTo>
                    <a:pt x="3861" y="1355"/>
                    <a:pt x="2875" y="68"/>
                    <a:pt x="1780" y="13"/>
                  </a:cubicBezTo>
                  <a:cubicBezTo>
                    <a:pt x="1711" y="4"/>
                    <a:pt x="1642" y="0"/>
                    <a:pt x="1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49"/>
            <p:cNvSpPr/>
            <p:nvPr/>
          </p:nvSpPr>
          <p:spPr>
            <a:xfrm>
              <a:off x="3397550" y="5075725"/>
              <a:ext cx="99975" cy="124450"/>
            </a:xfrm>
            <a:custGeom>
              <a:rect b="b" l="l" r="r" t="t"/>
              <a:pathLst>
                <a:path extrusionOk="0" h="4978" w="3999">
                  <a:moveTo>
                    <a:pt x="2164" y="0"/>
                  </a:moveTo>
                  <a:cubicBezTo>
                    <a:pt x="2081" y="28"/>
                    <a:pt x="2054" y="110"/>
                    <a:pt x="2081" y="192"/>
                  </a:cubicBezTo>
                  <a:lnTo>
                    <a:pt x="2081" y="274"/>
                  </a:lnTo>
                  <a:cubicBezTo>
                    <a:pt x="2081" y="329"/>
                    <a:pt x="2109" y="411"/>
                    <a:pt x="2136" y="493"/>
                  </a:cubicBezTo>
                  <a:cubicBezTo>
                    <a:pt x="2191" y="712"/>
                    <a:pt x="2218" y="931"/>
                    <a:pt x="2218" y="1151"/>
                  </a:cubicBezTo>
                  <a:lnTo>
                    <a:pt x="2218" y="1479"/>
                  </a:lnTo>
                  <a:lnTo>
                    <a:pt x="2218" y="1698"/>
                  </a:lnTo>
                  <a:cubicBezTo>
                    <a:pt x="2054" y="1643"/>
                    <a:pt x="1890" y="1643"/>
                    <a:pt x="1725" y="1616"/>
                  </a:cubicBezTo>
                  <a:cubicBezTo>
                    <a:pt x="1452" y="1616"/>
                    <a:pt x="1178" y="1643"/>
                    <a:pt x="931" y="1753"/>
                  </a:cubicBezTo>
                  <a:cubicBezTo>
                    <a:pt x="603" y="1862"/>
                    <a:pt x="356" y="2081"/>
                    <a:pt x="192" y="2355"/>
                  </a:cubicBezTo>
                  <a:cubicBezTo>
                    <a:pt x="55" y="2656"/>
                    <a:pt x="0" y="2985"/>
                    <a:pt x="55" y="3286"/>
                  </a:cubicBezTo>
                  <a:cubicBezTo>
                    <a:pt x="110" y="3587"/>
                    <a:pt x="247" y="3834"/>
                    <a:pt x="411" y="4053"/>
                  </a:cubicBezTo>
                  <a:cubicBezTo>
                    <a:pt x="548" y="4272"/>
                    <a:pt x="740" y="4436"/>
                    <a:pt x="959" y="4573"/>
                  </a:cubicBezTo>
                  <a:cubicBezTo>
                    <a:pt x="1150" y="4710"/>
                    <a:pt x="1342" y="4792"/>
                    <a:pt x="1561" y="4874"/>
                  </a:cubicBezTo>
                  <a:cubicBezTo>
                    <a:pt x="1725" y="4929"/>
                    <a:pt x="1917" y="4957"/>
                    <a:pt x="2081" y="4957"/>
                  </a:cubicBezTo>
                  <a:cubicBezTo>
                    <a:pt x="2150" y="4970"/>
                    <a:pt x="2218" y="4977"/>
                    <a:pt x="2287" y="4977"/>
                  </a:cubicBezTo>
                  <a:cubicBezTo>
                    <a:pt x="2355" y="4977"/>
                    <a:pt x="2424" y="4970"/>
                    <a:pt x="2492" y="4957"/>
                  </a:cubicBezTo>
                  <a:cubicBezTo>
                    <a:pt x="2739" y="4957"/>
                    <a:pt x="2848" y="4929"/>
                    <a:pt x="2848" y="4929"/>
                  </a:cubicBezTo>
                  <a:cubicBezTo>
                    <a:pt x="2903" y="4902"/>
                    <a:pt x="2958" y="4847"/>
                    <a:pt x="2958" y="4792"/>
                  </a:cubicBezTo>
                  <a:cubicBezTo>
                    <a:pt x="2985" y="4710"/>
                    <a:pt x="2930" y="4655"/>
                    <a:pt x="2848" y="4628"/>
                  </a:cubicBezTo>
                  <a:lnTo>
                    <a:pt x="2519" y="4601"/>
                  </a:lnTo>
                  <a:cubicBezTo>
                    <a:pt x="2437" y="4573"/>
                    <a:pt x="2300" y="4546"/>
                    <a:pt x="2191" y="4518"/>
                  </a:cubicBezTo>
                  <a:cubicBezTo>
                    <a:pt x="2027" y="4464"/>
                    <a:pt x="1890" y="4409"/>
                    <a:pt x="1753" y="4354"/>
                  </a:cubicBezTo>
                  <a:cubicBezTo>
                    <a:pt x="1616" y="4272"/>
                    <a:pt x="1479" y="4190"/>
                    <a:pt x="1342" y="4080"/>
                  </a:cubicBezTo>
                  <a:cubicBezTo>
                    <a:pt x="1178" y="3971"/>
                    <a:pt x="1068" y="3834"/>
                    <a:pt x="959" y="3670"/>
                  </a:cubicBezTo>
                  <a:cubicBezTo>
                    <a:pt x="877" y="3533"/>
                    <a:pt x="794" y="3368"/>
                    <a:pt x="767" y="3177"/>
                  </a:cubicBezTo>
                  <a:cubicBezTo>
                    <a:pt x="740" y="3012"/>
                    <a:pt x="767" y="2848"/>
                    <a:pt x="849" y="2711"/>
                  </a:cubicBezTo>
                  <a:cubicBezTo>
                    <a:pt x="904" y="2547"/>
                    <a:pt x="1041" y="2437"/>
                    <a:pt x="1178" y="2383"/>
                  </a:cubicBezTo>
                  <a:cubicBezTo>
                    <a:pt x="1342" y="2328"/>
                    <a:pt x="1534" y="2273"/>
                    <a:pt x="1725" y="2273"/>
                  </a:cubicBezTo>
                  <a:cubicBezTo>
                    <a:pt x="1782" y="2265"/>
                    <a:pt x="1838" y="2262"/>
                    <a:pt x="1894" y="2262"/>
                  </a:cubicBezTo>
                  <a:cubicBezTo>
                    <a:pt x="2029" y="2262"/>
                    <a:pt x="2165" y="2281"/>
                    <a:pt x="2300" y="2301"/>
                  </a:cubicBezTo>
                  <a:cubicBezTo>
                    <a:pt x="2465" y="2328"/>
                    <a:pt x="2656" y="2383"/>
                    <a:pt x="2821" y="2437"/>
                  </a:cubicBezTo>
                  <a:cubicBezTo>
                    <a:pt x="2958" y="2520"/>
                    <a:pt x="3094" y="2574"/>
                    <a:pt x="3231" y="2656"/>
                  </a:cubicBezTo>
                  <a:cubicBezTo>
                    <a:pt x="3368" y="2711"/>
                    <a:pt x="3450" y="2793"/>
                    <a:pt x="3533" y="2821"/>
                  </a:cubicBezTo>
                  <a:lnTo>
                    <a:pt x="3806" y="3040"/>
                  </a:lnTo>
                  <a:cubicBezTo>
                    <a:pt x="3820" y="3054"/>
                    <a:pt x="3841" y="3060"/>
                    <a:pt x="3865" y="3060"/>
                  </a:cubicBezTo>
                  <a:cubicBezTo>
                    <a:pt x="3889" y="3060"/>
                    <a:pt x="3916" y="3054"/>
                    <a:pt x="3943" y="3040"/>
                  </a:cubicBezTo>
                  <a:cubicBezTo>
                    <a:pt x="3971" y="3012"/>
                    <a:pt x="3998" y="2958"/>
                    <a:pt x="3971" y="2903"/>
                  </a:cubicBezTo>
                  <a:lnTo>
                    <a:pt x="3916" y="2821"/>
                  </a:lnTo>
                  <a:cubicBezTo>
                    <a:pt x="3889" y="2793"/>
                    <a:pt x="3834" y="2711"/>
                    <a:pt x="3752" y="2629"/>
                  </a:cubicBezTo>
                  <a:cubicBezTo>
                    <a:pt x="3669" y="2520"/>
                    <a:pt x="3560" y="2410"/>
                    <a:pt x="3478" y="2328"/>
                  </a:cubicBezTo>
                  <a:cubicBezTo>
                    <a:pt x="3341" y="2218"/>
                    <a:pt x="3177" y="2109"/>
                    <a:pt x="3040" y="2027"/>
                  </a:cubicBezTo>
                  <a:lnTo>
                    <a:pt x="2958" y="1972"/>
                  </a:lnTo>
                  <a:cubicBezTo>
                    <a:pt x="2958" y="1917"/>
                    <a:pt x="2958" y="1862"/>
                    <a:pt x="2930" y="1780"/>
                  </a:cubicBezTo>
                  <a:cubicBezTo>
                    <a:pt x="2903" y="1671"/>
                    <a:pt x="2875" y="1561"/>
                    <a:pt x="2875" y="1452"/>
                  </a:cubicBezTo>
                  <a:cubicBezTo>
                    <a:pt x="2848" y="1315"/>
                    <a:pt x="2793" y="1178"/>
                    <a:pt x="2766" y="1068"/>
                  </a:cubicBezTo>
                  <a:cubicBezTo>
                    <a:pt x="2684" y="822"/>
                    <a:pt x="2602" y="603"/>
                    <a:pt x="2492" y="384"/>
                  </a:cubicBezTo>
                  <a:cubicBezTo>
                    <a:pt x="2465" y="302"/>
                    <a:pt x="2410" y="220"/>
                    <a:pt x="2383" y="165"/>
                  </a:cubicBezTo>
                  <a:lnTo>
                    <a:pt x="2355" y="83"/>
                  </a:lnTo>
                  <a:cubicBezTo>
                    <a:pt x="2300" y="28"/>
                    <a:pt x="2246" y="0"/>
                    <a:pt x="2164" y="0"/>
                  </a:cubicBezTo>
                  <a:close/>
                </a:path>
              </a:pathLst>
            </a:custGeom>
            <a:solidFill>
              <a:srgbClr val="8946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49"/>
            <p:cNvSpPr/>
            <p:nvPr/>
          </p:nvSpPr>
          <p:spPr>
            <a:xfrm>
              <a:off x="3113475" y="4985325"/>
              <a:ext cx="100650" cy="175675"/>
            </a:xfrm>
            <a:custGeom>
              <a:rect b="b" l="l" r="r" t="t"/>
              <a:pathLst>
                <a:path extrusionOk="0" h="7027" w="4026">
                  <a:moveTo>
                    <a:pt x="510" y="0"/>
                  </a:moveTo>
                  <a:cubicBezTo>
                    <a:pt x="231" y="0"/>
                    <a:pt x="61" y="286"/>
                    <a:pt x="192" y="522"/>
                  </a:cubicBezTo>
                  <a:lnTo>
                    <a:pt x="192" y="550"/>
                  </a:lnTo>
                  <a:cubicBezTo>
                    <a:pt x="657" y="1180"/>
                    <a:pt x="1123" y="1809"/>
                    <a:pt x="1588" y="2412"/>
                  </a:cubicBezTo>
                  <a:cubicBezTo>
                    <a:pt x="1123" y="2822"/>
                    <a:pt x="630" y="3233"/>
                    <a:pt x="192" y="3644"/>
                  </a:cubicBezTo>
                  <a:cubicBezTo>
                    <a:pt x="110" y="3699"/>
                    <a:pt x="82" y="3781"/>
                    <a:pt x="55" y="3863"/>
                  </a:cubicBezTo>
                  <a:cubicBezTo>
                    <a:pt x="0" y="4082"/>
                    <a:pt x="137" y="4328"/>
                    <a:pt x="356" y="4356"/>
                  </a:cubicBezTo>
                  <a:cubicBezTo>
                    <a:pt x="931" y="4493"/>
                    <a:pt x="1479" y="4630"/>
                    <a:pt x="2026" y="4767"/>
                  </a:cubicBezTo>
                  <a:cubicBezTo>
                    <a:pt x="1862" y="5369"/>
                    <a:pt x="1698" y="5999"/>
                    <a:pt x="1534" y="6601"/>
                  </a:cubicBezTo>
                  <a:lnTo>
                    <a:pt x="1534" y="6628"/>
                  </a:lnTo>
                  <a:cubicBezTo>
                    <a:pt x="1469" y="6844"/>
                    <a:pt x="1643" y="7026"/>
                    <a:pt x="1840" y="7026"/>
                  </a:cubicBezTo>
                  <a:cubicBezTo>
                    <a:pt x="1893" y="7026"/>
                    <a:pt x="1947" y="7013"/>
                    <a:pt x="1999" y="6984"/>
                  </a:cubicBezTo>
                  <a:cubicBezTo>
                    <a:pt x="2328" y="6793"/>
                    <a:pt x="2656" y="6574"/>
                    <a:pt x="2957" y="6382"/>
                  </a:cubicBezTo>
                  <a:cubicBezTo>
                    <a:pt x="3286" y="6163"/>
                    <a:pt x="3615" y="5971"/>
                    <a:pt x="3943" y="5752"/>
                  </a:cubicBezTo>
                  <a:cubicBezTo>
                    <a:pt x="3998" y="5697"/>
                    <a:pt x="4025" y="5615"/>
                    <a:pt x="3998" y="5561"/>
                  </a:cubicBezTo>
                  <a:cubicBezTo>
                    <a:pt x="3958" y="5501"/>
                    <a:pt x="3905" y="5456"/>
                    <a:pt x="3847" y="5456"/>
                  </a:cubicBezTo>
                  <a:cubicBezTo>
                    <a:pt x="3825" y="5456"/>
                    <a:pt x="3802" y="5463"/>
                    <a:pt x="3779" y="5478"/>
                  </a:cubicBezTo>
                  <a:cubicBezTo>
                    <a:pt x="3450" y="5615"/>
                    <a:pt x="3094" y="5780"/>
                    <a:pt x="2738" y="5944"/>
                  </a:cubicBezTo>
                  <a:lnTo>
                    <a:pt x="2382" y="6108"/>
                  </a:lnTo>
                  <a:cubicBezTo>
                    <a:pt x="2547" y="5588"/>
                    <a:pt x="2711" y="5068"/>
                    <a:pt x="2903" y="4575"/>
                  </a:cubicBezTo>
                  <a:cubicBezTo>
                    <a:pt x="2957" y="4356"/>
                    <a:pt x="2848" y="4164"/>
                    <a:pt x="2629" y="4109"/>
                  </a:cubicBezTo>
                  <a:lnTo>
                    <a:pt x="1342" y="3753"/>
                  </a:lnTo>
                  <a:lnTo>
                    <a:pt x="2465" y="2768"/>
                  </a:lnTo>
                  <a:cubicBezTo>
                    <a:pt x="2601" y="2631"/>
                    <a:pt x="2629" y="2384"/>
                    <a:pt x="2492" y="2220"/>
                  </a:cubicBezTo>
                  <a:cubicBezTo>
                    <a:pt x="2109" y="1727"/>
                    <a:pt x="1698" y="1262"/>
                    <a:pt x="1315" y="796"/>
                  </a:cubicBezTo>
                  <a:lnTo>
                    <a:pt x="1315" y="796"/>
                  </a:lnTo>
                  <a:lnTo>
                    <a:pt x="1588" y="851"/>
                  </a:lnTo>
                  <a:cubicBezTo>
                    <a:pt x="1972" y="878"/>
                    <a:pt x="2355" y="933"/>
                    <a:pt x="2766" y="988"/>
                  </a:cubicBezTo>
                  <a:cubicBezTo>
                    <a:pt x="2774" y="989"/>
                    <a:pt x="2783" y="989"/>
                    <a:pt x="2791" y="989"/>
                  </a:cubicBezTo>
                  <a:cubicBezTo>
                    <a:pt x="2989" y="989"/>
                    <a:pt x="3031" y="685"/>
                    <a:pt x="2820" y="632"/>
                  </a:cubicBezTo>
                  <a:cubicBezTo>
                    <a:pt x="2437" y="522"/>
                    <a:pt x="2054" y="413"/>
                    <a:pt x="1698" y="303"/>
                  </a:cubicBezTo>
                  <a:cubicBezTo>
                    <a:pt x="1315" y="194"/>
                    <a:pt x="931" y="112"/>
                    <a:pt x="548" y="2"/>
                  </a:cubicBezTo>
                  <a:cubicBezTo>
                    <a:pt x="535" y="1"/>
                    <a:pt x="522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49"/>
            <p:cNvSpPr/>
            <p:nvPr/>
          </p:nvSpPr>
          <p:spPr>
            <a:xfrm>
              <a:off x="3379750" y="5234800"/>
              <a:ext cx="305325" cy="137875"/>
            </a:xfrm>
            <a:custGeom>
              <a:rect b="b" l="l" r="r" t="t"/>
              <a:pathLst>
                <a:path extrusionOk="0" h="5515" w="12213">
                  <a:moveTo>
                    <a:pt x="9745" y="1"/>
                  </a:moveTo>
                  <a:cubicBezTo>
                    <a:pt x="9197" y="1"/>
                    <a:pt x="8727" y="235"/>
                    <a:pt x="8270" y="483"/>
                  </a:cubicBezTo>
                  <a:cubicBezTo>
                    <a:pt x="7108" y="1146"/>
                    <a:pt x="4799" y="1851"/>
                    <a:pt x="1695" y="1851"/>
                  </a:cubicBezTo>
                  <a:cubicBezTo>
                    <a:pt x="1213" y="1851"/>
                    <a:pt x="711" y="1834"/>
                    <a:pt x="192" y="1797"/>
                  </a:cubicBezTo>
                  <a:cubicBezTo>
                    <a:pt x="0" y="1797"/>
                    <a:pt x="0" y="3796"/>
                    <a:pt x="2218" y="4836"/>
                  </a:cubicBezTo>
                  <a:cubicBezTo>
                    <a:pt x="3186" y="5290"/>
                    <a:pt x="4637" y="5515"/>
                    <a:pt x="6092" y="5515"/>
                  </a:cubicBezTo>
                  <a:cubicBezTo>
                    <a:pt x="7972" y="5515"/>
                    <a:pt x="9857" y="5139"/>
                    <a:pt x="10706" y="4398"/>
                  </a:cubicBezTo>
                  <a:cubicBezTo>
                    <a:pt x="12212" y="3057"/>
                    <a:pt x="11418" y="510"/>
                    <a:pt x="10515" y="154"/>
                  </a:cubicBezTo>
                  <a:cubicBezTo>
                    <a:pt x="10240" y="46"/>
                    <a:pt x="9985" y="1"/>
                    <a:pt x="9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49"/>
            <p:cNvSpPr/>
            <p:nvPr/>
          </p:nvSpPr>
          <p:spPr>
            <a:xfrm>
              <a:off x="3492700" y="5274250"/>
              <a:ext cx="30150" cy="97900"/>
            </a:xfrm>
            <a:custGeom>
              <a:rect b="b" l="l" r="r" t="t"/>
              <a:pathLst>
                <a:path extrusionOk="0" h="3916" w="1206">
                  <a:moveTo>
                    <a:pt x="356" y="0"/>
                  </a:moveTo>
                  <a:cubicBezTo>
                    <a:pt x="247" y="27"/>
                    <a:pt x="110" y="55"/>
                    <a:pt x="0" y="55"/>
                  </a:cubicBezTo>
                  <a:lnTo>
                    <a:pt x="822" y="3916"/>
                  </a:lnTo>
                  <a:lnTo>
                    <a:pt x="1205" y="3916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49"/>
            <p:cNvSpPr/>
            <p:nvPr/>
          </p:nvSpPr>
          <p:spPr>
            <a:xfrm>
              <a:off x="3551575" y="5258500"/>
              <a:ext cx="69150" cy="104075"/>
            </a:xfrm>
            <a:custGeom>
              <a:rect b="b" l="l" r="r" t="t"/>
              <a:pathLst>
                <a:path extrusionOk="0" h="4163" w="2766">
                  <a:moveTo>
                    <a:pt x="356" y="0"/>
                  </a:moveTo>
                  <a:cubicBezTo>
                    <a:pt x="247" y="55"/>
                    <a:pt x="137" y="82"/>
                    <a:pt x="0" y="137"/>
                  </a:cubicBezTo>
                  <a:lnTo>
                    <a:pt x="2382" y="4162"/>
                  </a:lnTo>
                  <a:lnTo>
                    <a:pt x="2766" y="4053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49"/>
            <p:cNvSpPr/>
            <p:nvPr/>
          </p:nvSpPr>
          <p:spPr>
            <a:xfrm>
              <a:off x="3428350" y="5280400"/>
              <a:ext cx="13725" cy="76700"/>
            </a:xfrm>
            <a:custGeom>
              <a:rect b="b" l="l" r="r" t="t"/>
              <a:pathLst>
                <a:path extrusionOk="0" h="3068" w="549">
                  <a:moveTo>
                    <a:pt x="165" y="1"/>
                  </a:moveTo>
                  <a:lnTo>
                    <a:pt x="1" y="2876"/>
                  </a:lnTo>
                  <a:cubicBezTo>
                    <a:pt x="83" y="2930"/>
                    <a:pt x="165" y="2958"/>
                    <a:pt x="274" y="3012"/>
                  </a:cubicBezTo>
                  <a:lnTo>
                    <a:pt x="384" y="3067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2" name="Google Shape;1492;p49"/>
          <p:cNvGrpSpPr/>
          <p:nvPr/>
        </p:nvGrpSpPr>
        <p:grpSpPr>
          <a:xfrm flipH="1" rot="1020892">
            <a:off x="190716" y="305657"/>
            <a:ext cx="1338170" cy="1064682"/>
            <a:chOff x="3131950" y="238225"/>
            <a:chExt cx="1329175" cy="1057525"/>
          </a:xfrm>
        </p:grpSpPr>
        <p:sp>
          <p:nvSpPr>
            <p:cNvPr id="1493" name="Google Shape;1493;p49"/>
            <p:cNvSpPr/>
            <p:nvPr/>
          </p:nvSpPr>
          <p:spPr>
            <a:xfrm>
              <a:off x="3950650" y="238225"/>
              <a:ext cx="510475" cy="541150"/>
            </a:xfrm>
            <a:custGeom>
              <a:rect b="b" l="l" r="r" t="t"/>
              <a:pathLst>
                <a:path extrusionOk="0" h="21646" w="20419">
                  <a:moveTo>
                    <a:pt x="12075" y="1"/>
                  </a:moveTo>
                  <a:cubicBezTo>
                    <a:pt x="11337" y="1"/>
                    <a:pt x="10494" y="95"/>
                    <a:pt x="9584" y="325"/>
                  </a:cubicBezTo>
                  <a:cubicBezTo>
                    <a:pt x="6544" y="1064"/>
                    <a:pt x="1835" y="4103"/>
                    <a:pt x="0" y="10127"/>
                  </a:cubicBezTo>
                  <a:lnTo>
                    <a:pt x="0" y="20176"/>
                  </a:lnTo>
                  <a:lnTo>
                    <a:pt x="5997" y="20176"/>
                  </a:lnTo>
                  <a:cubicBezTo>
                    <a:pt x="7580" y="21304"/>
                    <a:pt x="9287" y="21645"/>
                    <a:pt x="10456" y="21645"/>
                  </a:cubicBezTo>
                  <a:cubicBezTo>
                    <a:pt x="11188" y="21645"/>
                    <a:pt x="11709" y="21512"/>
                    <a:pt x="11856" y="21354"/>
                  </a:cubicBezTo>
                  <a:cubicBezTo>
                    <a:pt x="12212" y="20943"/>
                    <a:pt x="11829" y="18889"/>
                    <a:pt x="11336" y="17876"/>
                  </a:cubicBezTo>
                  <a:cubicBezTo>
                    <a:pt x="14540" y="17876"/>
                    <a:pt x="17059" y="16178"/>
                    <a:pt x="17114" y="15850"/>
                  </a:cubicBezTo>
                  <a:cubicBezTo>
                    <a:pt x="17196" y="15521"/>
                    <a:pt x="16183" y="13796"/>
                    <a:pt x="14923" y="12975"/>
                  </a:cubicBezTo>
                  <a:cubicBezTo>
                    <a:pt x="16374" y="12537"/>
                    <a:pt x="19961" y="10593"/>
                    <a:pt x="20180" y="9196"/>
                  </a:cubicBezTo>
                  <a:cubicBezTo>
                    <a:pt x="20419" y="7845"/>
                    <a:pt x="15455" y="5162"/>
                    <a:pt x="12404" y="5162"/>
                  </a:cubicBezTo>
                  <a:cubicBezTo>
                    <a:pt x="12302" y="5162"/>
                    <a:pt x="12201" y="5165"/>
                    <a:pt x="12103" y="5171"/>
                  </a:cubicBezTo>
                  <a:cubicBezTo>
                    <a:pt x="14019" y="3501"/>
                    <a:pt x="15087" y="1502"/>
                    <a:pt x="15005" y="1036"/>
                  </a:cubicBezTo>
                  <a:cubicBezTo>
                    <a:pt x="14948" y="519"/>
                    <a:pt x="13801" y="1"/>
                    <a:pt x="120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49"/>
            <p:cNvSpPr/>
            <p:nvPr/>
          </p:nvSpPr>
          <p:spPr>
            <a:xfrm>
              <a:off x="3903425" y="422925"/>
              <a:ext cx="256700" cy="290275"/>
            </a:xfrm>
            <a:custGeom>
              <a:rect b="b" l="l" r="r" t="t"/>
              <a:pathLst>
                <a:path extrusionOk="0" h="11611" w="10268">
                  <a:moveTo>
                    <a:pt x="0" y="1"/>
                  </a:moveTo>
                  <a:lnTo>
                    <a:pt x="0" y="11611"/>
                  </a:lnTo>
                  <a:lnTo>
                    <a:pt x="7831" y="11611"/>
                  </a:lnTo>
                  <a:cubicBezTo>
                    <a:pt x="8406" y="11200"/>
                    <a:pt x="10268" y="8873"/>
                    <a:pt x="8516" y="4711"/>
                  </a:cubicBezTo>
                  <a:cubicBezTo>
                    <a:pt x="6736" y="549"/>
                    <a:pt x="3204" y="1"/>
                    <a:pt x="3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49"/>
            <p:cNvSpPr/>
            <p:nvPr/>
          </p:nvSpPr>
          <p:spPr>
            <a:xfrm>
              <a:off x="4077275" y="663900"/>
              <a:ext cx="185550" cy="300525"/>
            </a:xfrm>
            <a:custGeom>
              <a:rect b="b" l="l" r="r" t="t"/>
              <a:pathLst>
                <a:path extrusionOk="0" h="12021" w="7422">
                  <a:moveTo>
                    <a:pt x="1" y="0"/>
                  </a:moveTo>
                  <a:cubicBezTo>
                    <a:pt x="3204" y="4299"/>
                    <a:pt x="3013" y="12021"/>
                    <a:pt x="3013" y="12021"/>
                  </a:cubicBezTo>
                  <a:lnTo>
                    <a:pt x="7421" y="12021"/>
                  </a:lnTo>
                  <a:cubicBezTo>
                    <a:pt x="6983" y="7174"/>
                    <a:pt x="4820" y="2766"/>
                    <a:pt x="1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49"/>
            <p:cNvSpPr/>
            <p:nvPr/>
          </p:nvSpPr>
          <p:spPr>
            <a:xfrm>
              <a:off x="4089600" y="622275"/>
              <a:ext cx="352550" cy="140900"/>
            </a:xfrm>
            <a:custGeom>
              <a:rect b="b" l="l" r="r" t="t"/>
              <a:pathLst>
                <a:path extrusionOk="0" h="5636" w="14102">
                  <a:moveTo>
                    <a:pt x="6150" y="1"/>
                  </a:moveTo>
                  <a:cubicBezTo>
                    <a:pt x="4258" y="1"/>
                    <a:pt x="2405" y="320"/>
                    <a:pt x="685" y="981"/>
                  </a:cubicBezTo>
                  <a:lnTo>
                    <a:pt x="1" y="2185"/>
                  </a:lnTo>
                  <a:cubicBezTo>
                    <a:pt x="368" y="2144"/>
                    <a:pt x="742" y="2124"/>
                    <a:pt x="1119" y="2124"/>
                  </a:cubicBezTo>
                  <a:cubicBezTo>
                    <a:pt x="6190" y="2124"/>
                    <a:pt x="11884" y="5636"/>
                    <a:pt x="11884" y="5636"/>
                  </a:cubicBezTo>
                  <a:lnTo>
                    <a:pt x="14102" y="1830"/>
                  </a:lnTo>
                  <a:cubicBezTo>
                    <a:pt x="11543" y="630"/>
                    <a:pt x="8808" y="1"/>
                    <a:pt x="6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49"/>
            <p:cNvSpPr/>
            <p:nvPr/>
          </p:nvSpPr>
          <p:spPr>
            <a:xfrm>
              <a:off x="3160025" y="866525"/>
              <a:ext cx="136225" cy="192225"/>
            </a:xfrm>
            <a:custGeom>
              <a:rect b="b" l="l" r="r" t="t"/>
              <a:pathLst>
                <a:path extrusionOk="0" h="7689" w="5449">
                  <a:moveTo>
                    <a:pt x="4436" y="0"/>
                  </a:moveTo>
                  <a:cubicBezTo>
                    <a:pt x="4244" y="28"/>
                    <a:pt x="4080" y="28"/>
                    <a:pt x="3888" y="82"/>
                  </a:cubicBezTo>
                  <a:cubicBezTo>
                    <a:pt x="3697" y="110"/>
                    <a:pt x="3478" y="164"/>
                    <a:pt x="3259" y="247"/>
                  </a:cubicBezTo>
                  <a:cubicBezTo>
                    <a:pt x="3012" y="329"/>
                    <a:pt x="2766" y="466"/>
                    <a:pt x="2547" y="603"/>
                  </a:cubicBezTo>
                  <a:cubicBezTo>
                    <a:pt x="2300" y="739"/>
                    <a:pt x="2054" y="904"/>
                    <a:pt x="1807" y="1095"/>
                  </a:cubicBezTo>
                  <a:cubicBezTo>
                    <a:pt x="1698" y="1205"/>
                    <a:pt x="1588" y="1314"/>
                    <a:pt x="1479" y="1424"/>
                  </a:cubicBezTo>
                  <a:cubicBezTo>
                    <a:pt x="1342" y="1534"/>
                    <a:pt x="1232" y="1670"/>
                    <a:pt x="1123" y="1807"/>
                  </a:cubicBezTo>
                  <a:cubicBezTo>
                    <a:pt x="712" y="2328"/>
                    <a:pt x="411" y="2930"/>
                    <a:pt x="219" y="3587"/>
                  </a:cubicBezTo>
                  <a:cubicBezTo>
                    <a:pt x="137" y="3888"/>
                    <a:pt x="55" y="4217"/>
                    <a:pt x="28" y="4518"/>
                  </a:cubicBezTo>
                  <a:cubicBezTo>
                    <a:pt x="0" y="4682"/>
                    <a:pt x="0" y="4819"/>
                    <a:pt x="0" y="4984"/>
                  </a:cubicBezTo>
                  <a:lnTo>
                    <a:pt x="0" y="5203"/>
                  </a:lnTo>
                  <a:lnTo>
                    <a:pt x="28" y="5394"/>
                  </a:lnTo>
                  <a:cubicBezTo>
                    <a:pt x="28" y="5531"/>
                    <a:pt x="55" y="5668"/>
                    <a:pt x="82" y="5805"/>
                  </a:cubicBezTo>
                  <a:cubicBezTo>
                    <a:pt x="82" y="5915"/>
                    <a:pt x="110" y="6051"/>
                    <a:pt x="137" y="6161"/>
                  </a:cubicBezTo>
                  <a:cubicBezTo>
                    <a:pt x="219" y="6407"/>
                    <a:pt x="274" y="6599"/>
                    <a:pt x="329" y="6791"/>
                  </a:cubicBezTo>
                  <a:cubicBezTo>
                    <a:pt x="411" y="6955"/>
                    <a:pt x="493" y="7119"/>
                    <a:pt x="575" y="7229"/>
                  </a:cubicBezTo>
                  <a:cubicBezTo>
                    <a:pt x="630" y="7366"/>
                    <a:pt x="685" y="7448"/>
                    <a:pt x="739" y="7503"/>
                  </a:cubicBezTo>
                  <a:cubicBezTo>
                    <a:pt x="767" y="7585"/>
                    <a:pt x="794" y="7612"/>
                    <a:pt x="794" y="7612"/>
                  </a:cubicBezTo>
                  <a:cubicBezTo>
                    <a:pt x="822" y="7640"/>
                    <a:pt x="822" y="7640"/>
                    <a:pt x="849" y="7667"/>
                  </a:cubicBezTo>
                  <a:cubicBezTo>
                    <a:pt x="872" y="7682"/>
                    <a:pt x="897" y="7689"/>
                    <a:pt x="922" y="7689"/>
                  </a:cubicBezTo>
                  <a:cubicBezTo>
                    <a:pt x="988" y="7689"/>
                    <a:pt x="1056" y="7644"/>
                    <a:pt x="1095" y="7585"/>
                  </a:cubicBezTo>
                  <a:lnTo>
                    <a:pt x="1150" y="7475"/>
                  </a:lnTo>
                  <a:cubicBezTo>
                    <a:pt x="1178" y="7421"/>
                    <a:pt x="1232" y="7311"/>
                    <a:pt x="1287" y="7201"/>
                  </a:cubicBezTo>
                  <a:cubicBezTo>
                    <a:pt x="1342" y="7092"/>
                    <a:pt x="1397" y="6955"/>
                    <a:pt x="1479" y="6791"/>
                  </a:cubicBezTo>
                  <a:cubicBezTo>
                    <a:pt x="1561" y="6626"/>
                    <a:pt x="1643" y="6462"/>
                    <a:pt x="1725" y="6270"/>
                  </a:cubicBezTo>
                  <a:cubicBezTo>
                    <a:pt x="1780" y="6106"/>
                    <a:pt x="1889" y="5915"/>
                    <a:pt x="1972" y="5723"/>
                  </a:cubicBezTo>
                  <a:cubicBezTo>
                    <a:pt x="2054" y="5531"/>
                    <a:pt x="2191" y="5340"/>
                    <a:pt x="2273" y="5148"/>
                  </a:cubicBezTo>
                  <a:cubicBezTo>
                    <a:pt x="2328" y="5038"/>
                    <a:pt x="2382" y="4956"/>
                    <a:pt x="2437" y="4874"/>
                  </a:cubicBezTo>
                  <a:cubicBezTo>
                    <a:pt x="2519" y="4765"/>
                    <a:pt x="2547" y="4682"/>
                    <a:pt x="2601" y="4600"/>
                  </a:cubicBezTo>
                  <a:cubicBezTo>
                    <a:pt x="2711" y="4409"/>
                    <a:pt x="2848" y="4217"/>
                    <a:pt x="2957" y="4053"/>
                  </a:cubicBezTo>
                  <a:cubicBezTo>
                    <a:pt x="3067" y="3888"/>
                    <a:pt x="3204" y="3697"/>
                    <a:pt x="3341" y="3560"/>
                  </a:cubicBezTo>
                  <a:cubicBezTo>
                    <a:pt x="3478" y="3395"/>
                    <a:pt x="3587" y="3204"/>
                    <a:pt x="3724" y="3067"/>
                  </a:cubicBezTo>
                  <a:cubicBezTo>
                    <a:pt x="3779" y="2985"/>
                    <a:pt x="3834" y="2903"/>
                    <a:pt x="3916" y="2820"/>
                  </a:cubicBezTo>
                  <a:cubicBezTo>
                    <a:pt x="3970" y="2738"/>
                    <a:pt x="4025" y="2656"/>
                    <a:pt x="4080" y="2601"/>
                  </a:cubicBezTo>
                  <a:lnTo>
                    <a:pt x="4436" y="2136"/>
                  </a:lnTo>
                  <a:cubicBezTo>
                    <a:pt x="4573" y="1999"/>
                    <a:pt x="4682" y="1862"/>
                    <a:pt x="4792" y="1725"/>
                  </a:cubicBezTo>
                  <a:lnTo>
                    <a:pt x="5038" y="1397"/>
                  </a:lnTo>
                  <a:cubicBezTo>
                    <a:pt x="5203" y="1178"/>
                    <a:pt x="5285" y="1041"/>
                    <a:pt x="5285" y="1041"/>
                  </a:cubicBezTo>
                  <a:cubicBezTo>
                    <a:pt x="5339" y="958"/>
                    <a:pt x="5367" y="876"/>
                    <a:pt x="5394" y="794"/>
                  </a:cubicBezTo>
                  <a:cubicBezTo>
                    <a:pt x="5449" y="438"/>
                    <a:pt x="5203" y="110"/>
                    <a:pt x="4847" y="28"/>
                  </a:cubicBezTo>
                  <a:cubicBezTo>
                    <a:pt x="4710" y="0"/>
                    <a:pt x="4573" y="0"/>
                    <a:pt x="4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49"/>
            <p:cNvSpPr/>
            <p:nvPr/>
          </p:nvSpPr>
          <p:spPr>
            <a:xfrm>
              <a:off x="3227100" y="510000"/>
              <a:ext cx="818725" cy="785750"/>
            </a:xfrm>
            <a:custGeom>
              <a:rect b="b" l="l" r="r" t="t"/>
              <a:pathLst>
                <a:path extrusionOk="0" h="31430" w="32749">
                  <a:moveTo>
                    <a:pt x="15397" y="1"/>
                  </a:moveTo>
                  <a:cubicBezTo>
                    <a:pt x="14491" y="1"/>
                    <a:pt x="13597" y="88"/>
                    <a:pt x="12733" y="269"/>
                  </a:cubicBezTo>
                  <a:cubicBezTo>
                    <a:pt x="5696" y="1748"/>
                    <a:pt x="2629" y="6923"/>
                    <a:pt x="2629" y="6923"/>
                  </a:cubicBezTo>
                  <a:cubicBezTo>
                    <a:pt x="1561" y="8402"/>
                    <a:pt x="822" y="10099"/>
                    <a:pt x="411" y="11879"/>
                  </a:cubicBezTo>
                  <a:cubicBezTo>
                    <a:pt x="137" y="13248"/>
                    <a:pt x="1" y="17191"/>
                    <a:pt x="1315" y="19217"/>
                  </a:cubicBezTo>
                  <a:cubicBezTo>
                    <a:pt x="740" y="20860"/>
                    <a:pt x="548" y="22914"/>
                    <a:pt x="986" y="24447"/>
                  </a:cubicBezTo>
                  <a:cubicBezTo>
                    <a:pt x="1123" y="24940"/>
                    <a:pt x="2903" y="31429"/>
                    <a:pt x="13883" y="31429"/>
                  </a:cubicBezTo>
                  <a:cubicBezTo>
                    <a:pt x="24863" y="31429"/>
                    <a:pt x="28094" y="22202"/>
                    <a:pt x="28094" y="22202"/>
                  </a:cubicBezTo>
                  <a:cubicBezTo>
                    <a:pt x="28094" y="22202"/>
                    <a:pt x="32748" y="18587"/>
                    <a:pt x="30585" y="10537"/>
                  </a:cubicBezTo>
                  <a:cubicBezTo>
                    <a:pt x="28976" y="4437"/>
                    <a:pt x="21868" y="1"/>
                    <a:pt x="15397" y="1"/>
                  </a:cubicBezTo>
                  <a:close/>
                </a:path>
              </a:pathLst>
            </a:custGeom>
            <a:solidFill>
              <a:srgbClr val="F6B7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49"/>
            <p:cNvSpPr/>
            <p:nvPr/>
          </p:nvSpPr>
          <p:spPr>
            <a:xfrm>
              <a:off x="3600175" y="848725"/>
              <a:ext cx="71900" cy="123925"/>
            </a:xfrm>
            <a:custGeom>
              <a:rect b="b" l="l" r="r" t="t"/>
              <a:pathLst>
                <a:path extrusionOk="0" h="4957" w="2876">
                  <a:moveTo>
                    <a:pt x="1451" y="0"/>
                  </a:moveTo>
                  <a:cubicBezTo>
                    <a:pt x="685" y="0"/>
                    <a:pt x="82" y="986"/>
                    <a:pt x="0" y="2246"/>
                  </a:cubicBezTo>
                  <a:cubicBezTo>
                    <a:pt x="274" y="2300"/>
                    <a:pt x="520" y="2410"/>
                    <a:pt x="767" y="2519"/>
                  </a:cubicBezTo>
                  <a:cubicBezTo>
                    <a:pt x="548" y="2738"/>
                    <a:pt x="301" y="2903"/>
                    <a:pt x="55" y="3067"/>
                  </a:cubicBezTo>
                  <a:cubicBezTo>
                    <a:pt x="192" y="4162"/>
                    <a:pt x="767" y="4956"/>
                    <a:pt x="1451" y="4956"/>
                  </a:cubicBezTo>
                  <a:cubicBezTo>
                    <a:pt x="2245" y="4956"/>
                    <a:pt x="2875" y="3861"/>
                    <a:pt x="2875" y="2492"/>
                  </a:cubicBezTo>
                  <a:cubicBezTo>
                    <a:pt x="2875" y="1123"/>
                    <a:pt x="2245" y="0"/>
                    <a:pt x="1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49"/>
            <p:cNvSpPr/>
            <p:nvPr/>
          </p:nvSpPr>
          <p:spPr>
            <a:xfrm>
              <a:off x="3601525" y="962350"/>
              <a:ext cx="69850" cy="17325"/>
            </a:xfrm>
            <a:custGeom>
              <a:rect b="b" l="l" r="r" t="t"/>
              <a:pathLst>
                <a:path extrusionOk="0" h="693" w="2794">
                  <a:moveTo>
                    <a:pt x="1124" y="1"/>
                  </a:moveTo>
                  <a:cubicBezTo>
                    <a:pt x="1041" y="1"/>
                    <a:pt x="932" y="28"/>
                    <a:pt x="850" y="55"/>
                  </a:cubicBezTo>
                  <a:cubicBezTo>
                    <a:pt x="768" y="55"/>
                    <a:pt x="685" y="83"/>
                    <a:pt x="631" y="110"/>
                  </a:cubicBezTo>
                  <a:cubicBezTo>
                    <a:pt x="549" y="137"/>
                    <a:pt x="494" y="165"/>
                    <a:pt x="412" y="192"/>
                  </a:cubicBezTo>
                  <a:cubicBezTo>
                    <a:pt x="302" y="247"/>
                    <a:pt x="220" y="302"/>
                    <a:pt x="138" y="384"/>
                  </a:cubicBezTo>
                  <a:lnTo>
                    <a:pt x="56" y="466"/>
                  </a:lnTo>
                  <a:cubicBezTo>
                    <a:pt x="1" y="493"/>
                    <a:pt x="1" y="548"/>
                    <a:pt x="28" y="576"/>
                  </a:cubicBezTo>
                  <a:cubicBezTo>
                    <a:pt x="28" y="643"/>
                    <a:pt x="65" y="692"/>
                    <a:pt x="124" y="692"/>
                  </a:cubicBezTo>
                  <a:cubicBezTo>
                    <a:pt x="137" y="692"/>
                    <a:pt x="151" y="690"/>
                    <a:pt x="165" y="685"/>
                  </a:cubicBezTo>
                  <a:lnTo>
                    <a:pt x="275" y="685"/>
                  </a:lnTo>
                  <a:cubicBezTo>
                    <a:pt x="357" y="630"/>
                    <a:pt x="466" y="658"/>
                    <a:pt x="549" y="630"/>
                  </a:cubicBezTo>
                  <a:lnTo>
                    <a:pt x="959" y="630"/>
                  </a:lnTo>
                  <a:cubicBezTo>
                    <a:pt x="1041" y="603"/>
                    <a:pt x="1096" y="603"/>
                    <a:pt x="1178" y="603"/>
                  </a:cubicBezTo>
                  <a:lnTo>
                    <a:pt x="1397" y="603"/>
                  </a:lnTo>
                  <a:cubicBezTo>
                    <a:pt x="1438" y="589"/>
                    <a:pt x="1480" y="582"/>
                    <a:pt x="1517" y="582"/>
                  </a:cubicBezTo>
                  <a:cubicBezTo>
                    <a:pt x="1555" y="582"/>
                    <a:pt x="1589" y="589"/>
                    <a:pt x="1616" y="603"/>
                  </a:cubicBezTo>
                  <a:lnTo>
                    <a:pt x="1863" y="603"/>
                  </a:lnTo>
                  <a:lnTo>
                    <a:pt x="2055" y="630"/>
                  </a:lnTo>
                  <a:lnTo>
                    <a:pt x="2246" y="630"/>
                  </a:lnTo>
                  <a:cubicBezTo>
                    <a:pt x="2383" y="658"/>
                    <a:pt x="2520" y="658"/>
                    <a:pt x="2657" y="685"/>
                  </a:cubicBezTo>
                  <a:cubicBezTo>
                    <a:pt x="2684" y="685"/>
                    <a:pt x="2712" y="658"/>
                    <a:pt x="2739" y="658"/>
                  </a:cubicBezTo>
                  <a:cubicBezTo>
                    <a:pt x="2794" y="603"/>
                    <a:pt x="2794" y="548"/>
                    <a:pt x="2739" y="493"/>
                  </a:cubicBezTo>
                  <a:cubicBezTo>
                    <a:pt x="2630" y="384"/>
                    <a:pt x="2493" y="302"/>
                    <a:pt x="2383" y="220"/>
                  </a:cubicBezTo>
                  <a:cubicBezTo>
                    <a:pt x="2219" y="165"/>
                    <a:pt x="2082" y="110"/>
                    <a:pt x="1945" y="55"/>
                  </a:cubicBezTo>
                  <a:cubicBezTo>
                    <a:pt x="1753" y="28"/>
                    <a:pt x="1562" y="1"/>
                    <a:pt x="1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49"/>
            <p:cNvSpPr/>
            <p:nvPr/>
          </p:nvSpPr>
          <p:spPr>
            <a:xfrm>
              <a:off x="3563900" y="783025"/>
              <a:ext cx="104750" cy="74775"/>
            </a:xfrm>
            <a:custGeom>
              <a:rect b="b" l="l" r="r" t="t"/>
              <a:pathLst>
                <a:path extrusionOk="0" h="2991" w="4190">
                  <a:moveTo>
                    <a:pt x="2730" y="1"/>
                  </a:moveTo>
                  <a:cubicBezTo>
                    <a:pt x="2568" y="1"/>
                    <a:pt x="2404" y="27"/>
                    <a:pt x="2245" y="82"/>
                  </a:cubicBezTo>
                  <a:cubicBezTo>
                    <a:pt x="1260" y="356"/>
                    <a:pt x="630" y="1588"/>
                    <a:pt x="411" y="2601"/>
                  </a:cubicBezTo>
                  <a:cubicBezTo>
                    <a:pt x="329" y="2354"/>
                    <a:pt x="164" y="2108"/>
                    <a:pt x="0" y="1889"/>
                  </a:cubicBezTo>
                  <a:lnTo>
                    <a:pt x="0" y="1889"/>
                  </a:lnTo>
                  <a:cubicBezTo>
                    <a:pt x="55" y="2272"/>
                    <a:pt x="164" y="2628"/>
                    <a:pt x="329" y="2984"/>
                  </a:cubicBezTo>
                  <a:cubicBezTo>
                    <a:pt x="342" y="2989"/>
                    <a:pt x="357" y="2991"/>
                    <a:pt x="375" y="2991"/>
                  </a:cubicBezTo>
                  <a:cubicBezTo>
                    <a:pt x="469" y="2991"/>
                    <a:pt x="615" y="2926"/>
                    <a:pt x="685" y="2765"/>
                  </a:cubicBezTo>
                  <a:cubicBezTo>
                    <a:pt x="1416" y="1474"/>
                    <a:pt x="2791" y="1367"/>
                    <a:pt x="3426" y="1367"/>
                  </a:cubicBezTo>
                  <a:cubicBezTo>
                    <a:pt x="3552" y="1367"/>
                    <a:pt x="3648" y="1371"/>
                    <a:pt x="3705" y="1371"/>
                  </a:cubicBezTo>
                  <a:cubicBezTo>
                    <a:pt x="3726" y="1371"/>
                    <a:pt x="3742" y="1370"/>
                    <a:pt x="3751" y="1369"/>
                  </a:cubicBezTo>
                  <a:cubicBezTo>
                    <a:pt x="4025" y="1369"/>
                    <a:pt x="4189" y="1122"/>
                    <a:pt x="4107" y="876"/>
                  </a:cubicBezTo>
                  <a:cubicBezTo>
                    <a:pt x="3852" y="322"/>
                    <a:pt x="3298" y="1"/>
                    <a:pt x="2730" y="1"/>
                  </a:cubicBezTo>
                  <a:close/>
                </a:path>
              </a:pathLst>
            </a:custGeom>
            <a:solidFill>
              <a:srgbClr val="A86D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49"/>
            <p:cNvSpPr/>
            <p:nvPr/>
          </p:nvSpPr>
          <p:spPr>
            <a:xfrm>
              <a:off x="3287350" y="783100"/>
              <a:ext cx="96525" cy="74700"/>
            </a:xfrm>
            <a:custGeom>
              <a:rect b="b" l="l" r="r" t="t"/>
              <a:pathLst>
                <a:path extrusionOk="0" h="2988" w="3861">
                  <a:moveTo>
                    <a:pt x="1360" y="1"/>
                  </a:moveTo>
                  <a:cubicBezTo>
                    <a:pt x="817" y="1"/>
                    <a:pt x="303" y="335"/>
                    <a:pt x="110" y="873"/>
                  </a:cubicBezTo>
                  <a:cubicBezTo>
                    <a:pt x="0" y="1119"/>
                    <a:pt x="164" y="1366"/>
                    <a:pt x="411" y="1366"/>
                  </a:cubicBezTo>
                  <a:cubicBezTo>
                    <a:pt x="449" y="1366"/>
                    <a:pt x="574" y="1353"/>
                    <a:pt x="755" y="1353"/>
                  </a:cubicBezTo>
                  <a:cubicBezTo>
                    <a:pt x="1358" y="1353"/>
                    <a:pt x="2578" y="1498"/>
                    <a:pt x="3231" y="2762"/>
                  </a:cubicBezTo>
                  <a:cubicBezTo>
                    <a:pt x="3300" y="2923"/>
                    <a:pt x="3427" y="2988"/>
                    <a:pt x="3515" y="2988"/>
                  </a:cubicBezTo>
                  <a:cubicBezTo>
                    <a:pt x="3532" y="2988"/>
                    <a:pt x="3547" y="2986"/>
                    <a:pt x="3560" y="2981"/>
                  </a:cubicBezTo>
                  <a:cubicBezTo>
                    <a:pt x="3724" y="2625"/>
                    <a:pt x="3806" y="2269"/>
                    <a:pt x="3861" y="1886"/>
                  </a:cubicBezTo>
                  <a:lnTo>
                    <a:pt x="3861" y="1886"/>
                  </a:lnTo>
                  <a:cubicBezTo>
                    <a:pt x="3696" y="2105"/>
                    <a:pt x="3560" y="2351"/>
                    <a:pt x="3477" y="2598"/>
                  </a:cubicBezTo>
                  <a:cubicBezTo>
                    <a:pt x="3286" y="1585"/>
                    <a:pt x="2711" y="353"/>
                    <a:pt x="1807" y="79"/>
                  </a:cubicBezTo>
                  <a:cubicBezTo>
                    <a:pt x="1660" y="26"/>
                    <a:pt x="1509" y="1"/>
                    <a:pt x="1360" y="1"/>
                  </a:cubicBezTo>
                  <a:close/>
                </a:path>
              </a:pathLst>
            </a:custGeom>
            <a:solidFill>
              <a:srgbClr val="A86D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49"/>
            <p:cNvSpPr/>
            <p:nvPr/>
          </p:nvSpPr>
          <p:spPr>
            <a:xfrm>
              <a:off x="3389325" y="940175"/>
              <a:ext cx="84925" cy="105025"/>
            </a:xfrm>
            <a:custGeom>
              <a:rect b="b" l="l" r="r" t="t"/>
              <a:pathLst>
                <a:path extrusionOk="0" h="4201" w="3397">
                  <a:moveTo>
                    <a:pt x="1906" y="1"/>
                  </a:moveTo>
                  <a:cubicBezTo>
                    <a:pt x="1892" y="1"/>
                    <a:pt x="1877" y="4"/>
                    <a:pt x="1863" y="11"/>
                  </a:cubicBezTo>
                  <a:cubicBezTo>
                    <a:pt x="1781" y="39"/>
                    <a:pt x="1753" y="93"/>
                    <a:pt x="1781" y="176"/>
                  </a:cubicBezTo>
                  <a:lnTo>
                    <a:pt x="1781" y="230"/>
                  </a:lnTo>
                  <a:cubicBezTo>
                    <a:pt x="1781" y="285"/>
                    <a:pt x="1781" y="340"/>
                    <a:pt x="1808" y="422"/>
                  </a:cubicBezTo>
                  <a:cubicBezTo>
                    <a:pt x="1835" y="586"/>
                    <a:pt x="1863" y="778"/>
                    <a:pt x="1890" y="970"/>
                  </a:cubicBezTo>
                  <a:lnTo>
                    <a:pt x="1890" y="1244"/>
                  </a:lnTo>
                  <a:lnTo>
                    <a:pt x="1890" y="1435"/>
                  </a:lnTo>
                  <a:cubicBezTo>
                    <a:pt x="1753" y="1380"/>
                    <a:pt x="1589" y="1353"/>
                    <a:pt x="1452" y="1353"/>
                  </a:cubicBezTo>
                  <a:cubicBezTo>
                    <a:pt x="1233" y="1353"/>
                    <a:pt x="987" y="1380"/>
                    <a:pt x="767" y="1463"/>
                  </a:cubicBezTo>
                  <a:cubicBezTo>
                    <a:pt x="521" y="1572"/>
                    <a:pt x="302" y="1736"/>
                    <a:pt x="165" y="1983"/>
                  </a:cubicBezTo>
                  <a:cubicBezTo>
                    <a:pt x="56" y="2229"/>
                    <a:pt x="1" y="2503"/>
                    <a:pt x="56" y="2777"/>
                  </a:cubicBezTo>
                  <a:cubicBezTo>
                    <a:pt x="110" y="2996"/>
                    <a:pt x="192" y="3242"/>
                    <a:pt x="357" y="3434"/>
                  </a:cubicBezTo>
                  <a:cubicBezTo>
                    <a:pt x="466" y="3598"/>
                    <a:pt x="631" y="3735"/>
                    <a:pt x="822" y="3872"/>
                  </a:cubicBezTo>
                  <a:cubicBezTo>
                    <a:pt x="987" y="3954"/>
                    <a:pt x="1151" y="4036"/>
                    <a:pt x="1315" y="4091"/>
                  </a:cubicBezTo>
                  <a:cubicBezTo>
                    <a:pt x="1479" y="4146"/>
                    <a:pt x="1616" y="4173"/>
                    <a:pt x="1781" y="4201"/>
                  </a:cubicBezTo>
                  <a:lnTo>
                    <a:pt x="2109" y="4201"/>
                  </a:lnTo>
                  <a:cubicBezTo>
                    <a:pt x="2301" y="4173"/>
                    <a:pt x="2410" y="4146"/>
                    <a:pt x="2410" y="4146"/>
                  </a:cubicBezTo>
                  <a:cubicBezTo>
                    <a:pt x="2547" y="4119"/>
                    <a:pt x="2547" y="3927"/>
                    <a:pt x="2410" y="3899"/>
                  </a:cubicBezTo>
                  <a:lnTo>
                    <a:pt x="2137" y="3872"/>
                  </a:lnTo>
                  <a:cubicBezTo>
                    <a:pt x="2054" y="3845"/>
                    <a:pt x="1945" y="3817"/>
                    <a:pt x="1863" y="3790"/>
                  </a:cubicBezTo>
                  <a:cubicBezTo>
                    <a:pt x="1589" y="3735"/>
                    <a:pt x="1342" y="3598"/>
                    <a:pt x="1123" y="3434"/>
                  </a:cubicBezTo>
                  <a:cubicBezTo>
                    <a:pt x="1014" y="3324"/>
                    <a:pt x="904" y="3215"/>
                    <a:pt x="822" y="3078"/>
                  </a:cubicBezTo>
                  <a:cubicBezTo>
                    <a:pt x="740" y="2969"/>
                    <a:pt x="685" y="2804"/>
                    <a:pt x="658" y="2667"/>
                  </a:cubicBezTo>
                  <a:cubicBezTo>
                    <a:pt x="631" y="2530"/>
                    <a:pt x="658" y="2394"/>
                    <a:pt x="713" y="2257"/>
                  </a:cubicBezTo>
                  <a:cubicBezTo>
                    <a:pt x="767" y="2147"/>
                    <a:pt x="877" y="2038"/>
                    <a:pt x="1014" y="2010"/>
                  </a:cubicBezTo>
                  <a:cubicBezTo>
                    <a:pt x="1151" y="1928"/>
                    <a:pt x="1315" y="1901"/>
                    <a:pt x="1479" y="1901"/>
                  </a:cubicBezTo>
                  <a:cubicBezTo>
                    <a:pt x="1644" y="1901"/>
                    <a:pt x="1808" y="1901"/>
                    <a:pt x="1972" y="1928"/>
                  </a:cubicBezTo>
                  <a:cubicBezTo>
                    <a:pt x="2109" y="1955"/>
                    <a:pt x="2246" y="2010"/>
                    <a:pt x="2410" y="2065"/>
                  </a:cubicBezTo>
                  <a:cubicBezTo>
                    <a:pt x="2602" y="2147"/>
                    <a:pt x="2821" y="2257"/>
                    <a:pt x="3013" y="2394"/>
                  </a:cubicBezTo>
                  <a:lnTo>
                    <a:pt x="3232" y="2558"/>
                  </a:lnTo>
                  <a:cubicBezTo>
                    <a:pt x="3245" y="2572"/>
                    <a:pt x="3266" y="2578"/>
                    <a:pt x="3287" y="2578"/>
                  </a:cubicBezTo>
                  <a:cubicBezTo>
                    <a:pt x="3307" y="2578"/>
                    <a:pt x="3328" y="2572"/>
                    <a:pt x="3341" y="2558"/>
                  </a:cubicBezTo>
                  <a:cubicBezTo>
                    <a:pt x="3396" y="2530"/>
                    <a:pt x="3396" y="2476"/>
                    <a:pt x="3369" y="2421"/>
                  </a:cubicBezTo>
                  <a:lnTo>
                    <a:pt x="3314" y="2394"/>
                  </a:lnTo>
                  <a:cubicBezTo>
                    <a:pt x="3287" y="2339"/>
                    <a:pt x="3259" y="2284"/>
                    <a:pt x="3204" y="2202"/>
                  </a:cubicBezTo>
                  <a:cubicBezTo>
                    <a:pt x="3122" y="2120"/>
                    <a:pt x="3040" y="2038"/>
                    <a:pt x="2931" y="1955"/>
                  </a:cubicBezTo>
                  <a:cubicBezTo>
                    <a:pt x="2821" y="1873"/>
                    <a:pt x="2712" y="1764"/>
                    <a:pt x="2575" y="1709"/>
                  </a:cubicBezTo>
                  <a:lnTo>
                    <a:pt x="2493" y="1654"/>
                  </a:lnTo>
                  <a:lnTo>
                    <a:pt x="2493" y="1490"/>
                  </a:lnTo>
                  <a:cubicBezTo>
                    <a:pt x="2493" y="1435"/>
                    <a:pt x="2465" y="1298"/>
                    <a:pt x="2438" y="1216"/>
                  </a:cubicBezTo>
                  <a:cubicBezTo>
                    <a:pt x="2410" y="1107"/>
                    <a:pt x="2383" y="997"/>
                    <a:pt x="2356" y="888"/>
                  </a:cubicBezTo>
                  <a:cubicBezTo>
                    <a:pt x="2301" y="696"/>
                    <a:pt x="2219" y="504"/>
                    <a:pt x="2137" y="313"/>
                  </a:cubicBezTo>
                  <a:cubicBezTo>
                    <a:pt x="2109" y="230"/>
                    <a:pt x="2082" y="176"/>
                    <a:pt x="2054" y="148"/>
                  </a:cubicBezTo>
                  <a:lnTo>
                    <a:pt x="2000" y="66"/>
                  </a:lnTo>
                  <a:cubicBezTo>
                    <a:pt x="1980" y="26"/>
                    <a:pt x="1945" y="1"/>
                    <a:pt x="1906" y="1"/>
                  </a:cubicBezTo>
                  <a:close/>
                </a:path>
              </a:pathLst>
            </a:custGeom>
            <a:solidFill>
              <a:srgbClr val="DE8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49"/>
            <p:cNvSpPr/>
            <p:nvPr/>
          </p:nvSpPr>
          <p:spPr>
            <a:xfrm>
              <a:off x="3279800" y="879500"/>
              <a:ext cx="78750" cy="87875"/>
            </a:xfrm>
            <a:custGeom>
              <a:rect b="b" l="l" r="r" t="t"/>
              <a:pathLst>
                <a:path extrusionOk="0" h="3515" w="3150">
                  <a:moveTo>
                    <a:pt x="733" y="0"/>
                  </a:moveTo>
                  <a:cubicBezTo>
                    <a:pt x="469" y="0"/>
                    <a:pt x="238" y="201"/>
                    <a:pt x="193" y="494"/>
                  </a:cubicBezTo>
                  <a:cubicBezTo>
                    <a:pt x="110" y="795"/>
                    <a:pt x="1" y="1261"/>
                    <a:pt x="275" y="1261"/>
                  </a:cubicBezTo>
                  <a:cubicBezTo>
                    <a:pt x="320" y="1259"/>
                    <a:pt x="365" y="1258"/>
                    <a:pt x="411" y="1258"/>
                  </a:cubicBezTo>
                  <a:cubicBezTo>
                    <a:pt x="998" y="1258"/>
                    <a:pt x="1601" y="1421"/>
                    <a:pt x="2109" y="1726"/>
                  </a:cubicBezTo>
                  <a:cubicBezTo>
                    <a:pt x="1206" y="2110"/>
                    <a:pt x="631" y="2685"/>
                    <a:pt x="603" y="2849"/>
                  </a:cubicBezTo>
                  <a:cubicBezTo>
                    <a:pt x="685" y="3095"/>
                    <a:pt x="822" y="3315"/>
                    <a:pt x="1014" y="3479"/>
                  </a:cubicBezTo>
                  <a:cubicBezTo>
                    <a:pt x="1058" y="3504"/>
                    <a:pt x="1102" y="3515"/>
                    <a:pt x="1145" y="3515"/>
                  </a:cubicBezTo>
                  <a:cubicBezTo>
                    <a:pt x="1289" y="3515"/>
                    <a:pt x="1422" y="3393"/>
                    <a:pt x="1507" y="3287"/>
                  </a:cubicBezTo>
                  <a:cubicBezTo>
                    <a:pt x="1616" y="3150"/>
                    <a:pt x="2712" y="2192"/>
                    <a:pt x="2903" y="2055"/>
                  </a:cubicBezTo>
                  <a:cubicBezTo>
                    <a:pt x="3095" y="1973"/>
                    <a:pt x="3150" y="1726"/>
                    <a:pt x="3013" y="1590"/>
                  </a:cubicBezTo>
                  <a:cubicBezTo>
                    <a:pt x="2493" y="850"/>
                    <a:pt x="1753" y="303"/>
                    <a:pt x="904" y="29"/>
                  </a:cubicBezTo>
                  <a:cubicBezTo>
                    <a:pt x="847" y="10"/>
                    <a:pt x="789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49"/>
            <p:cNvSpPr/>
            <p:nvPr/>
          </p:nvSpPr>
          <p:spPr>
            <a:xfrm>
              <a:off x="3391375" y="1020950"/>
              <a:ext cx="238925" cy="155000"/>
            </a:xfrm>
            <a:custGeom>
              <a:rect b="b" l="l" r="r" t="t"/>
              <a:pathLst>
                <a:path extrusionOk="0" h="6200" w="9557">
                  <a:moveTo>
                    <a:pt x="8595" y="0"/>
                  </a:moveTo>
                  <a:cubicBezTo>
                    <a:pt x="8587" y="0"/>
                    <a:pt x="8579" y="3"/>
                    <a:pt x="8571" y="11"/>
                  </a:cubicBezTo>
                  <a:cubicBezTo>
                    <a:pt x="8544" y="11"/>
                    <a:pt x="8516" y="66"/>
                    <a:pt x="8544" y="93"/>
                  </a:cubicBezTo>
                  <a:cubicBezTo>
                    <a:pt x="8516" y="148"/>
                    <a:pt x="8544" y="230"/>
                    <a:pt x="8571" y="285"/>
                  </a:cubicBezTo>
                  <a:cubicBezTo>
                    <a:pt x="8599" y="367"/>
                    <a:pt x="8626" y="422"/>
                    <a:pt x="8681" y="504"/>
                  </a:cubicBezTo>
                  <a:lnTo>
                    <a:pt x="8434" y="696"/>
                  </a:lnTo>
                  <a:cubicBezTo>
                    <a:pt x="8352" y="778"/>
                    <a:pt x="8215" y="860"/>
                    <a:pt x="8078" y="970"/>
                  </a:cubicBezTo>
                  <a:cubicBezTo>
                    <a:pt x="7941" y="1079"/>
                    <a:pt x="7750" y="1189"/>
                    <a:pt x="7558" y="1326"/>
                  </a:cubicBezTo>
                  <a:cubicBezTo>
                    <a:pt x="7394" y="1435"/>
                    <a:pt x="7175" y="1572"/>
                    <a:pt x="6956" y="1709"/>
                  </a:cubicBezTo>
                  <a:cubicBezTo>
                    <a:pt x="6737" y="1819"/>
                    <a:pt x="6490" y="1955"/>
                    <a:pt x="6244" y="2092"/>
                  </a:cubicBezTo>
                  <a:cubicBezTo>
                    <a:pt x="5997" y="2229"/>
                    <a:pt x="5724" y="2366"/>
                    <a:pt x="5477" y="2476"/>
                  </a:cubicBezTo>
                  <a:cubicBezTo>
                    <a:pt x="5203" y="2585"/>
                    <a:pt x="4930" y="2722"/>
                    <a:pt x="4656" y="2832"/>
                  </a:cubicBezTo>
                  <a:cubicBezTo>
                    <a:pt x="4355" y="2914"/>
                    <a:pt x="4081" y="3051"/>
                    <a:pt x="3807" y="3160"/>
                  </a:cubicBezTo>
                  <a:cubicBezTo>
                    <a:pt x="3533" y="3270"/>
                    <a:pt x="3259" y="3352"/>
                    <a:pt x="2986" y="3434"/>
                  </a:cubicBezTo>
                  <a:cubicBezTo>
                    <a:pt x="2712" y="3516"/>
                    <a:pt x="2465" y="3626"/>
                    <a:pt x="2219" y="3680"/>
                  </a:cubicBezTo>
                  <a:cubicBezTo>
                    <a:pt x="1972" y="3763"/>
                    <a:pt x="1726" y="3817"/>
                    <a:pt x="1507" y="3872"/>
                  </a:cubicBezTo>
                  <a:cubicBezTo>
                    <a:pt x="1069" y="3954"/>
                    <a:pt x="713" y="4036"/>
                    <a:pt x="439" y="4119"/>
                  </a:cubicBezTo>
                  <a:cubicBezTo>
                    <a:pt x="302" y="4146"/>
                    <a:pt x="165" y="4201"/>
                    <a:pt x="28" y="4228"/>
                  </a:cubicBezTo>
                  <a:cubicBezTo>
                    <a:pt x="28" y="4255"/>
                    <a:pt x="1" y="4255"/>
                    <a:pt x="1" y="4283"/>
                  </a:cubicBezTo>
                  <a:cubicBezTo>
                    <a:pt x="1" y="4310"/>
                    <a:pt x="28" y="4365"/>
                    <a:pt x="56" y="4365"/>
                  </a:cubicBezTo>
                  <a:cubicBezTo>
                    <a:pt x="193" y="4365"/>
                    <a:pt x="330" y="4392"/>
                    <a:pt x="466" y="4392"/>
                  </a:cubicBezTo>
                  <a:cubicBezTo>
                    <a:pt x="631" y="4365"/>
                    <a:pt x="795" y="4365"/>
                    <a:pt x="959" y="4338"/>
                  </a:cubicBezTo>
                  <a:lnTo>
                    <a:pt x="1151" y="4310"/>
                  </a:lnTo>
                  <a:cubicBezTo>
                    <a:pt x="1206" y="4392"/>
                    <a:pt x="1260" y="4502"/>
                    <a:pt x="1315" y="4611"/>
                  </a:cubicBezTo>
                  <a:cubicBezTo>
                    <a:pt x="1699" y="5241"/>
                    <a:pt x="2274" y="5734"/>
                    <a:pt x="2986" y="6008"/>
                  </a:cubicBezTo>
                  <a:cubicBezTo>
                    <a:pt x="3287" y="6117"/>
                    <a:pt x="3588" y="6172"/>
                    <a:pt x="3916" y="6200"/>
                  </a:cubicBezTo>
                  <a:cubicBezTo>
                    <a:pt x="4272" y="6200"/>
                    <a:pt x="4628" y="6172"/>
                    <a:pt x="4957" y="6090"/>
                  </a:cubicBezTo>
                  <a:lnTo>
                    <a:pt x="5203" y="6035"/>
                  </a:lnTo>
                  <a:lnTo>
                    <a:pt x="5286" y="6008"/>
                  </a:lnTo>
                  <a:lnTo>
                    <a:pt x="5340" y="6008"/>
                  </a:lnTo>
                  <a:lnTo>
                    <a:pt x="5450" y="5980"/>
                  </a:lnTo>
                  <a:lnTo>
                    <a:pt x="5696" y="5871"/>
                  </a:lnTo>
                  <a:lnTo>
                    <a:pt x="5943" y="5761"/>
                  </a:lnTo>
                  <a:cubicBezTo>
                    <a:pt x="6107" y="5679"/>
                    <a:pt x="6244" y="5597"/>
                    <a:pt x="6408" y="5488"/>
                  </a:cubicBezTo>
                  <a:cubicBezTo>
                    <a:pt x="6545" y="5378"/>
                    <a:pt x="6682" y="5269"/>
                    <a:pt x="6819" y="5132"/>
                  </a:cubicBezTo>
                  <a:cubicBezTo>
                    <a:pt x="7065" y="4913"/>
                    <a:pt x="7312" y="4639"/>
                    <a:pt x="7503" y="4365"/>
                  </a:cubicBezTo>
                  <a:cubicBezTo>
                    <a:pt x="7613" y="4228"/>
                    <a:pt x="7668" y="4091"/>
                    <a:pt x="7777" y="3954"/>
                  </a:cubicBezTo>
                  <a:cubicBezTo>
                    <a:pt x="7859" y="3817"/>
                    <a:pt x="7914" y="3653"/>
                    <a:pt x="7969" y="3516"/>
                  </a:cubicBezTo>
                  <a:cubicBezTo>
                    <a:pt x="8078" y="3270"/>
                    <a:pt x="8188" y="2996"/>
                    <a:pt x="8270" y="2722"/>
                  </a:cubicBezTo>
                  <a:cubicBezTo>
                    <a:pt x="8352" y="2476"/>
                    <a:pt x="8407" y="2229"/>
                    <a:pt x="8462" y="2010"/>
                  </a:cubicBezTo>
                  <a:cubicBezTo>
                    <a:pt x="8489" y="1819"/>
                    <a:pt x="8489" y="1627"/>
                    <a:pt x="8516" y="1435"/>
                  </a:cubicBezTo>
                  <a:cubicBezTo>
                    <a:pt x="8516" y="1326"/>
                    <a:pt x="8516" y="1189"/>
                    <a:pt x="8516" y="1079"/>
                  </a:cubicBezTo>
                  <a:lnTo>
                    <a:pt x="8516" y="1052"/>
                  </a:lnTo>
                  <a:cubicBezTo>
                    <a:pt x="8544" y="997"/>
                    <a:pt x="8599" y="970"/>
                    <a:pt x="8626" y="915"/>
                  </a:cubicBezTo>
                  <a:lnTo>
                    <a:pt x="8900" y="668"/>
                  </a:lnTo>
                  <a:lnTo>
                    <a:pt x="8982" y="696"/>
                  </a:lnTo>
                  <a:cubicBezTo>
                    <a:pt x="9037" y="723"/>
                    <a:pt x="9064" y="723"/>
                    <a:pt x="9119" y="723"/>
                  </a:cubicBezTo>
                  <a:lnTo>
                    <a:pt x="9338" y="723"/>
                  </a:lnTo>
                  <a:cubicBezTo>
                    <a:pt x="9393" y="696"/>
                    <a:pt x="9447" y="668"/>
                    <a:pt x="9530" y="641"/>
                  </a:cubicBezTo>
                  <a:lnTo>
                    <a:pt x="9557" y="614"/>
                  </a:lnTo>
                  <a:cubicBezTo>
                    <a:pt x="9557" y="586"/>
                    <a:pt x="9530" y="559"/>
                    <a:pt x="9530" y="559"/>
                  </a:cubicBezTo>
                  <a:cubicBezTo>
                    <a:pt x="9475" y="532"/>
                    <a:pt x="9420" y="504"/>
                    <a:pt x="9365" y="477"/>
                  </a:cubicBezTo>
                  <a:cubicBezTo>
                    <a:pt x="9338" y="477"/>
                    <a:pt x="9311" y="477"/>
                    <a:pt x="9283" y="449"/>
                  </a:cubicBezTo>
                  <a:cubicBezTo>
                    <a:pt x="9256" y="449"/>
                    <a:pt x="9228" y="422"/>
                    <a:pt x="9201" y="422"/>
                  </a:cubicBezTo>
                  <a:cubicBezTo>
                    <a:pt x="9146" y="395"/>
                    <a:pt x="9091" y="367"/>
                    <a:pt x="9064" y="340"/>
                  </a:cubicBezTo>
                  <a:cubicBezTo>
                    <a:pt x="9037" y="313"/>
                    <a:pt x="9009" y="313"/>
                    <a:pt x="8982" y="285"/>
                  </a:cubicBezTo>
                  <a:lnTo>
                    <a:pt x="8927" y="258"/>
                  </a:lnTo>
                  <a:cubicBezTo>
                    <a:pt x="8872" y="203"/>
                    <a:pt x="8818" y="176"/>
                    <a:pt x="8790" y="148"/>
                  </a:cubicBezTo>
                  <a:lnTo>
                    <a:pt x="8653" y="39"/>
                  </a:lnTo>
                  <a:cubicBezTo>
                    <a:pt x="8634" y="19"/>
                    <a:pt x="8615" y="0"/>
                    <a:pt x="8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49"/>
            <p:cNvSpPr/>
            <p:nvPr/>
          </p:nvSpPr>
          <p:spPr>
            <a:xfrm>
              <a:off x="3474225" y="1084875"/>
              <a:ext cx="123925" cy="91075"/>
            </a:xfrm>
            <a:custGeom>
              <a:rect b="b" l="l" r="r" t="t"/>
              <a:pathLst>
                <a:path extrusionOk="0" h="3643" w="4957">
                  <a:moveTo>
                    <a:pt x="3847" y="1"/>
                  </a:moveTo>
                  <a:cubicBezTo>
                    <a:pt x="1737" y="1"/>
                    <a:pt x="0" y="2037"/>
                    <a:pt x="0" y="3533"/>
                  </a:cubicBezTo>
                  <a:cubicBezTo>
                    <a:pt x="219" y="3588"/>
                    <a:pt x="411" y="3615"/>
                    <a:pt x="630" y="3643"/>
                  </a:cubicBezTo>
                  <a:cubicBezTo>
                    <a:pt x="986" y="3643"/>
                    <a:pt x="1314" y="3615"/>
                    <a:pt x="1670" y="3533"/>
                  </a:cubicBezTo>
                  <a:lnTo>
                    <a:pt x="1917" y="3478"/>
                  </a:lnTo>
                  <a:lnTo>
                    <a:pt x="1972" y="3451"/>
                  </a:lnTo>
                  <a:lnTo>
                    <a:pt x="2026" y="3451"/>
                  </a:lnTo>
                  <a:lnTo>
                    <a:pt x="2163" y="3423"/>
                  </a:lnTo>
                  <a:lnTo>
                    <a:pt x="2410" y="3314"/>
                  </a:lnTo>
                  <a:lnTo>
                    <a:pt x="2656" y="3204"/>
                  </a:lnTo>
                  <a:cubicBezTo>
                    <a:pt x="2793" y="3122"/>
                    <a:pt x="2957" y="3040"/>
                    <a:pt x="3094" y="2931"/>
                  </a:cubicBezTo>
                  <a:cubicBezTo>
                    <a:pt x="3258" y="2821"/>
                    <a:pt x="3395" y="2712"/>
                    <a:pt x="3532" y="2575"/>
                  </a:cubicBezTo>
                  <a:cubicBezTo>
                    <a:pt x="3779" y="2356"/>
                    <a:pt x="3998" y="2082"/>
                    <a:pt x="4217" y="1808"/>
                  </a:cubicBezTo>
                  <a:cubicBezTo>
                    <a:pt x="4299" y="1671"/>
                    <a:pt x="4381" y="1534"/>
                    <a:pt x="4463" y="1397"/>
                  </a:cubicBezTo>
                  <a:cubicBezTo>
                    <a:pt x="4545" y="1260"/>
                    <a:pt x="4627" y="1123"/>
                    <a:pt x="4682" y="987"/>
                  </a:cubicBezTo>
                  <a:cubicBezTo>
                    <a:pt x="4792" y="713"/>
                    <a:pt x="4901" y="439"/>
                    <a:pt x="4956" y="192"/>
                  </a:cubicBezTo>
                  <a:cubicBezTo>
                    <a:pt x="4580" y="61"/>
                    <a:pt x="4208" y="1"/>
                    <a:pt x="38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49"/>
            <p:cNvSpPr/>
            <p:nvPr/>
          </p:nvSpPr>
          <p:spPr>
            <a:xfrm>
              <a:off x="3424925" y="1049975"/>
              <a:ext cx="161575" cy="83850"/>
            </a:xfrm>
            <a:custGeom>
              <a:rect b="b" l="l" r="r" t="t"/>
              <a:pathLst>
                <a:path extrusionOk="0" h="3354" w="6463">
                  <a:moveTo>
                    <a:pt x="6463" y="0"/>
                  </a:moveTo>
                  <a:lnTo>
                    <a:pt x="6216" y="165"/>
                  </a:lnTo>
                  <a:cubicBezTo>
                    <a:pt x="6024" y="302"/>
                    <a:pt x="5833" y="411"/>
                    <a:pt x="5614" y="548"/>
                  </a:cubicBezTo>
                  <a:cubicBezTo>
                    <a:pt x="5395" y="685"/>
                    <a:pt x="5148" y="794"/>
                    <a:pt x="4902" y="931"/>
                  </a:cubicBezTo>
                  <a:cubicBezTo>
                    <a:pt x="4655" y="1096"/>
                    <a:pt x="4382" y="1205"/>
                    <a:pt x="4108" y="1315"/>
                  </a:cubicBezTo>
                  <a:cubicBezTo>
                    <a:pt x="3834" y="1452"/>
                    <a:pt x="3560" y="1561"/>
                    <a:pt x="3286" y="1671"/>
                  </a:cubicBezTo>
                  <a:cubicBezTo>
                    <a:pt x="3013" y="1753"/>
                    <a:pt x="2739" y="1890"/>
                    <a:pt x="2465" y="1999"/>
                  </a:cubicBezTo>
                  <a:cubicBezTo>
                    <a:pt x="2191" y="2136"/>
                    <a:pt x="1917" y="2218"/>
                    <a:pt x="1644" y="2300"/>
                  </a:cubicBezTo>
                  <a:cubicBezTo>
                    <a:pt x="1370" y="2383"/>
                    <a:pt x="1096" y="2465"/>
                    <a:pt x="849" y="2547"/>
                  </a:cubicBezTo>
                  <a:cubicBezTo>
                    <a:pt x="603" y="2602"/>
                    <a:pt x="384" y="2656"/>
                    <a:pt x="165" y="2711"/>
                  </a:cubicBezTo>
                  <a:lnTo>
                    <a:pt x="1" y="2739"/>
                  </a:lnTo>
                  <a:cubicBezTo>
                    <a:pt x="138" y="2930"/>
                    <a:pt x="357" y="3259"/>
                    <a:pt x="521" y="3341"/>
                  </a:cubicBezTo>
                  <a:cubicBezTo>
                    <a:pt x="549" y="3349"/>
                    <a:pt x="590" y="3354"/>
                    <a:pt x="644" y="3354"/>
                  </a:cubicBezTo>
                  <a:cubicBezTo>
                    <a:pt x="1109" y="3354"/>
                    <a:pt x="2495" y="3020"/>
                    <a:pt x="4190" y="2136"/>
                  </a:cubicBezTo>
                  <a:cubicBezTo>
                    <a:pt x="5778" y="1342"/>
                    <a:pt x="6380" y="603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49"/>
            <p:cNvSpPr/>
            <p:nvPr/>
          </p:nvSpPr>
          <p:spPr>
            <a:xfrm>
              <a:off x="3653550" y="905475"/>
              <a:ext cx="43150" cy="59650"/>
            </a:xfrm>
            <a:custGeom>
              <a:rect b="b" l="l" r="r" t="t"/>
              <a:pathLst>
                <a:path extrusionOk="0" h="2386" w="1726">
                  <a:moveTo>
                    <a:pt x="1603" y="1"/>
                  </a:moveTo>
                  <a:cubicBezTo>
                    <a:pt x="1391" y="1"/>
                    <a:pt x="766" y="318"/>
                    <a:pt x="439" y="715"/>
                  </a:cubicBezTo>
                  <a:cubicBezTo>
                    <a:pt x="247" y="1235"/>
                    <a:pt x="83" y="1810"/>
                    <a:pt x="1" y="2385"/>
                  </a:cubicBezTo>
                  <a:cubicBezTo>
                    <a:pt x="1233" y="1673"/>
                    <a:pt x="1726" y="140"/>
                    <a:pt x="1671" y="30"/>
                  </a:cubicBezTo>
                  <a:cubicBezTo>
                    <a:pt x="1663" y="10"/>
                    <a:pt x="1639" y="1"/>
                    <a:pt x="1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49"/>
            <p:cNvSpPr/>
            <p:nvPr/>
          </p:nvSpPr>
          <p:spPr>
            <a:xfrm>
              <a:off x="3131950" y="494125"/>
              <a:ext cx="273150" cy="387475"/>
            </a:xfrm>
            <a:custGeom>
              <a:rect b="b" l="l" r="r" t="t"/>
              <a:pathLst>
                <a:path extrusionOk="0" h="15499" w="10926">
                  <a:moveTo>
                    <a:pt x="6901" y="1"/>
                  </a:moveTo>
                  <a:cubicBezTo>
                    <a:pt x="3943" y="521"/>
                    <a:pt x="1534" y="2711"/>
                    <a:pt x="740" y="5614"/>
                  </a:cubicBezTo>
                  <a:cubicBezTo>
                    <a:pt x="1" y="8242"/>
                    <a:pt x="712" y="12651"/>
                    <a:pt x="4026" y="15499"/>
                  </a:cubicBezTo>
                  <a:cubicBezTo>
                    <a:pt x="4409" y="12076"/>
                    <a:pt x="7257" y="7366"/>
                    <a:pt x="10926" y="5504"/>
                  </a:cubicBezTo>
                  <a:lnTo>
                    <a:pt x="109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49"/>
            <p:cNvSpPr/>
            <p:nvPr/>
          </p:nvSpPr>
          <p:spPr>
            <a:xfrm>
              <a:off x="3288025" y="524250"/>
              <a:ext cx="117075" cy="173900"/>
            </a:xfrm>
            <a:custGeom>
              <a:rect b="b" l="l" r="r" t="t"/>
              <a:pathLst>
                <a:path extrusionOk="0" h="6956" w="4683">
                  <a:moveTo>
                    <a:pt x="192" y="0"/>
                  </a:moveTo>
                  <a:cubicBezTo>
                    <a:pt x="192" y="0"/>
                    <a:pt x="0" y="3779"/>
                    <a:pt x="1369" y="6955"/>
                  </a:cubicBezTo>
                  <a:cubicBezTo>
                    <a:pt x="2300" y="5860"/>
                    <a:pt x="3423" y="4984"/>
                    <a:pt x="4683" y="4299"/>
                  </a:cubicBezTo>
                  <a:lnTo>
                    <a:pt x="46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49"/>
            <p:cNvSpPr/>
            <p:nvPr/>
          </p:nvSpPr>
          <p:spPr>
            <a:xfrm>
              <a:off x="3410550" y="348775"/>
              <a:ext cx="714000" cy="585525"/>
            </a:xfrm>
            <a:custGeom>
              <a:rect b="b" l="l" r="r" t="t"/>
              <a:pathLst>
                <a:path extrusionOk="0" h="23421" w="28560">
                  <a:moveTo>
                    <a:pt x="10344" y="0"/>
                  </a:moveTo>
                  <a:cubicBezTo>
                    <a:pt x="5285" y="0"/>
                    <a:pt x="1772" y="1716"/>
                    <a:pt x="1" y="3487"/>
                  </a:cubicBezTo>
                  <a:lnTo>
                    <a:pt x="14102" y="18520"/>
                  </a:lnTo>
                  <a:cubicBezTo>
                    <a:pt x="16046" y="21860"/>
                    <a:pt x="19770" y="22709"/>
                    <a:pt x="19770" y="22709"/>
                  </a:cubicBezTo>
                  <a:lnTo>
                    <a:pt x="24233" y="23421"/>
                  </a:lnTo>
                  <a:cubicBezTo>
                    <a:pt x="26533" y="21888"/>
                    <a:pt x="28011" y="19341"/>
                    <a:pt x="28176" y="16576"/>
                  </a:cubicBezTo>
                  <a:cubicBezTo>
                    <a:pt x="28559" y="11784"/>
                    <a:pt x="25684" y="3131"/>
                    <a:pt x="16977" y="886"/>
                  </a:cubicBezTo>
                  <a:cubicBezTo>
                    <a:pt x="14537" y="263"/>
                    <a:pt x="12323" y="0"/>
                    <a:pt x="10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49"/>
            <p:cNvSpPr/>
            <p:nvPr/>
          </p:nvSpPr>
          <p:spPr>
            <a:xfrm>
              <a:off x="3420825" y="432700"/>
              <a:ext cx="621300" cy="482475"/>
            </a:xfrm>
            <a:custGeom>
              <a:rect b="b" l="l" r="r" t="t"/>
              <a:pathLst>
                <a:path extrusionOk="0" h="19299" w="24852">
                  <a:moveTo>
                    <a:pt x="6620" y="0"/>
                  </a:moveTo>
                  <a:cubicBezTo>
                    <a:pt x="5365" y="0"/>
                    <a:pt x="4140" y="99"/>
                    <a:pt x="2958" y="267"/>
                  </a:cubicBezTo>
                  <a:cubicBezTo>
                    <a:pt x="1972" y="295"/>
                    <a:pt x="986" y="377"/>
                    <a:pt x="0" y="541"/>
                  </a:cubicBezTo>
                  <a:lnTo>
                    <a:pt x="13691" y="15163"/>
                  </a:lnTo>
                  <a:cubicBezTo>
                    <a:pt x="14458" y="16422"/>
                    <a:pt x="15498" y="17490"/>
                    <a:pt x="16785" y="18229"/>
                  </a:cubicBezTo>
                  <a:cubicBezTo>
                    <a:pt x="19244" y="18867"/>
                    <a:pt x="21763" y="19298"/>
                    <a:pt x="23214" y="19298"/>
                  </a:cubicBezTo>
                  <a:cubicBezTo>
                    <a:pt x="23945" y="19298"/>
                    <a:pt x="24406" y="19189"/>
                    <a:pt x="24452" y="18941"/>
                  </a:cubicBezTo>
                  <a:cubicBezTo>
                    <a:pt x="24671" y="17736"/>
                    <a:pt x="23931" y="13109"/>
                    <a:pt x="22316" y="10836"/>
                  </a:cubicBezTo>
                  <a:lnTo>
                    <a:pt x="22316" y="10836"/>
                  </a:lnTo>
                  <a:cubicBezTo>
                    <a:pt x="22835" y="11023"/>
                    <a:pt x="23326" y="11092"/>
                    <a:pt x="23735" y="11092"/>
                  </a:cubicBezTo>
                  <a:cubicBezTo>
                    <a:pt x="24404" y="11092"/>
                    <a:pt x="24852" y="10907"/>
                    <a:pt x="24835" y="10754"/>
                  </a:cubicBezTo>
                  <a:cubicBezTo>
                    <a:pt x="24808" y="10508"/>
                    <a:pt x="23466" y="6893"/>
                    <a:pt x="18702" y="3662"/>
                  </a:cubicBezTo>
                  <a:cubicBezTo>
                    <a:pt x="14631" y="935"/>
                    <a:pt x="10482" y="0"/>
                    <a:pt x="6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49"/>
            <p:cNvSpPr/>
            <p:nvPr/>
          </p:nvSpPr>
          <p:spPr>
            <a:xfrm>
              <a:off x="3791150" y="865150"/>
              <a:ext cx="135550" cy="191725"/>
            </a:xfrm>
            <a:custGeom>
              <a:rect b="b" l="l" r="r" t="t"/>
              <a:pathLst>
                <a:path extrusionOk="0" h="7669" w="5422">
                  <a:moveTo>
                    <a:pt x="4382" y="0"/>
                  </a:moveTo>
                  <a:cubicBezTo>
                    <a:pt x="4245" y="28"/>
                    <a:pt x="4053" y="28"/>
                    <a:pt x="3861" y="83"/>
                  </a:cubicBezTo>
                  <a:cubicBezTo>
                    <a:pt x="3642" y="110"/>
                    <a:pt x="3451" y="165"/>
                    <a:pt x="3231" y="247"/>
                  </a:cubicBezTo>
                  <a:cubicBezTo>
                    <a:pt x="2985" y="329"/>
                    <a:pt x="2739" y="466"/>
                    <a:pt x="2520" y="603"/>
                  </a:cubicBezTo>
                  <a:cubicBezTo>
                    <a:pt x="2246" y="740"/>
                    <a:pt x="2027" y="904"/>
                    <a:pt x="1780" y="1068"/>
                  </a:cubicBezTo>
                  <a:cubicBezTo>
                    <a:pt x="1671" y="1205"/>
                    <a:pt x="1561" y="1315"/>
                    <a:pt x="1452" y="1424"/>
                  </a:cubicBezTo>
                  <a:cubicBezTo>
                    <a:pt x="1315" y="1534"/>
                    <a:pt x="1205" y="1671"/>
                    <a:pt x="1096" y="1780"/>
                  </a:cubicBezTo>
                  <a:cubicBezTo>
                    <a:pt x="904" y="2054"/>
                    <a:pt x="712" y="2355"/>
                    <a:pt x="576" y="2656"/>
                  </a:cubicBezTo>
                  <a:cubicBezTo>
                    <a:pt x="411" y="2930"/>
                    <a:pt x="274" y="3259"/>
                    <a:pt x="192" y="3587"/>
                  </a:cubicBezTo>
                  <a:cubicBezTo>
                    <a:pt x="110" y="3889"/>
                    <a:pt x="55" y="4217"/>
                    <a:pt x="1" y="4518"/>
                  </a:cubicBezTo>
                  <a:cubicBezTo>
                    <a:pt x="1" y="4683"/>
                    <a:pt x="1" y="4820"/>
                    <a:pt x="1" y="4984"/>
                  </a:cubicBezTo>
                  <a:lnTo>
                    <a:pt x="1" y="5203"/>
                  </a:lnTo>
                  <a:lnTo>
                    <a:pt x="28" y="5395"/>
                  </a:lnTo>
                  <a:cubicBezTo>
                    <a:pt x="28" y="5531"/>
                    <a:pt x="55" y="5668"/>
                    <a:pt x="83" y="5778"/>
                  </a:cubicBezTo>
                  <a:cubicBezTo>
                    <a:pt x="83" y="5915"/>
                    <a:pt x="110" y="6024"/>
                    <a:pt x="137" y="6161"/>
                  </a:cubicBezTo>
                  <a:cubicBezTo>
                    <a:pt x="192" y="6380"/>
                    <a:pt x="247" y="6599"/>
                    <a:pt x="329" y="6764"/>
                  </a:cubicBezTo>
                  <a:cubicBezTo>
                    <a:pt x="411" y="6955"/>
                    <a:pt x="493" y="7092"/>
                    <a:pt x="548" y="7229"/>
                  </a:cubicBezTo>
                  <a:cubicBezTo>
                    <a:pt x="630" y="7339"/>
                    <a:pt x="685" y="7448"/>
                    <a:pt x="712" y="7503"/>
                  </a:cubicBezTo>
                  <a:cubicBezTo>
                    <a:pt x="767" y="7558"/>
                    <a:pt x="795" y="7585"/>
                    <a:pt x="795" y="7585"/>
                  </a:cubicBezTo>
                  <a:cubicBezTo>
                    <a:pt x="795" y="7612"/>
                    <a:pt x="822" y="7640"/>
                    <a:pt x="849" y="7640"/>
                  </a:cubicBezTo>
                  <a:cubicBezTo>
                    <a:pt x="878" y="7659"/>
                    <a:pt x="911" y="7668"/>
                    <a:pt x="943" y="7668"/>
                  </a:cubicBezTo>
                  <a:cubicBezTo>
                    <a:pt x="1002" y="7668"/>
                    <a:pt x="1060" y="7638"/>
                    <a:pt x="1096" y="7585"/>
                  </a:cubicBezTo>
                  <a:cubicBezTo>
                    <a:pt x="1096" y="7585"/>
                    <a:pt x="1123" y="7530"/>
                    <a:pt x="1151" y="7476"/>
                  </a:cubicBezTo>
                  <a:cubicBezTo>
                    <a:pt x="1178" y="7421"/>
                    <a:pt x="1233" y="7311"/>
                    <a:pt x="1287" y="7202"/>
                  </a:cubicBezTo>
                  <a:cubicBezTo>
                    <a:pt x="1342" y="7092"/>
                    <a:pt x="1397" y="6955"/>
                    <a:pt x="1479" y="6791"/>
                  </a:cubicBezTo>
                  <a:cubicBezTo>
                    <a:pt x="1561" y="6627"/>
                    <a:pt x="1643" y="6462"/>
                    <a:pt x="1726" y="6271"/>
                  </a:cubicBezTo>
                  <a:cubicBezTo>
                    <a:pt x="1780" y="6079"/>
                    <a:pt x="1917" y="5915"/>
                    <a:pt x="1972" y="5723"/>
                  </a:cubicBezTo>
                  <a:cubicBezTo>
                    <a:pt x="2054" y="5531"/>
                    <a:pt x="2191" y="5340"/>
                    <a:pt x="2273" y="5148"/>
                  </a:cubicBezTo>
                  <a:cubicBezTo>
                    <a:pt x="2328" y="5039"/>
                    <a:pt x="2410" y="4956"/>
                    <a:pt x="2437" y="4847"/>
                  </a:cubicBezTo>
                  <a:cubicBezTo>
                    <a:pt x="2492" y="4765"/>
                    <a:pt x="2547" y="4683"/>
                    <a:pt x="2602" y="4573"/>
                  </a:cubicBezTo>
                  <a:cubicBezTo>
                    <a:pt x="2711" y="4381"/>
                    <a:pt x="2848" y="4217"/>
                    <a:pt x="2958" y="4053"/>
                  </a:cubicBezTo>
                  <a:cubicBezTo>
                    <a:pt x="3067" y="3889"/>
                    <a:pt x="3204" y="3697"/>
                    <a:pt x="3341" y="3533"/>
                  </a:cubicBezTo>
                  <a:cubicBezTo>
                    <a:pt x="3478" y="3396"/>
                    <a:pt x="3587" y="3204"/>
                    <a:pt x="3724" y="3067"/>
                  </a:cubicBezTo>
                  <a:cubicBezTo>
                    <a:pt x="3779" y="2958"/>
                    <a:pt x="3834" y="2903"/>
                    <a:pt x="3916" y="2821"/>
                  </a:cubicBezTo>
                  <a:cubicBezTo>
                    <a:pt x="3971" y="2739"/>
                    <a:pt x="4026" y="2656"/>
                    <a:pt x="4108" y="2574"/>
                  </a:cubicBezTo>
                  <a:lnTo>
                    <a:pt x="4464" y="2136"/>
                  </a:lnTo>
                  <a:cubicBezTo>
                    <a:pt x="4573" y="1999"/>
                    <a:pt x="4683" y="1862"/>
                    <a:pt x="4765" y="1725"/>
                  </a:cubicBezTo>
                  <a:cubicBezTo>
                    <a:pt x="4874" y="1616"/>
                    <a:pt x="4957" y="1506"/>
                    <a:pt x="5011" y="1397"/>
                  </a:cubicBezTo>
                  <a:cubicBezTo>
                    <a:pt x="5176" y="1178"/>
                    <a:pt x="5285" y="1041"/>
                    <a:pt x="5285" y="1041"/>
                  </a:cubicBezTo>
                  <a:cubicBezTo>
                    <a:pt x="5340" y="959"/>
                    <a:pt x="5367" y="877"/>
                    <a:pt x="5367" y="767"/>
                  </a:cubicBezTo>
                  <a:cubicBezTo>
                    <a:pt x="5422" y="411"/>
                    <a:pt x="5176" y="83"/>
                    <a:pt x="4820" y="28"/>
                  </a:cubicBezTo>
                  <a:cubicBezTo>
                    <a:pt x="4683" y="28"/>
                    <a:pt x="4546" y="0"/>
                    <a:pt x="43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49"/>
            <p:cNvSpPr/>
            <p:nvPr/>
          </p:nvSpPr>
          <p:spPr>
            <a:xfrm>
              <a:off x="3275700" y="398750"/>
              <a:ext cx="712350" cy="482875"/>
            </a:xfrm>
            <a:custGeom>
              <a:rect b="b" l="l" r="r" t="t"/>
              <a:pathLst>
                <a:path extrusionOk="0" h="19315" w="28494">
                  <a:moveTo>
                    <a:pt x="10224" y="1"/>
                  </a:moveTo>
                  <a:cubicBezTo>
                    <a:pt x="8974" y="1"/>
                    <a:pt x="7753" y="96"/>
                    <a:pt x="6572" y="256"/>
                  </a:cubicBezTo>
                  <a:cubicBezTo>
                    <a:pt x="2465" y="393"/>
                    <a:pt x="220" y="1351"/>
                    <a:pt x="110" y="1789"/>
                  </a:cubicBezTo>
                  <a:cubicBezTo>
                    <a:pt x="1" y="2228"/>
                    <a:pt x="795" y="8854"/>
                    <a:pt x="5422" y="13180"/>
                  </a:cubicBezTo>
                  <a:cubicBezTo>
                    <a:pt x="9554" y="17043"/>
                    <a:pt x="13947" y="19159"/>
                    <a:pt x="14939" y="19159"/>
                  </a:cubicBezTo>
                  <a:cubicBezTo>
                    <a:pt x="15058" y="19159"/>
                    <a:pt x="15128" y="19129"/>
                    <a:pt x="15142" y="19067"/>
                  </a:cubicBezTo>
                  <a:cubicBezTo>
                    <a:pt x="15252" y="18492"/>
                    <a:pt x="14732" y="16247"/>
                    <a:pt x="14732" y="16247"/>
                  </a:cubicBezTo>
                  <a:lnTo>
                    <a:pt x="14732" y="16247"/>
                  </a:lnTo>
                  <a:cubicBezTo>
                    <a:pt x="17427" y="17703"/>
                    <a:pt x="24125" y="19315"/>
                    <a:pt x="26882" y="19315"/>
                  </a:cubicBezTo>
                  <a:cubicBezTo>
                    <a:pt x="27598" y="19315"/>
                    <a:pt x="28048" y="19206"/>
                    <a:pt x="28094" y="18958"/>
                  </a:cubicBezTo>
                  <a:cubicBezTo>
                    <a:pt x="28313" y="17753"/>
                    <a:pt x="27573" y="13098"/>
                    <a:pt x="25958" y="10825"/>
                  </a:cubicBezTo>
                  <a:lnTo>
                    <a:pt x="25958" y="10825"/>
                  </a:lnTo>
                  <a:cubicBezTo>
                    <a:pt x="26479" y="11023"/>
                    <a:pt x="26972" y="11094"/>
                    <a:pt x="27382" y="11094"/>
                  </a:cubicBezTo>
                  <a:cubicBezTo>
                    <a:pt x="28049" y="11094"/>
                    <a:pt x="28494" y="10906"/>
                    <a:pt x="28477" y="10771"/>
                  </a:cubicBezTo>
                  <a:cubicBezTo>
                    <a:pt x="28477" y="10524"/>
                    <a:pt x="27108" y="6882"/>
                    <a:pt x="22316" y="3651"/>
                  </a:cubicBezTo>
                  <a:cubicBezTo>
                    <a:pt x="18257" y="918"/>
                    <a:pt x="14104" y="1"/>
                    <a:pt x="10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49"/>
            <p:cNvSpPr/>
            <p:nvPr/>
          </p:nvSpPr>
          <p:spPr>
            <a:xfrm>
              <a:off x="3438625" y="627625"/>
              <a:ext cx="109550" cy="140350"/>
            </a:xfrm>
            <a:custGeom>
              <a:rect b="b" l="l" r="r" t="t"/>
              <a:pathLst>
                <a:path extrusionOk="0" h="5614" w="4382">
                  <a:moveTo>
                    <a:pt x="165" y="0"/>
                  </a:moveTo>
                  <a:cubicBezTo>
                    <a:pt x="165" y="0"/>
                    <a:pt x="137" y="137"/>
                    <a:pt x="82" y="356"/>
                  </a:cubicBezTo>
                  <a:cubicBezTo>
                    <a:pt x="82" y="466"/>
                    <a:pt x="28" y="575"/>
                    <a:pt x="28" y="739"/>
                  </a:cubicBezTo>
                  <a:cubicBezTo>
                    <a:pt x="0" y="904"/>
                    <a:pt x="0" y="1068"/>
                    <a:pt x="0" y="1232"/>
                  </a:cubicBezTo>
                  <a:lnTo>
                    <a:pt x="0" y="1533"/>
                  </a:lnTo>
                  <a:cubicBezTo>
                    <a:pt x="28" y="1643"/>
                    <a:pt x="28" y="1752"/>
                    <a:pt x="55" y="1835"/>
                  </a:cubicBezTo>
                  <a:cubicBezTo>
                    <a:pt x="82" y="2054"/>
                    <a:pt x="165" y="2273"/>
                    <a:pt x="247" y="2492"/>
                  </a:cubicBezTo>
                  <a:cubicBezTo>
                    <a:pt x="301" y="2738"/>
                    <a:pt x="411" y="2957"/>
                    <a:pt x="548" y="3176"/>
                  </a:cubicBezTo>
                  <a:cubicBezTo>
                    <a:pt x="603" y="3286"/>
                    <a:pt x="657" y="3423"/>
                    <a:pt x="740" y="3505"/>
                  </a:cubicBezTo>
                  <a:cubicBezTo>
                    <a:pt x="794" y="3614"/>
                    <a:pt x="876" y="3724"/>
                    <a:pt x="959" y="3833"/>
                  </a:cubicBezTo>
                  <a:cubicBezTo>
                    <a:pt x="1123" y="4025"/>
                    <a:pt x="1287" y="4217"/>
                    <a:pt x="1479" y="4381"/>
                  </a:cubicBezTo>
                  <a:cubicBezTo>
                    <a:pt x="1561" y="4463"/>
                    <a:pt x="1643" y="4545"/>
                    <a:pt x="1753" y="4627"/>
                  </a:cubicBezTo>
                  <a:cubicBezTo>
                    <a:pt x="1835" y="4682"/>
                    <a:pt x="1944" y="4764"/>
                    <a:pt x="2026" y="4819"/>
                  </a:cubicBezTo>
                  <a:cubicBezTo>
                    <a:pt x="2218" y="4956"/>
                    <a:pt x="2410" y="5066"/>
                    <a:pt x="2629" y="5175"/>
                  </a:cubicBezTo>
                  <a:cubicBezTo>
                    <a:pt x="2957" y="5339"/>
                    <a:pt x="3286" y="5476"/>
                    <a:pt x="3642" y="5558"/>
                  </a:cubicBezTo>
                  <a:cubicBezTo>
                    <a:pt x="3779" y="5586"/>
                    <a:pt x="3916" y="5586"/>
                    <a:pt x="4025" y="5613"/>
                  </a:cubicBezTo>
                  <a:lnTo>
                    <a:pt x="4381" y="5613"/>
                  </a:lnTo>
                  <a:lnTo>
                    <a:pt x="4162" y="5367"/>
                  </a:lnTo>
                  <a:cubicBezTo>
                    <a:pt x="3998" y="5230"/>
                    <a:pt x="3779" y="5038"/>
                    <a:pt x="3532" y="4819"/>
                  </a:cubicBezTo>
                  <a:cubicBezTo>
                    <a:pt x="3396" y="4710"/>
                    <a:pt x="3259" y="4573"/>
                    <a:pt x="3122" y="4463"/>
                  </a:cubicBezTo>
                  <a:cubicBezTo>
                    <a:pt x="2985" y="4326"/>
                    <a:pt x="2821" y="4189"/>
                    <a:pt x="2684" y="4025"/>
                  </a:cubicBezTo>
                  <a:cubicBezTo>
                    <a:pt x="2547" y="3888"/>
                    <a:pt x="2410" y="3751"/>
                    <a:pt x="2273" y="3587"/>
                  </a:cubicBezTo>
                  <a:cubicBezTo>
                    <a:pt x="2136" y="3423"/>
                    <a:pt x="1999" y="3258"/>
                    <a:pt x="1862" y="3094"/>
                  </a:cubicBezTo>
                  <a:cubicBezTo>
                    <a:pt x="1807" y="3012"/>
                    <a:pt x="1725" y="2930"/>
                    <a:pt x="1671" y="2848"/>
                  </a:cubicBezTo>
                  <a:cubicBezTo>
                    <a:pt x="1616" y="2766"/>
                    <a:pt x="1561" y="2683"/>
                    <a:pt x="1506" y="2601"/>
                  </a:cubicBezTo>
                  <a:cubicBezTo>
                    <a:pt x="1369" y="2410"/>
                    <a:pt x="1260" y="2245"/>
                    <a:pt x="1150" y="2081"/>
                  </a:cubicBezTo>
                  <a:cubicBezTo>
                    <a:pt x="1041" y="1917"/>
                    <a:pt x="959" y="1725"/>
                    <a:pt x="876" y="1561"/>
                  </a:cubicBezTo>
                  <a:cubicBezTo>
                    <a:pt x="794" y="1396"/>
                    <a:pt x="712" y="1260"/>
                    <a:pt x="657" y="1095"/>
                  </a:cubicBezTo>
                  <a:cubicBezTo>
                    <a:pt x="575" y="931"/>
                    <a:pt x="493" y="794"/>
                    <a:pt x="438" y="657"/>
                  </a:cubicBezTo>
                  <a:cubicBezTo>
                    <a:pt x="411" y="520"/>
                    <a:pt x="356" y="411"/>
                    <a:pt x="301" y="329"/>
                  </a:cubicBezTo>
                  <a:cubicBezTo>
                    <a:pt x="219" y="110"/>
                    <a:pt x="165" y="0"/>
                    <a:pt x="165" y="0"/>
                  </a:cubicBezTo>
                  <a:close/>
                </a:path>
              </a:pathLst>
            </a:custGeom>
            <a:solidFill>
              <a:srgbClr val="FFCA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49"/>
            <p:cNvSpPr/>
            <p:nvPr/>
          </p:nvSpPr>
          <p:spPr>
            <a:xfrm>
              <a:off x="3495425" y="635150"/>
              <a:ext cx="86275" cy="108850"/>
            </a:xfrm>
            <a:custGeom>
              <a:rect b="b" l="l" r="r" t="t"/>
              <a:pathLst>
                <a:path extrusionOk="0" h="4354" w="3451">
                  <a:moveTo>
                    <a:pt x="165" y="0"/>
                  </a:moveTo>
                  <a:cubicBezTo>
                    <a:pt x="165" y="0"/>
                    <a:pt x="138" y="82"/>
                    <a:pt x="83" y="247"/>
                  </a:cubicBezTo>
                  <a:cubicBezTo>
                    <a:pt x="56" y="356"/>
                    <a:pt x="28" y="438"/>
                    <a:pt x="28" y="548"/>
                  </a:cubicBezTo>
                  <a:cubicBezTo>
                    <a:pt x="1" y="685"/>
                    <a:pt x="1" y="822"/>
                    <a:pt x="1" y="959"/>
                  </a:cubicBezTo>
                  <a:cubicBezTo>
                    <a:pt x="1" y="1123"/>
                    <a:pt x="28" y="1287"/>
                    <a:pt x="56" y="1451"/>
                  </a:cubicBezTo>
                  <a:cubicBezTo>
                    <a:pt x="83" y="1616"/>
                    <a:pt x="110" y="1780"/>
                    <a:pt x="193" y="1972"/>
                  </a:cubicBezTo>
                  <a:cubicBezTo>
                    <a:pt x="247" y="2163"/>
                    <a:pt x="302" y="2328"/>
                    <a:pt x="412" y="2519"/>
                  </a:cubicBezTo>
                  <a:cubicBezTo>
                    <a:pt x="466" y="2601"/>
                    <a:pt x="494" y="2684"/>
                    <a:pt x="549" y="2766"/>
                  </a:cubicBezTo>
                  <a:cubicBezTo>
                    <a:pt x="603" y="2848"/>
                    <a:pt x="685" y="2930"/>
                    <a:pt x="740" y="3012"/>
                  </a:cubicBezTo>
                  <a:cubicBezTo>
                    <a:pt x="850" y="3149"/>
                    <a:pt x="987" y="3313"/>
                    <a:pt x="1151" y="3450"/>
                  </a:cubicBezTo>
                  <a:cubicBezTo>
                    <a:pt x="1288" y="3560"/>
                    <a:pt x="1425" y="3669"/>
                    <a:pt x="1589" y="3779"/>
                  </a:cubicBezTo>
                  <a:cubicBezTo>
                    <a:pt x="1726" y="3888"/>
                    <a:pt x="1890" y="3971"/>
                    <a:pt x="2054" y="4053"/>
                  </a:cubicBezTo>
                  <a:cubicBezTo>
                    <a:pt x="2191" y="4107"/>
                    <a:pt x="2328" y="4162"/>
                    <a:pt x="2493" y="4217"/>
                  </a:cubicBezTo>
                  <a:cubicBezTo>
                    <a:pt x="2712" y="4299"/>
                    <a:pt x="2958" y="4326"/>
                    <a:pt x="3177" y="4354"/>
                  </a:cubicBezTo>
                  <a:lnTo>
                    <a:pt x="3451" y="4354"/>
                  </a:lnTo>
                  <a:lnTo>
                    <a:pt x="2766" y="3724"/>
                  </a:lnTo>
                  <a:cubicBezTo>
                    <a:pt x="2684" y="3615"/>
                    <a:pt x="2602" y="3532"/>
                    <a:pt x="2493" y="3423"/>
                  </a:cubicBezTo>
                  <a:cubicBezTo>
                    <a:pt x="2383" y="3313"/>
                    <a:pt x="2274" y="3176"/>
                    <a:pt x="2164" y="3067"/>
                  </a:cubicBezTo>
                  <a:cubicBezTo>
                    <a:pt x="2054" y="2985"/>
                    <a:pt x="1945" y="2848"/>
                    <a:pt x="1835" y="2738"/>
                  </a:cubicBezTo>
                  <a:cubicBezTo>
                    <a:pt x="1753" y="2601"/>
                    <a:pt x="1616" y="2492"/>
                    <a:pt x="1534" y="2355"/>
                  </a:cubicBezTo>
                  <a:cubicBezTo>
                    <a:pt x="1479" y="2300"/>
                    <a:pt x="1425" y="2246"/>
                    <a:pt x="1397" y="2163"/>
                  </a:cubicBezTo>
                  <a:lnTo>
                    <a:pt x="1260" y="1972"/>
                  </a:lnTo>
                  <a:cubicBezTo>
                    <a:pt x="1151" y="1862"/>
                    <a:pt x="1069" y="1725"/>
                    <a:pt x="987" y="1588"/>
                  </a:cubicBezTo>
                  <a:cubicBezTo>
                    <a:pt x="904" y="1451"/>
                    <a:pt x="850" y="1342"/>
                    <a:pt x="768" y="1205"/>
                  </a:cubicBezTo>
                  <a:cubicBezTo>
                    <a:pt x="685" y="1095"/>
                    <a:pt x="631" y="959"/>
                    <a:pt x="576" y="849"/>
                  </a:cubicBezTo>
                  <a:cubicBezTo>
                    <a:pt x="521" y="712"/>
                    <a:pt x="466" y="603"/>
                    <a:pt x="412" y="493"/>
                  </a:cubicBezTo>
                  <a:cubicBezTo>
                    <a:pt x="357" y="384"/>
                    <a:pt x="329" y="301"/>
                    <a:pt x="302" y="219"/>
                  </a:cubicBezTo>
                  <a:cubicBezTo>
                    <a:pt x="220" y="82"/>
                    <a:pt x="165" y="0"/>
                    <a:pt x="165" y="0"/>
                  </a:cubicBezTo>
                  <a:close/>
                </a:path>
              </a:pathLst>
            </a:custGeom>
            <a:solidFill>
              <a:srgbClr val="FFCA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49"/>
            <p:cNvSpPr/>
            <p:nvPr/>
          </p:nvSpPr>
          <p:spPr>
            <a:xfrm>
              <a:off x="3552250" y="642675"/>
              <a:ext cx="63000" cy="78050"/>
            </a:xfrm>
            <a:custGeom>
              <a:rect b="b" l="l" r="r" t="t"/>
              <a:pathLst>
                <a:path extrusionOk="0" h="3122" w="2520">
                  <a:moveTo>
                    <a:pt x="192" y="0"/>
                  </a:moveTo>
                  <a:cubicBezTo>
                    <a:pt x="165" y="55"/>
                    <a:pt x="137" y="110"/>
                    <a:pt x="110" y="192"/>
                  </a:cubicBezTo>
                  <a:cubicBezTo>
                    <a:pt x="55" y="329"/>
                    <a:pt x="28" y="521"/>
                    <a:pt x="1" y="685"/>
                  </a:cubicBezTo>
                  <a:cubicBezTo>
                    <a:pt x="1" y="794"/>
                    <a:pt x="1" y="931"/>
                    <a:pt x="1" y="1041"/>
                  </a:cubicBezTo>
                  <a:cubicBezTo>
                    <a:pt x="28" y="1178"/>
                    <a:pt x="55" y="1287"/>
                    <a:pt x="83" y="1424"/>
                  </a:cubicBezTo>
                  <a:cubicBezTo>
                    <a:pt x="137" y="1561"/>
                    <a:pt x="192" y="1698"/>
                    <a:pt x="274" y="1808"/>
                  </a:cubicBezTo>
                  <a:cubicBezTo>
                    <a:pt x="329" y="1945"/>
                    <a:pt x="411" y="2081"/>
                    <a:pt x="493" y="2191"/>
                  </a:cubicBezTo>
                  <a:cubicBezTo>
                    <a:pt x="822" y="2602"/>
                    <a:pt x="1287" y="2903"/>
                    <a:pt x="1808" y="3040"/>
                  </a:cubicBezTo>
                  <a:cubicBezTo>
                    <a:pt x="1972" y="3095"/>
                    <a:pt x="2136" y="3122"/>
                    <a:pt x="2328" y="3122"/>
                  </a:cubicBezTo>
                  <a:cubicBezTo>
                    <a:pt x="2383" y="3122"/>
                    <a:pt x="2465" y="3095"/>
                    <a:pt x="2520" y="3095"/>
                  </a:cubicBezTo>
                  <a:lnTo>
                    <a:pt x="2410" y="2930"/>
                  </a:lnTo>
                  <a:cubicBezTo>
                    <a:pt x="2328" y="2875"/>
                    <a:pt x="2218" y="2739"/>
                    <a:pt x="2081" y="2602"/>
                  </a:cubicBezTo>
                  <a:lnTo>
                    <a:pt x="1671" y="2136"/>
                  </a:lnTo>
                  <a:lnTo>
                    <a:pt x="1452" y="1862"/>
                  </a:lnTo>
                  <a:cubicBezTo>
                    <a:pt x="1397" y="1780"/>
                    <a:pt x="1315" y="1698"/>
                    <a:pt x="1233" y="1616"/>
                  </a:cubicBezTo>
                  <a:cubicBezTo>
                    <a:pt x="1178" y="1534"/>
                    <a:pt x="1123" y="1424"/>
                    <a:pt x="1041" y="1342"/>
                  </a:cubicBezTo>
                  <a:cubicBezTo>
                    <a:pt x="986" y="1260"/>
                    <a:pt x="931" y="1178"/>
                    <a:pt x="849" y="1096"/>
                  </a:cubicBezTo>
                  <a:cubicBezTo>
                    <a:pt x="795" y="1014"/>
                    <a:pt x="740" y="904"/>
                    <a:pt x="685" y="822"/>
                  </a:cubicBezTo>
                  <a:cubicBezTo>
                    <a:pt x="630" y="740"/>
                    <a:pt x="576" y="658"/>
                    <a:pt x="548" y="575"/>
                  </a:cubicBezTo>
                  <a:cubicBezTo>
                    <a:pt x="493" y="493"/>
                    <a:pt x="439" y="411"/>
                    <a:pt x="411" y="356"/>
                  </a:cubicBezTo>
                  <a:cubicBezTo>
                    <a:pt x="356" y="274"/>
                    <a:pt x="329" y="219"/>
                    <a:pt x="302" y="165"/>
                  </a:cubicBezTo>
                  <a:cubicBezTo>
                    <a:pt x="274" y="110"/>
                    <a:pt x="220" y="55"/>
                    <a:pt x="192" y="0"/>
                  </a:cubicBezTo>
                  <a:close/>
                </a:path>
              </a:pathLst>
            </a:custGeom>
            <a:solidFill>
              <a:srgbClr val="FFCA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49"/>
            <p:cNvSpPr/>
            <p:nvPr/>
          </p:nvSpPr>
          <p:spPr>
            <a:xfrm>
              <a:off x="4112875" y="265500"/>
              <a:ext cx="99975" cy="60950"/>
            </a:xfrm>
            <a:custGeom>
              <a:rect b="b" l="l" r="r" t="t"/>
              <a:pathLst>
                <a:path extrusionOk="0" h="2438" w="3999">
                  <a:moveTo>
                    <a:pt x="2821" y="0"/>
                  </a:moveTo>
                  <a:cubicBezTo>
                    <a:pt x="2657" y="0"/>
                    <a:pt x="2520" y="28"/>
                    <a:pt x="2383" y="55"/>
                  </a:cubicBezTo>
                  <a:cubicBezTo>
                    <a:pt x="2219" y="82"/>
                    <a:pt x="2054" y="137"/>
                    <a:pt x="1917" y="192"/>
                  </a:cubicBezTo>
                  <a:lnTo>
                    <a:pt x="1698" y="274"/>
                  </a:lnTo>
                  <a:lnTo>
                    <a:pt x="1479" y="411"/>
                  </a:lnTo>
                  <a:cubicBezTo>
                    <a:pt x="1315" y="493"/>
                    <a:pt x="1205" y="575"/>
                    <a:pt x="1069" y="685"/>
                  </a:cubicBezTo>
                  <a:cubicBezTo>
                    <a:pt x="1014" y="740"/>
                    <a:pt x="932" y="794"/>
                    <a:pt x="877" y="849"/>
                  </a:cubicBezTo>
                  <a:cubicBezTo>
                    <a:pt x="822" y="904"/>
                    <a:pt x="767" y="959"/>
                    <a:pt x="713" y="1013"/>
                  </a:cubicBezTo>
                  <a:cubicBezTo>
                    <a:pt x="630" y="1123"/>
                    <a:pt x="548" y="1232"/>
                    <a:pt x="466" y="1342"/>
                  </a:cubicBezTo>
                  <a:cubicBezTo>
                    <a:pt x="384" y="1451"/>
                    <a:pt x="302" y="1561"/>
                    <a:pt x="247" y="1698"/>
                  </a:cubicBezTo>
                  <a:cubicBezTo>
                    <a:pt x="192" y="1780"/>
                    <a:pt x="165" y="1890"/>
                    <a:pt x="138" y="1999"/>
                  </a:cubicBezTo>
                  <a:cubicBezTo>
                    <a:pt x="83" y="2054"/>
                    <a:pt x="55" y="2136"/>
                    <a:pt x="28" y="2218"/>
                  </a:cubicBezTo>
                  <a:cubicBezTo>
                    <a:pt x="1" y="2300"/>
                    <a:pt x="1" y="2355"/>
                    <a:pt x="1" y="2437"/>
                  </a:cubicBezTo>
                  <a:lnTo>
                    <a:pt x="192" y="2300"/>
                  </a:lnTo>
                  <a:cubicBezTo>
                    <a:pt x="302" y="2218"/>
                    <a:pt x="439" y="2081"/>
                    <a:pt x="603" y="1944"/>
                  </a:cubicBezTo>
                  <a:lnTo>
                    <a:pt x="877" y="1725"/>
                  </a:lnTo>
                  <a:cubicBezTo>
                    <a:pt x="986" y="1643"/>
                    <a:pt x="1069" y="1561"/>
                    <a:pt x="1178" y="1479"/>
                  </a:cubicBezTo>
                  <a:cubicBezTo>
                    <a:pt x="1315" y="1424"/>
                    <a:pt x="1424" y="1315"/>
                    <a:pt x="1534" y="1260"/>
                  </a:cubicBezTo>
                  <a:cubicBezTo>
                    <a:pt x="1644" y="1178"/>
                    <a:pt x="1753" y="1096"/>
                    <a:pt x="1863" y="1041"/>
                  </a:cubicBezTo>
                  <a:cubicBezTo>
                    <a:pt x="1945" y="1013"/>
                    <a:pt x="1999" y="959"/>
                    <a:pt x="2054" y="931"/>
                  </a:cubicBezTo>
                  <a:lnTo>
                    <a:pt x="2219" y="849"/>
                  </a:lnTo>
                  <a:cubicBezTo>
                    <a:pt x="2328" y="794"/>
                    <a:pt x="2465" y="740"/>
                    <a:pt x="2574" y="685"/>
                  </a:cubicBezTo>
                  <a:cubicBezTo>
                    <a:pt x="2684" y="630"/>
                    <a:pt x="2794" y="575"/>
                    <a:pt x="2903" y="548"/>
                  </a:cubicBezTo>
                  <a:cubicBezTo>
                    <a:pt x="3013" y="493"/>
                    <a:pt x="3149" y="466"/>
                    <a:pt x="3259" y="438"/>
                  </a:cubicBezTo>
                  <a:cubicBezTo>
                    <a:pt x="3369" y="411"/>
                    <a:pt x="3451" y="384"/>
                    <a:pt x="3560" y="356"/>
                  </a:cubicBezTo>
                  <a:cubicBezTo>
                    <a:pt x="3615" y="329"/>
                    <a:pt x="3697" y="329"/>
                    <a:pt x="3779" y="301"/>
                  </a:cubicBezTo>
                  <a:cubicBezTo>
                    <a:pt x="3861" y="274"/>
                    <a:pt x="3916" y="247"/>
                    <a:pt x="3998" y="219"/>
                  </a:cubicBezTo>
                  <a:cubicBezTo>
                    <a:pt x="3998" y="219"/>
                    <a:pt x="3916" y="192"/>
                    <a:pt x="3779" y="137"/>
                  </a:cubicBezTo>
                  <a:cubicBezTo>
                    <a:pt x="3724" y="137"/>
                    <a:pt x="3642" y="110"/>
                    <a:pt x="3560" y="82"/>
                  </a:cubicBezTo>
                  <a:cubicBezTo>
                    <a:pt x="3423" y="55"/>
                    <a:pt x="3314" y="28"/>
                    <a:pt x="3204" y="28"/>
                  </a:cubicBezTo>
                  <a:lnTo>
                    <a:pt x="3013" y="0"/>
                  </a:lnTo>
                  <a:close/>
                </a:path>
              </a:pathLst>
            </a:custGeom>
            <a:solidFill>
              <a:srgbClr val="FFCA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49"/>
            <p:cNvSpPr/>
            <p:nvPr/>
          </p:nvSpPr>
          <p:spPr>
            <a:xfrm>
              <a:off x="4125200" y="301775"/>
              <a:ext cx="77375" cy="48625"/>
            </a:xfrm>
            <a:custGeom>
              <a:rect b="b" l="l" r="r" t="t"/>
              <a:pathLst>
                <a:path extrusionOk="0" h="1945" w="3095">
                  <a:moveTo>
                    <a:pt x="2164" y="0"/>
                  </a:moveTo>
                  <a:cubicBezTo>
                    <a:pt x="2054" y="0"/>
                    <a:pt x="1945" y="28"/>
                    <a:pt x="1835" y="55"/>
                  </a:cubicBezTo>
                  <a:cubicBezTo>
                    <a:pt x="1698" y="55"/>
                    <a:pt x="1589" y="110"/>
                    <a:pt x="1452" y="137"/>
                  </a:cubicBezTo>
                  <a:lnTo>
                    <a:pt x="1287" y="220"/>
                  </a:lnTo>
                  <a:cubicBezTo>
                    <a:pt x="1233" y="247"/>
                    <a:pt x="1178" y="274"/>
                    <a:pt x="1123" y="302"/>
                  </a:cubicBezTo>
                  <a:cubicBezTo>
                    <a:pt x="986" y="384"/>
                    <a:pt x="904" y="466"/>
                    <a:pt x="795" y="548"/>
                  </a:cubicBezTo>
                  <a:cubicBezTo>
                    <a:pt x="712" y="603"/>
                    <a:pt x="603" y="685"/>
                    <a:pt x="521" y="795"/>
                  </a:cubicBezTo>
                  <a:cubicBezTo>
                    <a:pt x="439" y="877"/>
                    <a:pt x="384" y="959"/>
                    <a:pt x="329" y="1068"/>
                  </a:cubicBezTo>
                  <a:cubicBezTo>
                    <a:pt x="165" y="1287"/>
                    <a:pt x="83" y="1506"/>
                    <a:pt x="28" y="1753"/>
                  </a:cubicBezTo>
                  <a:cubicBezTo>
                    <a:pt x="1" y="1808"/>
                    <a:pt x="1" y="1890"/>
                    <a:pt x="1" y="1945"/>
                  </a:cubicBezTo>
                  <a:lnTo>
                    <a:pt x="466" y="1561"/>
                  </a:lnTo>
                  <a:lnTo>
                    <a:pt x="685" y="1397"/>
                  </a:lnTo>
                  <a:cubicBezTo>
                    <a:pt x="767" y="1342"/>
                    <a:pt x="849" y="1287"/>
                    <a:pt x="931" y="1233"/>
                  </a:cubicBezTo>
                  <a:lnTo>
                    <a:pt x="1178" y="1068"/>
                  </a:lnTo>
                  <a:cubicBezTo>
                    <a:pt x="1260" y="1014"/>
                    <a:pt x="1342" y="931"/>
                    <a:pt x="1452" y="904"/>
                  </a:cubicBezTo>
                  <a:lnTo>
                    <a:pt x="1589" y="822"/>
                  </a:lnTo>
                  <a:lnTo>
                    <a:pt x="1726" y="740"/>
                  </a:lnTo>
                  <a:cubicBezTo>
                    <a:pt x="1808" y="685"/>
                    <a:pt x="1917" y="658"/>
                    <a:pt x="1999" y="603"/>
                  </a:cubicBezTo>
                  <a:cubicBezTo>
                    <a:pt x="2081" y="575"/>
                    <a:pt x="2164" y="548"/>
                    <a:pt x="2273" y="493"/>
                  </a:cubicBezTo>
                  <a:cubicBezTo>
                    <a:pt x="2328" y="466"/>
                    <a:pt x="2437" y="439"/>
                    <a:pt x="2520" y="411"/>
                  </a:cubicBezTo>
                  <a:cubicBezTo>
                    <a:pt x="2602" y="384"/>
                    <a:pt x="2656" y="356"/>
                    <a:pt x="2739" y="329"/>
                  </a:cubicBezTo>
                  <a:cubicBezTo>
                    <a:pt x="2793" y="329"/>
                    <a:pt x="2876" y="274"/>
                    <a:pt x="2930" y="274"/>
                  </a:cubicBezTo>
                  <a:cubicBezTo>
                    <a:pt x="2985" y="274"/>
                    <a:pt x="3040" y="247"/>
                    <a:pt x="3095" y="220"/>
                  </a:cubicBezTo>
                  <a:cubicBezTo>
                    <a:pt x="3095" y="220"/>
                    <a:pt x="3040" y="192"/>
                    <a:pt x="2930" y="137"/>
                  </a:cubicBezTo>
                  <a:cubicBezTo>
                    <a:pt x="2848" y="110"/>
                    <a:pt x="2793" y="83"/>
                    <a:pt x="2739" y="83"/>
                  </a:cubicBezTo>
                  <a:cubicBezTo>
                    <a:pt x="2656" y="55"/>
                    <a:pt x="2574" y="28"/>
                    <a:pt x="2492" y="28"/>
                  </a:cubicBezTo>
                  <a:cubicBezTo>
                    <a:pt x="2383" y="0"/>
                    <a:pt x="2273" y="0"/>
                    <a:pt x="2164" y="0"/>
                  </a:cubicBezTo>
                  <a:close/>
                </a:path>
              </a:pathLst>
            </a:custGeom>
            <a:solidFill>
              <a:srgbClr val="FFCA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49"/>
            <p:cNvSpPr/>
            <p:nvPr/>
          </p:nvSpPr>
          <p:spPr>
            <a:xfrm>
              <a:off x="3166175" y="586550"/>
              <a:ext cx="41100" cy="128025"/>
            </a:xfrm>
            <a:custGeom>
              <a:rect b="b" l="l" r="r" t="t"/>
              <a:pathLst>
                <a:path extrusionOk="0" h="5121" w="1644">
                  <a:moveTo>
                    <a:pt x="1643" y="0"/>
                  </a:moveTo>
                  <a:lnTo>
                    <a:pt x="1643" y="0"/>
                  </a:lnTo>
                  <a:cubicBezTo>
                    <a:pt x="1561" y="28"/>
                    <a:pt x="1507" y="82"/>
                    <a:pt x="1424" y="137"/>
                  </a:cubicBezTo>
                  <a:cubicBezTo>
                    <a:pt x="1342" y="164"/>
                    <a:pt x="1260" y="219"/>
                    <a:pt x="1178" y="301"/>
                  </a:cubicBezTo>
                  <a:cubicBezTo>
                    <a:pt x="1096" y="356"/>
                    <a:pt x="986" y="438"/>
                    <a:pt x="904" y="548"/>
                  </a:cubicBezTo>
                  <a:lnTo>
                    <a:pt x="740" y="685"/>
                  </a:lnTo>
                  <a:cubicBezTo>
                    <a:pt x="712" y="739"/>
                    <a:pt x="658" y="822"/>
                    <a:pt x="603" y="876"/>
                  </a:cubicBezTo>
                  <a:cubicBezTo>
                    <a:pt x="521" y="1013"/>
                    <a:pt x="411" y="1150"/>
                    <a:pt x="357" y="1314"/>
                  </a:cubicBezTo>
                  <a:cubicBezTo>
                    <a:pt x="274" y="1451"/>
                    <a:pt x="220" y="1616"/>
                    <a:pt x="165" y="1807"/>
                  </a:cubicBezTo>
                  <a:cubicBezTo>
                    <a:pt x="137" y="1889"/>
                    <a:pt x="110" y="1972"/>
                    <a:pt x="83" y="2081"/>
                  </a:cubicBezTo>
                  <a:cubicBezTo>
                    <a:pt x="55" y="2163"/>
                    <a:pt x="28" y="2245"/>
                    <a:pt x="28" y="2355"/>
                  </a:cubicBezTo>
                  <a:cubicBezTo>
                    <a:pt x="1" y="2519"/>
                    <a:pt x="1" y="2711"/>
                    <a:pt x="1" y="2903"/>
                  </a:cubicBezTo>
                  <a:cubicBezTo>
                    <a:pt x="1" y="2985"/>
                    <a:pt x="1" y="3094"/>
                    <a:pt x="1" y="3176"/>
                  </a:cubicBezTo>
                  <a:cubicBezTo>
                    <a:pt x="1" y="3286"/>
                    <a:pt x="1" y="3368"/>
                    <a:pt x="28" y="3450"/>
                  </a:cubicBezTo>
                  <a:cubicBezTo>
                    <a:pt x="55" y="3614"/>
                    <a:pt x="83" y="3779"/>
                    <a:pt x="137" y="3916"/>
                  </a:cubicBezTo>
                  <a:cubicBezTo>
                    <a:pt x="192" y="4080"/>
                    <a:pt x="247" y="4217"/>
                    <a:pt x="302" y="4354"/>
                  </a:cubicBezTo>
                  <a:cubicBezTo>
                    <a:pt x="357" y="4463"/>
                    <a:pt x="411" y="4573"/>
                    <a:pt x="466" y="4682"/>
                  </a:cubicBezTo>
                  <a:cubicBezTo>
                    <a:pt x="521" y="4765"/>
                    <a:pt x="576" y="4847"/>
                    <a:pt x="630" y="4929"/>
                  </a:cubicBezTo>
                  <a:cubicBezTo>
                    <a:pt x="685" y="4984"/>
                    <a:pt x="740" y="5066"/>
                    <a:pt x="795" y="5120"/>
                  </a:cubicBezTo>
                  <a:cubicBezTo>
                    <a:pt x="795" y="5120"/>
                    <a:pt x="795" y="5038"/>
                    <a:pt x="767" y="4874"/>
                  </a:cubicBezTo>
                  <a:cubicBezTo>
                    <a:pt x="740" y="4710"/>
                    <a:pt x="740" y="4491"/>
                    <a:pt x="740" y="4244"/>
                  </a:cubicBezTo>
                  <a:lnTo>
                    <a:pt x="740" y="3834"/>
                  </a:lnTo>
                  <a:cubicBezTo>
                    <a:pt x="740" y="3697"/>
                    <a:pt x="740" y="3560"/>
                    <a:pt x="740" y="3395"/>
                  </a:cubicBezTo>
                  <a:cubicBezTo>
                    <a:pt x="767" y="3259"/>
                    <a:pt x="767" y="3094"/>
                    <a:pt x="767" y="2930"/>
                  </a:cubicBezTo>
                  <a:cubicBezTo>
                    <a:pt x="795" y="2793"/>
                    <a:pt x="795" y="2629"/>
                    <a:pt x="849" y="2492"/>
                  </a:cubicBezTo>
                  <a:cubicBezTo>
                    <a:pt x="849" y="2410"/>
                    <a:pt x="849" y="2328"/>
                    <a:pt x="877" y="2245"/>
                  </a:cubicBezTo>
                  <a:cubicBezTo>
                    <a:pt x="877" y="2191"/>
                    <a:pt x="904" y="2109"/>
                    <a:pt x="932" y="2026"/>
                  </a:cubicBezTo>
                  <a:cubicBezTo>
                    <a:pt x="932" y="1862"/>
                    <a:pt x="986" y="1725"/>
                    <a:pt x="1041" y="1588"/>
                  </a:cubicBezTo>
                  <a:cubicBezTo>
                    <a:pt x="1068" y="1451"/>
                    <a:pt x="1123" y="1314"/>
                    <a:pt x="1151" y="1178"/>
                  </a:cubicBezTo>
                  <a:cubicBezTo>
                    <a:pt x="1205" y="1041"/>
                    <a:pt x="1260" y="931"/>
                    <a:pt x="1315" y="822"/>
                  </a:cubicBezTo>
                  <a:cubicBezTo>
                    <a:pt x="1342" y="685"/>
                    <a:pt x="1397" y="575"/>
                    <a:pt x="1424" y="493"/>
                  </a:cubicBezTo>
                  <a:cubicBezTo>
                    <a:pt x="1479" y="383"/>
                    <a:pt x="1534" y="301"/>
                    <a:pt x="1561" y="247"/>
                  </a:cubicBezTo>
                  <a:cubicBezTo>
                    <a:pt x="1616" y="110"/>
                    <a:pt x="1643" y="0"/>
                    <a:pt x="1643" y="0"/>
                  </a:cubicBezTo>
                  <a:close/>
                </a:path>
              </a:pathLst>
            </a:custGeom>
            <a:solidFill>
              <a:srgbClr val="FFCA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49"/>
            <p:cNvSpPr/>
            <p:nvPr/>
          </p:nvSpPr>
          <p:spPr>
            <a:xfrm>
              <a:off x="3199025" y="620775"/>
              <a:ext cx="33575" cy="99950"/>
            </a:xfrm>
            <a:custGeom>
              <a:rect b="b" l="l" r="r" t="t"/>
              <a:pathLst>
                <a:path extrusionOk="0" h="3998" w="1343">
                  <a:moveTo>
                    <a:pt x="1343" y="0"/>
                  </a:moveTo>
                  <a:cubicBezTo>
                    <a:pt x="1343" y="0"/>
                    <a:pt x="1288" y="28"/>
                    <a:pt x="1178" y="82"/>
                  </a:cubicBezTo>
                  <a:cubicBezTo>
                    <a:pt x="1124" y="110"/>
                    <a:pt x="1041" y="165"/>
                    <a:pt x="987" y="219"/>
                  </a:cubicBezTo>
                  <a:cubicBezTo>
                    <a:pt x="904" y="274"/>
                    <a:pt x="822" y="329"/>
                    <a:pt x="740" y="411"/>
                  </a:cubicBezTo>
                  <a:cubicBezTo>
                    <a:pt x="658" y="466"/>
                    <a:pt x="576" y="575"/>
                    <a:pt x="521" y="657"/>
                  </a:cubicBezTo>
                  <a:cubicBezTo>
                    <a:pt x="439" y="767"/>
                    <a:pt x="357" y="876"/>
                    <a:pt x="302" y="1013"/>
                  </a:cubicBezTo>
                  <a:cubicBezTo>
                    <a:pt x="220" y="1123"/>
                    <a:pt x="165" y="1260"/>
                    <a:pt x="138" y="1397"/>
                  </a:cubicBezTo>
                  <a:cubicBezTo>
                    <a:pt x="110" y="1479"/>
                    <a:pt x="83" y="1534"/>
                    <a:pt x="56" y="1616"/>
                  </a:cubicBezTo>
                  <a:cubicBezTo>
                    <a:pt x="56" y="1698"/>
                    <a:pt x="28" y="1753"/>
                    <a:pt x="28" y="1835"/>
                  </a:cubicBezTo>
                  <a:cubicBezTo>
                    <a:pt x="1" y="1972"/>
                    <a:pt x="1" y="2136"/>
                    <a:pt x="1" y="2273"/>
                  </a:cubicBezTo>
                  <a:cubicBezTo>
                    <a:pt x="1" y="2410"/>
                    <a:pt x="1" y="2547"/>
                    <a:pt x="28" y="2684"/>
                  </a:cubicBezTo>
                  <a:cubicBezTo>
                    <a:pt x="56" y="2821"/>
                    <a:pt x="83" y="2957"/>
                    <a:pt x="138" y="3067"/>
                  </a:cubicBezTo>
                  <a:cubicBezTo>
                    <a:pt x="165" y="3176"/>
                    <a:pt x="220" y="3286"/>
                    <a:pt x="275" y="3396"/>
                  </a:cubicBezTo>
                  <a:cubicBezTo>
                    <a:pt x="329" y="3560"/>
                    <a:pt x="439" y="3697"/>
                    <a:pt x="549" y="3834"/>
                  </a:cubicBezTo>
                  <a:cubicBezTo>
                    <a:pt x="576" y="3888"/>
                    <a:pt x="631" y="3943"/>
                    <a:pt x="685" y="3998"/>
                  </a:cubicBezTo>
                  <a:cubicBezTo>
                    <a:pt x="685" y="3998"/>
                    <a:pt x="685" y="3724"/>
                    <a:pt x="713" y="3286"/>
                  </a:cubicBezTo>
                  <a:lnTo>
                    <a:pt x="713" y="2957"/>
                  </a:lnTo>
                  <a:cubicBezTo>
                    <a:pt x="713" y="2848"/>
                    <a:pt x="685" y="2738"/>
                    <a:pt x="713" y="2629"/>
                  </a:cubicBezTo>
                  <a:cubicBezTo>
                    <a:pt x="740" y="2519"/>
                    <a:pt x="713" y="2382"/>
                    <a:pt x="740" y="2273"/>
                  </a:cubicBezTo>
                  <a:cubicBezTo>
                    <a:pt x="768" y="2191"/>
                    <a:pt x="768" y="2054"/>
                    <a:pt x="795" y="1944"/>
                  </a:cubicBezTo>
                  <a:cubicBezTo>
                    <a:pt x="822" y="1890"/>
                    <a:pt x="795" y="1835"/>
                    <a:pt x="822" y="1753"/>
                  </a:cubicBezTo>
                  <a:cubicBezTo>
                    <a:pt x="822" y="1698"/>
                    <a:pt x="850" y="1643"/>
                    <a:pt x="850" y="1588"/>
                  </a:cubicBezTo>
                  <a:cubicBezTo>
                    <a:pt x="877" y="1479"/>
                    <a:pt x="904" y="1369"/>
                    <a:pt x="932" y="1260"/>
                  </a:cubicBezTo>
                  <a:cubicBezTo>
                    <a:pt x="959" y="1150"/>
                    <a:pt x="987" y="1041"/>
                    <a:pt x="1014" y="931"/>
                  </a:cubicBezTo>
                  <a:cubicBezTo>
                    <a:pt x="1041" y="849"/>
                    <a:pt x="1069" y="740"/>
                    <a:pt x="1124" y="657"/>
                  </a:cubicBezTo>
                  <a:cubicBezTo>
                    <a:pt x="1151" y="548"/>
                    <a:pt x="1178" y="466"/>
                    <a:pt x="1206" y="384"/>
                  </a:cubicBezTo>
                  <a:cubicBezTo>
                    <a:pt x="1233" y="329"/>
                    <a:pt x="1260" y="247"/>
                    <a:pt x="1288" y="192"/>
                  </a:cubicBezTo>
                  <a:cubicBezTo>
                    <a:pt x="1343" y="82"/>
                    <a:pt x="1343" y="0"/>
                    <a:pt x="1343" y="0"/>
                  </a:cubicBezTo>
                  <a:close/>
                </a:path>
              </a:pathLst>
            </a:custGeom>
            <a:solidFill>
              <a:srgbClr val="FFCA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49"/>
            <p:cNvSpPr/>
            <p:nvPr/>
          </p:nvSpPr>
          <p:spPr>
            <a:xfrm>
              <a:off x="3213400" y="804225"/>
              <a:ext cx="180750" cy="232075"/>
            </a:xfrm>
            <a:custGeom>
              <a:rect b="b" l="l" r="r" t="t"/>
              <a:pathLst>
                <a:path extrusionOk="0" fill="none" h="9283" w="7230">
                  <a:moveTo>
                    <a:pt x="7229" y="4628"/>
                  </a:moveTo>
                  <a:cubicBezTo>
                    <a:pt x="7229" y="7202"/>
                    <a:pt x="5614" y="9283"/>
                    <a:pt x="3615" y="9283"/>
                  </a:cubicBezTo>
                  <a:cubicBezTo>
                    <a:pt x="1616" y="9283"/>
                    <a:pt x="1" y="7202"/>
                    <a:pt x="1" y="4628"/>
                  </a:cubicBezTo>
                  <a:cubicBezTo>
                    <a:pt x="1" y="2054"/>
                    <a:pt x="1616" y="0"/>
                    <a:pt x="3588" y="0"/>
                  </a:cubicBezTo>
                  <a:cubicBezTo>
                    <a:pt x="5559" y="0"/>
                    <a:pt x="7229" y="2054"/>
                    <a:pt x="7229" y="4628"/>
                  </a:cubicBezTo>
                  <a:close/>
                </a:path>
              </a:pathLst>
            </a:custGeom>
            <a:noFill/>
            <a:ln cap="flat" cmpd="sng" w="15750">
              <a:solidFill>
                <a:schemeClr val="lt2"/>
              </a:solidFill>
              <a:prstDash val="solid"/>
              <a:miter lim="2738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49"/>
            <p:cNvSpPr/>
            <p:nvPr/>
          </p:nvSpPr>
          <p:spPr>
            <a:xfrm>
              <a:off x="3511175" y="794650"/>
              <a:ext cx="223875" cy="251250"/>
            </a:xfrm>
            <a:custGeom>
              <a:rect b="b" l="l" r="r" t="t"/>
              <a:pathLst>
                <a:path extrusionOk="0" fill="none" h="10050" w="8955">
                  <a:moveTo>
                    <a:pt x="8954" y="5011"/>
                  </a:moveTo>
                  <a:cubicBezTo>
                    <a:pt x="8954" y="7804"/>
                    <a:pt x="6955" y="10049"/>
                    <a:pt x="4464" y="10049"/>
                  </a:cubicBezTo>
                  <a:cubicBezTo>
                    <a:pt x="1999" y="10049"/>
                    <a:pt x="1" y="7804"/>
                    <a:pt x="1" y="5011"/>
                  </a:cubicBezTo>
                  <a:cubicBezTo>
                    <a:pt x="1" y="2245"/>
                    <a:pt x="1999" y="0"/>
                    <a:pt x="4491" y="0"/>
                  </a:cubicBezTo>
                  <a:cubicBezTo>
                    <a:pt x="6955" y="0"/>
                    <a:pt x="8954" y="2245"/>
                    <a:pt x="8954" y="5011"/>
                  </a:cubicBezTo>
                  <a:close/>
                </a:path>
              </a:pathLst>
            </a:custGeom>
            <a:noFill/>
            <a:ln cap="flat" cmpd="sng" w="15750">
              <a:solidFill>
                <a:schemeClr val="lt2"/>
              </a:solidFill>
              <a:prstDash val="solid"/>
              <a:miter lim="2738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49"/>
            <p:cNvSpPr/>
            <p:nvPr/>
          </p:nvSpPr>
          <p:spPr>
            <a:xfrm>
              <a:off x="3388650" y="908275"/>
              <a:ext cx="128725" cy="51375"/>
            </a:xfrm>
            <a:custGeom>
              <a:rect b="b" l="l" r="r" t="t"/>
              <a:pathLst>
                <a:path extrusionOk="0" fill="none" h="2055" w="5149">
                  <a:moveTo>
                    <a:pt x="0" y="2054"/>
                  </a:moveTo>
                  <a:cubicBezTo>
                    <a:pt x="712" y="767"/>
                    <a:pt x="3012" y="0"/>
                    <a:pt x="5148" y="2054"/>
                  </a:cubicBezTo>
                </a:path>
              </a:pathLst>
            </a:custGeom>
            <a:noFill/>
            <a:ln cap="flat" cmpd="sng" w="15750">
              <a:solidFill>
                <a:schemeClr val="lt2"/>
              </a:solidFill>
              <a:prstDash val="solid"/>
              <a:miter lim="2738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49"/>
            <p:cNvSpPr/>
            <p:nvPr/>
          </p:nvSpPr>
          <p:spPr>
            <a:xfrm>
              <a:off x="3735025" y="877475"/>
              <a:ext cx="228650" cy="42450"/>
            </a:xfrm>
            <a:custGeom>
              <a:rect b="b" l="l" r="r" t="t"/>
              <a:pathLst>
                <a:path extrusionOk="0" fill="none" h="1698" w="9146">
                  <a:moveTo>
                    <a:pt x="0" y="1698"/>
                  </a:moveTo>
                  <a:lnTo>
                    <a:pt x="2328" y="1698"/>
                  </a:lnTo>
                  <a:lnTo>
                    <a:pt x="9146" y="0"/>
                  </a:lnTo>
                </a:path>
              </a:pathLst>
            </a:custGeom>
            <a:noFill/>
            <a:ln cap="flat" cmpd="sng" w="15750">
              <a:solidFill>
                <a:schemeClr val="lt2"/>
              </a:solidFill>
              <a:prstDash val="solid"/>
              <a:miter lim="2738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49"/>
            <p:cNvSpPr/>
            <p:nvPr/>
          </p:nvSpPr>
          <p:spPr>
            <a:xfrm>
              <a:off x="3904775" y="840150"/>
              <a:ext cx="199425" cy="225000"/>
            </a:xfrm>
            <a:custGeom>
              <a:rect b="b" l="l" r="r" t="t"/>
              <a:pathLst>
                <a:path extrusionOk="0" h="9000" w="7977">
                  <a:moveTo>
                    <a:pt x="3875" y="1"/>
                  </a:moveTo>
                  <a:cubicBezTo>
                    <a:pt x="2114" y="1"/>
                    <a:pt x="390" y="1558"/>
                    <a:pt x="1" y="3054"/>
                  </a:cubicBezTo>
                  <a:lnTo>
                    <a:pt x="439" y="8831"/>
                  </a:lnTo>
                  <a:cubicBezTo>
                    <a:pt x="875" y="8946"/>
                    <a:pt x="1292" y="8999"/>
                    <a:pt x="1688" y="8999"/>
                  </a:cubicBezTo>
                  <a:cubicBezTo>
                    <a:pt x="6117" y="8999"/>
                    <a:pt x="7976" y="2349"/>
                    <a:pt x="5614" y="590"/>
                  </a:cubicBezTo>
                  <a:cubicBezTo>
                    <a:pt x="5063" y="176"/>
                    <a:pt x="4467" y="1"/>
                    <a:pt x="3875" y="1"/>
                  </a:cubicBezTo>
                  <a:close/>
                </a:path>
              </a:pathLst>
            </a:custGeom>
            <a:solidFill>
              <a:srgbClr val="F6B7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49"/>
            <p:cNvSpPr/>
            <p:nvPr/>
          </p:nvSpPr>
          <p:spPr>
            <a:xfrm>
              <a:off x="3932300" y="898700"/>
              <a:ext cx="92300" cy="92275"/>
            </a:xfrm>
            <a:custGeom>
              <a:rect b="b" l="l" r="r" t="t"/>
              <a:pathLst>
                <a:path extrusionOk="0" h="3691" w="3692">
                  <a:moveTo>
                    <a:pt x="2925" y="0"/>
                  </a:moveTo>
                  <a:cubicBezTo>
                    <a:pt x="2733" y="0"/>
                    <a:pt x="2514" y="27"/>
                    <a:pt x="2295" y="82"/>
                  </a:cubicBezTo>
                  <a:cubicBezTo>
                    <a:pt x="1884" y="192"/>
                    <a:pt x="1501" y="411"/>
                    <a:pt x="1200" y="685"/>
                  </a:cubicBezTo>
                  <a:cubicBezTo>
                    <a:pt x="871" y="986"/>
                    <a:pt x="625" y="1342"/>
                    <a:pt x="461" y="1725"/>
                  </a:cubicBezTo>
                  <a:cubicBezTo>
                    <a:pt x="269" y="2108"/>
                    <a:pt x="132" y="2492"/>
                    <a:pt x="50" y="2903"/>
                  </a:cubicBezTo>
                  <a:lnTo>
                    <a:pt x="50" y="2957"/>
                  </a:lnTo>
                  <a:cubicBezTo>
                    <a:pt x="1" y="3234"/>
                    <a:pt x="214" y="3405"/>
                    <a:pt x="424" y="3405"/>
                  </a:cubicBezTo>
                  <a:cubicBezTo>
                    <a:pt x="566" y="3405"/>
                    <a:pt x="706" y="3326"/>
                    <a:pt x="762" y="3149"/>
                  </a:cubicBezTo>
                  <a:cubicBezTo>
                    <a:pt x="844" y="2930"/>
                    <a:pt x="1008" y="2766"/>
                    <a:pt x="1200" y="2656"/>
                  </a:cubicBezTo>
                  <a:cubicBezTo>
                    <a:pt x="1360" y="2542"/>
                    <a:pt x="1576" y="2485"/>
                    <a:pt x="1787" y="2485"/>
                  </a:cubicBezTo>
                  <a:cubicBezTo>
                    <a:pt x="1829" y="2485"/>
                    <a:pt x="1871" y="2487"/>
                    <a:pt x="1912" y="2492"/>
                  </a:cubicBezTo>
                  <a:cubicBezTo>
                    <a:pt x="2158" y="2519"/>
                    <a:pt x="2377" y="2629"/>
                    <a:pt x="2569" y="2820"/>
                  </a:cubicBezTo>
                  <a:cubicBezTo>
                    <a:pt x="2733" y="3012"/>
                    <a:pt x="2815" y="3286"/>
                    <a:pt x="2788" y="3532"/>
                  </a:cubicBezTo>
                  <a:cubicBezTo>
                    <a:pt x="2788" y="3635"/>
                    <a:pt x="2866" y="3690"/>
                    <a:pt x="2944" y="3690"/>
                  </a:cubicBezTo>
                  <a:cubicBezTo>
                    <a:pt x="3010" y="3690"/>
                    <a:pt x="3076" y="3649"/>
                    <a:pt x="3089" y="3560"/>
                  </a:cubicBezTo>
                  <a:cubicBezTo>
                    <a:pt x="3116" y="3395"/>
                    <a:pt x="3116" y="3231"/>
                    <a:pt x="3089" y="3067"/>
                  </a:cubicBezTo>
                  <a:cubicBezTo>
                    <a:pt x="3062" y="2875"/>
                    <a:pt x="2980" y="2711"/>
                    <a:pt x="2897" y="2547"/>
                  </a:cubicBezTo>
                  <a:cubicBezTo>
                    <a:pt x="2678" y="2273"/>
                    <a:pt x="2350" y="2054"/>
                    <a:pt x="1994" y="1999"/>
                  </a:cubicBezTo>
                  <a:cubicBezTo>
                    <a:pt x="1864" y="1967"/>
                    <a:pt x="1735" y="1951"/>
                    <a:pt x="1607" y="1951"/>
                  </a:cubicBezTo>
                  <a:cubicBezTo>
                    <a:pt x="1410" y="1951"/>
                    <a:pt x="1218" y="1987"/>
                    <a:pt x="1036" y="2054"/>
                  </a:cubicBezTo>
                  <a:cubicBezTo>
                    <a:pt x="1145" y="1698"/>
                    <a:pt x="1337" y="1369"/>
                    <a:pt x="1556" y="1095"/>
                  </a:cubicBezTo>
                  <a:cubicBezTo>
                    <a:pt x="1775" y="822"/>
                    <a:pt x="2076" y="602"/>
                    <a:pt x="2405" y="493"/>
                  </a:cubicBezTo>
                  <a:cubicBezTo>
                    <a:pt x="2569" y="411"/>
                    <a:pt x="2761" y="383"/>
                    <a:pt x="2925" y="383"/>
                  </a:cubicBezTo>
                  <a:cubicBezTo>
                    <a:pt x="2980" y="370"/>
                    <a:pt x="3027" y="363"/>
                    <a:pt x="3072" y="363"/>
                  </a:cubicBezTo>
                  <a:cubicBezTo>
                    <a:pt x="3116" y="363"/>
                    <a:pt x="3158" y="370"/>
                    <a:pt x="3199" y="383"/>
                  </a:cubicBezTo>
                  <a:cubicBezTo>
                    <a:pt x="3308" y="383"/>
                    <a:pt x="3390" y="383"/>
                    <a:pt x="3472" y="411"/>
                  </a:cubicBezTo>
                  <a:cubicBezTo>
                    <a:pt x="3555" y="411"/>
                    <a:pt x="3637" y="383"/>
                    <a:pt x="3637" y="301"/>
                  </a:cubicBezTo>
                  <a:cubicBezTo>
                    <a:pt x="3691" y="219"/>
                    <a:pt x="3637" y="137"/>
                    <a:pt x="3555" y="110"/>
                  </a:cubicBezTo>
                  <a:cubicBezTo>
                    <a:pt x="3472" y="82"/>
                    <a:pt x="3363" y="55"/>
                    <a:pt x="3253" y="27"/>
                  </a:cubicBezTo>
                  <a:cubicBezTo>
                    <a:pt x="3144" y="27"/>
                    <a:pt x="3034" y="27"/>
                    <a:pt x="2925" y="0"/>
                  </a:cubicBezTo>
                  <a:close/>
                </a:path>
              </a:pathLst>
            </a:custGeom>
            <a:solidFill>
              <a:srgbClr val="DE8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2" name="Google Shape;1532;p50"/>
          <p:cNvGrpSpPr/>
          <p:nvPr/>
        </p:nvGrpSpPr>
        <p:grpSpPr>
          <a:xfrm>
            <a:off x="4043400" y="1630837"/>
            <a:ext cx="6302400" cy="1811077"/>
            <a:chOff x="4043400" y="1640780"/>
            <a:chExt cx="6302400" cy="1811077"/>
          </a:xfrm>
        </p:grpSpPr>
        <p:sp>
          <p:nvSpPr>
            <p:cNvPr id="1533" name="Google Shape;1533;p50"/>
            <p:cNvSpPr/>
            <p:nvPr/>
          </p:nvSpPr>
          <p:spPr>
            <a:xfrm>
              <a:off x="4043400" y="1763850"/>
              <a:ext cx="6302400" cy="1615800"/>
            </a:xfrm>
            <a:prstGeom prst="roundRect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50"/>
            <p:cNvSpPr/>
            <p:nvPr/>
          </p:nvSpPr>
          <p:spPr>
            <a:xfrm>
              <a:off x="8531238" y="1640780"/>
              <a:ext cx="246900" cy="2469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50"/>
            <p:cNvSpPr/>
            <p:nvPr/>
          </p:nvSpPr>
          <p:spPr>
            <a:xfrm>
              <a:off x="4448550" y="3204956"/>
              <a:ext cx="246900" cy="2469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36" name="Google Shape;1536;p50"/>
          <p:cNvSpPr txBox="1"/>
          <p:nvPr>
            <p:ph type="title"/>
          </p:nvPr>
        </p:nvSpPr>
        <p:spPr>
          <a:xfrm>
            <a:off x="4268675" y="1892375"/>
            <a:ext cx="4142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Cybersafety</a:t>
            </a:r>
            <a:endParaRPr/>
          </a:p>
        </p:txBody>
      </p:sp>
      <p:sp>
        <p:nvSpPr>
          <p:cNvPr id="1537" name="Google Shape;1537;p50"/>
          <p:cNvSpPr txBox="1"/>
          <p:nvPr>
            <p:ph idx="1" type="subTitle"/>
          </p:nvPr>
        </p:nvSpPr>
        <p:spPr>
          <a:xfrm>
            <a:off x="4268675" y="2406800"/>
            <a:ext cx="4142100" cy="85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Cyberspace and social media can be great entertainment, fun, and can be informative. It can also be a very dangerous place…</a:t>
            </a:r>
            <a:endParaRPr/>
          </a:p>
        </p:txBody>
      </p:sp>
      <p:sp>
        <p:nvSpPr>
          <p:cNvPr id="1538" name="Google Shape;1538;p50"/>
          <p:cNvSpPr/>
          <p:nvPr/>
        </p:nvSpPr>
        <p:spPr>
          <a:xfrm>
            <a:off x="1700265" y="948825"/>
            <a:ext cx="1625671" cy="3241680"/>
          </a:xfrm>
          <a:custGeom>
            <a:rect b="b" l="l" r="r" t="t"/>
            <a:pathLst>
              <a:path extrusionOk="0" h="206345" w="103480">
                <a:moveTo>
                  <a:pt x="61741" y="8558"/>
                </a:moveTo>
                <a:cubicBezTo>
                  <a:pt x="62649" y="8558"/>
                  <a:pt x="62637" y="9975"/>
                  <a:pt x="61704" y="9975"/>
                </a:cubicBezTo>
                <a:cubicBezTo>
                  <a:pt x="61677" y="9975"/>
                  <a:pt x="61650" y="9973"/>
                  <a:pt x="61623" y="9971"/>
                </a:cubicBezTo>
                <a:lnTo>
                  <a:pt x="40979" y="9971"/>
                </a:lnTo>
                <a:cubicBezTo>
                  <a:pt x="40952" y="9973"/>
                  <a:pt x="40925" y="9975"/>
                  <a:pt x="40898" y="9975"/>
                </a:cubicBezTo>
                <a:cubicBezTo>
                  <a:pt x="39965" y="9975"/>
                  <a:pt x="39952" y="8558"/>
                  <a:pt x="40861" y="8558"/>
                </a:cubicBezTo>
                <a:cubicBezTo>
                  <a:pt x="40899" y="8558"/>
                  <a:pt x="40938" y="8561"/>
                  <a:pt x="40979" y="8566"/>
                </a:cubicBezTo>
                <a:lnTo>
                  <a:pt x="61623" y="8566"/>
                </a:lnTo>
                <a:cubicBezTo>
                  <a:pt x="61664" y="8561"/>
                  <a:pt x="61703" y="8558"/>
                  <a:pt x="61741" y="8558"/>
                </a:cubicBezTo>
                <a:close/>
                <a:moveTo>
                  <a:pt x="100713" y="16164"/>
                </a:moveTo>
                <a:lnTo>
                  <a:pt x="100713" y="189567"/>
                </a:lnTo>
                <a:lnTo>
                  <a:pt x="2987" y="189567"/>
                </a:lnTo>
                <a:lnTo>
                  <a:pt x="2987" y="16164"/>
                </a:lnTo>
                <a:close/>
                <a:moveTo>
                  <a:pt x="22357" y="196638"/>
                </a:moveTo>
                <a:lnTo>
                  <a:pt x="22313" y="197165"/>
                </a:lnTo>
                <a:lnTo>
                  <a:pt x="18448" y="197165"/>
                </a:lnTo>
                <a:lnTo>
                  <a:pt x="18448" y="196638"/>
                </a:lnTo>
                <a:close/>
                <a:moveTo>
                  <a:pt x="53277" y="196726"/>
                </a:moveTo>
                <a:cubicBezTo>
                  <a:pt x="53365" y="196726"/>
                  <a:pt x="53453" y="196814"/>
                  <a:pt x="53453" y="196945"/>
                </a:cubicBezTo>
                <a:lnTo>
                  <a:pt x="53453" y="199976"/>
                </a:lnTo>
                <a:cubicBezTo>
                  <a:pt x="53453" y="200064"/>
                  <a:pt x="53365" y="200152"/>
                  <a:pt x="53234" y="200152"/>
                </a:cubicBezTo>
                <a:lnTo>
                  <a:pt x="50203" y="200152"/>
                </a:lnTo>
                <a:cubicBezTo>
                  <a:pt x="50071" y="200152"/>
                  <a:pt x="49983" y="200064"/>
                  <a:pt x="49983" y="199976"/>
                </a:cubicBezTo>
                <a:lnTo>
                  <a:pt x="49983" y="196945"/>
                </a:lnTo>
                <a:cubicBezTo>
                  <a:pt x="49983" y="196814"/>
                  <a:pt x="50071" y="196726"/>
                  <a:pt x="50203" y="196726"/>
                </a:cubicBezTo>
                <a:close/>
                <a:moveTo>
                  <a:pt x="80706" y="196517"/>
                </a:moveTo>
                <a:cubicBezTo>
                  <a:pt x="80761" y="196517"/>
                  <a:pt x="80816" y="196528"/>
                  <a:pt x="80860" y="196550"/>
                </a:cubicBezTo>
                <a:cubicBezTo>
                  <a:pt x="80948" y="196638"/>
                  <a:pt x="80948" y="196770"/>
                  <a:pt x="80860" y="196858"/>
                </a:cubicBezTo>
                <a:lnTo>
                  <a:pt x="79455" y="198263"/>
                </a:lnTo>
                <a:cubicBezTo>
                  <a:pt x="79367" y="198351"/>
                  <a:pt x="79323" y="198439"/>
                  <a:pt x="79323" y="198527"/>
                </a:cubicBezTo>
                <a:cubicBezTo>
                  <a:pt x="79323" y="198614"/>
                  <a:pt x="79367" y="198702"/>
                  <a:pt x="79455" y="198790"/>
                </a:cubicBezTo>
                <a:lnTo>
                  <a:pt x="80860" y="200196"/>
                </a:lnTo>
                <a:cubicBezTo>
                  <a:pt x="80948" y="200284"/>
                  <a:pt x="80948" y="200415"/>
                  <a:pt x="80860" y="200503"/>
                </a:cubicBezTo>
                <a:cubicBezTo>
                  <a:pt x="80816" y="200547"/>
                  <a:pt x="80761" y="200569"/>
                  <a:pt x="80706" y="200569"/>
                </a:cubicBezTo>
                <a:cubicBezTo>
                  <a:pt x="80652" y="200569"/>
                  <a:pt x="80597" y="200547"/>
                  <a:pt x="80553" y="200503"/>
                </a:cubicBezTo>
                <a:lnTo>
                  <a:pt x="79147" y="199098"/>
                </a:lnTo>
                <a:cubicBezTo>
                  <a:pt x="79015" y="198922"/>
                  <a:pt x="78928" y="198746"/>
                  <a:pt x="78928" y="198527"/>
                </a:cubicBezTo>
                <a:cubicBezTo>
                  <a:pt x="78928" y="198307"/>
                  <a:pt x="79015" y="198131"/>
                  <a:pt x="79147" y="198000"/>
                </a:cubicBezTo>
                <a:lnTo>
                  <a:pt x="80553" y="196550"/>
                </a:lnTo>
                <a:cubicBezTo>
                  <a:pt x="80597" y="196528"/>
                  <a:pt x="80652" y="196517"/>
                  <a:pt x="80706" y="196517"/>
                </a:cubicBezTo>
                <a:close/>
                <a:moveTo>
                  <a:pt x="15461" y="1"/>
                </a:moveTo>
                <a:cubicBezTo>
                  <a:pt x="6940" y="1"/>
                  <a:pt x="1" y="6941"/>
                  <a:pt x="1" y="15461"/>
                </a:cubicBezTo>
                <a:lnTo>
                  <a:pt x="1" y="190884"/>
                </a:lnTo>
                <a:cubicBezTo>
                  <a:pt x="1" y="199405"/>
                  <a:pt x="6940" y="206345"/>
                  <a:pt x="15461" y="206345"/>
                </a:cubicBezTo>
                <a:lnTo>
                  <a:pt x="88019" y="206345"/>
                </a:lnTo>
                <a:cubicBezTo>
                  <a:pt x="96540" y="206345"/>
                  <a:pt x="103480" y="199405"/>
                  <a:pt x="103480" y="190884"/>
                </a:cubicBezTo>
                <a:lnTo>
                  <a:pt x="103480" y="15461"/>
                </a:lnTo>
                <a:cubicBezTo>
                  <a:pt x="103480" y="6941"/>
                  <a:pt x="96540" y="1"/>
                  <a:pt x="88019" y="1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9" name="Google Shape;1539;p50"/>
          <p:cNvPicPr preferRelativeResize="0"/>
          <p:nvPr/>
        </p:nvPicPr>
        <p:blipFill rotWithShape="1">
          <a:blip r:embed="rId3">
            <a:alphaModFix/>
          </a:blip>
          <a:srcRect b="0" l="3113" r="3104" t="0"/>
          <a:stretch/>
        </p:blipFill>
        <p:spPr>
          <a:xfrm>
            <a:off x="1738250" y="1208513"/>
            <a:ext cx="1549700" cy="2722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540" name="Google Shape;1540;p50"/>
          <p:cNvGrpSpPr/>
          <p:nvPr/>
        </p:nvGrpSpPr>
        <p:grpSpPr>
          <a:xfrm flipH="1">
            <a:off x="1047800" y="379500"/>
            <a:ext cx="468000" cy="568400"/>
            <a:chOff x="8382475" y="322675"/>
            <a:chExt cx="468000" cy="568400"/>
          </a:xfrm>
        </p:grpSpPr>
        <p:sp>
          <p:nvSpPr>
            <p:cNvPr id="1541" name="Google Shape;1541;p50"/>
            <p:cNvSpPr/>
            <p:nvPr/>
          </p:nvSpPr>
          <p:spPr>
            <a:xfrm rot="10800000">
              <a:off x="8685775" y="726375"/>
              <a:ext cx="164700" cy="164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50"/>
            <p:cNvSpPr/>
            <p:nvPr/>
          </p:nvSpPr>
          <p:spPr>
            <a:xfrm rot="10800000">
              <a:off x="8382475" y="322675"/>
              <a:ext cx="303300" cy="350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3" name="Google Shape;1543;p50"/>
          <p:cNvGrpSpPr/>
          <p:nvPr/>
        </p:nvGrpSpPr>
        <p:grpSpPr>
          <a:xfrm flipH="1">
            <a:off x="3411875" y="4262375"/>
            <a:ext cx="468000" cy="497650"/>
            <a:chOff x="270675" y="4463300"/>
            <a:chExt cx="468000" cy="497650"/>
          </a:xfrm>
        </p:grpSpPr>
        <p:sp>
          <p:nvSpPr>
            <p:cNvPr id="1544" name="Google Shape;1544;p50"/>
            <p:cNvSpPr/>
            <p:nvPr/>
          </p:nvSpPr>
          <p:spPr>
            <a:xfrm>
              <a:off x="270675" y="4463300"/>
              <a:ext cx="164700" cy="164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50"/>
            <p:cNvSpPr/>
            <p:nvPr/>
          </p:nvSpPr>
          <p:spPr>
            <a:xfrm>
              <a:off x="435375" y="4610250"/>
              <a:ext cx="303300" cy="350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6" name="Google Shape;1546;p50"/>
          <p:cNvSpPr/>
          <p:nvPr/>
        </p:nvSpPr>
        <p:spPr>
          <a:xfrm rot="10800000">
            <a:off x="3208922" y="1253175"/>
            <a:ext cx="164700" cy="164700"/>
          </a:xfrm>
          <a:prstGeom prst="star4">
            <a:avLst>
              <a:gd fmla="val 125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7" name="Google Shape;1547;p50"/>
          <p:cNvSpPr/>
          <p:nvPr/>
        </p:nvSpPr>
        <p:spPr>
          <a:xfrm rot="10800000">
            <a:off x="1648951" y="3154975"/>
            <a:ext cx="164700" cy="164700"/>
          </a:xfrm>
          <a:prstGeom prst="star4">
            <a:avLst>
              <a:gd fmla="val 125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8" name="Google Shape;1548;p50"/>
          <p:cNvSpPr/>
          <p:nvPr/>
        </p:nvSpPr>
        <p:spPr>
          <a:xfrm>
            <a:off x="8493664" y="1208515"/>
            <a:ext cx="407383" cy="407383"/>
          </a:xfrm>
          <a:custGeom>
            <a:rect b="b" l="l" r="r" t="t"/>
            <a:pathLst>
              <a:path extrusionOk="0" h="19982" w="19982">
                <a:moveTo>
                  <a:pt x="14602" y="3500"/>
                </a:moveTo>
                <a:cubicBezTo>
                  <a:pt x="15137" y="3500"/>
                  <a:pt x="15682" y="3563"/>
                  <a:pt x="16247" y="3689"/>
                </a:cubicBezTo>
                <a:cubicBezTo>
                  <a:pt x="16179" y="4154"/>
                  <a:pt x="16095" y="4705"/>
                  <a:pt x="16033" y="5120"/>
                </a:cubicBezTo>
                <a:cubicBezTo>
                  <a:pt x="15810" y="5075"/>
                  <a:pt x="15484" y="5035"/>
                  <a:pt x="15150" y="5035"/>
                </a:cubicBezTo>
                <a:cubicBezTo>
                  <a:pt x="14968" y="5035"/>
                  <a:pt x="14783" y="5047"/>
                  <a:pt x="14611" y="5076"/>
                </a:cubicBezTo>
                <a:cubicBezTo>
                  <a:pt x="13536" y="5258"/>
                  <a:pt x="12918" y="5925"/>
                  <a:pt x="12918" y="6907"/>
                </a:cubicBezTo>
                <a:lnTo>
                  <a:pt x="12918" y="8819"/>
                </a:lnTo>
                <a:cubicBezTo>
                  <a:pt x="12918" y="9143"/>
                  <a:pt x="13180" y="9405"/>
                  <a:pt x="13504" y="9405"/>
                </a:cubicBezTo>
                <a:lnTo>
                  <a:pt x="15681" y="9405"/>
                </a:lnTo>
                <a:lnTo>
                  <a:pt x="15388" y="10576"/>
                </a:lnTo>
                <a:lnTo>
                  <a:pt x="13504" y="10576"/>
                </a:lnTo>
                <a:cubicBezTo>
                  <a:pt x="13180" y="10576"/>
                  <a:pt x="12918" y="10838"/>
                  <a:pt x="12918" y="11161"/>
                </a:cubicBezTo>
                <a:lnTo>
                  <a:pt x="12918" y="18811"/>
                </a:lnTo>
                <a:lnTo>
                  <a:pt x="11162" y="18811"/>
                </a:lnTo>
                <a:lnTo>
                  <a:pt x="11162" y="11161"/>
                </a:lnTo>
                <a:cubicBezTo>
                  <a:pt x="11162" y="10838"/>
                  <a:pt x="10900" y="10576"/>
                  <a:pt x="10576" y="10576"/>
                </a:cubicBezTo>
                <a:lnTo>
                  <a:pt x="9407" y="10576"/>
                </a:lnTo>
                <a:lnTo>
                  <a:pt x="9407" y="9405"/>
                </a:lnTo>
                <a:lnTo>
                  <a:pt x="10576" y="9405"/>
                </a:lnTo>
                <a:cubicBezTo>
                  <a:pt x="10900" y="9405"/>
                  <a:pt x="11162" y="9143"/>
                  <a:pt x="11162" y="8821"/>
                </a:cubicBezTo>
                <a:cubicBezTo>
                  <a:pt x="11162" y="7215"/>
                  <a:pt x="11162" y="6481"/>
                  <a:pt x="11162" y="6143"/>
                </a:cubicBezTo>
                <a:cubicBezTo>
                  <a:pt x="11162" y="5520"/>
                  <a:pt x="11163" y="4843"/>
                  <a:pt x="11770" y="4324"/>
                </a:cubicBezTo>
                <a:cubicBezTo>
                  <a:pt x="12234" y="3928"/>
                  <a:pt x="12823" y="3687"/>
                  <a:pt x="13628" y="3571"/>
                </a:cubicBezTo>
                <a:cubicBezTo>
                  <a:pt x="13950" y="3524"/>
                  <a:pt x="14274" y="3500"/>
                  <a:pt x="14602" y="3500"/>
                </a:cubicBezTo>
                <a:close/>
                <a:moveTo>
                  <a:pt x="17017" y="1170"/>
                </a:moveTo>
                <a:cubicBezTo>
                  <a:pt x="17990" y="1170"/>
                  <a:pt x="18811" y="1975"/>
                  <a:pt x="18811" y="2927"/>
                </a:cubicBezTo>
                <a:lnTo>
                  <a:pt x="18811" y="17056"/>
                </a:lnTo>
                <a:cubicBezTo>
                  <a:pt x="18811" y="18023"/>
                  <a:pt x="18024" y="18811"/>
                  <a:pt x="17056" y="18811"/>
                </a:cubicBezTo>
                <a:lnTo>
                  <a:pt x="14089" y="18811"/>
                </a:lnTo>
                <a:lnTo>
                  <a:pt x="14089" y="11747"/>
                </a:lnTo>
                <a:lnTo>
                  <a:pt x="15846" y="11747"/>
                </a:lnTo>
                <a:cubicBezTo>
                  <a:pt x="16115" y="11747"/>
                  <a:pt x="16348" y="11565"/>
                  <a:pt x="16414" y="11305"/>
                </a:cubicBezTo>
                <a:lnTo>
                  <a:pt x="16999" y="8963"/>
                </a:lnTo>
                <a:cubicBezTo>
                  <a:pt x="17042" y="8787"/>
                  <a:pt x="17003" y="8602"/>
                  <a:pt x="16893" y="8460"/>
                </a:cubicBezTo>
                <a:cubicBezTo>
                  <a:pt x="16782" y="8317"/>
                  <a:pt x="16612" y="8235"/>
                  <a:pt x="16431" y="8235"/>
                </a:cubicBezTo>
                <a:lnTo>
                  <a:pt x="14089" y="8235"/>
                </a:lnTo>
                <a:lnTo>
                  <a:pt x="14089" y="6909"/>
                </a:lnTo>
                <a:cubicBezTo>
                  <a:pt x="14089" y="6638"/>
                  <a:pt x="14144" y="6343"/>
                  <a:pt x="14808" y="6229"/>
                </a:cubicBezTo>
                <a:cubicBezTo>
                  <a:pt x="14936" y="6208"/>
                  <a:pt x="15061" y="6199"/>
                  <a:pt x="15182" y="6199"/>
                </a:cubicBezTo>
                <a:cubicBezTo>
                  <a:pt x="15552" y="6199"/>
                  <a:pt x="15890" y="6283"/>
                  <a:pt x="16198" y="6360"/>
                </a:cubicBezTo>
                <a:cubicBezTo>
                  <a:pt x="16304" y="6387"/>
                  <a:pt x="16415" y="6421"/>
                  <a:pt x="16532" y="6421"/>
                </a:cubicBezTo>
                <a:cubicBezTo>
                  <a:pt x="16632" y="6421"/>
                  <a:pt x="16736" y="6396"/>
                  <a:pt x="16847" y="6321"/>
                </a:cubicBezTo>
                <a:cubicBezTo>
                  <a:pt x="16983" y="6229"/>
                  <a:pt x="17074" y="6084"/>
                  <a:pt x="17098" y="5923"/>
                </a:cubicBezTo>
                <a:cubicBezTo>
                  <a:pt x="17098" y="5923"/>
                  <a:pt x="17362" y="4156"/>
                  <a:pt x="17482" y="3339"/>
                </a:cubicBezTo>
                <a:cubicBezTo>
                  <a:pt x="17525" y="3049"/>
                  <a:pt x="17346" y="2769"/>
                  <a:pt x="17063" y="2690"/>
                </a:cubicBezTo>
                <a:cubicBezTo>
                  <a:pt x="16267" y="2463"/>
                  <a:pt x="15346" y="2343"/>
                  <a:pt x="14504" y="2343"/>
                </a:cubicBezTo>
                <a:cubicBezTo>
                  <a:pt x="14137" y="2343"/>
                  <a:pt x="13786" y="2365"/>
                  <a:pt x="13467" y="2412"/>
                </a:cubicBezTo>
                <a:cubicBezTo>
                  <a:pt x="12434" y="2562"/>
                  <a:pt x="11646" y="2888"/>
                  <a:pt x="11009" y="3434"/>
                </a:cubicBezTo>
                <a:cubicBezTo>
                  <a:pt x="10121" y="4193"/>
                  <a:pt x="10010" y="5168"/>
                  <a:pt x="9999" y="5833"/>
                </a:cubicBezTo>
                <a:cubicBezTo>
                  <a:pt x="9999" y="5847"/>
                  <a:pt x="9999" y="7029"/>
                  <a:pt x="9999" y="8235"/>
                </a:cubicBezTo>
                <a:lnTo>
                  <a:pt x="8821" y="8235"/>
                </a:lnTo>
                <a:cubicBezTo>
                  <a:pt x="8497" y="8235"/>
                  <a:pt x="8236" y="8497"/>
                  <a:pt x="8236" y="8819"/>
                </a:cubicBezTo>
                <a:lnTo>
                  <a:pt x="8236" y="11161"/>
                </a:lnTo>
                <a:cubicBezTo>
                  <a:pt x="8236" y="11485"/>
                  <a:pt x="8497" y="11747"/>
                  <a:pt x="8821" y="11747"/>
                </a:cubicBezTo>
                <a:lnTo>
                  <a:pt x="9991" y="11747"/>
                </a:lnTo>
                <a:lnTo>
                  <a:pt x="9991" y="18811"/>
                </a:lnTo>
                <a:lnTo>
                  <a:pt x="2927" y="18811"/>
                </a:lnTo>
                <a:cubicBezTo>
                  <a:pt x="1959" y="18811"/>
                  <a:pt x="1172" y="18023"/>
                  <a:pt x="1172" y="17054"/>
                </a:cubicBezTo>
                <a:lnTo>
                  <a:pt x="1172" y="2927"/>
                </a:lnTo>
                <a:cubicBezTo>
                  <a:pt x="1172" y="1959"/>
                  <a:pt x="1959" y="1170"/>
                  <a:pt x="2927" y="1170"/>
                </a:cubicBezTo>
                <a:close/>
                <a:moveTo>
                  <a:pt x="2927" y="1"/>
                </a:moveTo>
                <a:cubicBezTo>
                  <a:pt x="1314" y="1"/>
                  <a:pt x="1" y="1313"/>
                  <a:pt x="1" y="2927"/>
                </a:cubicBezTo>
                <a:lnTo>
                  <a:pt x="1" y="17056"/>
                </a:lnTo>
                <a:cubicBezTo>
                  <a:pt x="1" y="18669"/>
                  <a:pt x="1314" y="19982"/>
                  <a:pt x="2927" y="19982"/>
                </a:cubicBezTo>
                <a:lnTo>
                  <a:pt x="17054" y="19982"/>
                </a:lnTo>
                <a:cubicBezTo>
                  <a:pt x="18669" y="19982"/>
                  <a:pt x="19982" y="18669"/>
                  <a:pt x="19982" y="17056"/>
                </a:cubicBezTo>
                <a:lnTo>
                  <a:pt x="19982" y="2927"/>
                </a:lnTo>
                <a:cubicBezTo>
                  <a:pt x="19982" y="2145"/>
                  <a:pt x="19669" y="1409"/>
                  <a:pt x="19101" y="853"/>
                </a:cubicBezTo>
                <a:cubicBezTo>
                  <a:pt x="18538" y="303"/>
                  <a:pt x="17797" y="1"/>
                  <a:pt x="170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49" name="Google Shape;1549;p50"/>
          <p:cNvGrpSpPr/>
          <p:nvPr/>
        </p:nvGrpSpPr>
        <p:grpSpPr>
          <a:xfrm>
            <a:off x="7711150" y="650786"/>
            <a:ext cx="407391" cy="407391"/>
            <a:chOff x="4500573" y="2571753"/>
            <a:chExt cx="417024" cy="417024"/>
          </a:xfrm>
        </p:grpSpPr>
        <p:sp>
          <p:nvSpPr>
            <p:cNvPr id="1550" name="Google Shape;1550;p50"/>
            <p:cNvSpPr/>
            <p:nvPr/>
          </p:nvSpPr>
          <p:spPr>
            <a:xfrm>
              <a:off x="4550263" y="2632817"/>
              <a:ext cx="317683" cy="293244"/>
            </a:xfrm>
            <a:custGeom>
              <a:rect b="b" l="l" r="r" t="t"/>
              <a:pathLst>
                <a:path extrusionOk="0" h="14051" w="15222">
                  <a:moveTo>
                    <a:pt x="7616" y="1172"/>
                  </a:moveTo>
                  <a:cubicBezTo>
                    <a:pt x="8529" y="1202"/>
                    <a:pt x="10613" y="1570"/>
                    <a:pt x="10613" y="4280"/>
                  </a:cubicBezTo>
                  <a:cubicBezTo>
                    <a:pt x="10613" y="4791"/>
                    <a:pt x="10565" y="5662"/>
                    <a:pt x="10565" y="5683"/>
                  </a:cubicBezTo>
                  <a:cubicBezTo>
                    <a:pt x="10565" y="6490"/>
                    <a:pt x="11186" y="6530"/>
                    <a:pt x="11312" y="6530"/>
                  </a:cubicBezTo>
                  <a:cubicBezTo>
                    <a:pt x="11563" y="6530"/>
                    <a:pt x="11867" y="6461"/>
                    <a:pt x="12149" y="6399"/>
                  </a:cubicBezTo>
                  <a:lnTo>
                    <a:pt x="12149" y="6399"/>
                  </a:lnTo>
                  <a:cubicBezTo>
                    <a:pt x="11697" y="6589"/>
                    <a:pt x="10875" y="6838"/>
                    <a:pt x="10875" y="7608"/>
                  </a:cubicBezTo>
                  <a:cubicBezTo>
                    <a:pt x="10875" y="9260"/>
                    <a:pt x="12294" y="9897"/>
                    <a:pt x="13233" y="10316"/>
                  </a:cubicBezTo>
                  <a:cubicBezTo>
                    <a:pt x="13419" y="10399"/>
                    <a:pt x="13661" y="10509"/>
                    <a:pt x="13838" y="10608"/>
                  </a:cubicBezTo>
                  <a:cubicBezTo>
                    <a:pt x="13590" y="10652"/>
                    <a:pt x="13247" y="10703"/>
                    <a:pt x="12826" y="10802"/>
                  </a:cubicBezTo>
                  <a:cubicBezTo>
                    <a:pt x="12446" y="10894"/>
                    <a:pt x="12149" y="11195"/>
                    <a:pt x="12067" y="11574"/>
                  </a:cubicBezTo>
                  <a:cubicBezTo>
                    <a:pt x="12058" y="11614"/>
                    <a:pt x="12049" y="11652"/>
                    <a:pt x="12041" y="11683"/>
                  </a:cubicBezTo>
                  <a:cubicBezTo>
                    <a:pt x="11837" y="11646"/>
                    <a:pt x="11549" y="11584"/>
                    <a:pt x="11156" y="11584"/>
                  </a:cubicBezTo>
                  <a:cubicBezTo>
                    <a:pt x="10220" y="11584"/>
                    <a:pt x="9658" y="11968"/>
                    <a:pt x="9161" y="12306"/>
                  </a:cubicBezTo>
                  <a:cubicBezTo>
                    <a:pt x="8711" y="12614"/>
                    <a:pt x="8322" y="12879"/>
                    <a:pt x="7611" y="12881"/>
                  </a:cubicBezTo>
                  <a:cubicBezTo>
                    <a:pt x="6900" y="12879"/>
                    <a:pt x="6511" y="12614"/>
                    <a:pt x="6060" y="12306"/>
                  </a:cubicBezTo>
                  <a:cubicBezTo>
                    <a:pt x="5563" y="11968"/>
                    <a:pt x="5000" y="11584"/>
                    <a:pt x="4064" y="11584"/>
                  </a:cubicBezTo>
                  <a:cubicBezTo>
                    <a:pt x="3671" y="11584"/>
                    <a:pt x="3381" y="11646"/>
                    <a:pt x="3180" y="11683"/>
                  </a:cubicBezTo>
                  <a:cubicBezTo>
                    <a:pt x="3171" y="11652"/>
                    <a:pt x="3164" y="11614"/>
                    <a:pt x="3155" y="11574"/>
                  </a:cubicBezTo>
                  <a:cubicBezTo>
                    <a:pt x="3072" y="11195"/>
                    <a:pt x="2775" y="10894"/>
                    <a:pt x="2394" y="10802"/>
                  </a:cubicBezTo>
                  <a:cubicBezTo>
                    <a:pt x="1973" y="10703"/>
                    <a:pt x="1630" y="10652"/>
                    <a:pt x="1384" y="10608"/>
                  </a:cubicBezTo>
                  <a:cubicBezTo>
                    <a:pt x="1559" y="10509"/>
                    <a:pt x="1803" y="10399"/>
                    <a:pt x="1987" y="10316"/>
                  </a:cubicBezTo>
                  <a:cubicBezTo>
                    <a:pt x="2927" y="9897"/>
                    <a:pt x="4347" y="9260"/>
                    <a:pt x="4347" y="7608"/>
                  </a:cubicBezTo>
                  <a:cubicBezTo>
                    <a:pt x="4347" y="6838"/>
                    <a:pt x="3525" y="6589"/>
                    <a:pt x="3072" y="6399"/>
                  </a:cubicBezTo>
                  <a:lnTo>
                    <a:pt x="3072" y="6399"/>
                  </a:lnTo>
                  <a:cubicBezTo>
                    <a:pt x="3355" y="6461"/>
                    <a:pt x="3657" y="6530"/>
                    <a:pt x="3910" y="6530"/>
                  </a:cubicBezTo>
                  <a:cubicBezTo>
                    <a:pt x="4034" y="6530"/>
                    <a:pt x="4655" y="6490"/>
                    <a:pt x="4655" y="5683"/>
                  </a:cubicBezTo>
                  <a:cubicBezTo>
                    <a:pt x="4655" y="5662"/>
                    <a:pt x="4609" y="4793"/>
                    <a:pt x="4609" y="4280"/>
                  </a:cubicBezTo>
                  <a:cubicBezTo>
                    <a:pt x="4609" y="1558"/>
                    <a:pt x="6698" y="1199"/>
                    <a:pt x="7616" y="1172"/>
                  </a:cubicBezTo>
                  <a:close/>
                  <a:moveTo>
                    <a:pt x="7602" y="1"/>
                  </a:moveTo>
                  <a:cubicBezTo>
                    <a:pt x="7201" y="11"/>
                    <a:pt x="6164" y="98"/>
                    <a:pt x="5219" y="691"/>
                  </a:cubicBezTo>
                  <a:cubicBezTo>
                    <a:pt x="4407" y="1200"/>
                    <a:pt x="3438" y="2237"/>
                    <a:pt x="3438" y="4280"/>
                  </a:cubicBezTo>
                  <a:cubicBezTo>
                    <a:pt x="3438" y="4714"/>
                    <a:pt x="3454" y="5041"/>
                    <a:pt x="3466" y="5288"/>
                  </a:cubicBezTo>
                  <a:cubicBezTo>
                    <a:pt x="3176" y="5225"/>
                    <a:pt x="2914" y="5159"/>
                    <a:pt x="2711" y="5159"/>
                  </a:cubicBezTo>
                  <a:cubicBezTo>
                    <a:pt x="2005" y="5159"/>
                    <a:pt x="1492" y="5593"/>
                    <a:pt x="1492" y="6187"/>
                  </a:cubicBezTo>
                  <a:cubicBezTo>
                    <a:pt x="1492" y="7031"/>
                    <a:pt x="2302" y="7355"/>
                    <a:pt x="2785" y="7547"/>
                  </a:cubicBezTo>
                  <a:cubicBezTo>
                    <a:pt x="2907" y="7595"/>
                    <a:pt x="3077" y="7664"/>
                    <a:pt x="3173" y="7717"/>
                  </a:cubicBezTo>
                  <a:cubicBezTo>
                    <a:pt x="3084" y="8885"/>
                    <a:pt x="1453" y="9124"/>
                    <a:pt x="595" y="9723"/>
                  </a:cubicBezTo>
                  <a:cubicBezTo>
                    <a:pt x="201" y="9999"/>
                    <a:pt x="1" y="10337"/>
                    <a:pt x="1" y="10730"/>
                  </a:cubicBezTo>
                  <a:cubicBezTo>
                    <a:pt x="1" y="11119"/>
                    <a:pt x="194" y="11425"/>
                    <a:pt x="547" y="11590"/>
                  </a:cubicBezTo>
                  <a:cubicBezTo>
                    <a:pt x="892" y="11752"/>
                    <a:pt x="1340" y="11765"/>
                    <a:pt x="2032" y="11920"/>
                  </a:cubicBezTo>
                  <a:cubicBezTo>
                    <a:pt x="2081" y="12138"/>
                    <a:pt x="2134" y="12318"/>
                    <a:pt x="2231" y="12474"/>
                  </a:cubicBezTo>
                  <a:cubicBezTo>
                    <a:pt x="2428" y="12789"/>
                    <a:pt x="2691" y="12874"/>
                    <a:pt x="2981" y="12874"/>
                  </a:cubicBezTo>
                  <a:cubicBezTo>
                    <a:pt x="3325" y="12874"/>
                    <a:pt x="3708" y="12754"/>
                    <a:pt x="4064" y="12754"/>
                  </a:cubicBezTo>
                  <a:cubicBezTo>
                    <a:pt x="4639" y="12754"/>
                    <a:pt x="4975" y="12984"/>
                    <a:pt x="5400" y="13274"/>
                  </a:cubicBezTo>
                  <a:cubicBezTo>
                    <a:pt x="5907" y="13619"/>
                    <a:pt x="6537" y="14050"/>
                    <a:pt x="7609" y="14050"/>
                  </a:cubicBezTo>
                  <a:lnTo>
                    <a:pt x="7611" y="14050"/>
                  </a:lnTo>
                  <a:cubicBezTo>
                    <a:pt x="8683" y="14050"/>
                    <a:pt x="9315" y="13620"/>
                    <a:pt x="9821" y="13274"/>
                  </a:cubicBezTo>
                  <a:cubicBezTo>
                    <a:pt x="10247" y="12984"/>
                    <a:pt x="10581" y="12754"/>
                    <a:pt x="11156" y="12754"/>
                  </a:cubicBezTo>
                  <a:cubicBezTo>
                    <a:pt x="11621" y="12754"/>
                    <a:pt x="11881" y="12881"/>
                    <a:pt x="12228" y="12881"/>
                  </a:cubicBezTo>
                  <a:cubicBezTo>
                    <a:pt x="12647" y="12881"/>
                    <a:pt x="12874" y="12660"/>
                    <a:pt x="12991" y="12474"/>
                  </a:cubicBezTo>
                  <a:cubicBezTo>
                    <a:pt x="13088" y="12318"/>
                    <a:pt x="13139" y="12136"/>
                    <a:pt x="13189" y="11920"/>
                  </a:cubicBezTo>
                  <a:cubicBezTo>
                    <a:pt x="13880" y="11765"/>
                    <a:pt x="14328" y="11752"/>
                    <a:pt x="14673" y="11590"/>
                  </a:cubicBezTo>
                  <a:cubicBezTo>
                    <a:pt x="15027" y="11425"/>
                    <a:pt x="15221" y="11119"/>
                    <a:pt x="15221" y="10730"/>
                  </a:cubicBezTo>
                  <a:cubicBezTo>
                    <a:pt x="15221" y="10337"/>
                    <a:pt x="15020" y="9999"/>
                    <a:pt x="14625" y="9723"/>
                  </a:cubicBezTo>
                  <a:cubicBezTo>
                    <a:pt x="13769" y="9124"/>
                    <a:pt x="12136" y="8885"/>
                    <a:pt x="12048" y="7717"/>
                  </a:cubicBezTo>
                  <a:cubicBezTo>
                    <a:pt x="12143" y="7664"/>
                    <a:pt x="12313" y="7595"/>
                    <a:pt x="12435" y="7547"/>
                  </a:cubicBezTo>
                  <a:cubicBezTo>
                    <a:pt x="12918" y="7355"/>
                    <a:pt x="13728" y="7031"/>
                    <a:pt x="13728" y="6187"/>
                  </a:cubicBezTo>
                  <a:cubicBezTo>
                    <a:pt x="13728" y="5593"/>
                    <a:pt x="13215" y="5159"/>
                    <a:pt x="12509" y="5159"/>
                  </a:cubicBezTo>
                  <a:cubicBezTo>
                    <a:pt x="12306" y="5159"/>
                    <a:pt x="12044" y="5225"/>
                    <a:pt x="11754" y="5288"/>
                  </a:cubicBezTo>
                  <a:cubicBezTo>
                    <a:pt x="11768" y="5041"/>
                    <a:pt x="11782" y="4714"/>
                    <a:pt x="11782" y="4280"/>
                  </a:cubicBezTo>
                  <a:cubicBezTo>
                    <a:pt x="11782" y="2246"/>
                    <a:pt x="10822" y="1211"/>
                    <a:pt x="10017" y="700"/>
                  </a:cubicBezTo>
                  <a:cubicBezTo>
                    <a:pt x="9076" y="105"/>
                    <a:pt x="8037" y="13"/>
                    <a:pt x="7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50"/>
            <p:cNvSpPr/>
            <p:nvPr/>
          </p:nvSpPr>
          <p:spPr>
            <a:xfrm>
              <a:off x="4500573" y="2571753"/>
              <a:ext cx="417024" cy="417024"/>
            </a:xfrm>
            <a:custGeom>
              <a:rect b="b" l="l" r="r" t="t"/>
              <a:pathLst>
                <a:path extrusionOk="0" h="19982" w="19982">
                  <a:moveTo>
                    <a:pt x="17017" y="1172"/>
                  </a:moveTo>
                  <a:cubicBezTo>
                    <a:pt x="17990" y="1172"/>
                    <a:pt x="18812" y="1975"/>
                    <a:pt x="18812" y="2927"/>
                  </a:cubicBezTo>
                  <a:lnTo>
                    <a:pt x="18812" y="17017"/>
                  </a:lnTo>
                  <a:cubicBezTo>
                    <a:pt x="18812" y="17990"/>
                    <a:pt x="17990" y="18811"/>
                    <a:pt x="17017" y="18811"/>
                  </a:cubicBezTo>
                  <a:lnTo>
                    <a:pt x="2966" y="18811"/>
                  </a:lnTo>
                  <a:cubicBezTo>
                    <a:pt x="1993" y="18811"/>
                    <a:pt x="1172" y="17990"/>
                    <a:pt x="1172" y="17017"/>
                  </a:cubicBezTo>
                  <a:lnTo>
                    <a:pt x="1172" y="2927"/>
                  </a:lnTo>
                  <a:cubicBezTo>
                    <a:pt x="1172" y="1975"/>
                    <a:pt x="1993" y="1172"/>
                    <a:pt x="2966" y="1172"/>
                  </a:cubicBezTo>
                  <a:close/>
                  <a:moveTo>
                    <a:pt x="2966" y="1"/>
                  </a:moveTo>
                  <a:cubicBezTo>
                    <a:pt x="1349" y="1"/>
                    <a:pt x="1" y="1310"/>
                    <a:pt x="1" y="2927"/>
                  </a:cubicBezTo>
                  <a:lnTo>
                    <a:pt x="1" y="17015"/>
                  </a:lnTo>
                  <a:cubicBezTo>
                    <a:pt x="1" y="18636"/>
                    <a:pt x="1349" y="19982"/>
                    <a:pt x="2966" y="19982"/>
                  </a:cubicBezTo>
                  <a:lnTo>
                    <a:pt x="17017" y="19982"/>
                  </a:lnTo>
                  <a:cubicBezTo>
                    <a:pt x="18635" y="19982"/>
                    <a:pt x="19982" y="18634"/>
                    <a:pt x="19982" y="17015"/>
                  </a:cubicBezTo>
                  <a:lnTo>
                    <a:pt x="19982" y="2927"/>
                  </a:lnTo>
                  <a:cubicBezTo>
                    <a:pt x="19982" y="1310"/>
                    <a:pt x="18635" y="1"/>
                    <a:pt x="170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2" name="Google Shape;1552;p50"/>
          <p:cNvGrpSpPr/>
          <p:nvPr/>
        </p:nvGrpSpPr>
        <p:grpSpPr>
          <a:xfrm>
            <a:off x="8493670" y="3962661"/>
            <a:ext cx="407391" cy="407391"/>
            <a:chOff x="5012603" y="2571753"/>
            <a:chExt cx="417024" cy="417024"/>
          </a:xfrm>
        </p:grpSpPr>
        <p:sp>
          <p:nvSpPr>
            <p:cNvPr id="1553" name="Google Shape;1553;p50"/>
            <p:cNvSpPr/>
            <p:nvPr/>
          </p:nvSpPr>
          <p:spPr>
            <a:xfrm>
              <a:off x="5133124" y="2631210"/>
              <a:ext cx="180818" cy="300048"/>
            </a:xfrm>
            <a:custGeom>
              <a:rect b="b" l="l" r="r" t="t"/>
              <a:pathLst>
                <a:path extrusionOk="0" h="14377" w="8664">
                  <a:moveTo>
                    <a:pt x="4683" y="1171"/>
                  </a:moveTo>
                  <a:lnTo>
                    <a:pt x="4683" y="3395"/>
                  </a:lnTo>
                  <a:cubicBezTo>
                    <a:pt x="4683" y="3719"/>
                    <a:pt x="4945" y="3980"/>
                    <a:pt x="5269" y="3980"/>
                  </a:cubicBezTo>
                  <a:lnTo>
                    <a:pt x="7493" y="3980"/>
                  </a:lnTo>
                  <a:lnTo>
                    <a:pt x="7493" y="5620"/>
                  </a:lnTo>
                  <a:lnTo>
                    <a:pt x="5269" y="5620"/>
                  </a:lnTo>
                  <a:cubicBezTo>
                    <a:pt x="4945" y="5620"/>
                    <a:pt x="4683" y="5882"/>
                    <a:pt x="4683" y="6206"/>
                  </a:cubicBezTo>
                  <a:lnTo>
                    <a:pt x="4683" y="9859"/>
                  </a:lnTo>
                  <a:cubicBezTo>
                    <a:pt x="4683" y="10227"/>
                    <a:pt x="4706" y="10648"/>
                    <a:pt x="4975" y="10986"/>
                  </a:cubicBezTo>
                  <a:cubicBezTo>
                    <a:pt x="5327" y="11423"/>
                    <a:pt x="5899" y="11474"/>
                    <a:pt x="6299" y="11474"/>
                  </a:cubicBezTo>
                  <a:lnTo>
                    <a:pt x="7494" y="11474"/>
                  </a:lnTo>
                  <a:lnTo>
                    <a:pt x="7494" y="13158"/>
                  </a:lnTo>
                  <a:cubicBezTo>
                    <a:pt x="7137" y="13183"/>
                    <a:pt x="6635" y="13207"/>
                    <a:pt x="6113" y="13207"/>
                  </a:cubicBezTo>
                  <a:cubicBezTo>
                    <a:pt x="3848" y="13207"/>
                    <a:pt x="3044" y="11806"/>
                    <a:pt x="3044" y="10607"/>
                  </a:cubicBezTo>
                  <a:lnTo>
                    <a:pt x="3044" y="6206"/>
                  </a:lnTo>
                  <a:cubicBezTo>
                    <a:pt x="3044" y="5882"/>
                    <a:pt x="2782" y="5620"/>
                    <a:pt x="2460" y="5620"/>
                  </a:cubicBezTo>
                  <a:lnTo>
                    <a:pt x="1172" y="5620"/>
                  </a:lnTo>
                  <a:lnTo>
                    <a:pt x="1172" y="4090"/>
                  </a:lnTo>
                  <a:cubicBezTo>
                    <a:pt x="2035" y="3913"/>
                    <a:pt x="2690" y="3487"/>
                    <a:pt x="3120" y="2820"/>
                  </a:cubicBezTo>
                  <a:cubicBezTo>
                    <a:pt x="3463" y="2289"/>
                    <a:pt x="3608" y="1697"/>
                    <a:pt x="3703" y="1171"/>
                  </a:cubicBezTo>
                  <a:close/>
                  <a:moveTo>
                    <a:pt x="3208" y="0"/>
                  </a:moveTo>
                  <a:cubicBezTo>
                    <a:pt x="2922" y="0"/>
                    <a:pt x="2677" y="207"/>
                    <a:pt x="2631" y="490"/>
                  </a:cubicBezTo>
                  <a:cubicBezTo>
                    <a:pt x="2409" y="1822"/>
                    <a:pt x="2209" y="2861"/>
                    <a:pt x="537" y="3000"/>
                  </a:cubicBezTo>
                  <a:cubicBezTo>
                    <a:pt x="234" y="3025"/>
                    <a:pt x="1" y="3278"/>
                    <a:pt x="1" y="3582"/>
                  </a:cubicBezTo>
                  <a:lnTo>
                    <a:pt x="1" y="6206"/>
                  </a:lnTo>
                  <a:cubicBezTo>
                    <a:pt x="1" y="6529"/>
                    <a:pt x="263" y="6791"/>
                    <a:pt x="586" y="6791"/>
                  </a:cubicBezTo>
                  <a:lnTo>
                    <a:pt x="1874" y="6791"/>
                  </a:lnTo>
                  <a:lnTo>
                    <a:pt x="1874" y="10607"/>
                  </a:lnTo>
                  <a:cubicBezTo>
                    <a:pt x="1874" y="12618"/>
                    <a:pt x="3355" y="14377"/>
                    <a:pt x="6111" y="14377"/>
                  </a:cubicBezTo>
                  <a:cubicBezTo>
                    <a:pt x="7158" y="14377"/>
                    <a:pt x="8098" y="14285"/>
                    <a:pt x="8137" y="14281"/>
                  </a:cubicBezTo>
                  <a:cubicBezTo>
                    <a:pt x="8436" y="14251"/>
                    <a:pt x="8664" y="14000"/>
                    <a:pt x="8664" y="13699"/>
                  </a:cubicBezTo>
                  <a:lnTo>
                    <a:pt x="8664" y="10888"/>
                  </a:lnTo>
                  <a:cubicBezTo>
                    <a:pt x="8664" y="10565"/>
                    <a:pt x="8402" y="10303"/>
                    <a:pt x="8078" y="10303"/>
                  </a:cubicBezTo>
                  <a:lnTo>
                    <a:pt x="6299" y="10303"/>
                  </a:lnTo>
                  <a:cubicBezTo>
                    <a:pt x="5828" y="10303"/>
                    <a:pt x="5855" y="10292"/>
                    <a:pt x="5855" y="9859"/>
                  </a:cubicBezTo>
                  <a:lnTo>
                    <a:pt x="5855" y="6791"/>
                  </a:lnTo>
                  <a:lnTo>
                    <a:pt x="8078" y="6791"/>
                  </a:lnTo>
                  <a:cubicBezTo>
                    <a:pt x="8402" y="6791"/>
                    <a:pt x="8664" y="6529"/>
                    <a:pt x="8664" y="6206"/>
                  </a:cubicBezTo>
                  <a:lnTo>
                    <a:pt x="8664" y="3397"/>
                  </a:lnTo>
                  <a:cubicBezTo>
                    <a:pt x="8664" y="3073"/>
                    <a:pt x="8402" y="2811"/>
                    <a:pt x="8078" y="2811"/>
                  </a:cubicBezTo>
                  <a:lnTo>
                    <a:pt x="5855" y="2811"/>
                  </a:lnTo>
                  <a:lnTo>
                    <a:pt x="5855" y="586"/>
                  </a:lnTo>
                  <a:cubicBezTo>
                    <a:pt x="5855" y="262"/>
                    <a:pt x="5593" y="0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50"/>
            <p:cNvSpPr/>
            <p:nvPr/>
          </p:nvSpPr>
          <p:spPr>
            <a:xfrm>
              <a:off x="5012603" y="2571753"/>
              <a:ext cx="417024" cy="417024"/>
            </a:xfrm>
            <a:custGeom>
              <a:rect b="b" l="l" r="r" t="t"/>
              <a:pathLst>
                <a:path extrusionOk="0" h="19982" w="19982">
                  <a:moveTo>
                    <a:pt x="17053" y="1172"/>
                  </a:moveTo>
                  <a:cubicBezTo>
                    <a:pt x="18007" y="1172"/>
                    <a:pt x="18810" y="1993"/>
                    <a:pt x="18810" y="2966"/>
                  </a:cubicBezTo>
                  <a:lnTo>
                    <a:pt x="18810" y="17017"/>
                  </a:lnTo>
                  <a:cubicBezTo>
                    <a:pt x="18810" y="17990"/>
                    <a:pt x="18007" y="18811"/>
                    <a:pt x="17053" y="18811"/>
                  </a:cubicBezTo>
                  <a:lnTo>
                    <a:pt x="2965" y="18811"/>
                  </a:lnTo>
                  <a:cubicBezTo>
                    <a:pt x="1992" y="18811"/>
                    <a:pt x="1169" y="17990"/>
                    <a:pt x="1169" y="17017"/>
                  </a:cubicBezTo>
                  <a:lnTo>
                    <a:pt x="1169" y="2966"/>
                  </a:lnTo>
                  <a:cubicBezTo>
                    <a:pt x="1169" y="1993"/>
                    <a:pt x="1992" y="1172"/>
                    <a:pt x="2965" y="1172"/>
                  </a:cubicBezTo>
                  <a:close/>
                  <a:moveTo>
                    <a:pt x="2965" y="1"/>
                  </a:moveTo>
                  <a:cubicBezTo>
                    <a:pt x="1346" y="1"/>
                    <a:pt x="0" y="1349"/>
                    <a:pt x="0" y="2966"/>
                  </a:cubicBezTo>
                  <a:lnTo>
                    <a:pt x="0" y="17015"/>
                  </a:lnTo>
                  <a:cubicBezTo>
                    <a:pt x="0" y="18636"/>
                    <a:pt x="1348" y="19982"/>
                    <a:pt x="2965" y="19982"/>
                  </a:cubicBezTo>
                  <a:lnTo>
                    <a:pt x="17053" y="19982"/>
                  </a:lnTo>
                  <a:cubicBezTo>
                    <a:pt x="18672" y="19982"/>
                    <a:pt x="19981" y="18634"/>
                    <a:pt x="19981" y="17015"/>
                  </a:cubicBezTo>
                  <a:lnTo>
                    <a:pt x="19981" y="2966"/>
                  </a:lnTo>
                  <a:cubicBezTo>
                    <a:pt x="19981" y="1349"/>
                    <a:pt x="18672" y="1"/>
                    <a:pt x="170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5" name="Google Shape;1555;p50"/>
          <p:cNvGrpSpPr/>
          <p:nvPr/>
        </p:nvGrpSpPr>
        <p:grpSpPr>
          <a:xfrm>
            <a:off x="7711142" y="3475590"/>
            <a:ext cx="407432" cy="407391"/>
            <a:chOff x="812101" y="2571761"/>
            <a:chExt cx="417066" cy="417024"/>
          </a:xfrm>
        </p:grpSpPr>
        <p:sp>
          <p:nvSpPr>
            <p:cNvPr id="1556" name="Google Shape;1556;p50"/>
            <p:cNvSpPr/>
            <p:nvPr/>
          </p:nvSpPr>
          <p:spPr>
            <a:xfrm>
              <a:off x="935084" y="2694744"/>
              <a:ext cx="171071" cy="171071"/>
            </a:xfrm>
            <a:custGeom>
              <a:rect b="b" l="l" r="r" t="t"/>
              <a:pathLst>
                <a:path extrusionOk="0" h="8197" w="8197">
                  <a:moveTo>
                    <a:pt x="4099" y="1171"/>
                  </a:moveTo>
                  <a:cubicBezTo>
                    <a:pt x="5712" y="1171"/>
                    <a:pt x="7027" y="2484"/>
                    <a:pt x="7027" y="4097"/>
                  </a:cubicBezTo>
                  <a:cubicBezTo>
                    <a:pt x="7027" y="5712"/>
                    <a:pt x="5712" y="7025"/>
                    <a:pt x="4099" y="7025"/>
                  </a:cubicBezTo>
                  <a:cubicBezTo>
                    <a:pt x="2486" y="7025"/>
                    <a:pt x="1171" y="5712"/>
                    <a:pt x="1171" y="4097"/>
                  </a:cubicBezTo>
                  <a:cubicBezTo>
                    <a:pt x="1171" y="2484"/>
                    <a:pt x="2486" y="1171"/>
                    <a:pt x="4099" y="1171"/>
                  </a:cubicBezTo>
                  <a:close/>
                  <a:moveTo>
                    <a:pt x="4099" y="0"/>
                  </a:moveTo>
                  <a:cubicBezTo>
                    <a:pt x="1840" y="0"/>
                    <a:pt x="0" y="1838"/>
                    <a:pt x="0" y="4097"/>
                  </a:cubicBezTo>
                  <a:cubicBezTo>
                    <a:pt x="0" y="6358"/>
                    <a:pt x="1840" y="8196"/>
                    <a:pt x="4099" y="8196"/>
                  </a:cubicBezTo>
                  <a:cubicBezTo>
                    <a:pt x="6358" y="8196"/>
                    <a:pt x="8196" y="6358"/>
                    <a:pt x="8196" y="4097"/>
                  </a:cubicBezTo>
                  <a:cubicBezTo>
                    <a:pt x="8196" y="1838"/>
                    <a:pt x="6358" y="0"/>
                    <a:pt x="4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50"/>
            <p:cNvSpPr/>
            <p:nvPr/>
          </p:nvSpPr>
          <p:spPr>
            <a:xfrm>
              <a:off x="860977" y="2620616"/>
              <a:ext cx="319311" cy="319290"/>
            </a:xfrm>
            <a:custGeom>
              <a:rect b="b" l="l" r="r" t="t"/>
              <a:pathLst>
                <a:path extrusionOk="0" h="15299" w="15300">
                  <a:moveTo>
                    <a:pt x="12333" y="1171"/>
                  </a:moveTo>
                  <a:cubicBezTo>
                    <a:pt x="13306" y="1171"/>
                    <a:pt x="14128" y="1994"/>
                    <a:pt x="14128" y="2967"/>
                  </a:cubicBezTo>
                  <a:lnTo>
                    <a:pt x="14128" y="12334"/>
                  </a:lnTo>
                  <a:cubicBezTo>
                    <a:pt x="14128" y="13307"/>
                    <a:pt x="13306" y="14129"/>
                    <a:pt x="12333" y="14129"/>
                  </a:cubicBezTo>
                  <a:lnTo>
                    <a:pt x="2968" y="14129"/>
                  </a:lnTo>
                  <a:cubicBezTo>
                    <a:pt x="1993" y="14129"/>
                    <a:pt x="1172" y="13307"/>
                    <a:pt x="1172" y="12334"/>
                  </a:cubicBezTo>
                  <a:lnTo>
                    <a:pt x="1172" y="2967"/>
                  </a:lnTo>
                  <a:cubicBezTo>
                    <a:pt x="1172" y="1994"/>
                    <a:pt x="1993" y="1171"/>
                    <a:pt x="2968" y="1171"/>
                  </a:cubicBezTo>
                  <a:close/>
                  <a:moveTo>
                    <a:pt x="2968" y="0"/>
                  </a:moveTo>
                  <a:cubicBezTo>
                    <a:pt x="1351" y="0"/>
                    <a:pt x="1" y="1346"/>
                    <a:pt x="1" y="2967"/>
                  </a:cubicBezTo>
                  <a:lnTo>
                    <a:pt x="1" y="12334"/>
                  </a:lnTo>
                  <a:cubicBezTo>
                    <a:pt x="1" y="13952"/>
                    <a:pt x="1349" y="15299"/>
                    <a:pt x="2968" y="15299"/>
                  </a:cubicBezTo>
                  <a:lnTo>
                    <a:pt x="12333" y="15299"/>
                  </a:lnTo>
                  <a:cubicBezTo>
                    <a:pt x="13953" y="15299"/>
                    <a:pt x="15299" y="13951"/>
                    <a:pt x="15299" y="12334"/>
                  </a:cubicBezTo>
                  <a:lnTo>
                    <a:pt x="15299" y="2967"/>
                  </a:lnTo>
                  <a:cubicBezTo>
                    <a:pt x="15299" y="1345"/>
                    <a:pt x="13948" y="0"/>
                    <a:pt x="12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50"/>
            <p:cNvSpPr/>
            <p:nvPr/>
          </p:nvSpPr>
          <p:spPr>
            <a:xfrm>
              <a:off x="812101" y="2571761"/>
              <a:ext cx="417066" cy="417024"/>
            </a:xfrm>
            <a:custGeom>
              <a:rect b="b" l="l" r="r" t="t"/>
              <a:pathLst>
                <a:path extrusionOk="0" h="19982" w="19984">
                  <a:moveTo>
                    <a:pt x="17056" y="1172"/>
                  </a:moveTo>
                  <a:cubicBezTo>
                    <a:pt x="18025" y="1172"/>
                    <a:pt x="18812" y="1959"/>
                    <a:pt x="18812" y="2927"/>
                  </a:cubicBezTo>
                  <a:lnTo>
                    <a:pt x="18812" y="17056"/>
                  </a:lnTo>
                  <a:cubicBezTo>
                    <a:pt x="18812" y="18023"/>
                    <a:pt x="18025" y="18811"/>
                    <a:pt x="17056" y="18811"/>
                  </a:cubicBezTo>
                  <a:lnTo>
                    <a:pt x="2928" y="18811"/>
                  </a:lnTo>
                  <a:cubicBezTo>
                    <a:pt x="1961" y="18811"/>
                    <a:pt x="1172" y="18023"/>
                    <a:pt x="1172" y="17056"/>
                  </a:cubicBezTo>
                  <a:lnTo>
                    <a:pt x="1172" y="2927"/>
                  </a:lnTo>
                  <a:cubicBezTo>
                    <a:pt x="1172" y="1959"/>
                    <a:pt x="1961" y="1172"/>
                    <a:pt x="2928" y="1172"/>
                  </a:cubicBezTo>
                  <a:close/>
                  <a:moveTo>
                    <a:pt x="2928" y="1"/>
                  </a:moveTo>
                  <a:cubicBezTo>
                    <a:pt x="1313" y="1"/>
                    <a:pt x="1" y="1313"/>
                    <a:pt x="1" y="2927"/>
                  </a:cubicBezTo>
                  <a:lnTo>
                    <a:pt x="1" y="17056"/>
                  </a:lnTo>
                  <a:cubicBezTo>
                    <a:pt x="1" y="18669"/>
                    <a:pt x="1313" y="19982"/>
                    <a:pt x="2928" y="19982"/>
                  </a:cubicBezTo>
                  <a:lnTo>
                    <a:pt x="17056" y="19982"/>
                  </a:lnTo>
                  <a:cubicBezTo>
                    <a:pt x="18669" y="19982"/>
                    <a:pt x="19984" y="18669"/>
                    <a:pt x="19984" y="17056"/>
                  </a:cubicBezTo>
                  <a:lnTo>
                    <a:pt x="19984" y="2927"/>
                  </a:lnTo>
                  <a:cubicBezTo>
                    <a:pt x="19984" y="1313"/>
                    <a:pt x="18669" y="1"/>
                    <a:pt x="17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50"/>
            <p:cNvSpPr/>
            <p:nvPr/>
          </p:nvSpPr>
          <p:spPr>
            <a:xfrm>
              <a:off x="1081712" y="2670306"/>
              <a:ext cx="48878" cy="48898"/>
            </a:xfrm>
            <a:custGeom>
              <a:rect b="b" l="l" r="r" t="t"/>
              <a:pathLst>
                <a:path extrusionOk="0" h="2343" w="2342">
                  <a:moveTo>
                    <a:pt x="1170" y="0"/>
                  </a:moveTo>
                  <a:cubicBezTo>
                    <a:pt x="524" y="0"/>
                    <a:pt x="1" y="526"/>
                    <a:pt x="1" y="1171"/>
                  </a:cubicBezTo>
                  <a:cubicBezTo>
                    <a:pt x="1" y="1817"/>
                    <a:pt x="524" y="2342"/>
                    <a:pt x="1170" y="2342"/>
                  </a:cubicBezTo>
                  <a:cubicBezTo>
                    <a:pt x="1816" y="2342"/>
                    <a:pt x="2341" y="1817"/>
                    <a:pt x="2341" y="1171"/>
                  </a:cubicBezTo>
                  <a:cubicBezTo>
                    <a:pt x="2341" y="526"/>
                    <a:pt x="1816" y="0"/>
                    <a:pt x="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0" name="Google Shape;1560;p50"/>
          <p:cNvGrpSpPr/>
          <p:nvPr/>
        </p:nvGrpSpPr>
        <p:grpSpPr>
          <a:xfrm>
            <a:off x="8497783" y="251585"/>
            <a:ext cx="399178" cy="399178"/>
            <a:chOff x="2038375" y="3798025"/>
            <a:chExt cx="841792" cy="841792"/>
          </a:xfrm>
        </p:grpSpPr>
        <p:sp>
          <p:nvSpPr>
            <p:cNvPr id="1561" name="Google Shape;1561;p50"/>
            <p:cNvSpPr/>
            <p:nvPr/>
          </p:nvSpPr>
          <p:spPr>
            <a:xfrm>
              <a:off x="2186646" y="3907135"/>
              <a:ext cx="545341" cy="623694"/>
            </a:xfrm>
            <a:custGeom>
              <a:rect b="b" l="l" r="r" t="t"/>
              <a:pathLst>
                <a:path extrusionOk="0" h="208768" w="182541">
                  <a:moveTo>
                    <a:pt x="124804" y="12232"/>
                  </a:moveTo>
                  <a:cubicBezTo>
                    <a:pt x="127609" y="36012"/>
                    <a:pt x="146529" y="54932"/>
                    <a:pt x="170308" y="57737"/>
                  </a:cubicBezTo>
                  <a:lnTo>
                    <a:pt x="170308" y="78353"/>
                  </a:lnTo>
                  <a:cubicBezTo>
                    <a:pt x="157261" y="77276"/>
                    <a:pt x="144865" y="72710"/>
                    <a:pt x="134166" y="65011"/>
                  </a:cubicBezTo>
                  <a:cubicBezTo>
                    <a:pt x="133084" y="64247"/>
                    <a:pt x="131821" y="63855"/>
                    <a:pt x="130560" y="63855"/>
                  </a:cubicBezTo>
                  <a:cubicBezTo>
                    <a:pt x="129615" y="63855"/>
                    <a:pt x="128671" y="64075"/>
                    <a:pt x="127805" y="64522"/>
                  </a:cubicBezTo>
                  <a:cubicBezTo>
                    <a:pt x="125750" y="65566"/>
                    <a:pt x="124478" y="67686"/>
                    <a:pt x="124478" y="69970"/>
                  </a:cubicBezTo>
                  <a:lnTo>
                    <a:pt x="124478" y="140429"/>
                  </a:lnTo>
                  <a:cubicBezTo>
                    <a:pt x="124478" y="171352"/>
                    <a:pt x="99295" y="196535"/>
                    <a:pt x="68339" y="196535"/>
                  </a:cubicBezTo>
                  <a:cubicBezTo>
                    <a:pt x="37383" y="196535"/>
                    <a:pt x="12233" y="171352"/>
                    <a:pt x="12233" y="140429"/>
                  </a:cubicBezTo>
                  <a:cubicBezTo>
                    <a:pt x="12233" y="111527"/>
                    <a:pt x="34153" y="87682"/>
                    <a:pt x="62239" y="84616"/>
                  </a:cubicBezTo>
                  <a:lnTo>
                    <a:pt x="62239" y="105330"/>
                  </a:lnTo>
                  <a:cubicBezTo>
                    <a:pt x="45505" y="108265"/>
                    <a:pt x="32751" y="122879"/>
                    <a:pt x="32751" y="140429"/>
                  </a:cubicBezTo>
                  <a:cubicBezTo>
                    <a:pt x="32751" y="160033"/>
                    <a:pt x="48702" y="176017"/>
                    <a:pt x="68339" y="176017"/>
                  </a:cubicBezTo>
                  <a:cubicBezTo>
                    <a:pt x="87976" y="176017"/>
                    <a:pt x="103927" y="160033"/>
                    <a:pt x="103927" y="140429"/>
                  </a:cubicBezTo>
                  <a:lnTo>
                    <a:pt x="103927" y="12232"/>
                  </a:lnTo>
                  <a:close/>
                  <a:moveTo>
                    <a:pt x="97827" y="0"/>
                  </a:moveTo>
                  <a:cubicBezTo>
                    <a:pt x="94435" y="0"/>
                    <a:pt x="91695" y="2740"/>
                    <a:pt x="91695" y="6133"/>
                  </a:cubicBezTo>
                  <a:lnTo>
                    <a:pt x="91695" y="140429"/>
                  </a:lnTo>
                  <a:cubicBezTo>
                    <a:pt x="91695" y="153313"/>
                    <a:pt x="81224" y="163784"/>
                    <a:pt x="68339" y="163784"/>
                  </a:cubicBezTo>
                  <a:cubicBezTo>
                    <a:pt x="55454" y="163784"/>
                    <a:pt x="44983" y="153313"/>
                    <a:pt x="44983" y="140429"/>
                  </a:cubicBezTo>
                  <a:cubicBezTo>
                    <a:pt x="44983" y="127544"/>
                    <a:pt x="55454" y="117040"/>
                    <a:pt x="68339" y="117040"/>
                  </a:cubicBezTo>
                  <a:cubicBezTo>
                    <a:pt x="71731" y="117040"/>
                    <a:pt x="74471" y="114300"/>
                    <a:pt x="74471" y="110940"/>
                  </a:cubicBezTo>
                  <a:lnTo>
                    <a:pt x="74471" y="78190"/>
                  </a:lnTo>
                  <a:cubicBezTo>
                    <a:pt x="74471" y="74797"/>
                    <a:pt x="71731" y="72057"/>
                    <a:pt x="68339" y="72057"/>
                  </a:cubicBezTo>
                  <a:cubicBezTo>
                    <a:pt x="30663" y="72057"/>
                    <a:pt x="0" y="102720"/>
                    <a:pt x="0" y="140429"/>
                  </a:cubicBezTo>
                  <a:cubicBezTo>
                    <a:pt x="0" y="178104"/>
                    <a:pt x="30663" y="208767"/>
                    <a:pt x="68339" y="208767"/>
                  </a:cubicBezTo>
                  <a:cubicBezTo>
                    <a:pt x="106047" y="208767"/>
                    <a:pt x="136710" y="178104"/>
                    <a:pt x="136710" y="140429"/>
                  </a:cubicBezTo>
                  <a:lnTo>
                    <a:pt x="136710" y="80963"/>
                  </a:lnTo>
                  <a:cubicBezTo>
                    <a:pt x="148877" y="87454"/>
                    <a:pt x="162414" y="90846"/>
                    <a:pt x="176441" y="90846"/>
                  </a:cubicBezTo>
                  <a:cubicBezTo>
                    <a:pt x="179801" y="90846"/>
                    <a:pt x="182541" y="88106"/>
                    <a:pt x="182541" y="84746"/>
                  </a:cubicBezTo>
                  <a:lnTo>
                    <a:pt x="182541" y="51963"/>
                  </a:lnTo>
                  <a:cubicBezTo>
                    <a:pt x="182541" y="48604"/>
                    <a:pt x="179801" y="45864"/>
                    <a:pt x="176441" y="45864"/>
                  </a:cubicBezTo>
                  <a:cubicBezTo>
                    <a:pt x="154520" y="45864"/>
                    <a:pt x="136710" y="28020"/>
                    <a:pt x="136710" y="6133"/>
                  </a:cubicBezTo>
                  <a:cubicBezTo>
                    <a:pt x="136710" y="2740"/>
                    <a:pt x="133970" y="0"/>
                    <a:pt x="13057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50"/>
            <p:cNvSpPr/>
            <p:nvPr/>
          </p:nvSpPr>
          <p:spPr>
            <a:xfrm>
              <a:off x="2038375" y="3798025"/>
              <a:ext cx="841792" cy="841792"/>
            </a:xfrm>
            <a:custGeom>
              <a:rect b="b" l="l" r="r" t="t"/>
              <a:pathLst>
                <a:path extrusionOk="0" h="19982" w="19982">
                  <a:moveTo>
                    <a:pt x="17017" y="1172"/>
                  </a:moveTo>
                  <a:cubicBezTo>
                    <a:pt x="17990" y="1172"/>
                    <a:pt x="18812" y="1975"/>
                    <a:pt x="18812" y="2927"/>
                  </a:cubicBezTo>
                  <a:lnTo>
                    <a:pt x="18812" y="17017"/>
                  </a:lnTo>
                  <a:cubicBezTo>
                    <a:pt x="18812" y="17990"/>
                    <a:pt x="17990" y="18811"/>
                    <a:pt x="17017" y="18811"/>
                  </a:cubicBezTo>
                  <a:lnTo>
                    <a:pt x="2966" y="18811"/>
                  </a:lnTo>
                  <a:cubicBezTo>
                    <a:pt x="1993" y="18811"/>
                    <a:pt x="1172" y="17990"/>
                    <a:pt x="1172" y="17017"/>
                  </a:cubicBezTo>
                  <a:lnTo>
                    <a:pt x="1172" y="2927"/>
                  </a:lnTo>
                  <a:cubicBezTo>
                    <a:pt x="1172" y="1975"/>
                    <a:pt x="1993" y="1172"/>
                    <a:pt x="2966" y="1172"/>
                  </a:cubicBezTo>
                  <a:close/>
                  <a:moveTo>
                    <a:pt x="2966" y="1"/>
                  </a:moveTo>
                  <a:cubicBezTo>
                    <a:pt x="1349" y="1"/>
                    <a:pt x="1" y="1310"/>
                    <a:pt x="1" y="2927"/>
                  </a:cubicBezTo>
                  <a:lnTo>
                    <a:pt x="1" y="17015"/>
                  </a:lnTo>
                  <a:cubicBezTo>
                    <a:pt x="1" y="18636"/>
                    <a:pt x="1349" y="19982"/>
                    <a:pt x="2966" y="19982"/>
                  </a:cubicBezTo>
                  <a:lnTo>
                    <a:pt x="17017" y="19982"/>
                  </a:lnTo>
                  <a:cubicBezTo>
                    <a:pt x="18635" y="19982"/>
                    <a:pt x="19982" y="18634"/>
                    <a:pt x="19982" y="17015"/>
                  </a:cubicBezTo>
                  <a:lnTo>
                    <a:pt x="19982" y="2927"/>
                  </a:lnTo>
                  <a:cubicBezTo>
                    <a:pt x="19982" y="1310"/>
                    <a:pt x="18635" y="1"/>
                    <a:pt x="1701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63" name="Google Shape;1563;p50"/>
          <p:cNvSpPr/>
          <p:nvPr/>
        </p:nvSpPr>
        <p:spPr>
          <a:xfrm>
            <a:off x="4581728" y="2008642"/>
            <a:ext cx="340239" cy="340168"/>
          </a:xfrm>
          <a:custGeom>
            <a:rect b="b" l="l" r="r" t="t"/>
            <a:pathLst>
              <a:path extrusionOk="0" h="19325" w="19329">
                <a:moveTo>
                  <a:pt x="9062" y="1229"/>
                </a:moveTo>
                <a:lnTo>
                  <a:pt x="9062" y="4539"/>
                </a:lnTo>
                <a:cubicBezTo>
                  <a:pt x="8470" y="4557"/>
                  <a:pt x="7885" y="4602"/>
                  <a:pt x="7311" y="4674"/>
                </a:cubicBezTo>
                <a:cubicBezTo>
                  <a:pt x="7223" y="4339"/>
                  <a:pt x="7036" y="4037"/>
                  <a:pt x="6773" y="3811"/>
                </a:cubicBezTo>
                <a:cubicBezTo>
                  <a:pt x="7392" y="2428"/>
                  <a:pt x="8211" y="1513"/>
                  <a:pt x="9062" y="1229"/>
                </a:cubicBezTo>
                <a:close/>
                <a:moveTo>
                  <a:pt x="10194" y="1226"/>
                </a:moveTo>
                <a:cubicBezTo>
                  <a:pt x="11278" y="1586"/>
                  <a:pt x="12272" y="2944"/>
                  <a:pt x="12912" y="4835"/>
                </a:cubicBezTo>
                <a:cubicBezTo>
                  <a:pt x="12015" y="4662"/>
                  <a:pt x="11106" y="4566"/>
                  <a:pt x="10194" y="4539"/>
                </a:cubicBezTo>
                <a:lnTo>
                  <a:pt x="10194" y="1226"/>
                </a:lnTo>
                <a:close/>
                <a:moveTo>
                  <a:pt x="5665" y="4530"/>
                </a:moveTo>
                <a:cubicBezTo>
                  <a:pt x="6170" y="4530"/>
                  <a:pt x="6423" y="5139"/>
                  <a:pt x="6067" y="5496"/>
                </a:cubicBezTo>
                <a:cubicBezTo>
                  <a:pt x="5950" y="5611"/>
                  <a:pt x="5808" y="5663"/>
                  <a:pt x="5669" y="5663"/>
                </a:cubicBezTo>
                <a:cubicBezTo>
                  <a:pt x="5378" y="5663"/>
                  <a:pt x="5101" y="5438"/>
                  <a:pt x="5101" y="5097"/>
                </a:cubicBezTo>
                <a:cubicBezTo>
                  <a:pt x="5101" y="4783"/>
                  <a:pt x="5351" y="4530"/>
                  <a:pt x="5665" y="4530"/>
                </a:cubicBezTo>
                <a:close/>
                <a:moveTo>
                  <a:pt x="6743" y="1643"/>
                </a:moveTo>
                <a:cubicBezTo>
                  <a:pt x="6363" y="2129"/>
                  <a:pt x="6019" y="2718"/>
                  <a:pt x="5717" y="3397"/>
                </a:cubicBezTo>
                <a:lnTo>
                  <a:pt x="5665" y="3397"/>
                </a:lnTo>
                <a:cubicBezTo>
                  <a:pt x="4578" y="3397"/>
                  <a:pt x="3769" y="4406"/>
                  <a:pt x="4008" y="5469"/>
                </a:cubicBezTo>
                <a:cubicBezTo>
                  <a:pt x="3075" y="5822"/>
                  <a:pt x="2277" y="6266"/>
                  <a:pt x="1646" y="6773"/>
                </a:cubicBezTo>
                <a:cubicBezTo>
                  <a:pt x="2507" y="4394"/>
                  <a:pt x="4373" y="2516"/>
                  <a:pt x="6743" y="1643"/>
                </a:cubicBezTo>
                <a:close/>
                <a:moveTo>
                  <a:pt x="12510" y="1631"/>
                </a:moveTo>
                <a:lnTo>
                  <a:pt x="12510" y="1631"/>
                </a:lnTo>
                <a:cubicBezTo>
                  <a:pt x="14926" y="2500"/>
                  <a:pt x="16828" y="4403"/>
                  <a:pt x="17698" y="6818"/>
                </a:cubicBezTo>
                <a:cubicBezTo>
                  <a:pt x="17269" y="6483"/>
                  <a:pt x="16810" y="6196"/>
                  <a:pt x="16327" y="5955"/>
                </a:cubicBezTo>
                <a:cubicBezTo>
                  <a:pt x="15645" y="5614"/>
                  <a:pt x="14932" y="5342"/>
                  <a:pt x="14195" y="5136"/>
                </a:cubicBezTo>
                <a:cubicBezTo>
                  <a:pt x="13933" y="4203"/>
                  <a:pt x="13585" y="3349"/>
                  <a:pt x="13169" y="2612"/>
                </a:cubicBezTo>
                <a:cubicBezTo>
                  <a:pt x="12975" y="2268"/>
                  <a:pt x="12755" y="1942"/>
                  <a:pt x="12510" y="1631"/>
                </a:cubicBezTo>
                <a:close/>
                <a:moveTo>
                  <a:pt x="4636" y="6444"/>
                </a:moveTo>
                <a:cubicBezTo>
                  <a:pt x="4684" y="6483"/>
                  <a:pt x="4738" y="6519"/>
                  <a:pt x="4793" y="6553"/>
                </a:cubicBezTo>
                <a:cubicBezTo>
                  <a:pt x="4651" y="7407"/>
                  <a:pt x="4566" y="8268"/>
                  <a:pt x="4542" y="9134"/>
                </a:cubicBezTo>
                <a:lnTo>
                  <a:pt x="1230" y="9134"/>
                </a:lnTo>
                <a:cubicBezTo>
                  <a:pt x="1568" y="8083"/>
                  <a:pt x="2821" y="7081"/>
                  <a:pt x="4636" y="6444"/>
                </a:cubicBezTo>
                <a:close/>
                <a:moveTo>
                  <a:pt x="9062" y="5674"/>
                </a:moveTo>
                <a:lnTo>
                  <a:pt x="9062" y="9134"/>
                </a:lnTo>
                <a:lnTo>
                  <a:pt x="5674" y="9134"/>
                </a:lnTo>
                <a:cubicBezTo>
                  <a:pt x="5698" y="8343"/>
                  <a:pt x="5774" y="7558"/>
                  <a:pt x="5904" y="6776"/>
                </a:cubicBezTo>
                <a:lnTo>
                  <a:pt x="5904" y="6779"/>
                </a:lnTo>
                <a:cubicBezTo>
                  <a:pt x="6462" y="6698"/>
                  <a:pt x="6949" y="6344"/>
                  <a:pt x="7196" y="5834"/>
                </a:cubicBezTo>
                <a:cubicBezTo>
                  <a:pt x="7815" y="5746"/>
                  <a:pt x="8437" y="5692"/>
                  <a:pt x="9062" y="5674"/>
                </a:cubicBezTo>
                <a:close/>
                <a:moveTo>
                  <a:pt x="10194" y="5671"/>
                </a:moveTo>
                <a:cubicBezTo>
                  <a:pt x="11227" y="5701"/>
                  <a:pt x="12257" y="5834"/>
                  <a:pt x="13265" y="6063"/>
                </a:cubicBezTo>
                <a:cubicBezTo>
                  <a:pt x="13422" y="6743"/>
                  <a:pt x="13534" y="7431"/>
                  <a:pt x="13597" y="8126"/>
                </a:cubicBezTo>
                <a:cubicBezTo>
                  <a:pt x="13144" y="8310"/>
                  <a:pt x="12794" y="8675"/>
                  <a:pt x="12631" y="9134"/>
                </a:cubicBezTo>
                <a:lnTo>
                  <a:pt x="10194" y="9134"/>
                </a:lnTo>
                <a:lnTo>
                  <a:pt x="10194" y="5671"/>
                </a:lnTo>
                <a:close/>
                <a:moveTo>
                  <a:pt x="14497" y="6417"/>
                </a:moveTo>
                <a:cubicBezTo>
                  <a:pt x="14950" y="6571"/>
                  <a:pt x="15391" y="6752"/>
                  <a:pt x="15817" y="6966"/>
                </a:cubicBezTo>
                <a:cubicBezTo>
                  <a:pt x="17037" y="7585"/>
                  <a:pt x="17837" y="8352"/>
                  <a:pt x="18099" y="9137"/>
                </a:cubicBezTo>
                <a:lnTo>
                  <a:pt x="15835" y="9134"/>
                </a:lnTo>
                <a:cubicBezTo>
                  <a:pt x="15654" y="8627"/>
                  <a:pt x="15243" y="8234"/>
                  <a:pt x="14730" y="8077"/>
                </a:cubicBezTo>
                <a:cubicBezTo>
                  <a:pt x="14678" y="7519"/>
                  <a:pt x="14603" y="6966"/>
                  <a:pt x="14497" y="6417"/>
                </a:cubicBezTo>
                <a:close/>
                <a:moveTo>
                  <a:pt x="14241" y="9137"/>
                </a:moveTo>
                <a:cubicBezTo>
                  <a:pt x="14555" y="9137"/>
                  <a:pt x="14808" y="9391"/>
                  <a:pt x="14808" y="9702"/>
                </a:cubicBezTo>
                <a:cubicBezTo>
                  <a:pt x="14808" y="10016"/>
                  <a:pt x="14555" y="10270"/>
                  <a:pt x="14241" y="10270"/>
                </a:cubicBezTo>
                <a:lnTo>
                  <a:pt x="14241" y="10267"/>
                </a:lnTo>
                <a:lnTo>
                  <a:pt x="14204" y="10267"/>
                </a:lnTo>
                <a:cubicBezTo>
                  <a:pt x="13902" y="10251"/>
                  <a:pt x="13667" y="10004"/>
                  <a:pt x="13667" y="9702"/>
                </a:cubicBezTo>
                <a:cubicBezTo>
                  <a:pt x="13667" y="9403"/>
                  <a:pt x="13899" y="9155"/>
                  <a:pt x="14195" y="9137"/>
                </a:cubicBezTo>
                <a:close/>
                <a:moveTo>
                  <a:pt x="18099" y="10270"/>
                </a:moveTo>
                <a:cubicBezTo>
                  <a:pt x="17861" y="10967"/>
                  <a:pt x="17194" y="11643"/>
                  <a:pt x="16161" y="12217"/>
                </a:cubicBezTo>
                <a:cubicBezTo>
                  <a:pt x="15632" y="12504"/>
                  <a:pt x="15080" y="12742"/>
                  <a:pt x="14506" y="12930"/>
                </a:cubicBezTo>
                <a:cubicBezTo>
                  <a:pt x="14606" y="12407"/>
                  <a:pt x="14678" y="11873"/>
                  <a:pt x="14730" y="11323"/>
                </a:cubicBezTo>
                <a:lnTo>
                  <a:pt x="14730" y="11326"/>
                </a:lnTo>
                <a:cubicBezTo>
                  <a:pt x="15243" y="11166"/>
                  <a:pt x="15654" y="10774"/>
                  <a:pt x="15835" y="10270"/>
                </a:cubicBezTo>
                <a:close/>
                <a:moveTo>
                  <a:pt x="4542" y="10267"/>
                </a:moveTo>
                <a:cubicBezTo>
                  <a:pt x="4566" y="11163"/>
                  <a:pt x="4660" y="12060"/>
                  <a:pt x="4820" y="12945"/>
                </a:cubicBezTo>
                <a:cubicBezTo>
                  <a:pt x="2927" y="12320"/>
                  <a:pt x="1583" y="11351"/>
                  <a:pt x="1230" y="10267"/>
                </a:cubicBezTo>
                <a:close/>
                <a:moveTo>
                  <a:pt x="9062" y="10267"/>
                </a:moveTo>
                <a:lnTo>
                  <a:pt x="9062" y="12628"/>
                </a:lnTo>
                <a:cubicBezTo>
                  <a:pt x="8603" y="12791"/>
                  <a:pt x="8238" y="13141"/>
                  <a:pt x="8054" y="13594"/>
                </a:cubicBezTo>
                <a:cubicBezTo>
                  <a:pt x="7377" y="13534"/>
                  <a:pt x="6707" y="13428"/>
                  <a:pt x="6046" y="13280"/>
                </a:cubicBezTo>
                <a:cubicBezTo>
                  <a:pt x="5828" y="12290"/>
                  <a:pt x="5702" y="11281"/>
                  <a:pt x="5674" y="10267"/>
                </a:cubicBezTo>
                <a:close/>
                <a:moveTo>
                  <a:pt x="12631" y="10267"/>
                </a:moveTo>
                <a:cubicBezTo>
                  <a:pt x="12794" y="10725"/>
                  <a:pt x="13144" y="11091"/>
                  <a:pt x="13597" y="11275"/>
                </a:cubicBezTo>
                <a:cubicBezTo>
                  <a:pt x="13534" y="11945"/>
                  <a:pt x="13431" y="12613"/>
                  <a:pt x="13280" y="13268"/>
                </a:cubicBezTo>
                <a:cubicBezTo>
                  <a:pt x="12595" y="13422"/>
                  <a:pt x="11900" y="13531"/>
                  <a:pt x="11203" y="13594"/>
                </a:cubicBezTo>
                <a:cubicBezTo>
                  <a:pt x="11019" y="13141"/>
                  <a:pt x="10653" y="12791"/>
                  <a:pt x="10194" y="12628"/>
                </a:cubicBezTo>
                <a:lnTo>
                  <a:pt x="10194" y="10267"/>
                </a:lnTo>
                <a:close/>
                <a:moveTo>
                  <a:pt x="9627" y="13678"/>
                </a:moveTo>
                <a:cubicBezTo>
                  <a:pt x="9923" y="13678"/>
                  <a:pt x="10170" y="13905"/>
                  <a:pt x="10191" y="14201"/>
                </a:cubicBezTo>
                <a:lnTo>
                  <a:pt x="10191" y="14231"/>
                </a:lnTo>
                <a:cubicBezTo>
                  <a:pt x="10191" y="14231"/>
                  <a:pt x="10191" y="14234"/>
                  <a:pt x="10191" y="14237"/>
                </a:cubicBezTo>
                <a:cubicBezTo>
                  <a:pt x="10188" y="14545"/>
                  <a:pt x="9938" y="14793"/>
                  <a:pt x="9630" y="14796"/>
                </a:cubicBezTo>
                <a:cubicBezTo>
                  <a:pt x="9319" y="14796"/>
                  <a:pt x="9065" y="14545"/>
                  <a:pt x="9062" y="14237"/>
                </a:cubicBezTo>
                <a:lnTo>
                  <a:pt x="9062" y="14231"/>
                </a:lnTo>
                <a:lnTo>
                  <a:pt x="9062" y="14201"/>
                </a:lnTo>
                <a:cubicBezTo>
                  <a:pt x="9083" y="13905"/>
                  <a:pt x="9331" y="13678"/>
                  <a:pt x="9627" y="13678"/>
                </a:cubicBezTo>
                <a:close/>
                <a:moveTo>
                  <a:pt x="1640" y="12579"/>
                </a:moveTo>
                <a:lnTo>
                  <a:pt x="1640" y="12579"/>
                </a:lnTo>
                <a:cubicBezTo>
                  <a:pt x="1936" y="12812"/>
                  <a:pt x="2250" y="13020"/>
                  <a:pt x="2579" y="13204"/>
                </a:cubicBezTo>
                <a:cubicBezTo>
                  <a:pt x="3313" y="13615"/>
                  <a:pt x="4168" y="13953"/>
                  <a:pt x="5110" y="14213"/>
                </a:cubicBezTo>
                <a:cubicBezTo>
                  <a:pt x="5496" y="15620"/>
                  <a:pt x="6061" y="16813"/>
                  <a:pt x="6752" y="17691"/>
                </a:cubicBezTo>
                <a:cubicBezTo>
                  <a:pt x="4373" y="16828"/>
                  <a:pt x="2501" y="14956"/>
                  <a:pt x="1640" y="12579"/>
                </a:cubicBezTo>
                <a:close/>
                <a:moveTo>
                  <a:pt x="17698" y="12555"/>
                </a:moveTo>
                <a:cubicBezTo>
                  <a:pt x="16837" y="14938"/>
                  <a:pt x="14932" y="16831"/>
                  <a:pt x="12535" y="17691"/>
                </a:cubicBezTo>
                <a:cubicBezTo>
                  <a:pt x="12770" y="17395"/>
                  <a:pt x="12981" y="17081"/>
                  <a:pt x="13169" y="16752"/>
                </a:cubicBezTo>
                <a:cubicBezTo>
                  <a:pt x="13594" y="16013"/>
                  <a:pt x="13945" y="15149"/>
                  <a:pt x="14213" y="14201"/>
                </a:cubicBezTo>
                <a:cubicBezTo>
                  <a:pt x="15140" y="13944"/>
                  <a:pt x="15986" y="13609"/>
                  <a:pt x="16713" y="13204"/>
                </a:cubicBezTo>
                <a:cubicBezTo>
                  <a:pt x="17058" y="13014"/>
                  <a:pt x="17387" y="12797"/>
                  <a:pt x="17698" y="12555"/>
                </a:cubicBezTo>
                <a:close/>
                <a:moveTo>
                  <a:pt x="6381" y="14503"/>
                </a:moveTo>
                <a:cubicBezTo>
                  <a:pt x="6906" y="14602"/>
                  <a:pt x="7450" y="14678"/>
                  <a:pt x="8005" y="14726"/>
                </a:cubicBezTo>
                <a:cubicBezTo>
                  <a:pt x="8162" y="15240"/>
                  <a:pt x="8555" y="15650"/>
                  <a:pt x="9062" y="15831"/>
                </a:cubicBezTo>
                <a:lnTo>
                  <a:pt x="9062" y="18096"/>
                </a:lnTo>
                <a:cubicBezTo>
                  <a:pt x="8286" y="17833"/>
                  <a:pt x="7531" y="17048"/>
                  <a:pt x="6933" y="15853"/>
                </a:cubicBezTo>
                <a:cubicBezTo>
                  <a:pt x="6716" y="15415"/>
                  <a:pt x="6532" y="14965"/>
                  <a:pt x="6381" y="14503"/>
                </a:cubicBezTo>
                <a:close/>
                <a:moveTo>
                  <a:pt x="12933" y="14497"/>
                </a:moveTo>
                <a:cubicBezTo>
                  <a:pt x="12740" y="15083"/>
                  <a:pt x="12486" y="15650"/>
                  <a:pt x="12184" y="16188"/>
                </a:cubicBezTo>
                <a:cubicBezTo>
                  <a:pt x="11595" y="17211"/>
                  <a:pt x="10904" y="17869"/>
                  <a:pt x="10194" y="18099"/>
                </a:cubicBezTo>
                <a:lnTo>
                  <a:pt x="10194" y="15831"/>
                </a:lnTo>
                <a:cubicBezTo>
                  <a:pt x="10702" y="15650"/>
                  <a:pt x="11094" y="15240"/>
                  <a:pt x="11251" y="14726"/>
                </a:cubicBezTo>
                <a:cubicBezTo>
                  <a:pt x="11828" y="14675"/>
                  <a:pt x="12390" y="14596"/>
                  <a:pt x="12933" y="14497"/>
                </a:cubicBezTo>
                <a:close/>
                <a:moveTo>
                  <a:pt x="9630" y="0"/>
                </a:moveTo>
                <a:cubicBezTo>
                  <a:pt x="7063" y="0"/>
                  <a:pt x="4645" y="1015"/>
                  <a:pt x="2821" y="2860"/>
                </a:cubicBezTo>
                <a:cubicBezTo>
                  <a:pt x="1012" y="4678"/>
                  <a:pt x="1" y="7138"/>
                  <a:pt x="4" y="9702"/>
                </a:cubicBezTo>
                <a:cubicBezTo>
                  <a:pt x="4" y="15016"/>
                  <a:pt x="4313" y="19325"/>
                  <a:pt x="9630" y="19325"/>
                </a:cubicBezTo>
                <a:cubicBezTo>
                  <a:pt x="9634" y="19325"/>
                  <a:pt x="9637" y="19325"/>
                  <a:pt x="9641" y="19325"/>
                </a:cubicBezTo>
                <a:cubicBezTo>
                  <a:pt x="12198" y="19325"/>
                  <a:pt x="14654" y="18314"/>
                  <a:pt x="16469" y="16508"/>
                </a:cubicBezTo>
                <a:cubicBezTo>
                  <a:pt x="18314" y="14687"/>
                  <a:pt x="19328" y="12268"/>
                  <a:pt x="19328" y="9702"/>
                </a:cubicBezTo>
                <a:cubicBezTo>
                  <a:pt x="19328" y="8407"/>
                  <a:pt x="19069" y="7129"/>
                  <a:pt x="18558" y="5940"/>
                </a:cubicBezTo>
                <a:cubicBezTo>
                  <a:pt x="18066" y="4789"/>
                  <a:pt x="17360" y="3741"/>
                  <a:pt x="16472" y="2857"/>
                </a:cubicBezTo>
                <a:cubicBezTo>
                  <a:pt x="15587" y="1969"/>
                  <a:pt x="14539" y="1263"/>
                  <a:pt x="13389" y="770"/>
                </a:cubicBezTo>
                <a:cubicBezTo>
                  <a:pt x="12199" y="260"/>
                  <a:pt x="10922" y="0"/>
                  <a:pt x="963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  <p:sp>
        <p:nvSpPr>
          <p:cNvPr id="1564" name="Google Shape;1564;p50"/>
          <p:cNvSpPr txBox="1"/>
          <p:nvPr>
            <p:ph idx="4294967295" type="title"/>
          </p:nvPr>
        </p:nvSpPr>
        <p:spPr>
          <a:xfrm flipH="1">
            <a:off x="5172562" y="-37025"/>
            <a:ext cx="1582200" cy="10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3</a:t>
            </a:r>
            <a:endParaRPr sz="9600"/>
          </a:p>
        </p:txBody>
      </p:sp>
      <p:grpSp>
        <p:nvGrpSpPr>
          <p:cNvPr id="1565" name="Google Shape;1565;p50"/>
          <p:cNvGrpSpPr/>
          <p:nvPr/>
        </p:nvGrpSpPr>
        <p:grpSpPr>
          <a:xfrm>
            <a:off x="4785700" y="140625"/>
            <a:ext cx="1427700" cy="1427700"/>
            <a:chOff x="4223500" y="920475"/>
            <a:chExt cx="1427700" cy="1427700"/>
          </a:xfrm>
        </p:grpSpPr>
        <p:sp>
          <p:nvSpPr>
            <p:cNvPr id="1566" name="Google Shape;1566;p50"/>
            <p:cNvSpPr/>
            <p:nvPr/>
          </p:nvSpPr>
          <p:spPr>
            <a:xfrm>
              <a:off x="4223500" y="920475"/>
              <a:ext cx="1427700" cy="14277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50"/>
            <p:cNvSpPr/>
            <p:nvPr/>
          </p:nvSpPr>
          <p:spPr>
            <a:xfrm>
              <a:off x="5431575" y="1967150"/>
              <a:ext cx="164700" cy="164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2" name="Google Shape;1572;p51"/>
          <p:cNvGrpSpPr/>
          <p:nvPr/>
        </p:nvGrpSpPr>
        <p:grpSpPr>
          <a:xfrm>
            <a:off x="-1879600" y="1763850"/>
            <a:ext cx="6830400" cy="1745001"/>
            <a:chOff x="-1879600" y="1763850"/>
            <a:chExt cx="6830400" cy="1745001"/>
          </a:xfrm>
        </p:grpSpPr>
        <p:sp>
          <p:nvSpPr>
            <p:cNvPr id="1573" name="Google Shape;1573;p51"/>
            <p:cNvSpPr/>
            <p:nvPr/>
          </p:nvSpPr>
          <p:spPr>
            <a:xfrm>
              <a:off x="-1879600" y="1763850"/>
              <a:ext cx="6830400" cy="1615800"/>
            </a:xfrm>
            <a:prstGeom prst="roundRect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51"/>
            <p:cNvSpPr/>
            <p:nvPr/>
          </p:nvSpPr>
          <p:spPr>
            <a:xfrm>
              <a:off x="4536205" y="1852472"/>
              <a:ext cx="246900" cy="2469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51"/>
            <p:cNvSpPr/>
            <p:nvPr/>
          </p:nvSpPr>
          <p:spPr>
            <a:xfrm>
              <a:off x="685800" y="3261951"/>
              <a:ext cx="246900" cy="2469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6" name="Google Shape;1576;p51"/>
          <p:cNvSpPr txBox="1"/>
          <p:nvPr>
            <p:ph type="title"/>
          </p:nvPr>
        </p:nvSpPr>
        <p:spPr>
          <a:xfrm>
            <a:off x="685800" y="1879275"/>
            <a:ext cx="41445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Where should you be cautious?</a:t>
            </a:r>
            <a:endParaRPr sz="2420"/>
          </a:p>
        </p:txBody>
      </p:sp>
      <p:sp>
        <p:nvSpPr>
          <p:cNvPr id="1577" name="Google Shape;1577;p51"/>
          <p:cNvSpPr txBox="1"/>
          <p:nvPr>
            <p:ph idx="1" type="subTitle"/>
          </p:nvPr>
        </p:nvSpPr>
        <p:spPr>
          <a:xfrm>
            <a:off x="685803" y="2451975"/>
            <a:ext cx="1823100" cy="85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200"/>
              <a:t>Social Media</a:t>
            </a:r>
            <a:endParaRPr sz="12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200"/>
              <a:t>Texting</a:t>
            </a:r>
            <a:endParaRPr sz="12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200"/>
              <a:t>Online Gaming</a:t>
            </a:r>
            <a:endParaRPr sz="12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200"/>
              <a:t>Youtube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78" name="Google Shape;1578;p51"/>
          <p:cNvGrpSpPr/>
          <p:nvPr/>
        </p:nvGrpSpPr>
        <p:grpSpPr>
          <a:xfrm>
            <a:off x="5079384" y="1500507"/>
            <a:ext cx="3129736" cy="2142486"/>
            <a:chOff x="3007130" y="577938"/>
            <a:chExt cx="3129736" cy="2142486"/>
          </a:xfrm>
        </p:grpSpPr>
        <p:grpSp>
          <p:nvGrpSpPr>
            <p:cNvPr id="1579" name="Google Shape;1579;p51"/>
            <p:cNvGrpSpPr/>
            <p:nvPr/>
          </p:nvGrpSpPr>
          <p:grpSpPr>
            <a:xfrm>
              <a:off x="3007130" y="577938"/>
              <a:ext cx="3129736" cy="2142486"/>
              <a:chOff x="693525" y="2098000"/>
              <a:chExt cx="1930625" cy="1321625"/>
            </a:xfrm>
          </p:grpSpPr>
          <p:sp>
            <p:nvSpPr>
              <p:cNvPr id="1580" name="Google Shape;1580;p51"/>
              <p:cNvSpPr/>
              <p:nvPr/>
            </p:nvSpPr>
            <p:spPr>
              <a:xfrm>
                <a:off x="847725" y="3349350"/>
                <a:ext cx="1691300" cy="26225"/>
              </a:xfrm>
              <a:custGeom>
                <a:rect b="b" l="l" r="r" t="t"/>
                <a:pathLst>
                  <a:path extrusionOk="0" h="1049" w="67652">
                    <a:moveTo>
                      <a:pt x="64841" y="1036"/>
                    </a:moveTo>
                    <a:cubicBezTo>
                      <a:pt x="65913" y="1036"/>
                      <a:pt x="66901" y="643"/>
                      <a:pt x="67651" y="1"/>
                    </a:cubicBezTo>
                    <a:cubicBezTo>
                      <a:pt x="66901" y="643"/>
                      <a:pt x="65913" y="1048"/>
                      <a:pt x="64841" y="1048"/>
                    </a:cubicBezTo>
                    <a:lnTo>
                      <a:pt x="0" y="1048"/>
                    </a:lnTo>
                    <a:lnTo>
                      <a:pt x="0" y="1036"/>
                    </a:lnTo>
                    <a:lnTo>
                      <a:pt x="64841" y="10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1" name="Google Shape;1581;p51"/>
              <p:cNvSpPr/>
              <p:nvPr/>
            </p:nvSpPr>
            <p:spPr>
              <a:xfrm>
                <a:off x="2523825" y="3067175"/>
                <a:ext cx="53300" cy="10150"/>
              </a:xfrm>
              <a:custGeom>
                <a:rect b="b" l="l" r="r" t="t"/>
                <a:pathLst>
                  <a:path extrusionOk="0" h="406" w="2132">
                    <a:moveTo>
                      <a:pt x="2131" y="405"/>
                    </a:moveTo>
                    <a:lnTo>
                      <a:pt x="2131" y="405"/>
                    </a:lnTo>
                    <a:cubicBezTo>
                      <a:pt x="2096" y="405"/>
                      <a:pt x="2060" y="405"/>
                      <a:pt x="2024" y="405"/>
                    </a:cubicBezTo>
                    <a:lnTo>
                      <a:pt x="988" y="405"/>
                    </a:lnTo>
                    <a:cubicBezTo>
                      <a:pt x="595" y="405"/>
                      <a:pt x="250" y="250"/>
                      <a:pt x="0" y="0"/>
                    </a:cubicBezTo>
                    <a:cubicBezTo>
                      <a:pt x="250" y="250"/>
                      <a:pt x="607" y="405"/>
                      <a:pt x="988" y="405"/>
                    </a:cubicBezTo>
                    <a:lnTo>
                      <a:pt x="2012" y="405"/>
                    </a:lnTo>
                    <a:cubicBezTo>
                      <a:pt x="2060" y="405"/>
                      <a:pt x="2096" y="405"/>
                      <a:pt x="2131" y="40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2" name="Google Shape;1582;p51"/>
              <p:cNvSpPr/>
              <p:nvPr/>
            </p:nvSpPr>
            <p:spPr>
              <a:xfrm>
                <a:off x="847725" y="3349350"/>
                <a:ext cx="1691300" cy="26225"/>
              </a:xfrm>
              <a:custGeom>
                <a:rect b="b" l="l" r="r" t="t"/>
                <a:pathLst>
                  <a:path extrusionOk="0" fill="none" h="1049" w="67652">
                    <a:moveTo>
                      <a:pt x="64841" y="1036"/>
                    </a:moveTo>
                    <a:cubicBezTo>
                      <a:pt x="65913" y="1036"/>
                      <a:pt x="66901" y="643"/>
                      <a:pt x="67651" y="1"/>
                    </a:cubicBezTo>
                    <a:cubicBezTo>
                      <a:pt x="66901" y="643"/>
                      <a:pt x="65913" y="1048"/>
                      <a:pt x="64841" y="1048"/>
                    </a:cubicBezTo>
                    <a:lnTo>
                      <a:pt x="0" y="1048"/>
                    </a:lnTo>
                    <a:lnTo>
                      <a:pt x="0" y="1036"/>
                    </a:lnTo>
                    <a:lnTo>
                      <a:pt x="64841" y="1036"/>
                    </a:lnTo>
                    <a:close/>
                  </a:path>
                </a:pathLst>
              </a:custGeom>
              <a:noFill/>
              <a:ln cap="flat" cmpd="sng" w="2075">
                <a:solidFill>
                  <a:srgbClr val="EEEEEE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3" name="Google Shape;1583;p51"/>
              <p:cNvSpPr/>
              <p:nvPr/>
            </p:nvSpPr>
            <p:spPr>
              <a:xfrm>
                <a:off x="2523825" y="3067175"/>
                <a:ext cx="53300" cy="10150"/>
              </a:xfrm>
              <a:custGeom>
                <a:rect b="b" l="l" r="r" t="t"/>
                <a:pathLst>
                  <a:path extrusionOk="0" fill="none" h="406" w="2132">
                    <a:moveTo>
                      <a:pt x="2131" y="405"/>
                    </a:moveTo>
                    <a:lnTo>
                      <a:pt x="2131" y="405"/>
                    </a:lnTo>
                    <a:cubicBezTo>
                      <a:pt x="2096" y="405"/>
                      <a:pt x="2060" y="405"/>
                      <a:pt x="2024" y="405"/>
                    </a:cubicBezTo>
                    <a:lnTo>
                      <a:pt x="988" y="405"/>
                    </a:lnTo>
                    <a:cubicBezTo>
                      <a:pt x="595" y="405"/>
                      <a:pt x="250" y="250"/>
                      <a:pt x="0" y="0"/>
                    </a:cubicBezTo>
                    <a:cubicBezTo>
                      <a:pt x="250" y="250"/>
                      <a:pt x="607" y="405"/>
                      <a:pt x="988" y="405"/>
                    </a:cubicBezTo>
                    <a:lnTo>
                      <a:pt x="2012" y="405"/>
                    </a:lnTo>
                    <a:cubicBezTo>
                      <a:pt x="2060" y="405"/>
                      <a:pt x="2096" y="405"/>
                      <a:pt x="2131" y="405"/>
                    </a:cubicBezTo>
                    <a:close/>
                  </a:path>
                </a:pathLst>
              </a:custGeom>
              <a:noFill/>
              <a:ln cap="flat" cmpd="sng" w="2075">
                <a:solidFill>
                  <a:srgbClr val="EEEEEE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4" name="Google Shape;1584;p51"/>
              <p:cNvSpPr/>
              <p:nvPr/>
            </p:nvSpPr>
            <p:spPr>
              <a:xfrm>
                <a:off x="847725" y="3349350"/>
                <a:ext cx="1691300" cy="26225"/>
              </a:xfrm>
              <a:custGeom>
                <a:rect b="b" l="l" r="r" t="t"/>
                <a:pathLst>
                  <a:path extrusionOk="0" h="1049" w="67652">
                    <a:moveTo>
                      <a:pt x="64841" y="1036"/>
                    </a:moveTo>
                    <a:cubicBezTo>
                      <a:pt x="65913" y="1036"/>
                      <a:pt x="66901" y="643"/>
                      <a:pt x="67651" y="1"/>
                    </a:cubicBezTo>
                    <a:cubicBezTo>
                      <a:pt x="66901" y="643"/>
                      <a:pt x="65913" y="1048"/>
                      <a:pt x="64841" y="1048"/>
                    </a:cubicBezTo>
                    <a:lnTo>
                      <a:pt x="0" y="1048"/>
                    </a:lnTo>
                    <a:lnTo>
                      <a:pt x="0" y="1036"/>
                    </a:lnTo>
                    <a:lnTo>
                      <a:pt x="64841" y="10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5" name="Google Shape;1585;p51"/>
              <p:cNvSpPr/>
              <p:nvPr/>
            </p:nvSpPr>
            <p:spPr>
              <a:xfrm>
                <a:off x="2523825" y="3067175"/>
                <a:ext cx="53300" cy="10150"/>
              </a:xfrm>
              <a:custGeom>
                <a:rect b="b" l="l" r="r" t="t"/>
                <a:pathLst>
                  <a:path extrusionOk="0" h="406" w="2132">
                    <a:moveTo>
                      <a:pt x="2131" y="405"/>
                    </a:moveTo>
                    <a:lnTo>
                      <a:pt x="2131" y="405"/>
                    </a:lnTo>
                    <a:cubicBezTo>
                      <a:pt x="2096" y="405"/>
                      <a:pt x="2060" y="405"/>
                      <a:pt x="2024" y="405"/>
                    </a:cubicBezTo>
                    <a:lnTo>
                      <a:pt x="988" y="405"/>
                    </a:lnTo>
                    <a:cubicBezTo>
                      <a:pt x="595" y="405"/>
                      <a:pt x="250" y="250"/>
                      <a:pt x="0" y="0"/>
                    </a:cubicBezTo>
                    <a:cubicBezTo>
                      <a:pt x="250" y="250"/>
                      <a:pt x="607" y="405"/>
                      <a:pt x="988" y="405"/>
                    </a:cubicBezTo>
                    <a:lnTo>
                      <a:pt x="2012" y="405"/>
                    </a:lnTo>
                    <a:cubicBezTo>
                      <a:pt x="2060" y="405"/>
                      <a:pt x="2096" y="405"/>
                      <a:pt x="2131" y="40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6" name="Google Shape;1586;p51"/>
              <p:cNvSpPr/>
              <p:nvPr/>
            </p:nvSpPr>
            <p:spPr>
              <a:xfrm>
                <a:off x="847725" y="3349350"/>
                <a:ext cx="1691300" cy="26225"/>
              </a:xfrm>
              <a:custGeom>
                <a:rect b="b" l="l" r="r" t="t"/>
                <a:pathLst>
                  <a:path extrusionOk="0" fill="none" h="1049" w="67652">
                    <a:moveTo>
                      <a:pt x="64841" y="1036"/>
                    </a:moveTo>
                    <a:cubicBezTo>
                      <a:pt x="65913" y="1036"/>
                      <a:pt x="66901" y="643"/>
                      <a:pt x="67651" y="1"/>
                    </a:cubicBezTo>
                    <a:cubicBezTo>
                      <a:pt x="66901" y="643"/>
                      <a:pt x="65913" y="1048"/>
                      <a:pt x="64841" y="1048"/>
                    </a:cubicBezTo>
                    <a:lnTo>
                      <a:pt x="0" y="1048"/>
                    </a:lnTo>
                    <a:lnTo>
                      <a:pt x="0" y="1036"/>
                    </a:lnTo>
                    <a:lnTo>
                      <a:pt x="64841" y="1036"/>
                    </a:lnTo>
                    <a:close/>
                  </a:path>
                </a:pathLst>
              </a:custGeom>
              <a:noFill/>
              <a:ln cap="flat" cmpd="sng" w="2075">
                <a:solidFill>
                  <a:srgbClr val="EEEEEE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7" name="Google Shape;1587;p51"/>
              <p:cNvSpPr/>
              <p:nvPr/>
            </p:nvSpPr>
            <p:spPr>
              <a:xfrm>
                <a:off x="2523825" y="3067175"/>
                <a:ext cx="53300" cy="10150"/>
              </a:xfrm>
              <a:custGeom>
                <a:rect b="b" l="l" r="r" t="t"/>
                <a:pathLst>
                  <a:path extrusionOk="0" fill="none" h="406" w="2132">
                    <a:moveTo>
                      <a:pt x="2131" y="405"/>
                    </a:moveTo>
                    <a:lnTo>
                      <a:pt x="2131" y="405"/>
                    </a:lnTo>
                    <a:cubicBezTo>
                      <a:pt x="2096" y="405"/>
                      <a:pt x="2060" y="405"/>
                      <a:pt x="2024" y="405"/>
                    </a:cubicBezTo>
                    <a:lnTo>
                      <a:pt x="988" y="405"/>
                    </a:lnTo>
                    <a:cubicBezTo>
                      <a:pt x="595" y="405"/>
                      <a:pt x="250" y="250"/>
                      <a:pt x="0" y="0"/>
                    </a:cubicBezTo>
                    <a:cubicBezTo>
                      <a:pt x="250" y="250"/>
                      <a:pt x="607" y="405"/>
                      <a:pt x="988" y="405"/>
                    </a:cubicBezTo>
                    <a:lnTo>
                      <a:pt x="2012" y="405"/>
                    </a:lnTo>
                    <a:cubicBezTo>
                      <a:pt x="2060" y="405"/>
                      <a:pt x="2096" y="405"/>
                      <a:pt x="2131" y="405"/>
                    </a:cubicBezTo>
                    <a:close/>
                  </a:path>
                </a:pathLst>
              </a:custGeom>
              <a:noFill/>
              <a:ln cap="flat" cmpd="sng" w="2075">
                <a:solidFill>
                  <a:srgbClr val="EEEEEE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8" name="Google Shape;1588;p51"/>
              <p:cNvSpPr/>
              <p:nvPr/>
            </p:nvSpPr>
            <p:spPr>
              <a:xfrm>
                <a:off x="693525" y="2098000"/>
                <a:ext cx="1930625" cy="1321625"/>
              </a:xfrm>
              <a:custGeom>
                <a:rect b="b" l="l" r="r" t="t"/>
                <a:pathLst>
                  <a:path extrusionOk="0" h="52865" w="77225">
                    <a:moveTo>
                      <a:pt x="71712" y="1"/>
                    </a:moveTo>
                    <a:lnTo>
                      <a:pt x="5513" y="1"/>
                    </a:lnTo>
                    <a:cubicBezTo>
                      <a:pt x="2477" y="1"/>
                      <a:pt x="1" y="2477"/>
                      <a:pt x="1" y="5513"/>
                    </a:cubicBezTo>
                    <a:lnTo>
                      <a:pt x="1" y="47352"/>
                    </a:lnTo>
                    <a:cubicBezTo>
                      <a:pt x="1" y="50376"/>
                      <a:pt x="2477" y="52864"/>
                      <a:pt x="5513" y="52864"/>
                    </a:cubicBezTo>
                    <a:lnTo>
                      <a:pt x="71712" y="52864"/>
                    </a:lnTo>
                    <a:cubicBezTo>
                      <a:pt x="74736" y="52864"/>
                      <a:pt x="77225" y="50376"/>
                      <a:pt x="77225" y="47352"/>
                    </a:cubicBezTo>
                    <a:lnTo>
                      <a:pt x="77225" y="5513"/>
                    </a:lnTo>
                    <a:cubicBezTo>
                      <a:pt x="77225" y="2477"/>
                      <a:pt x="74736" y="1"/>
                      <a:pt x="71712" y="1"/>
                    </a:cubicBezTo>
                    <a:close/>
                    <a:moveTo>
                      <a:pt x="74486" y="28802"/>
                    </a:moveTo>
                    <a:cubicBezTo>
                      <a:pt x="74700" y="28802"/>
                      <a:pt x="74891" y="28981"/>
                      <a:pt x="74891" y="29207"/>
                    </a:cubicBezTo>
                    <a:cubicBezTo>
                      <a:pt x="74891" y="29421"/>
                      <a:pt x="74700" y="29612"/>
                      <a:pt x="74486" y="29612"/>
                    </a:cubicBezTo>
                    <a:cubicBezTo>
                      <a:pt x="74260" y="29612"/>
                      <a:pt x="74081" y="29421"/>
                      <a:pt x="74081" y="29207"/>
                    </a:cubicBezTo>
                    <a:cubicBezTo>
                      <a:pt x="74081" y="28981"/>
                      <a:pt x="74260" y="28802"/>
                      <a:pt x="74486" y="28802"/>
                    </a:cubicBezTo>
                    <a:close/>
                    <a:moveTo>
                      <a:pt x="74081" y="27445"/>
                    </a:moveTo>
                    <a:lnTo>
                      <a:pt x="74081" y="23635"/>
                    </a:lnTo>
                    <a:cubicBezTo>
                      <a:pt x="74081" y="23420"/>
                      <a:pt x="74248" y="23254"/>
                      <a:pt x="74450" y="23254"/>
                    </a:cubicBezTo>
                    <a:lnTo>
                      <a:pt x="74510" y="23254"/>
                    </a:lnTo>
                    <a:cubicBezTo>
                      <a:pt x="74724" y="23254"/>
                      <a:pt x="74891" y="23420"/>
                      <a:pt x="74891" y="23635"/>
                    </a:cubicBezTo>
                    <a:lnTo>
                      <a:pt x="74891" y="27445"/>
                    </a:lnTo>
                    <a:cubicBezTo>
                      <a:pt x="74891" y="27659"/>
                      <a:pt x="74724" y="27814"/>
                      <a:pt x="74510" y="27814"/>
                    </a:cubicBezTo>
                    <a:lnTo>
                      <a:pt x="74450" y="27814"/>
                    </a:lnTo>
                    <a:cubicBezTo>
                      <a:pt x="74248" y="27814"/>
                      <a:pt x="74081" y="27647"/>
                      <a:pt x="74081" y="27445"/>
                    </a:cubicBezTo>
                    <a:close/>
                    <a:moveTo>
                      <a:pt x="75343" y="13669"/>
                    </a:moveTo>
                    <a:cubicBezTo>
                      <a:pt x="75308" y="13669"/>
                      <a:pt x="75272" y="13669"/>
                      <a:pt x="75236" y="13669"/>
                    </a:cubicBezTo>
                    <a:lnTo>
                      <a:pt x="74200" y="13669"/>
                    </a:lnTo>
                    <a:cubicBezTo>
                      <a:pt x="73426" y="13669"/>
                      <a:pt x="72795" y="14300"/>
                      <a:pt x="72795" y="15074"/>
                    </a:cubicBezTo>
                    <a:lnTo>
                      <a:pt x="72795" y="37767"/>
                    </a:lnTo>
                    <a:cubicBezTo>
                      <a:pt x="72795" y="38160"/>
                      <a:pt x="72950" y="38506"/>
                      <a:pt x="73212" y="38767"/>
                    </a:cubicBezTo>
                    <a:cubicBezTo>
                      <a:pt x="73462" y="39017"/>
                      <a:pt x="73807" y="39172"/>
                      <a:pt x="74200" y="39172"/>
                    </a:cubicBezTo>
                    <a:lnTo>
                      <a:pt x="75224" y="39172"/>
                    </a:lnTo>
                    <a:cubicBezTo>
                      <a:pt x="75272" y="39172"/>
                      <a:pt x="75308" y="39172"/>
                      <a:pt x="75343" y="39172"/>
                    </a:cubicBezTo>
                    <a:lnTo>
                      <a:pt x="75343" y="46768"/>
                    </a:lnTo>
                    <a:cubicBezTo>
                      <a:pt x="75343" y="46852"/>
                      <a:pt x="75343" y="46935"/>
                      <a:pt x="75331" y="47018"/>
                    </a:cubicBezTo>
                    <a:cubicBezTo>
                      <a:pt x="75331" y="47078"/>
                      <a:pt x="75331" y="47138"/>
                      <a:pt x="75320" y="47209"/>
                    </a:cubicBezTo>
                    <a:cubicBezTo>
                      <a:pt x="75320" y="47268"/>
                      <a:pt x="75308" y="47340"/>
                      <a:pt x="75296" y="47399"/>
                    </a:cubicBezTo>
                    <a:cubicBezTo>
                      <a:pt x="75296" y="47411"/>
                      <a:pt x="75296" y="47435"/>
                      <a:pt x="75284" y="47459"/>
                    </a:cubicBezTo>
                    <a:cubicBezTo>
                      <a:pt x="75284" y="47519"/>
                      <a:pt x="75272" y="47578"/>
                      <a:pt x="75260" y="47638"/>
                    </a:cubicBezTo>
                    <a:cubicBezTo>
                      <a:pt x="75248" y="47685"/>
                      <a:pt x="75236" y="47745"/>
                      <a:pt x="75212" y="47804"/>
                    </a:cubicBezTo>
                    <a:cubicBezTo>
                      <a:pt x="75200" y="47876"/>
                      <a:pt x="75177" y="47959"/>
                      <a:pt x="75153" y="48042"/>
                    </a:cubicBezTo>
                    <a:cubicBezTo>
                      <a:pt x="75141" y="48078"/>
                      <a:pt x="75129" y="48114"/>
                      <a:pt x="75117" y="48150"/>
                    </a:cubicBezTo>
                    <a:cubicBezTo>
                      <a:pt x="75105" y="48185"/>
                      <a:pt x="75093" y="48209"/>
                      <a:pt x="75081" y="48245"/>
                    </a:cubicBezTo>
                    <a:lnTo>
                      <a:pt x="75081" y="48245"/>
                    </a:lnTo>
                    <a:cubicBezTo>
                      <a:pt x="75058" y="48316"/>
                      <a:pt x="75034" y="48376"/>
                      <a:pt x="74998" y="48447"/>
                    </a:cubicBezTo>
                    <a:cubicBezTo>
                      <a:pt x="74974" y="48507"/>
                      <a:pt x="74950" y="48566"/>
                      <a:pt x="74915" y="48638"/>
                    </a:cubicBezTo>
                    <a:lnTo>
                      <a:pt x="74915" y="48638"/>
                    </a:lnTo>
                    <a:cubicBezTo>
                      <a:pt x="74891" y="48673"/>
                      <a:pt x="74879" y="48721"/>
                      <a:pt x="74843" y="48757"/>
                    </a:cubicBezTo>
                    <a:cubicBezTo>
                      <a:pt x="74831" y="48792"/>
                      <a:pt x="74819" y="48816"/>
                      <a:pt x="74796" y="48852"/>
                    </a:cubicBezTo>
                    <a:cubicBezTo>
                      <a:pt x="74784" y="48888"/>
                      <a:pt x="74772" y="48912"/>
                      <a:pt x="74748" y="48935"/>
                    </a:cubicBezTo>
                    <a:cubicBezTo>
                      <a:pt x="74712" y="49019"/>
                      <a:pt x="74665" y="49090"/>
                      <a:pt x="74617" y="49162"/>
                    </a:cubicBezTo>
                    <a:cubicBezTo>
                      <a:pt x="74558" y="49233"/>
                      <a:pt x="74510" y="49316"/>
                      <a:pt x="74450" y="49388"/>
                    </a:cubicBezTo>
                    <a:cubicBezTo>
                      <a:pt x="74438" y="49400"/>
                      <a:pt x="74427" y="49412"/>
                      <a:pt x="74415" y="49424"/>
                    </a:cubicBezTo>
                    <a:cubicBezTo>
                      <a:pt x="74367" y="49495"/>
                      <a:pt x="74307" y="49566"/>
                      <a:pt x="74248" y="49626"/>
                    </a:cubicBezTo>
                    <a:cubicBezTo>
                      <a:pt x="74177" y="49709"/>
                      <a:pt x="74117" y="49781"/>
                      <a:pt x="74046" y="49852"/>
                    </a:cubicBezTo>
                    <a:cubicBezTo>
                      <a:pt x="73974" y="49912"/>
                      <a:pt x="73891" y="49983"/>
                      <a:pt x="73819" y="50055"/>
                    </a:cubicBezTo>
                    <a:cubicBezTo>
                      <a:pt x="73057" y="50697"/>
                      <a:pt x="72081" y="51090"/>
                      <a:pt x="71009" y="51090"/>
                    </a:cubicBezTo>
                    <a:lnTo>
                      <a:pt x="6168" y="51090"/>
                    </a:lnTo>
                    <a:lnTo>
                      <a:pt x="6168" y="51102"/>
                    </a:lnTo>
                    <a:cubicBezTo>
                      <a:pt x="3775" y="51102"/>
                      <a:pt x="1822" y="49150"/>
                      <a:pt x="1822" y="46768"/>
                    </a:cubicBezTo>
                    <a:lnTo>
                      <a:pt x="1822" y="6085"/>
                    </a:lnTo>
                    <a:cubicBezTo>
                      <a:pt x="1822" y="3704"/>
                      <a:pt x="3775" y="1751"/>
                      <a:pt x="6168" y="1751"/>
                    </a:cubicBezTo>
                    <a:lnTo>
                      <a:pt x="71009" y="1751"/>
                    </a:lnTo>
                    <a:cubicBezTo>
                      <a:pt x="72200" y="1751"/>
                      <a:pt x="73284" y="2239"/>
                      <a:pt x="74069" y="3025"/>
                    </a:cubicBezTo>
                    <a:cubicBezTo>
                      <a:pt x="74248" y="3192"/>
                      <a:pt x="74403" y="3394"/>
                      <a:pt x="74546" y="3596"/>
                    </a:cubicBezTo>
                    <a:cubicBezTo>
                      <a:pt x="74653" y="3727"/>
                      <a:pt x="74736" y="3870"/>
                      <a:pt x="74819" y="4025"/>
                    </a:cubicBezTo>
                    <a:cubicBezTo>
                      <a:pt x="74879" y="4144"/>
                      <a:pt x="74950" y="4275"/>
                      <a:pt x="74998" y="4394"/>
                    </a:cubicBezTo>
                    <a:cubicBezTo>
                      <a:pt x="75224" y="4918"/>
                      <a:pt x="75343" y="5490"/>
                      <a:pt x="75343" y="608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89" name="Google Shape;1589;p51"/>
            <p:cNvSpPr/>
            <p:nvPr/>
          </p:nvSpPr>
          <p:spPr>
            <a:xfrm>
              <a:off x="3007130" y="577938"/>
              <a:ext cx="3129736" cy="2142486"/>
            </a:xfrm>
            <a:custGeom>
              <a:rect b="b" l="l" r="r" t="t"/>
              <a:pathLst>
                <a:path extrusionOk="0" fill="none" h="52865" w="77225">
                  <a:moveTo>
                    <a:pt x="71712" y="1"/>
                  </a:moveTo>
                  <a:lnTo>
                    <a:pt x="5513" y="1"/>
                  </a:lnTo>
                  <a:cubicBezTo>
                    <a:pt x="2477" y="1"/>
                    <a:pt x="1" y="2477"/>
                    <a:pt x="1" y="5513"/>
                  </a:cubicBezTo>
                  <a:lnTo>
                    <a:pt x="1" y="47352"/>
                  </a:lnTo>
                  <a:cubicBezTo>
                    <a:pt x="1" y="50376"/>
                    <a:pt x="2477" y="52864"/>
                    <a:pt x="5513" y="52864"/>
                  </a:cubicBezTo>
                  <a:lnTo>
                    <a:pt x="71712" y="52864"/>
                  </a:lnTo>
                  <a:cubicBezTo>
                    <a:pt x="74736" y="52864"/>
                    <a:pt x="77225" y="50376"/>
                    <a:pt x="77225" y="47352"/>
                  </a:cubicBezTo>
                  <a:lnTo>
                    <a:pt x="77225" y="5513"/>
                  </a:lnTo>
                  <a:cubicBezTo>
                    <a:pt x="77225" y="2477"/>
                    <a:pt x="74736" y="1"/>
                    <a:pt x="71712" y="1"/>
                  </a:cubicBezTo>
                  <a:close/>
                  <a:moveTo>
                    <a:pt x="74486" y="28802"/>
                  </a:moveTo>
                  <a:cubicBezTo>
                    <a:pt x="74700" y="28802"/>
                    <a:pt x="74891" y="28981"/>
                    <a:pt x="74891" y="29207"/>
                  </a:cubicBezTo>
                  <a:cubicBezTo>
                    <a:pt x="74891" y="29421"/>
                    <a:pt x="74700" y="29612"/>
                    <a:pt x="74486" y="29612"/>
                  </a:cubicBezTo>
                  <a:cubicBezTo>
                    <a:pt x="74260" y="29612"/>
                    <a:pt x="74081" y="29421"/>
                    <a:pt x="74081" y="29207"/>
                  </a:cubicBezTo>
                  <a:cubicBezTo>
                    <a:pt x="74081" y="28981"/>
                    <a:pt x="74260" y="28802"/>
                    <a:pt x="74486" y="28802"/>
                  </a:cubicBezTo>
                  <a:close/>
                  <a:moveTo>
                    <a:pt x="74081" y="27445"/>
                  </a:moveTo>
                  <a:lnTo>
                    <a:pt x="74081" y="23635"/>
                  </a:lnTo>
                  <a:cubicBezTo>
                    <a:pt x="74081" y="23420"/>
                    <a:pt x="74248" y="23254"/>
                    <a:pt x="74450" y="23254"/>
                  </a:cubicBezTo>
                  <a:lnTo>
                    <a:pt x="74510" y="23254"/>
                  </a:lnTo>
                  <a:cubicBezTo>
                    <a:pt x="74724" y="23254"/>
                    <a:pt x="74891" y="23420"/>
                    <a:pt x="74891" y="23635"/>
                  </a:cubicBezTo>
                  <a:lnTo>
                    <a:pt x="74891" y="27445"/>
                  </a:lnTo>
                  <a:cubicBezTo>
                    <a:pt x="74891" y="27659"/>
                    <a:pt x="74724" y="27814"/>
                    <a:pt x="74510" y="27814"/>
                  </a:cubicBezTo>
                  <a:lnTo>
                    <a:pt x="74450" y="27814"/>
                  </a:lnTo>
                  <a:cubicBezTo>
                    <a:pt x="74248" y="27814"/>
                    <a:pt x="74081" y="27647"/>
                    <a:pt x="74081" y="27445"/>
                  </a:cubicBezTo>
                  <a:close/>
                  <a:moveTo>
                    <a:pt x="75343" y="13669"/>
                  </a:moveTo>
                  <a:cubicBezTo>
                    <a:pt x="75308" y="13669"/>
                    <a:pt x="75272" y="13669"/>
                    <a:pt x="75236" y="13669"/>
                  </a:cubicBezTo>
                  <a:lnTo>
                    <a:pt x="74200" y="13669"/>
                  </a:lnTo>
                  <a:cubicBezTo>
                    <a:pt x="73426" y="13669"/>
                    <a:pt x="72795" y="14300"/>
                    <a:pt x="72795" y="15074"/>
                  </a:cubicBezTo>
                  <a:lnTo>
                    <a:pt x="72795" y="37767"/>
                  </a:lnTo>
                  <a:cubicBezTo>
                    <a:pt x="72795" y="38160"/>
                    <a:pt x="72950" y="38506"/>
                    <a:pt x="73212" y="38767"/>
                  </a:cubicBezTo>
                  <a:cubicBezTo>
                    <a:pt x="73462" y="39017"/>
                    <a:pt x="73807" y="39172"/>
                    <a:pt x="74200" y="39172"/>
                  </a:cubicBezTo>
                  <a:lnTo>
                    <a:pt x="75224" y="39172"/>
                  </a:lnTo>
                  <a:cubicBezTo>
                    <a:pt x="75272" y="39172"/>
                    <a:pt x="75308" y="39172"/>
                    <a:pt x="75343" y="39172"/>
                  </a:cubicBezTo>
                  <a:lnTo>
                    <a:pt x="75343" y="46768"/>
                  </a:lnTo>
                  <a:cubicBezTo>
                    <a:pt x="75343" y="46852"/>
                    <a:pt x="75343" y="46935"/>
                    <a:pt x="75331" y="47018"/>
                  </a:cubicBezTo>
                  <a:cubicBezTo>
                    <a:pt x="75331" y="47078"/>
                    <a:pt x="75331" y="47138"/>
                    <a:pt x="75320" y="47209"/>
                  </a:cubicBezTo>
                  <a:cubicBezTo>
                    <a:pt x="75320" y="47268"/>
                    <a:pt x="75308" y="47340"/>
                    <a:pt x="75296" y="47399"/>
                  </a:cubicBezTo>
                  <a:cubicBezTo>
                    <a:pt x="75296" y="47411"/>
                    <a:pt x="75296" y="47435"/>
                    <a:pt x="75284" y="47459"/>
                  </a:cubicBezTo>
                  <a:cubicBezTo>
                    <a:pt x="75284" y="47519"/>
                    <a:pt x="75272" y="47578"/>
                    <a:pt x="75260" y="47638"/>
                  </a:cubicBezTo>
                  <a:cubicBezTo>
                    <a:pt x="75248" y="47685"/>
                    <a:pt x="75236" y="47745"/>
                    <a:pt x="75212" y="47804"/>
                  </a:cubicBezTo>
                  <a:cubicBezTo>
                    <a:pt x="75200" y="47876"/>
                    <a:pt x="75177" y="47959"/>
                    <a:pt x="75153" y="48042"/>
                  </a:cubicBezTo>
                  <a:cubicBezTo>
                    <a:pt x="75141" y="48078"/>
                    <a:pt x="75129" y="48114"/>
                    <a:pt x="75117" y="48150"/>
                  </a:cubicBezTo>
                  <a:cubicBezTo>
                    <a:pt x="75105" y="48185"/>
                    <a:pt x="75093" y="48209"/>
                    <a:pt x="75081" y="48245"/>
                  </a:cubicBezTo>
                  <a:lnTo>
                    <a:pt x="75081" y="48245"/>
                  </a:lnTo>
                  <a:cubicBezTo>
                    <a:pt x="75058" y="48316"/>
                    <a:pt x="75034" y="48376"/>
                    <a:pt x="74998" y="48447"/>
                  </a:cubicBezTo>
                  <a:cubicBezTo>
                    <a:pt x="74974" y="48507"/>
                    <a:pt x="74950" y="48566"/>
                    <a:pt x="74915" y="48638"/>
                  </a:cubicBezTo>
                  <a:lnTo>
                    <a:pt x="74915" y="48638"/>
                  </a:lnTo>
                  <a:cubicBezTo>
                    <a:pt x="74891" y="48673"/>
                    <a:pt x="74879" y="48721"/>
                    <a:pt x="74843" y="48757"/>
                  </a:cubicBezTo>
                  <a:cubicBezTo>
                    <a:pt x="74831" y="48792"/>
                    <a:pt x="74819" y="48816"/>
                    <a:pt x="74796" y="48852"/>
                  </a:cubicBezTo>
                  <a:cubicBezTo>
                    <a:pt x="74784" y="48888"/>
                    <a:pt x="74772" y="48912"/>
                    <a:pt x="74748" y="48935"/>
                  </a:cubicBezTo>
                  <a:cubicBezTo>
                    <a:pt x="74712" y="49019"/>
                    <a:pt x="74665" y="49090"/>
                    <a:pt x="74617" y="49162"/>
                  </a:cubicBezTo>
                  <a:cubicBezTo>
                    <a:pt x="74558" y="49233"/>
                    <a:pt x="74510" y="49316"/>
                    <a:pt x="74450" y="49388"/>
                  </a:cubicBezTo>
                  <a:cubicBezTo>
                    <a:pt x="74438" y="49400"/>
                    <a:pt x="74427" y="49412"/>
                    <a:pt x="74415" y="49424"/>
                  </a:cubicBezTo>
                  <a:cubicBezTo>
                    <a:pt x="74367" y="49495"/>
                    <a:pt x="74307" y="49566"/>
                    <a:pt x="74248" y="49626"/>
                  </a:cubicBezTo>
                  <a:cubicBezTo>
                    <a:pt x="74177" y="49709"/>
                    <a:pt x="74117" y="49781"/>
                    <a:pt x="74046" y="49852"/>
                  </a:cubicBezTo>
                  <a:cubicBezTo>
                    <a:pt x="73974" y="49912"/>
                    <a:pt x="73891" y="49983"/>
                    <a:pt x="73819" y="50055"/>
                  </a:cubicBezTo>
                  <a:cubicBezTo>
                    <a:pt x="73057" y="50697"/>
                    <a:pt x="72081" y="51090"/>
                    <a:pt x="71009" y="51090"/>
                  </a:cubicBezTo>
                  <a:lnTo>
                    <a:pt x="6168" y="51090"/>
                  </a:lnTo>
                  <a:lnTo>
                    <a:pt x="6168" y="51102"/>
                  </a:lnTo>
                  <a:cubicBezTo>
                    <a:pt x="3775" y="51102"/>
                    <a:pt x="1822" y="49150"/>
                    <a:pt x="1822" y="46768"/>
                  </a:cubicBezTo>
                  <a:lnTo>
                    <a:pt x="1822" y="6085"/>
                  </a:lnTo>
                  <a:cubicBezTo>
                    <a:pt x="1822" y="3704"/>
                    <a:pt x="3775" y="1751"/>
                    <a:pt x="6168" y="1751"/>
                  </a:cubicBezTo>
                  <a:lnTo>
                    <a:pt x="71009" y="1751"/>
                  </a:lnTo>
                  <a:cubicBezTo>
                    <a:pt x="72200" y="1751"/>
                    <a:pt x="73284" y="2239"/>
                    <a:pt x="74069" y="3025"/>
                  </a:cubicBezTo>
                  <a:cubicBezTo>
                    <a:pt x="74248" y="3192"/>
                    <a:pt x="74403" y="3394"/>
                    <a:pt x="74546" y="3596"/>
                  </a:cubicBezTo>
                  <a:cubicBezTo>
                    <a:pt x="74653" y="3727"/>
                    <a:pt x="74736" y="3870"/>
                    <a:pt x="74819" y="4025"/>
                  </a:cubicBezTo>
                  <a:cubicBezTo>
                    <a:pt x="74879" y="4144"/>
                    <a:pt x="74950" y="4275"/>
                    <a:pt x="74998" y="4394"/>
                  </a:cubicBezTo>
                  <a:cubicBezTo>
                    <a:pt x="75224" y="4918"/>
                    <a:pt x="75343" y="5490"/>
                    <a:pt x="75343" y="6085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0" name="Google Shape;1590;p51"/>
          <p:cNvGrpSpPr/>
          <p:nvPr/>
        </p:nvGrpSpPr>
        <p:grpSpPr>
          <a:xfrm>
            <a:off x="8176775" y="1030400"/>
            <a:ext cx="468000" cy="568400"/>
            <a:chOff x="8382475" y="322675"/>
            <a:chExt cx="468000" cy="568400"/>
          </a:xfrm>
        </p:grpSpPr>
        <p:sp>
          <p:nvSpPr>
            <p:cNvPr id="1591" name="Google Shape;1591;p51"/>
            <p:cNvSpPr/>
            <p:nvPr/>
          </p:nvSpPr>
          <p:spPr>
            <a:xfrm rot="10800000">
              <a:off x="8685775" y="726375"/>
              <a:ext cx="164700" cy="164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51"/>
            <p:cNvSpPr/>
            <p:nvPr/>
          </p:nvSpPr>
          <p:spPr>
            <a:xfrm rot="10800000">
              <a:off x="8382475" y="322675"/>
              <a:ext cx="303300" cy="350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3" name="Google Shape;1593;p51"/>
          <p:cNvGrpSpPr/>
          <p:nvPr/>
        </p:nvGrpSpPr>
        <p:grpSpPr>
          <a:xfrm>
            <a:off x="4688800" y="3578675"/>
            <a:ext cx="468000" cy="497650"/>
            <a:chOff x="270675" y="4463300"/>
            <a:chExt cx="468000" cy="497650"/>
          </a:xfrm>
        </p:grpSpPr>
        <p:sp>
          <p:nvSpPr>
            <p:cNvPr id="1594" name="Google Shape;1594;p51"/>
            <p:cNvSpPr/>
            <p:nvPr/>
          </p:nvSpPr>
          <p:spPr>
            <a:xfrm>
              <a:off x="270675" y="4463300"/>
              <a:ext cx="164700" cy="164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51"/>
            <p:cNvSpPr/>
            <p:nvPr/>
          </p:nvSpPr>
          <p:spPr>
            <a:xfrm>
              <a:off x="435375" y="4610250"/>
              <a:ext cx="303300" cy="350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96" name="Google Shape;1596;p51"/>
          <p:cNvSpPr/>
          <p:nvPr/>
        </p:nvSpPr>
        <p:spPr>
          <a:xfrm>
            <a:off x="5127600" y="1564775"/>
            <a:ext cx="164700" cy="164700"/>
          </a:xfrm>
          <a:prstGeom prst="star4">
            <a:avLst>
              <a:gd fmla="val 125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7" name="Google Shape;1597;p51"/>
          <p:cNvSpPr/>
          <p:nvPr/>
        </p:nvSpPr>
        <p:spPr>
          <a:xfrm>
            <a:off x="8044425" y="3508850"/>
            <a:ext cx="164700" cy="164700"/>
          </a:xfrm>
          <a:prstGeom prst="star4">
            <a:avLst>
              <a:gd fmla="val 125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8" name="Google Shape;1598;p51"/>
          <p:cNvSpPr txBox="1"/>
          <p:nvPr/>
        </p:nvSpPr>
        <p:spPr>
          <a:xfrm>
            <a:off x="2420025" y="2190050"/>
            <a:ext cx="2160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xo"/>
              <a:buChar char="●"/>
            </a:pPr>
            <a:r>
              <a:rPr lang="en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Google Suite</a:t>
            </a:r>
            <a:endParaRPr sz="12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xo"/>
              <a:buChar char="●"/>
            </a:pPr>
            <a:r>
              <a:rPr lang="en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Any time you communicate with others digitally.</a:t>
            </a:r>
            <a:endParaRPr sz="12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grpSp>
        <p:nvGrpSpPr>
          <p:cNvPr id="1599" name="Google Shape;1599;p51"/>
          <p:cNvGrpSpPr/>
          <p:nvPr/>
        </p:nvGrpSpPr>
        <p:grpSpPr>
          <a:xfrm flipH="1" rot="630829">
            <a:off x="5881004" y="1936542"/>
            <a:ext cx="1416719" cy="1270392"/>
            <a:chOff x="637350" y="238125"/>
            <a:chExt cx="5835500" cy="5232775"/>
          </a:xfrm>
        </p:grpSpPr>
        <p:sp>
          <p:nvSpPr>
            <p:cNvPr id="1600" name="Google Shape;1600;p51"/>
            <p:cNvSpPr/>
            <p:nvPr/>
          </p:nvSpPr>
          <p:spPr>
            <a:xfrm>
              <a:off x="1548950" y="1512575"/>
              <a:ext cx="4923900" cy="3958325"/>
            </a:xfrm>
            <a:custGeom>
              <a:rect b="b" l="l" r="r" t="t"/>
              <a:pathLst>
                <a:path extrusionOk="0" h="158333" w="196956">
                  <a:moveTo>
                    <a:pt x="26029" y="0"/>
                  </a:moveTo>
                  <a:cubicBezTo>
                    <a:pt x="20512" y="17992"/>
                    <a:pt x="16553" y="33586"/>
                    <a:pt x="17273" y="57335"/>
                  </a:cubicBezTo>
                  <a:cubicBezTo>
                    <a:pt x="17993" y="81085"/>
                    <a:pt x="23030" y="121988"/>
                    <a:pt x="0" y="130264"/>
                  </a:cubicBezTo>
                  <a:cubicBezTo>
                    <a:pt x="4359" y="135052"/>
                    <a:pt x="10854" y="137044"/>
                    <a:pt x="17314" y="137044"/>
                  </a:cubicBezTo>
                  <a:cubicBezTo>
                    <a:pt x="23477" y="137044"/>
                    <a:pt x="29609" y="135231"/>
                    <a:pt x="33826" y="132303"/>
                  </a:cubicBezTo>
                  <a:lnTo>
                    <a:pt x="33826" y="132303"/>
                  </a:lnTo>
                  <a:cubicBezTo>
                    <a:pt x="33826" y="132304"/>
                    <a:pt x="32866" y="144298"/>
                    <a:pt x="27469" y="148976"/>
                  </a:cubicBezTo>
                  <a:cubicBezTo>
                    <a:pt x="31380" y="150405"/>
                    <a:pt x="35050" y="151042"/>
                    <a:pt x="38403" y="151042"/>
                  </a:cubicBezTo>
                  <a:cubicBezTo>
                    <a:pt x="46874" y="151042"/>
                    <a:pt x="53316" y="146971"/>
                    <a:pt x="56496" y="141299"/>
                  </a:cubicBezTo>
                  <a:cubicBezTo>
                    <a:pt x="56496" y="141299"/>
                    <a:pt x="63333" y="158332"/>
                    <a:pt x="90082" y="158332"/>
                  </a:cubicBezTo>
                  <a:cubicBezTo>
                    <a:pt x="134702" y="158332"/>
                    <a:pt x="140460" y="141299"/>
                    <a:pt x="140460" y="141299"/>
                  </a:cubicBezTo>
                  <a:cubicBezTo>
                    <a:pt x="143640" y="146971"/>
                    <a:pt x="150021" y="151042"/>
                    <a:pt x="158501" y="151042"/>
                  </a:cubicBezTo>
                  <a:cubicBezTo>
                    <a:pt x="161857" y="151042"/>
                    <a:pt x="165542" y="150405"/>
                    <a:pt x="169488" y="148976"/>
                  </a:cubicBezTo>
                  <a:cubicBezTo>
                    <a:pt x="164090" y="144298"/>
                    <a:pt x="163130" y="132304"/>
                    <a:pt x="163130" y="132303"/>
                  </a:cubicBezTo>
                  <a:lnTo>
                    <a:pt x="163130" y="132303"/>
                  </a:lnTo>
                  <a:cubicBezTo>
                    <a:pt x="167347" y="135231"/>
                    <a:pt x="173479" y="137044"/>
                    <a:pt x="179642" y="137044"/>
                  </a:cubicBezTo>
                  <a:cubicBezTo>
                    <a:pt x="186103" y="137044"/>
                    <a:pt x="192597" y="135052"/>
                    <a:pt x="196956" y="130264"/>
                  </a:cubicBezTo>
                  <a:cubicBezTo>
                    <a:pt x="173926" y="121988"/>
                    <a:pt x="178963" y="81085"/>
                    <a:pt x="179683" y="57335"/>
                  </a:cubicBezTo>
                  <a:cubicBezTo>
                    <a:pt x="180403" y="33586"/>
                    <a:pt x="176445" y="17992"/>
                    <a:pt x="170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51"/>
            <p:cNvSpPr/>
            <p:nvPr/>
          </p:nvSpPr>
          <p:spPr>
            <a:xfrm>
              <a:off x="1369025" y="2844000"/>
              <a:ext cx="653750" cy="919875"/>
            </a:xfrm>
            <a:custGeom>
              <a:rect b="b" l="l" r="r" t="t"/>
              <a:pathLst>
                <a:path extrusionOk="0" h="36795" w="26150">
                  <a:moveTo>
                    <a:pt x="21111" y="0"/>
                  </a:moveTo>
                  <a:cubicBezTo>
                    <a:pt x="20272" y="120"/>
                    <a:pt x="19432" y="240"/>
                    <a:pt x="18712" y="360"/>
                  </a:cubicBezTo>
                  <a:cubicBezTo>
                    <a:pt x="17633" y="600"/>
                    <a:pt x="16553" y="960"/>
                    <a:pt x="15474" y="1320"/>
                  </a:cubicBezTo>
                  <a:cubicBezTo>
                    <a:pt x="14274" y="1680"/>
                    <a:pt x="13195" y="2279"/>
                    <a:pt x="12115" y="2879"/>
                  </a:cubicBezTo>
                  <a:cubicBezTo>
                    <a:pt x="10796" y="3599"/>
                    <a:pt x="9596" y="4318"/>
                    <a:pt x="8517" y="5278"/>
                  </a:cubicBezTo>
                  <a:cubicBezTo>
                    <a:pt x="8037" y="5758"/>
                    <a:pt x="7317" y="6238"/>
                    <a:pt x="6838" y="6837"/>
                  </a:cubicBezTo>
                  <a:cubicBezTo>
                    <a:pt x="6358" y="7437"/>
                    <a:pt x="5878" y="7917"/>
                    <a:pt x="5398" y="8517"/>
                  </a:cubicBezTo>
                  <a:cubicBezTo>
                    <a:pt x="4319" y="9836"/>
                    <a:pt x="3479" y="11275"/>
                    <a:pt x="2759" y="12715"/>
                  </a:cubicBezTo>
                  <a:cubicBezTo>
                    <a:pt x="2040" y="14154"/>
                    <a:pt x="1440" y="15594"/>
                    <a:pt x="960" y="17153"/>
                  </a:cubicBezTo>
                  <a:cubicBezTo>
                    <a:pt x="600" y="18592"/>
                    <a:pt x="240" y="20152"/>
                    <a:pt x="120" y="21711"/>
                  </a:cubicBezTo>
                  <a:cubicBezTo>
                    <a:pt x="0" y="22311"/>
                    <a:pt x="0" y="23150"/>
                    <a:pt x="0" y="23870"/>
                  </a:cubicBezTo>
                  <a:lnTo>
                    <a:pt x="0" y="24830"/>
                  </a:lnTo>
                  <a:lnTo>
                    <a:pt x="120" y="25909"/>
                  </a:lnTo>
                  <a:cubicBezTo>
                    <a:pt x="120" y="26509"/>
                    <a:pt x="240" y="27229"/>
                    <a:pt x="360" y="27828"/>
                  </a:cubicBezTo>
                  <a:cubicBezTo>
                    <a:pt x="360" y="28428"/>
                    <a:pt x="480" y="29028"/>
                    <a:pt x="720" y="29508"/>
                  </a:cubicBezTo>
                  <a:cubicBezTo>
                    <a:pt x="840" y="30707"/>
                    <a:pt x="1200" y="31547"/>
                    <a:pt x="1560" y="32386"/>
                  </a:cubicBezTo>
                  <a:cubicBezTo>
                    <a:pt x="1920" y="33226"/>
                    <a:pt x="2280" y="33946"/>
                    <a:pt x="2639" y="34545"/>
                  </a:cubicBezTo>
                  <a:cubicBezTo>
                    <a:pt x="2879" y="35145"/>
                    <a:pt x="3239" y="35625"/>
                    <a:pt x="3359" y="35865"/>
                  </a:cubicBezTo>
                  <a:lnTo>
                    <a:pt x="3719" y="36345"/>
                  </a:lnTo>
                  <a:cubicBezTo>
                    <a:pt x="3899" y="36645"/>
                    <a:pt x="4169" y="36794"/>
                    <a:pt x="4439" y="36794"/>
                  </a:cubicBezTo>
                  <a:cubicBezTo>
                    <a:pt x="4708" y="36794"/>
                    <a:pt x="4978" y="36645"/>
                    <a:pt x="5158" y="36345"/>
                  </a:cubicBezTo>
                  <a:cubicBezTo>
                    <a:pt x="5158" y="36345"/>
                    <a:pt x="5278" y="36225"/>
                    <a:pt x="5518" y="35865"/>
                  </a:cubicBezTo>
                  <a:cubicBezTo>
                    <a:pt x="5638" y="35505"/>
                    <a:pt x="5878" y="35025"/>
                    <a:pt x="6118" y="34545"/>
                  </a:cubicBezTo>
                  <a:cubicBezTo>
                    <a:pt x="6358" y="33946"/>
                    <a:pt x="6598" y="33226"/>
                    <a:pt x="6957" y="32506"/>
                  </a:cubicBezTo>
                  <a:cubicBezTo>
                    <a:pt x="7437" y="31787"/>
                    <a:pt x="7797" y="30947"/>
                    <a:pt x="8157" y="30107"/>
                  </a:cubicBezTo>
                  <a:cubicBezTo>
                    <a:pt x="8517" y="29268"/>
                    <a:pt x="8997" y="28308"/>
                    <a:pt x="9476" y="27348"/>
                  </a:cubicBezTo>
                  <a:cubicBezTo>
                    <a:pt x="9956" y="26389"/>
                    <a:pt x="10556" y="25549"/>
                    <a:pt x="10916" y="24590"/>
                  </a:cubicBezTo>
                  <a:cubicBezTo>
                    <a:pt x="11156" y="24110"/>
                    <a:pt x="11516" y="23750"/>
                    <a:pt x="11755" y="23270"/>
                  </a:cubicBezTo>
                  <a:cubicBezTo>
                    <a:pt x="11995" y="22790"/>
                    <a:pt x="12235" y="22311"/>
                    <a:pt x="12475" y="21951"/>
                  </a:cubicBezTo>
                  <a:cubicBezTo>
                    <a:pt x="13075" y="20991"/>
                    <a:pt x="13675" y="20272"/>
                    <a:pt x="14274" y="19312"/>
                  </a:cubicBezTo>
                  <a:cubicBezTo>
                    <a:pt x="14754" y="18472"/>
                    <a:pt x="15354" y="17753"/>
                    <a:pt x="16074" y="16913"/>
                  </a:cubicBezTo>
                  <a:cubicBezTo>
                    <a:pt x="16673" y="16073"/>
                    <a:pt x="17273" y="15354"/>
                    <a:pt x="17873" y="14634"/>
                  </a:cubicBezTo>
                  <a:cubicBezTo>
                    <a:pt x="18233" y="14154"/>
                    <a:pt x="18473" y="13794"/>
                    <a:pt x="18832" y="13434"/>
                  </a:cubicBezTo>
                  <a:cubicBezTo>
                    <a:pt x="19072" y="13075"/>
                    <a:pt x="19432" y="12595"/>
                    <a:pt x="19672" y="12355"/>
                  </a:cubicBezTo>
                  <a:cubicBezTo>
                    <a:pt x="20272" y="11515"/>
                    <a:pt x="20991" y="10916"/>
                    <a:pt x="21471" y="10196"/>
                  </a:cubicBezTo>
                  <a:cubicBezTo>
                    <a:pt x="21951" y="9476"/>
                    <a:pt x="22431" y="8756"/>
                    <a:pt x="22911" y="8157"/>
                  </a:cubicBezTo>
                  <a:cubicBezTo>
                    <a:pt x="23390" y="7557"/>
                    <a:pt x="23750" y="7077"/>
                    <a:pt x="24110" y="6597"/>
                  </a:cubicBezTo>
                  <a:cubicBezTo>
                    <a:pt x="24590" y="6118"/>
                    <a:pt x="24950" y="5518"/>
                    <a:pt x="25430" y="4918"/>
                  </a:cubicBezTo>
                  <a:cubicBezTo>
                    <a:pt x="25669" y="4558"/>
                    <a:pt x="25789" y="4198"/>
                    <a:pt x="25789" y="3719"/>
                  </a:cubicBezTo>
                  <a:cubicBezTo>
                    <a:pt x="26149" y="2039"/>
                    <a:pt x="24950" y="360"/>
                    <a:pt x="23270" y="120"/>
                  </a:cubicBezTo>
                  <a:cubicBezTo>
                    <a:pt x="22551" y="120"/>
                    <a:pt x="21831" y="0"/>
                    <a:pt x="21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51"/>
            <p:cNvSpPr/>
            <p:nvPr/>
          </p:nvSpPr>
          <p:spPr>
            <a:xfrm>
              <a:off x="637350" y="1026775"/>
              <a:ext cx="2842800" cy="2093125"/>
            </a:xfrm>
            <a:custGeom>
              <a:rect b="b" l="l" r="r" t="t"/>
              <a:pathLst>
                <a:path extrusionOk="0" h="83725" w="113712">
                  <a:moveTo>
                    <a:pt x="59974" y="0"/>
                  </a:moveTo>
                  <a:cubicBezTo>
                    <a:pt x="5518" y="9836"/>
                    <a:pt x="0" y="80126"/>
                    <a:pt x="55056" y="83724"/>
                  </a:cubicBezTo>
                  <a:lnTo>
                    <a:pt x="113711" y="83724"/>
                  </a:lnTo>
                  <a:lnTo>
                    <a:pt x="1137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51"/>
            <p:cNvSpPr/>
            <p:nvPr/>
          </p:nvSpPr>
          <p:spPr>
            <a:xfrm>
              <a:off x="1947775" y="1170700"/>
              <a:ext cx="1136525" cy="1676325"/>
            </a:xfrm>
            <a:custGeom>
              <a:rect b="b" l="l" r="r" t="t"/>
              <a:pathLst>
                <a:path extrusionOk="0" h="67053" w="45461">
                  <a:moveTo>
                    <a:pt x="1" y="1"/>
                  </a:moveTo>
                  <a:cubicBezTo>
                    <a:pt x="1" y="1"/>
                    <a:pt x="2280" y="45581"/>
                    <a:pt x="45461" y="67052"/>
                  </a:cubicBezTo>
                  <a:lnTo>
                    <a:pt x="454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51"/>
            <p:cNvSpPr/>
            <p:nvPr/>
          </p:nvSpPr>
          <p:spPr>
            <a:xfrm>
              <a:off x="1656900" y="1131700"/>
              <a:ext cx="3967325" cy="3772425"/>
            </a:xfrm>
            <a:custGeom>
              <a:rect b="b" l="l" r="r" t="t"/>
              <a:pathLst>
                <a:path extrusionOk="0" h="150897" w="158693">
                  <a:moveTo>
                    <a:pt x="75434" y="0"/>
                  </a:moveTo>
                  <a:cubicBezTo>
                    <a:pt x="71032" y="0"/>
                    <a:pt x="66691" y="428"/>
                    <a:pt x="62494" y="1321"/>
                  </a:cubicBezTo>
                  <a:cubicBezTo>
                    <a:pt x="28788" y="8398"/>
                    <a:pt x="13915" y="33227"/>
                    <a:pt x="13915" y="33227"/>
                  </a:cubicBezTo>
                  <a:cubicBezTo>
                    <a:pt x="8877" y="40424"/>
                    <a:pt x="5278" y="48461"/>
                    <a:pt x="3479" y="56977"/>
                  </a:cubicBezTo>
                  <a:cubicBezTo>
                    <a:pt x="1320" y="67773"/>
                    <a:pt x="1" y="95481"/>
                    <a:pt x="4439" y="112633"/>
                  </a:cubicBezTo>
                  <a:cubicBezTo>
                    <a:pt x="5038" y="114912"/>
                    <a:pt x="15354" y="150897"/>
                    <a:pt x="68131" y="150897"/>
                  </a:cubicBezTo>
                  <a:cubicBezTo>
                    <a:pt x="120909" y="150897"/>
                    <a:pt x="136382" y="106756"/>
                    <a:pt x="136382" y="106756"/>
                  </a:cubicBezTo>
                  <a:cubicBezTo>
                    <a:pt x="136382" y="106756"/>
                    <a:pt x="158692" y="89243"/>
                    <a:pt x="148377" y="50620"/>
                  </a:cubicBezTo>
                  <a:cubicBezTo>
                    <a:pt x="140602" y="21307"/>
                    <a:pt x="106508" y="0"/>
                    <a:pt x="75434" y="0"/>
                  </a:cubicBezTo>
                  <a:close/>
                </a:path>
              </a:pathLst>
            </a:custGeom>
            <a:solidFill>
              <a:srgbClr val="FFDC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51"/>
            <p:cNvSpPr/>
            <p:nvPr/>
          </p:nvSpPr>
          <p:spPr>
            <a:xfrm>
              <a:off x="3480125" y="2760025"/>
              <a:ext cx="344875" cy="593775"/>
            </a:xfrm>
            <a:custGeom>
              <a:rect b="b" l="l" r="r" t="t"/>
              <a:pathLst>
                <a:path extrusionOk="0" h="23751" w="13795">
                  <a:moveTo>
                    <a:pt x="6837" y="1"/>
                  </a:moveTo>
                  <a:cubicBezTo>
                    <a:pt x="3359" y="1"/>
                    <a:pt x="360" y="4799"/>
                    <a:pt x="0" y="10796"/>
                  </a:cubicBezTo>
                  <a:cubicBezTo>
                    <a:pt x="1320" y="11036"/>
                    <a:pt x="2519" y="11516"/>
                    <a:pt x="3719" y="12115"/>
                  </a:cubicBezTo>
                  <a:cubicBezTo>
                    <a:pt x="2519" y="13075"/>
                    <a:pt x="1440" y="13915"/>
                    <a:pt x="240" y="14754"/>
                  </a:cubicBezTo>
                  <a:cubicBezTo>
                    <a:pt x="960" y="19912"/>
                    <a:pt x="3599" y="23750"/>
                    <a:pt x="6837" y="23750"/>
                  </a:cubicBezTo>
                  <a:cubicBezTo>
                    <a:pt x="10676" y="23750"/>
                    <a:pt x="13794" y="18473"/>
                    <a:pt x="13794" y="11876"/>
                  </a:cubicBezTo>
                  <a:cubicBezTo>
                    <a:pt x="13794" y="5278"/>
                    <a:pt x="10676" y="1"/>
                    <a:pt x="68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51"/>
            <p:cNvSpPr/>
            <p:nvPr/>
          </p:nvSpPr>
          <p:spPr>
            <a:xfrm>
              <a:off x="3483125" y="3305800"/>
              <a:ext cx="335875" cy="83975"/>
            </a:xfrm>
            <a:custGeom>
              <a:rect b="b" l="l" r="r" t="t"/>
              <a:pathLst>
                <a:path extrusionOk="0" h="3359" w="13435">
                  <a:moveTo>
                    <a:pt x="5518" y="0"/>
                  </a:moveTo>
                  <a:cubicBezTo>
                    <a:pt x="5038" y="0"/>
                    <a:pt x="4558" y="120"/>
                    <a:pt x="4198" y="240"/>
                  </a:cubicBezTo>
                  <a:cubicBezTo>
                    <a:pt x="3838" y="240"/>
                    <a:pt x="3479" y="360"/>
                    <a:pt x="3119" y="480"/>
                  </a:cubicBezTo>
                  <a:cubicBezTo>
                    <a:pt x="2759" y="600"/>
                    <a:pt x="2399" y="840"/>
                    <a:pt x="2039" y="960"/>
                  </a:cubicBezTo>
                  <a:cubicBezTo>
                    <a:pt x="1559" y="1200"/>
                    <a:pt x="1080" y="1440"/>
                    <a:pt x="720" y="1800"/>
                  </a:cubicBezTo>
                  <a:lnTo>
                    <a:pt x="240" y="2279"/>
                  </a:lnTo>
                  <a:cubicBezTo>
                    <a:pt x="120" y="2399"/>
                    <a:pt x="0" y="2639"/>
                    <a:pt x="120" y="2879"/>
                  </a:cubicBezTo>
                  <a:cubicBezTo>
                    <a:pt x="120" y="3119"/>
                    <a:pt x="480" y="3359"/>
                    <a:pt x="720" y="3359"/>
                  </a:cubicBezTo>
                  <a:cubicBezTo>
                    <a:pt x="960" y="3359"/>
                    <a:pt x="1200" y="3359"/>
                    <a:pt x="1320" y="3239"/>
                  </a:cubicBezTo>
                  <a:cubicBezTo>
                    <a:pt x="1499" y="3179"/>
                    <a:pt x="1709" y="3179"/>
                    <a:pt x="1949" y="3179"/>
                  </a:cubicBezTo>
                  <a:cubicBezTo>
                    <a:pt x="2189" y="3179"/>
                    <a:pt x="2459" y="3179"/>
                    <a:pt x="2759" y="3119"/>
                  </a:cubicBezTo>
                  <a:cubicBezTo>
                    <a:pt x="2879" y="3059"/>
                    <a:pt x="2999" y="3059"/>
                    <a:pt x="3134" y="3059"/>
                  </a:cubicBezTo>
                  <a:cubicBezTo>
                    <a:pt x="3269" y="3059"/>
                    <a:pt x="3419" y="3059"/>
                    <a:pt x="3599" y="2999"/>
                  </a:cubicBezTo>
                  <a:cubicBezTo>
                    <a:pt x="3958" y="2879"/>
                    <a:pt x="4318" y="2879"/>
                    <a:pt x="4558" y="2879"/>
                  </a:cubicBezTo>
                  <a:lnTo>
                    <a:pt x="5638" y="2759"/>
                  </a:lnTo>
                  <a:lnTo>
                    <a:pt x="8876" y="2759"/>
                  </a:lnTo>
                  <a:cubicBezTo>
                    <a:pt x="9236" y="2879"/>
                    <a:pt x="9596" y="2879"/>
                    <a:pt x="9956" y="2879"/>
                  </a:cubicBezTo>
                  <a:lnTo>
                    <a:pt x="10795" y="2879"/>
                  </a:lnTo>
                  <a:cubicBezTo>
                    <a:pt x="11395" y="3119"/>
                    <a:pt x="12115" y="3119"/>
                    <a:pt x="12715" y="3239"/>
                  </a:cubicBezTo>
                  <a:lnTo>
                    <a:pt x="12835" y="3239"/>
                  </a:lnTo>
                  <a:cubicBezTo>
                    <a:pt x="12955" y="3239"/>
                    <a:pt x="13194" y="3119"/>
                    <a:pt x="13314" y="3119"/>
                  </a:cubicBezTo>
                  <a:cubicBezTo>
                    <a:pt x="13434" y="2879"/>
                    <a:pt x="13434" y="2519"/>
                    <a:pt x="13314" y="2279"/>
                  </a:cubicBezTo>
                  <a:cubicBezTo>
                    <a:pt x="12715" y="1800"/>
                    <a:pt x="12115" y="1440"/>
                    <a:pt x="11515" y="1080"/>
                  </a:cubicBezTo>
                  <a:cubicBezTo>
                    <a:pt x="10795" y="720"/>
                    <a:pt x="10076" y="480"/>
                    <a:pt x="9356" y="240"/>
                  </a:cubicBezTo>
                  <a:cubicBezTo>
                    <a:pt x="8516" y="120"/>
                    <a:pt x="7677" y="0"/>
                    <a:pt x="68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51"/>
            <p:cNvSpPr/>
            <p:nvPr/>
          </p:nvSpPr>
          <p:spPr>
            <a:xfrm>
              <a:off x="2019750" y="2760025"/>
              <a:ext cx="344875" cy="593775"/>
            </a:xfrm>
            <a:custGeom>
              <a:rect b="b" l="l" r="r" t="t"/>
              <a:pathLst>
                <a:path extrusionOk="0" h="23751" w="13795">
                  <a:moveTo>
                    <a:pt x="6957" y="1"/>
                  </a:moveTo>
                  <a:cubicBezTo>
                    <a:pt x="3119" y="1"/>
                    <a:pt x="0" y="5278"/>
                    <a:pt x="0" y="11876"/>
                  </a:cubicBezTo>
                  <a:cubicBezTo>
                    <a:pt x="0" y="18473"/>
                    <a:pt x="3119" y="23750"/>
                    <a:pt x="6957" y="23750"/>
                  </a:cubicBezTo>
                  <a:cubicBezTo>
                    <a:pt x="10196" y="23750"/>
                    <a:pt x="12835" y="19912"/>
                    <a:pt x="13674" y="14754"/>
                  </a:cubicBezTo>
                  <a:cubicBezTo>
                    <a:pt x="12355" y="13915"/>
                    <a:pt x="11275" y="13075"/>
                    <a:pt x="10076" y="12115"/>
                  </a:cubicBezTo>
                  <a:cubicBezTo>
                    <a:pt x="11275" y="11516"/>
                    <a:pt x="12475" y="11036"/>
                    <a:pt x="13794" y="10796"/>
                  </a:cubicBezTo>
                  <a:cubicBezTo>
                    <a:pt x="13435" y="4799"/>
                    <a:pt x="10556" y="1"/>
                    <a:pt x="69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51"/>
            <p:cNvSpPr/>
            <p:nvPr/>
          </p:nvSpPr>
          <p:spPr>
            <a:xfrm>
              <a:off x="2019750" y="3305800"/>
              <a:ext cx="338875" cy="86975"/>
            </a:xfrm>
            <a:custGeom>
              <a:rect b="b" l="l" r="r" t="t"/>
              <a:pathLst>
                <a:path extrusionOk="0" h="3479" w="13555">
                  <a:moveTo>
                    <a:pt x="5518" y="0"/>
                  </a:moveTo>
                  <a:cubicBezTo>
                    <a:pt x="5158" y="0"/>
                    <a:pt x="4678" y="120"/>
                    <a:pt x="4318" y="240"/>
                  </a:cubicBezTo>
                  <a:cubicBezTo>
                    <a:pt x="3959" y="240"/>
                    <a:pt x="3479" y="360"/>
                    <a:pt x="3119" y="480"/>
                  </a:cubicBezTo>
                  <a:cubicBezTo>
                    <a:pt x="2879" y="600"/>
                    <a:pt x="2519" y="840"/>
                    <a:pt x="2159" y="960"/>
                  </a:cubicBezTo>
                  <a:cubicBezTo>
                    <a:pt x="1680" y="1200"/>
                    <a:pt x="1200" y="1440"/>
                    <a:pt x="840" y="1800"/>
                  </a:cubicBezTo>
                  <a:cubicBezTo>
                    <a:pt x="600" y="2039"/>
                    <a:pt x="360" y="2279"/>
                    <a:pt x="360" y="2279"/>
                  </a:cubicBezTo>
                  <a:lnTo>
                    <a:pt x="360" y="2399"/>
                  </a:lnTo>
                  <a:cubicBezTo>
                    <a:pt x="0" y="2759"/>
                    <a:pt x="360" y="3479"/>
                    <a:pt x="840" y="3479"/>
                  </a:cubicBezTo>
                  <a:cubicBezTo>
                    <a:pt x="1080" y="3359"/>
                    <a:pt x="1200" y="3359"/>
                    <a:pt x="1440" y="3359"/>
                  </a:cubicBezTo>
                  <a:cubicBezTo>
                    <a:pt x="1800" y="3239"/>
                    <a:pt x="2279" y="3239"/>
                    <a:pt x="2759" y="3119"/>
                  </a:cubicBezTo>
                  <a:lnTo>
                    <a:pt x="3719" y="3119"/>
                  </a:lnTo>
                  <a:cubicBezTo>
                    <a:pt x="4079" y="2999"/>
                    <a:pt x="4318" y="2999"/>
                    <a:pt x="4678" y="2999"/>
                  </a:cubicBezTo>
                  <a:lnTo>
                    <a:pt x="5758" y="2879"/>
                  </a:lnTo>
                  <a:lnTo>
                    <a:pt x="8996" y="2879"/>
                  </a:lnTo>
                  <a:cubicBezTo>
                    <a:pt x="9356" y="2999"/>
                    <a:pt x="9716" y="2999"/>
                    <a:pt x="9956" y="2999"/>
                  </a:cubicBezTo>
                  <a:lnTo>
                    <a:pt x="10916" y="2999"/>
                  </a:lnTo>
                  <a:cubicBezTo>
                    <a:pt x="11515" y="3119"/>
                    <a:pt x="12235" y="3239"/>
                    <a:pt x="12835" y="3359"/>
                  </a:cubicBezTo>
                  <a:lnTo>
                    <a:pt x="12955" y="3359"/>
                  </a:lnTo>
                  <a:cubicBezTo>
                    <a:pt x="13075" y="3239"/>
                    <a:pt x="13195" y="3239"/>
                    <a:pt x="13315" y="3119"/>
                  </a:cubicBezTo>
                  <a:cubicBezTo>
                    <a:pt x="13554" y="2879"/>
                    <a:pt x="13554" y="2639"/>
                    <a:pt x="13315" y="2399"/>
                  </a:cubicBezTo>
                  <a:cubicBezTo>
                    <a:pt x="12835" y="1919"/>
                    <a:pt x="12235" y="1560"/>
                    <a:pt x="11515" y="1200"/>
                  </a:cubicBezTo>
                  <a:cubicBezTo>
                    <a:pt x="10916" y="840"/>
                    <a:pt x="10196" y="600"/>
                    <a:pt x="9476" y="360"/>
                  </a:cubicBezTo>
                  <a:cubicBezTo>
                    <a:pt x="8637" y="120"/>
                    <a:pt x="7797" y="0"/>
                    <a:pt x="68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51"/>
            <p:cNvSpPr/>
            <p:nvPr/>
          </p:nvSpPr>
          <p:spPr>
            <a:xfrm>
              <a:off x="3366175" y="2392825"/>
              <a:ext cx="524800" cy="243525"/>
            </a:xfrm>
            <a:custGeom>
              <a:rect b="b" l="l" r="r" t="t"/>
              <a:pathLst>
                <a:path extrusionOk="0" h="9741" w="20992">
                  <a:moveTo>
                    <a:pt x="12787" y="0"/>
                  </a:moveTo>
                  <a:cubicBezTo>
                    <a:pt x="8265" y="0"/>
                    <a:pt x="3669" y="4152"/>
                    <a:pt x="1080" y="8092"/>
                  </a:cubicBezTo>
                  <a:cubicBezTo>
                    <a:pt x="1200" y="6652"/>
                    <a:pt x="960" y="5333"/>
                    <a:pt x="480" y="4133"/>
                  </a:cubicBezTo>
                  <a:cubicBezTo>
                    <a:pt x="120" y="5932"/>
                    <a:pt x="0" y="7732"/>
                    <a:pt x="120" y="9531"/>
                  </a:cubicBezTo>
                  <a:cubicBezTo>
                    <a:pt x="357" y="9673"/>
                    <a:pt x="631" y="9740"/>
                    <a:pt x="905" y="9740"/>
                  </a:cubicBezTo>
                  <a:cubicBezTo>
                    <a:pt x="1326" y="9740"/>
                    <a:pt x="1749" y="9582"/>
                    <a:pt x="2039" y="9291"/>
                  </a:cubicBezTo>
                  <a:cubicBezTo>
                    <a:pt x="4675" y="7191"/>
                    <a:pt x="7477" y="6522"/>
                    <a:pt x="10000" y="6522"/>
                  </a:cubicBezTo>
                  <a:cubicBezTo>
                    <a:pt x="14250" y="6522"/>
                    <a:pt x="17705" y="8421"/>
                    <a:pt x="18232" y="8571"/>
                  </a:cubicBezTo>
                  <a:cubicBezTo>
                    <a:pt x="18442" y="8634"/>
                    <a:pt x="18653" y="8664"/>
                    <a:pt x="18857" y="8664"/>
                  </a:cubicBezTo>
                  <a:cubicBezTo>
                    <a:pt x="19819" y="8664"/>
                    <a:pt x="20652" y="8001"/>
                    <a:pt x="20751" y="7012"/>
                  </a:cubicBezTo>
                  <a:cubicBezTo>
                    <a:pt x="20991" y="5213"/>
                    <a:pt x="19192" y="655"/>
                    <a:pt x="13674" y="55"/>
                  </a:cubicBezTo>
                  <a:cubicBezTo>
                    <a:pt x="13379" y="18"/>
                    <a:pt x="13083" y="0"/>
                    <a:pt x="12787" y="0"/>
                  </a:cubicBezTo>
                  <a:close/>
                </a:path>
              </a:pathLst>
            </a:custGeom>
            <a:solidFill>
              <a:srgbClr val="A83B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51"/>
            <p:cNvSpPr/>
            <p:nvPr/>
          </p:nvSpPr>
          <p:spPr>
            <a:xfrm>
              <a:off x="1938775" y="2388100"/>
              <a:ext cx="476825" cy="269900"/>
            </a:xfrm>
            <a:custGeom>
              <a:rect b="b" l="l" r="r" t="t"/>
              <a:pathLst>
                <a:path extrusionOk="0" h="10796" w="19073">
                  <a:moveTo>
                    <a:pt x="6492" y="0"/>
                  </a:moveTo>
                  <a:cubicBezTo>
                    <a:pt x="2995" y="0"/>
                    <a:pt x="118" y="2718"/>
                    <a:pt x="1" y="6241"/>
                  </a:cubicBezTo>
                  <a:cubicBezTo>
                    <a:pt x="96" y="7573"/>
                    <a:pt x="870" y="7999"/>
                    <a:pt x="1605" y="7999"/>
                  </a:cubicBezTo>
                  <a:cubicBezTo>
                    <a:pt x="1797" y="7999"/>
                    <a:pt x="1986" y="7970"/>
                    <a:pt x="2160" y="7921"/>
                  </a:cubicBezTo>
                  <a:cubicBezTo>
                    <a:pt x="2559" y="7854"/>
                    <a:pt x="5174" y="6643"/>
                    <a:pt x="8508" y="6643"/>
                  </a:cubicBezTo>
                  <a:cubicBezTo>
                    <a:pt x="11184" y="6643"/>
                    <a:pt x="14323" y="7423"/>
                    <a:pt x="17153" y="10200"/>
                  </a:cubicBezTo>
                  <a:cubicBezTo>
                    <a:pt x="17563" y="10610"/>
                    <a:pt x="18085" y="10795"/>
                    <a:pt x="18451" y="10795"/>
                  </a:cubicBezTo>
                  <a:cubicBezTo>
                    <a:pt x="18621" y="10795"/>
                    <a:pt x="18757" y="10755"/>
                    <a:pt x="18833" y="10679"/>
                  </a:cubicBezTo>
                  <a:cubicBezTo>
                    <a:pt x="19072" y="8880"/>
                    <a:pt x="19072" y="6961"/>
                    <a:pt x="18713" y="5162"/>
                  </a:cubicBezTo>
                  <a:cubicBezTo>
                    <a:pt x="18233" y="6481"/>
                    <a:pt x="17993" y="7801"/>
                    <a:pt x="17993" y="9120"/>
                  </a:cubicBezTo>
                  <a:cubicBezTo>
                    <a:pt x="15623" y="4737"/>
                    <a:pt x="11265" y="2"/>
                    <a:pt x="6881" y="2"/>
                  </a:cubicBezTo>
                  <a:cubicBezTo>
                    <a:pt x="6827" y="2"/>
                    <a:pt x="6772" y="3"/>
                    <a:pt x="6718" y="4"/>
                  </a:cubicBezTo>
                  <a:cubicBezTo>
                    <a:pt x="6642" y="2"/>
                    <a:pt x="6567" y="0"/>
                    <a:pt x="64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51"/>
            <p:cNvSpPr/>
            <p:nvPr/>
          </p:nvSpPr>
          <p:spPr>
            <a:xfrm>
              <a:off x="2466550" y="3197925"/>
              <a:ext cx="410850" cy="506725"/>
            </a:xfrm>
            <a:custGeom>
              <a:rect b="b" l="l" r="r" t="t"/>
              <a:pathLst>
                <a:path extrusionOk="0" h="20269" w="16434">
                  <a:moveTo>
                    <a:pt x="9044" y="1"/>
                  </a:moveTo>
                  <a:cubicBezTo>
                    <a:pt x="8644" y="1"/>
                    <a:pt x="8241" y="368"/>
                    <a:pt x="8397" y="837"/>
                  </a:cubicBezTo>
                  <a:lnTo>
                    <a:pt x="8517" y="1197"/>
                  </a:lnTo>
                  <a:cubicBezTo>
                    <a:pt x="8517" y="1437"/>
                    <a:pt x="8637" y="1676"/>
                    <a:pt x="8757" y="2036"/>
                  </a:cubicBezTo>
                  <a:cubicBezTo>
                    <a:pt x="8877" y="2876"/>
                    <a:pt x="8997" y="3836"/>
                    <a:pt x="8997" y="4675"/>
                  </a:cubicBezTo>
                  <a:lnTo>
                    <a:pt x="8997" y="6115"/>
                  </a:lnTo>
                  <a:lnTo>
                    <a:pt x="8997" y="6954"/>
                  </a:lnTo>
                  <a:cubicBezTo>
                    <a:pt x="8397" y="6714"/>
                    <a:pt x="7677" y="6714"/>
                    <a:pt x="7078" y="6594"/>
                  </a:cubicBezTo>
                  <a:cubicBezTo>
                    <a:pt x="5878" y="6594"/>
                    <a:pt x="4799" y="6714"/>
                    <a:pt x="3719" y="7194"/>
                  </a:cubicBezTo>
                  <a:cubicBezTo>
                    <a:pt x="2520" y="7674"/>
                    <a:pt x="1440" y="8514"/>
                    <a:pt x="840" y="9713"/>
                  </a:cubicBezTo>
                  <a:cubicBezTo>
                    <a:pt x="241" y="10793"/>
                    <a:pt x="1" y="12112"/>
                    <a:pt x="241" y="13431"/>
                  </a:cubicBezTo>
                  <a:cubicBezTo>
                    <a:pt x="480" y="14511"/>
                    <a:pt x="960" y="15590"/>
                    <a:pt x="1680" y="16550"/>
                  </a:cubicBezTo>
                  <a:cubicBezTo>
                    <a:pt x="2280" y="17390"/>
                    <a:pt x="2999" y="18109"/>
                    <a:pt x="3959" y="18709"/>
                  </a:cubicBezTo>
                  <a:cubicBezTo>
                    <a:pt x="4679" y="19189"/>
                    <a:pt x="5518" y="19549"/>
                    <a:pt x="6358" y="19789"/>
                  </a:cubicBezTo>
                  <a:cubicBezTo>
                    <a:pt x="7078" y="20029"/>
                    <a:pt x="7797" y="20149"/>
                    <a:pt x="8517" y="20268"/>
                  </a:cubicBezTo>
                  <a:lnTo>
                    <a:pt x="10196" y="20268"/>
                  </a:lnTo>
                  <a:cubicBezTo>
                    <a:pt x="11036" y="20149"/>
                    <a:pt x="11636" y="20029"/>
                    <a:pt x="11636" y="20029"/>
                  </a:cubicBezTo>
                  <a:cubicBezTo>
                    <a:pt x="11876" y="20029"/>
                    <a:pt x="12115" y="19789"/>
                    <a:pt x="12115" y="19549"/>
                  </a:cubicBezTo>
                  <a:cubicBezTo>
                    <a:pt x="12235" y="19189"/>
                    <a:pt x="11995" y="18949"/>
                    <a:pt x="11636" y="18829"/>
                  </a:cubicBezTo>
                  <a:lnTo>
                    <a:pt x="10316" y="18709"/>
                  </a:lnTo>
                  <a:cubicBezTo>
                    <a:pt x="9956" y="18589"/>
                    <a:pt x="9477" y="18589"/>
                    <a:pt x="8997" y="18349"/>
                  </a:cubicBezTo>
                  <a:cubicBezTo>
                    <a:pt x="8397" y="18229"/>
                    <a:pt x="7797" y="17989"/>
                    <a:pt x="7198" y="17750"/>
                  </a:cubicBezTo>
                  <a:cubicBezTo>
                    <a:pt x="6598" y="17390"/>
                    <a:pt x="5998" y="17030"/>
                    <a:pt x="5518" y="16670"/>
                  </a:cubicBezTo>
                  <a:cubicBezTo>
                    <a:pt x="4918" y="16190"/>
                    <a:pt x="4439" y="15590"/>
                    <a:pt x="3959" y="14991"/>
                  </a:cubicBezTo>
                  <a:cubicBezTo>
                    <a:pt x="3599" y="14391"/>
                    <a:pt x="3359" y="13671"/>
                    <a:pt x="3239" y="12952"/>
                  </a:cubicBezTo>
                  <a:cubicBezTo>
                    <a:pt x="3119" y="12232"/>
                    <a:pt x="3119" y="11632"/>
                    <a:pt x="3479" y="11032"/>
                  </a:cubicBezTo>
                  <a:cubicBezTo>
                    <a:pt x="3839" y="10433"/>
                    <a:pt x="4319" y="9953"/>
                    <a:pt x="5038" y="9713"/>
                  </a:cubicBezTo>
                  <a:cubicBezTo>
                    <a:pt x="5638" y="9473"/>
                    <a:pt x="6478" y="9233"/>
                    <a:pt x="7198" y="9233"/>
                  </a:cubicBezTo>
                  <a:cubicBezTo>
                    <a:pt x="8037" y="9233"/>
                    <a:pt x="8757" y="9233"/>
                    <a:pt x="9596" y="9353"/>
                  </a:cubicBezTo>
                  <a:cubicBezTo>
                    <a:pt x="10316" y="9593"/>
                    <a:pt x="10916" y="9713"/>
                    <a:pt x="11636" y="9953"/>
                  </a:cubicBezTo>
                  <a:cubicBezTo>
                    <a:pt x="12235" y="10193"/>
                    <a:pt x="12835" y="10433"/>
                    <a:pt x="13315" y="10793"/>
                  </a:cubicBezTo>
                  <a:cubicBezTo>
                    <a:pt x="13915" y="11032"/>
                    <a:pt x="14274" y="11392"/>
                    <a:pt x="14514" y="11512"/>
                  </a:cubicBezTo>
                  <a:lnTo>
                    <a:pt x="15594" y="12352"/>
                  </a:lnTo>
                  <a:cubicBezTo>
                    <a:pt x="15714" y="12412"/>
                    <a:pt x="15834" y="12442"/>
                    <a:pt x="15939" y="12442"/>
                  </a:cubicBezTo>
                  <a:cubicBezTo>
                    <a:pt x="16044" y="12442"/>
                    <a:pt x="16134" y="12412"/>
                    <a:pt x="16194" y="12352"/>
                  </a:cubicBezTo>
                  <a:cubicBezTo>
                    <a:pt x="16434" y="12232"/>
                    <a:pt x="16314" y="11872"/>
                    <a:pt x="16194" y="11752"/>
                  </a:cubicBezTo>
                  <a:lnTo>
                    <a:pt x="15954" y="11392"/>
                  </a:lnTo>
                  <a:cubicBezTo>
                    <a:pt x="15834" y="11272"/>
                    <a:pt x="15594" y="10912"/>
                    <a:pt x="15354" y="10673"/>
                  </a:cubicBezTo>
                  <a:cubicBezTo>
                    <a:pt x="14994" y="10193"/>
                    <a:pt x="14514" y="9833"/>
                    <a:pt x="14155" y="9473"/>
                  </a:cubicBezTo>
                  <a:cubicBezTo>
                    <a:pt x="13555" y="8993"/>
                    <a:pt x="12955" y="8514"/>
                    <a:pt x="12355" y="8154"/>
                  </a:cubicBezTo>
                  <a:lnTo>
                    <a:pt x="11995" y="7914"/>
                  </a:lnTo>
                  <a:lnTo>
                    <a:pt x="11995" y="7194"/>
                  </a:lnTo>
                  <a:cubicBezTo>
                    <a:pt x="11876" y="6714"/>
                    <a:pt x="11876" y="6234"/>
                    <a:pt x="11756" y="5755"/>
                  </a:cubicBezTo>
                  <a:cubicBezTo>
                    <a:pt x="11636" y="5275"/>
                    <a:pt x="11516" y="4795"/>
                    <a:pt x="11276" y="4315"/>
                  </a:cubicBezTo>
                  <a:cubicBezTo>
                    <a:pt x="11036" y="3356"/>
                    <a:pt x="10676" y="2396"/>
                    <a:pt x="10196" y="1556"/>
                  </a:cubicBezTo>
                  <a:cubicBezTo>
                    <a:pt x="10076" y="1197"/>
                    <a:pt x="9836" y="957"/>
                    <a:pt x="9716" y="717"/>
                  </a:cubicBezTo>
                  <a:lnTo>
                    <a:pt x="9596" y="357"/>
                  </a:lnTo>
                  <a:cubicBezTo>
                    <a:pt x="9471" y="106"/>
                    <a:pt x="9258" y="1"/>
                    <a:pt x="9044" y="1"/>
                  </a:cubicBezTo>
                  <a:close/>
                </a:path>
              </a:pathLst>
            </a:custGeom>
            <a:solidFill>
              <a:srgbClr val="D18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51"/>
            <p:cNvSpPr/>
            <p:nvPr/>
          </p:nvSpPr>
          <p:spPr>
            <a:xfrm>
              <a:off x="2244650" y="3762150"/>
              <a:ext cx="1379425" cy="702050"/>
            </a:xfrm>
            <a:custGeom>
              <a:rect b="b" l="l" r="r" t="t"/>
              <a:pathLst>
                <a:path extrusionOk="0" h="28082" w="55177">
                  <a:moveTo>
                    <a:pt x="36357" y="0"/>
                  </a:moveTo>
                  <a:cubicBezTo>
                    <a:pt x="35483" y="0"/>
                    <a:pt x="34561" y="32"/>
                    <a:pt x="33586" y="98"/>
                  </a:cubicBezTo>
                  <a:cubicBezTo>
                    <a:pt x="19432" y="1058"/>
                    <a:pt x="0" y="12813"/>
                    <a:pt x="13435" y="23488"/>
                  </a:cubicBezTo>
                  <a:cubicBezTo>
                    <a:pt x="17607" y="26778"/>
                    <a:pt x="26074" y="28082"/>
                    <a:pt x="33951" y="28082"/>
                  </a:cubicBezTo>
                  <a:cubicBezTo>
                    <a:pt x="37849" y="28082"/>
                    <a:pt x="41603" y="27763"/>
                    <a:pt x="44621" y="27207"/>
                  </a:cubicBezTo>
                  <a:cubicBezTo>
                    <a:pt x="53737" y="25528"/>
                    <a:pt x="55177" y="18690"/>
                    <a:pt x="53018" y="12093"/>
                  </a:cubicBezTo>
                  <a:cubicBezTo>
                    <a:pt x="51007" y="5839"/>
                    <a:pt x="48165" y="0"/>
                    <a:pt x="36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51"/>
            <p:cNvSpPr/>
            <p:nvPr/>
          </p:nvSpPr>
          <p:spPr>
            <a:xfrm>
              <a:off x="2601500" y="3994300"/>
              <a:ext cx="1025575" cy="468200"/>
            </a:xfrm>
            <a:custGeom>
              <a:rect b="b" l="l" r="r" t="t"/>
              <a:pathLst>
                <a:path extrusionOk="0" h="18728" w="41023">
                  <a:moveTo>
                    <a:pt x="29539" y="0"/>
                  </a:moveTo>
                  <a:cubicBezTo>
                    <a:pt x="17049" y="0"/>
                    <a:pt x="3163" y="8260"/>
                    <a:pt x="0" y="14682"/>
                  </a:cubicBezTo>
                  <a:cubicBezTo>
                    <a:pt x="4364" y="17565"/>
                    <a:pt x="12220" y="18727"/>
                    <a:pt x="19557" y="18727"/>
                  </a:cubicBezTo>
                  <a:cubicBezTo>
                    <a:pt x="23515" y="18727"/>
                    <a:pt x="27321" y="18389"/>
                    <a:pt x="30347" y="17801"/>
                  </a:cubicBezTo>
                  <a:cubicBezTo>
                    <a:pt x="39463" y="16242"/>
                    <a:pt x="41023" y="9284"/>
                    <a:pt x="38744" y="2687"/>
                  </a:cubicBezTo>
                  <a:cubicBezTo>
                    <a:pt x="38744" y="2327"/>
                    <a:pt x="38624" y="2088"/>
                    <a:pt x="38504" y="1728"/>
                  </a:cubicBezTo>
                  <a:cubicBezTo>
                    <a:pt x="35732" y="523"/>
                    <a:pt x="32680" y="0"/>
                    <a:pt x="295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51"/>
            <p:cNvSpPr/>
            <p:nvPr/>
          </p:nvSpPr>
          <p:spPr>
            <a:xfrm>
              <a:off x="3738000" y="3030850"/>
              <a:ext cx="209950" cy="286975"/>
            </a:xfrm>
            <a:custGeom>
              <a:rect b="b" l="l" r="r" t="t"/>
              <a:pathLst>
                <a:path extrusionOk="0" h="11479" w="8398">
                  <a:moveTo>
                    <a:pt x="7899" y="1"/>
                  </a:moveTo>
                  <a:cubicBezTo>
                    <a:pt x="6933" y="1"/>
                    <a:pt x="3764" y="1534"/>
                    <a:pt x="2280" y="3442"/>
                  </a:cubicBezTo>
                  <a:cubicBezTo>
                    <a:pt x="1200" y="6080"/>
                    <a:pt x="481" y="8719"/>
                    <a:pt x="1" y="11478"/>
                  </a:cubicBezTo>
                  <a:cubicBezTo>
                    <a:pt x="6118" y="8000"/>
                    <a:pt x="8397" y="563"/>
                    <a:pt x="8157" y="83"/>
                  </a:cubicBezTo>
                  <a:cubicBezTo>
                    <a:pt x="8115" y="27"/>
                    <a:pt x="8026" y="1"/>
                    <a:pt x="78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51"/>
            <p:cNvSpPr/>
            <p:nvPr/>
          </p:nvSpPr>
          <p:spPr>
            <a:xfrm>
              <a:off x="1905800" y="3030850"/>
              <a:ext cx="209925" cy="286975"/>
            </a:xfrm>
            <a:custGeom>
              <a:rect b="b" l="l" r="r" t="t"/>
              <a:pathLst>
                <a:path extrusionOk="0" h="11479" w="8397">
                  <a:moveTo>
                    <a:pt x="581" y="1"/>
                  </a:moveTo>
                  <a:cubicBezTo>
                    <a:pt x="465" y="1"/>
                    <a:pt x="388" y="27"/>
                    <a:pt x="360" y="83"/>
                  </a:cubicBezTo>
                  <a:cubicBezTo>
                    <a:pt x="0" y="563"/>
                    <a:pt x="2399" y="8000"/>
                    <a:pt x="8397" y="11478"/>
                  </a:cubicBezTo>
                  <a:cubicBezTo>
                    <a:pt x="7917" y="8719"/>
                    <a:pt x="7197" y="6080"/>
                    <a:pt x="6238" y="3442"/>
                  </a:cubicBezTo>
                  <a:cubicBezTo>
                    <a:pt x="4648" y="1534"/>
                    <a:pt x="1466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51"/>
            <p:cNvSpPr/>
            <p:nvPr/>
          </p:nvSpPr>
          <p:spPr>
            <a:xfrm>
              <a:off x="1911800" y="238125"/>
              <a:ext cx="4123250" cy="2742300"/>
            </a:xfrm>
            <a:custGeom>
              <a:rect b="b" l="l" r="r" t="t"/>
              <a:pathLst>
                <a:path extrusionOk="0" h="109692" w="164930">
                  <a:moveTo>
                    <a:pt x="69690" y="0"/>
                  </a:moveTo>
                  <a:cubicBezTo>
                    <a:pt x="15953" y="0"/>
                    <a:pt x="0" y="33825"/>
                    <a:pt x="0" y="33825"/>
                  </a:cubicBezTo>
                  <a:cubicBezTo>
                    <a:pt x="0" y="33825"/>
                    <a:pt x="960" y="36464"/>
                    <a:pt x="3599" y="42342"/>
                  </a:cubicBezTo>
                  <a:cubicBezTo>
                    <a:pt x="22476" y="87776"/>
                    <a:pt x="68191" y="109692"/>
                    <a:pt x="110978" y="109692"/>
                  </a:cubicBezTo>
                  <a:cubicBezTo>
                    <a:pt x="116312" y="109692"/>
                    <a:pt x="121600" y="109351"/>
                    <a:pt x="126786" y="108673"/>
                  </a:cubicBezTo>
                  <a:lnTo>
                    <a:pt x="151975" y="108673"/>
                  </a:lnTo>
                  <a:cubicBezTo>
                    <a:pt x="151975" y="108673"/>
                    <a:pt x="164929" y="78686"/>
                    <a:pt x="156893" y="52298"/>
                  </a:cubicBezTo>
                  <a:cubicBezTo>
                    <a:pt x="148736" y="25909"/>
                    <a:pt x="116950" y="0"/>
                    <a:pt x="696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51"/>
            <p:cNvSpPr/>
            <p:nvPr/>
          </p:nvSpPr>
          <p:spPr>
            <a:xfrm>
              <a:off x="4367725" y="2847000"/>
              <a:ext cx="656750" cy="917050"/>
            </a:xfrm>
            <a:custGeom>
              <a:rect b="b" l="l" r="r" t="t"/>
              <a:pathLst>
                <a:path extrusionOk="0" h="36682" w="26270">
                  <a:moveTo>
                    <a:pt x="21232" y="0"/>
                  </a:moveTo>
                  <a:cubicBezTo>
                    <a:pt x="20392" y="0"/>
                    <a:pt x="19553" y="120"/>
                    <a:pt x="18713" y="240"/>
                  </a:cubicBezTo>
                  <a:cubicBezTo>
                    <a:pt x="17633" y="480"/>
                    <a:pt x="16674" y="720"/>
                    <a:pt x="15714" y="1080"/>
                  </a:cubicBezTo>
                  <a:cubicBezTo>
                    <a:pt x="14515" y="1560"/>
                    <a:pt x="13315" y="2039"/>
                    <a:pt x="12236" y="2639"/>
                  </a:cubicBezTo>
                  <a:cubicBezTo>
                    <a:pt x="11036" y="3359"/>
                    <a:pt x="9837" y="4198"/>
                    <a:pt x="8757" y="5038"/>
                  </a:cubicBezTo>
                  <a:cubicBezTo>
                    <a:pt x="8157" y="5518"/>
                    <a:pt x="7438" y="5998"/>
                    <a:pt x="6958" y="6597"/>
                  </a:cubicBezTo>
                  <a:cubicBezTo>
                    <a:pt x="6598" y="7197"/>
                    <a:pt x="5998" y="7677"/>
                    <a:pt x="5519" y="8397"/>
                  </a:cubicBezTo>
                  <a:cubicBezTo>
                    <a:pt x="4559" y="9596"/>
                    <a:pt x="3599" y="11035"/>
                    <a:pt x="2880" y="12475"/>
                  </a:cubicBezTo>
                  <a:cubicBezTo>
                    <a:pt x="2160" y="13914"/>
                    <a:pt x="1560" y="15354"/>
                    <a:pt x="1080" y="16913"/>
                  </a:cubicBezTo>
                  <a:cubicBezTo>
                    <a:pt x="721" y="18472"/>
                    <a:pt x="361" y="19912"/>
                    <a:pt x="241" y="21471"/>
                  </a:cubicBezTo>
                  <a:cubicBezTo>
                    <a:pt x="121" y="22071"/>
                    <a:pt x="121" y="22910"/>
                    <a:pt x="121" y="23630"/>
                  </a:cubicBezTo>
                  <a:cubicBezTo>
                    <a:pt x="121" y="23990"/>
                    <a:pt x="1" y="24350"/>
                    <a:pt x="121" y="24710"/>
                  </a:cubicBezTo>
                  <a:cubicBezTo>
                    <a:pt x="241" y="24949"/>
                    <a:pt x="241" y="25309"/>
                    <a:pt x="241" y="25669"/>
                  </a:cubicBezTo>
                  <a:cubicBezTo>
                    <a:pt x="361" y="26269"/>
                    <a:pt x="361" y="26989"/>
                    <a:pt x="481" y="27588"/>
                  </a:cubicBezTo>
                  <a:cubicBezTo>
                    <a:pt x="481" y="28188"/>
                    <a:pt x="601" y="28788"/>
                    <a:pt x="841" y="29388"/>
                  </a:cubicBezTo>
                  <a:cubicBezTo>
                    <a:pt x="1080" y="30347"/>
                    <a:pt x="1440" y="31307"/>
                    <a:pt x="1680" y="32386"/>
                  </a:cubicBezTo>
                  <a:cubicBezTo>
                    <a:pt x="2040" y="33226"/>
                    <a:pt x="2520" y="33946"/>
                    <a:pt x="2760" y="34545"/>
                  </a:cubicBezTo>
                  <a:cubicBezTo>
                    <a:pt x="3120" y="35145"/>
                    <a:pt x="3359" y="35505"/>
                    <a:pt x="3599" y="35865"/>
                  </a:cubicBezTo>
                  <a:lnTo>
                    <a:pt x="3959" y="36345"/>
                  </a:lnTo>
                  <a:cubicBezTo>
                    <a:pt x="3959" y="36345"/>
                    <a:pt x="4079" y="36465"/>
                    <a:pt x="4199" y="36584"/>
                  </a:cubicBezTo>
                  <a:cubicBezTo>
                    <a:pt x="4333" y="36651"/>
                    <a:pt x="4467" y="36681"/>
                    <a:pt x="4596" y="36681"/>
                  </a:cubicBezTo>
                  <a:cubicBezTo>
                    <a:pt x="4928" y="36681"/>
                    <a:pt x="5226" y="36484"/>
                    <a:pt x="5399" y="36225"/>
                  </a:cubicBezTo>
                  <a:lnTo>
                    <a:pt x="5638" y="35745"/>
                  </a:lnTo>
                  <a:cubicBezTo>
                    <a:pt x="5758" y="35385"/>
                    <a:pt x="5998" y="34905"/>
                    <a:pt x="6238" y="34425"/>
                  </a:cubicBezTo>
                  <a:cubicBezTo>
                    <a:pt x="6478" y="33946"/>
                    <a:pt x="6838" y="33106"/>
                    <a:pt x="7198" y="32386"/>
                  </a:cubicBezTo>
                  <a:cubicBezTo>
                    <a:pt x="7558" y="31667"/>
                    <a:pt x="7918" y="30827"/>
                    <a:pt x="8277" y="29987"/>
                  </a:cubicBezTo>
                  <a:cubicBezTo>
                    <a:pt x="8637" y="29028"/>
                    <a:pt x="9237" y="28188"/>
                    <a:pt x="9597" y="27228"/>
                  </a:cubicBezTo>
                  <a:cubicBezTo>
                    <a:pt x="10077" y="26269"/>
                    <a:pt x="10676" y="25429"/>
                    <a:pt x="11156" y="24470"/>
                  </a:cubicBezTo>
                  <a:cubicBezTo>
                    <a:pt x="11396" y="23990"/>
                    <a:pt x="11636" y="23630"/>
                    <a:pt x="11876" y="23150"/>
                  </a:cubicBezTo>
                  <a:cubicBezTo>
                    <a:pt x="12116" y="22670"/>
                    <a:pt x="12476" y="22191"/>
                    <a:pt x="12715" y="21831"/>
                  </a:cubicBezTo>
                  <a:cubicBezTo>
                    <a:pt x="13315" y="20871"/>
                    <a:pt x="13915" y="20152"/>
                    <a:pt x="14395" y="19192"/>
                  </a:cubicBezTo>
                  <a:cubicBezTo>
                    <a:pt x="14994" y="18352"/>
                    <a:pt x="15594" y="17633"/>
                    <a:pt x="16194" y="16793"/>
                  </a:cubicBezTo>
                  <a:cubicBezTo>
                    <a:pt x="16914" y="15953"/>
                    <a:pt x="17393" y="15234"/>
                    <a:pt x="18113" y="14514"/>
                  </a:cubicBezTo>
                  <a:cubicBezTo>
                    <a:pt x="18353" y="14034"/>
                    <a:pt x="18713" y="13674"/>
                    <a:pt x="18953" y="13314"/>
                  </a:cubicBezTo>
                  <a:cubicBezTo>
                    <a:pt x="19313" y="12955"/>
                    <a:pt x="19553" y="12475"/>
                    <a:pt x="19912" y="12235"/>
                  </a:cubicBezTo>
                  <a:cubicBezTo>
                    <a:pt x="20512" y="11395"/>
                    <a:pt x="21112" y="10796"/>
                    <a:pt x="21592" y="10076"/>
                  </a:cubicBezTo>
                  <a:cubicBezTo>
                    <a:pt x="22071" y="9356"/>
                    <a:pt x="22671" y="8636"/>
                    <a:pt x="23151" y="8037"/>
                  </a:cubicBezTo>
                  <a:cubicBezTo>
                    <a:pt x="23631" y="7437"/>
                    <a:pt x="23991" y="6957"/>
                    <a:pt x="24350" y="6477"/>
                  </a:cubicBezTo>
                  <a:cubicBezTo>
                    <a:pt x="25190" y="5518"/>
                    <a:pt x="25550" y="4798"/>
                    <a:pt x="25550" y="4798"/>
                  </a:cubicBezTo>
                  <a:cubicBezTo>
                    <a:pt x="25790" y="4438"/>
                    <a:pt x="25910" y="4078"/>
                    <a:pt x="26030" y="3599"/>
                  </a:cubicBezTo>
                  <a:cubicBezTo>
                    <a:pt x="26270" y="1799"/>
                    <a:pt x="24950" y="240"/>
                    <a:pt x="23271" y="120"/>
                  </a:cubicBezTo>
                  <a:cubicBezTo>
                    <a:pt x="22551" y="0"/>
                    <a:pt x="21832" y="0"/>
                    <a:pt x="21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51"/>
            <p:cNvSpPr/>
            <p:nvPr/>
          </p:nvSpPr>
          <p:spPr>
            <a:xfrm>
              <a:off x="4946475" y="2717025"/>
              <a:ext cx="958625" cy="1082125"/>
            </a:xfrm>
            <a:custGeom>
              <a:rect b="b" l="l" r="r" t="t"/>
              <a:pathLst>
                <a:path extrusionOk="0" h="43285" w="38345">
                  <a:moveTo>
                    <a:pt x="18616" y="0"/>
                  </a:moveTo>
                  <a:cubicBezTo>
                    <a:pt x="10152" y="0"/>
                    <a:pt x="1886" y="7405"/>
                    <a:pt x="1" y="14675"/>
                  </a:cubicBezTo>
                  <a:lnTo>
                    <a:pt x="2160" y="42503"/>
                  </a:lnTo>
                  <a:cubicBezTo>
                    <a:pt x="4227" y="43037"/>
                    <a:pt x="6203" y="43285"/>
                    <a:pt x="8083" y="43285"/>
                  </a:cubicBezTo>
                  <a:cubicBezTo>
                    <a:pt x="29435" y="43285"/>
                    <a:pt x="38344" y="11289"/>
                    <a:pt x="26989" y="2800"/>
                  </a:cubicBezTo>
                  <a:cubicBezTo>
                    <a:pt x="24333" y="838"/>
                    <a:pt x="21463" y="0"/>
                    <a:pt x="18616" y="0"/>
                  </a:cubicBezTo>
                  <a:close/>
                </a:path>
              </a:pathLst>
            </a:custGeom>
            <a:solidFill>
              <a:srgbClr val="FFDC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51"/>
            <p:cNvSpPr/>
            <p:nvPr/>
          </p:nvSpPr>
          <p:spPr>
            <a:xfrm>
              <a:off x="5078425" y="2999925"/>
              <a:ext cx="440850" cy="442875"/>
            </a:xfrm>
            <a:custGeom>
              <a:rect b="b" l="l" r="r" t="t"/>
              <a:pathLst>
                <a:path extrusionOk="0" h="17715" w="17634">
                  <a:moveTo>
                    <a:pt x="14035" y="1"/>
                  </a:moveTo>
                  <a:cubicBezTo>
                    <a:pt x="13075" y="1"/>
                    <a:pt x="11996" y="121"/>
                    <a:pt x="11036" y="360"/>
                  </a:cubicBezTo>
                  <a:cubicBezTo>
                    <a:pt x="8997" y="840"/>
                    <a:pt x="7198" y="1800"/>
                    <a:pt x="5638" y="3359"/>
                  </a:cubicBezTo>
                  <a:cubicBezTo>
                    <a:pt x="4199" y="4798"/>
                    <a:pt x="3119" y="6478"/>
                    <a:pt x="2280" y="8277"/>
                  </a:cubicBezTo>
                  <a:cubicBezTo>
                    <a:pt x="1320" y="10076"/>
                    <a:pt x="600" y="11995"/>
                    <a:pt x="121" y="14035"/>
                  </a:cubicBezTo>
                  <a:lnTo>
                    <a:pt x="121" y="14274"/>
                  </a:lnTo>
                  <a:cubicBezTo>
                    <a:pt x="1" y="15114"/>
                    <a:pt x="480" y="15834"/>
                    <a:pt x="1320" y="16194"/>
                  </a:cubicBezTo>
                  <a:cubicBezTo>
                    <a:pt x="1536" y="16275"/>
                    <a:pt x="1752" y="16313"/>
                    <a:pt x="1963" y="16313"/>
                  </a:cubicBezTo>
                  <a:cubicBezTo>
                    <a:pt x="2687" y="16313"/>
                    <a:pt x="3347" y="15858"/>
                    <a:pt x="3719" y="15114"/>
                  </a:cubicBezTo>
                  <a:cubicBezTo>
                    <a:pt x="4079" y="14154"/>
                    <a:pt x="4799" y="13195"/>
                    <a:pt x="5758" y="12715"/>
                  </a:cubicBezTo>
                  <a:cubicBezTo>
                    <a:pt x="6838" y="12115"/>
                    <a:pt x="8037" y="11875"/>
                    <a:pt x="9237" y="11875"/>
                  </a:cubicBezTo>
                  <a:cubicBezTo>
                    <a:pt x="10436" y="11995"/>
                    <a:pt x="11636" y="12475"/>
                    <a:pt x="12475" y="13435"/>
                  </a:cubicBezTo>
                  <a:cubicBezTo>
                    <a:pt x="13195" y="14394"/>
                    <a:pt x="13675" y="15714"/>
                    <a:pt x="13555" y="16913"/>
                  </a:cubicBezTo>
                  <a:cubicBezTo>
                    <a:pt x="13489" y="17441"/>
                    <a:pt x="13894" y="17715"/>
                    <a:pt x="14273" y="17715"/>
                  </a:cubicBezTo>
                  <a:cubicBezTo>
                    <a:pt x="14583" y="17715"/>
                    <a:pt x="14874" y="17531"/>
                    <a:pt x="14874" y="17153"/>
                  </a:cubicBezTo>
                  <a:cubicBezTo>
                    <a:pt x="15114" y="16314"/>
                    <a:pt x="15114" y="15474"/>
                    <a:pt x="14874" y="14634"/>
                  </a:cubicBezTo>
                  <a:cubicBezTo>
                    <a:pt x="14754" y="13795"/>
                    <a:pt x="14514" y="12955"/>
                    <a:pt x="14035" y="12235"/>
                  </a:cubicBezTo>
                  <a:cubicBezTo>
                    <a:pt x="12955" y="10796"/>
                    <a:pt x="11396" y="9716"/>
                    <a:pt x="9597" y="9357"/>
                  </a:cubicBezTo>
                  <a:cubicBezTo>
                    <a:pt x="8981" y="9215"/>
                    <a:pt x="8366" y="9147"/>
                    <a:pt x="7759" y="9147"/>
                  </a:cubicBezTo>
                  <a:cubicBezTo>
                    <a:pt x="6826" y="9147"/>
                    <a:pt x="5910" y="9306"/>
                    <a:pt x="5039" y="9596"/>
                  </a:cubicBezTo>
                  <a:cubicBezTo>
                    <a:pt x="5518" y="7917"/>
                    <a:pt x="6358" y="6358"/>
                    <a:pt x="7557" y="5038"/>
                  </a:cubicBezTo>
                  <a:cubicBezTo>
                    <a:pt x="8637" y="3719"/>
                    <a:pt x="10076" y="2759"/>
                    <a:pt x="11636" y="2160"/>
                  </a:cubicBezTo>
                  <a:cubicBezTo>
                    <a:pt x="12475" y="1920"/>
                    <a:pt x="13315" y="1680"/>
                    <a:pt x="14155" y="1680"/>
                  </a:cubicBezTo>
                  <a:cubicBezTo>
                    <a:pt x="14335" y="1620"/>
                    <a:pt x="14544" y="1590"/>
                    <a:pt x="14769" y="1590"/>
                  </a:cubicBezTo>
                  <a:cubicBezTo>
                    <a:pt x="14994" y="1590"/>
                    <a:pt x="15234" y="1620"/>
                    <a:pt x="15474" y="1680"/>
                  </a:cubicBezTo>
                  <a:cubicBezTo>
                    <a:pt x="15834" y="1680"/>
                    <a:pt x="16314" y="1680"/>
                    <a:pt x="16793" y="1800"/>
                  </a:cubicBezTo>
                  <a:cubicBezTo>
                    <a:pt x="17153" y="1800"/>
                    <a:pt x="17513" y="1680"/>
                    <a:pt x="17513" y="1320"/>
                  </a:cubicBezTo>
                  <a:cubicBezTo>
                    <a:pt x="17633" y="960"/>
                    <a:pt x="17393" y="600"/>
                    <a:pt x="17033" y="480"/>
                  </a:cubicBezTo>
                  <a:cubicBezTo>
                    <a:pt x="16554" y="360"/>
                    <a:pt x="16074" y="240"/>
                    <a:pt x="15594" y="121"/>
                  </a:cubicBezTo>
                  <a:cubicBezTo>
                    <a:pt x="15114" y="121"/>
                    <a:pt x="14514" y="1"/>
                    <a:pt x="14035" y="1"/>
                  </a:cubicBezTo>
                  <a:close/>
                </a:path>
              </a:pathLst>
            </a:custGeom>
            <a:solidFill>
              <a:srgbClr val="D18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51"/>
            <p:cNvSpPr/>
            <p:nvPr/>
          </p:nvSpPr>
          <p:spPr>
            <a:xfrm>
              <a:off x="2721450" y="1644500"/>
              <a:ext cx="527800" cy="671750"/>
            </a:xfrm>
            <a:custGeom>
              <a:rect b="b" l="l" r="r" t="t"/>
              <a:pathLst>
                <a:path extrusionOk="0" h="26870" w="21112">
                  <a:moveTo>
                    <a:pt x="840" y="1"/>
                  </a:moveTo>
                  <a:cubicBezTo>
                    <a:pt x="840" y="1"/>
                    <a:pt x="600" y="601"/>
                    <a:pt x="360" y="1560"/>
                  </a:cubicBezTo>
                  <a:cubicBezTo>
                    <a:pt x="360" y="2160"/>
                    <a:pt x="120" y="2760"/>
                    <a:pt x="120" y="3479"/>
                  </a:cubicBezTo>
                  <a:cubicBezTo>
                    <a:pt x="0" y="4319"/>
                    <a:pt x="0" y="5039"/>
                    <a:pt x="120" y="5878"/>
                  </a:cubicBezTo>
                  <a:lnTo>
                    <a:pt x="120" y="7318"/>
                  </a:lnTo>
                  <a:cubicBezTo>
                    <a:pt x="120" y="7797"/>
                    <a:pt x="240" y="8277"/>
                    <a:pt x="360" y="8877"/>
                  </a:cubicBezTo>
                  <a:cubicBezTo>
                    <a:pt x="480" y="9957"/>
                    <a:pt x="720" y="10916"/>
                    <a:pt x="1200" y="11996"/>
                  </a:cubicBezTo>
                  <a:cubicBezTo>
                    <a:pt x="1560" y="13075"/>
                    <a:pt x="2039" y="14155"/>
                    <a:pt x="2639" y="15234"/>
                  </a:cubicBezTo>
                  <a:cubicBezTo>
                    <a:pt x="2999" y="15714"/>
                    <a:pt x="3239" y="16194"/>
                    <a:pt x="3599" y="16674"/>
                  </a:cubicBezTo>
                  <a:cubicBezTo>
                    <a:pt x="3959" y="17273"/>
                    <a:pt x="4318" y="17753"/>
                    <a:pt x="4678" y="18233"/>
                  </a:cubicBezTo>
                  <a:cubicBezTo>
                    <a:pt x="5398" y="19193"/>
                    <a:pt x="6238" y="20032"/>
                    <a:pt x="7077" y="20872"/>
                  </a:cubicBezTo>
                  <a:cubicBezTo>
                    <a:pt x="7557" y="21352"/>
                    <a:pt x="8037" y="21712"/>
                    <a:pt x="8517" y="22071"/>
                  </a:cubicBezTo>
                  <a:cubicBezTo>
                    <a:pt x="8876" y="22431"/>
                    <a:pt x="9356" y="22791"/>
                    <a:pt x="9836" y="23031"/>
                  </a:cubicBezTo>
                  <a:cubicBezTo>
                    <a:pt x="10796" y="23631"/>
                    <a:pt x="11635" y="24230"/>
                    <a:pt x="12595" y="24710"/>
                  </a:cubicBezTo>
                  <a:cubicBezTo>
                    <a:pt x="13554" y="25190"/>
                    <a:pt x="14394" y="25550"/>
                    <a:pt x="15354" y="25790"/>
                  </a:cubicBezTo>
                  <a:cubicBezTo>
                    <a:pt x="16073" y="26150"/>
                    <a:pt x="16793" y="26270"/>
                    <a:pt x="17633" y="26509"/>
                  </a:cubicBezTo>
                  <a:cubicBezTo>
                    <a:pt x="18232" y="26629"/>
                    <a:pt x="18832" y="26749"/>
                    <a:pt x="19432" y="26869"/>
                  </a:cubicBezTo>
                  <a:lnTo>
                    <a:pt x="21111" y="26869"/>
                  </a:lnTo>
                  <a:lnTo>
                    <a:pt x="19792" y="25910"/>
                  </a:lnTo>
                  <a:cubicBezTo>
                    <a:pt x="19072" y="25190"/>
                    <a:pt x="17992" y="24230"/>
                    <a:pt x="16793" y="23151"/>
                  </a:cubicBezTo>
                  <a:cubicBezTo>
                    <a:pt x="16193" y="22671"/>
                    <a:pt x="15594" y="21951"/>
                    <a:pt x="14874" y="21352"/>
                  </a:cubicBezTo>
                  <a:cubicBezTo>
                    <a:pt x="14154" y="20752"/>
                    <a:pt x="13434" y="20152"/>
                    <a:pt x="12835" y="19432"/>
                  </a:cubicBezTo>
                  <a:cubicBezTo>
                    <a:pt x="12115" y="18713"/>
                    <a:pt x="11395" y="17993"/>
                    <a:pt x="10796" y="17273"/>
                  </a:cubicBezTo>
                  <a:cubicBezTo>
                    <a:pt x="10076" y="16434"/>
                    <a:pt x="9356" y="15714"/>
                    <a:pt x="8876" y="14874"/>
                  </a:cubicBezTo>
                  <a:cubicBezTo>
                    <a:pt x="8517" y="14515"/>
                    <a:pt x="8157" y="14155"/>
                    <a:pt x="7917" y="13675"/>
                  </a:cubicBezTo>
                  <a:cubicBezTo>
                    <a:pt x="7677" y="13315"/>
                    <a:pt x="7317" y="12835"/>
                    <a:pt x="7077" y="12475"/>
                  </a:cubicBezTo>
                  <a:cubicBezTo>
                    <a:pt x="6477" y="11636"/>
                    <a:pt x="5998" y="10796"/>
                    <a:pt x="5518" y="9957"/>
                  </a:cubicBezTo>
                  <a:cubicBezTo>
                    <a:pt x="5038" y="9237"/>
                    <a:pt x="4558" y="8397"/>
                    <a:pt x="4198" y="7558"/>
                  </a:cubicBezTo>
                  <a:cubicBezTo>
                    <a:pt x="3719" y="6838"/>
                    <a:pt x="3359" y="5998"/>
                    <a:pt x="3119" y="5279"/>
                  </a:cubicBezTo>
                  <a:cubicBezTo>
                    <a:pt x="2759" y="4439"/>
                    <a:pt x="2399" y="3839"/>
                    <a:pt x="2159" y="3239"/>
                  </a:cubicBezTo>
                  <a:cubicBezTo>
                    <a:pt x="1919" y="2520"/>
                    <a:pt x="1680" y="2040"/>
                    <a:pt x="1440" y="1560"/>
                  </a:cubicBezTo>
                  <a:cubicBezTo>
                    <a:pt x="1080" y="601"/>
                    <a:pt x="840" y="1"/>
                    <a:pt x="8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51"/>
            <p:cNvSpPr/>
            <p:nvPr/>
          </p:nvSpPr>
          <p:spPr>
            <a:xfrm>
              <a:off x="2997325" y="1677500"/>
              <a:ext cx="413850" cy="521800"/>
            </a:xfrm>
            <a:custGeom>
              <a:rect b="b" l="l" r="r" t="t"/>
              <a:pathLst>
                <a:path extrusionOk="0" h="20872" w="16554">
                  <a:moveTo>
                    <a:pt x="840" y="0"/>
                  </a:moveTo>
                  <a:cubicBezTo>
                    <a:pt x="840" y="0"/>
                    <a:pt x="720" y="360"/>
                    <a:pt x="480" y="1200"/>
                  </a:cubicBezTo>
                  <a:cubicBezTo>
                    <a:pt x="360" y="1680"/>
                    <a:pt x="240" y="2159"/>
                    <a:pt x="120" y="2639"/>
                  </a:cubicBezTo>
                  <a:cubicBezTo>
                    <a:pt x="0" y="3359"/>
                    <a:pt x="0" y="3959"/>
                    <a:pt x="0" y="4558"/>
                  </a:cubicBezTo>
                  <a:cubicBezTo>
                    <a:pt x="0" y="5398"/>
                    <a:pt x="0" y="6118"/>
                    <a:pt x="120" y="6957"/>
                  </a:cubicBezTo>
                  <a:cubicBezTo>
                    <a:pt x="240" y="7797"/>
                    <a:pt x="480" y="8637"/>
                    <a:pt x="720" y="9356"/>
                  </a:cubicBezTo>
                  <a:cubicBezTo>
                    <a:pt x="960" y="10316"/>
                    <a:pt x="1320" y="11155"/>
                    <a:pt x="1800" y="11995"/>
                  </a:cubicBezTo>
                  <a:cubicBezTo>
                    <a:pt x="2040" y="12355"/>
                    <a:pt x="2280" y="12835"/>
                    <a:pt x="2519" y="13195"/>
                  </a:cubicBezTo>
                  <a:cubicBezTo>
                    <a:pt x="2879" y="13554"/>
                    <a:pt x="3119" y="14034"/>
                    <a:pt x="3359" y="14394"/>
                  </a:cubicBezTo>
                  <a:cubicBezTo>
                    <a:pt x="3959" y="15114"/>
                    <a:pt x="4678" y="15833"/>
                    <a:pt x="5398" y="16433"/>
                  </a:cubicBezTo>
                  <a:cubicBezTo>
                    <a:pt x="5998" y="17033"/>
                    <a:pt x="6718" y="17633"/>
                    <a:pt x="7557" y="18112"/>
                  </a:cubicBezTo>
                  <a:cubicBezTo>
                    <a:pt x="8277" y="18592"/>
                    <a:pt x="8997" y="19072"/>
                    <a:pt x="9716" y="19432"/>
                  </a:cubicBezTo>
                  <a:cubicBezTo>
                    <a:pt x="10436" y="19792"/>
                    <a:pt x="11156" y="20032"/>
                    <a:pt x="11875" y="20272"/>
                  </a:cubicBezTo>
                  <a:cubicBezTo>
                    <a:pt x="12955" y="20631"/>
                    <a:pt x="14034" y="20751"/>
                    <a:pt x="15234" y="20871"/>
                  </a:cubicBezTo>
                  <a:lnTo>
                    <a:pt x="16553" y="20871"/>
                  </a:lnTo>
                  <a:lnTo>
                    <a:pt x="13435" y="17633"/>
                  </a:lnTo>
                  <a:cubicBezTo>
                    <a:pt x="12835" y="17153"/>
                    <a:pt x="12355" y="16553"/>
                    <a:pt x="11875" y="16193"/>
                  </a:cubicBezTo>
                  <a:cubicBezTo>
                    <a:pt x="11396" y="15714"/>
                    <a:pt x="10796" y="15234"/>
                    <a:pt x="10436" y="14634"/>
                  </a:cubicBezTo>
                  <a:cubicBezTo>
                    <a:pt x="9956" y="14154"/>
                    <a:pt x="9356" y="13554"/>
                    <a:pt x="8877" y="12955"/>
                  </a:cubicBezTo>
                  <a:cubicBezTo>
                    <a:pt x="8397" y="12355"/>
                    <a:pt x="7797" y="11755"/>
                    <a:pt x="7437" y="11155"/>
                  </a:cubicBezTo>
                  <a:cubicBezTo>
                    <a:pt x="7197" y="10916"/>
                    <a:pt x="6838" y="10556"/>
                    <a:pt x="6718" y="10316"/>
                  </a:cubicBezTo>
                  <a:cubicBezTo>
                    <a:pt x="6478" y="9956"/>
                    <a:pt x="6238" y="9596"/>
                    <a:pt x="5998" y="9356"/>
                  </a:cubicBezTo>
                  <a:cubicBezTo>
                    <a:pt x="5518" y="8757"/>
                    <a:pt x="5278" y="8037"/>
                    <a:pt x="4798" y="7437"/>
                  </a:cubicBezTo>
                  <a:cubicBezTo>
                    <a:pt x="4439" y="6837"/>
                    <a:pt x="4079" y="6238"/>
                    <a:pt x="3719" y="5638"/>
                  </a:cubicBezTo>
                  <a:cubicBezTo>
                    <a:pt x="3359" y="5038"/>
                    <a:pt x="3119" y="4438"/>
                    <a:pt x="2759" y="3839"/>
                  </a:cubicBezTo>
                  <a:cubicBezTo>
                    <a:pt x="2519" y="3359"/>
                    <a:pt x="2160" y="2879"/>
                    <a:pt x="2040" y="2399"/>
                  </a:cubicBezTo>
                  <a:cubicBezTo>
                    <a:pt x="1800" y="1919"/>
                    <a:pt x="1560" y="1440"/>
                    <a:pt x="1440" y="1080"/>
                  </a:cubicBezTo>
                  <a:cubicBezTo>
                    <a:pt x="1200" y="720"/>
                    <a:pt x="1080" y="360"/>
                    <a:pt x="8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51"/>
            <p:cNvSpPr/>
            <p:nvPr/>
          </p:nvSpPr>
          <p:spPr>
            <a:xfrm>
              <a:off x="3270200" y="1710475"/>
              <a:ext cx="302900" cy="374875"/>
            </a:xfrm>
            <a:custGeom>
              <a:rect b="b" l="l" r="r" t="t"/>
              <a:pathLst>
                <a:path extrusionOk="0" h="14995" w="12116">
                  <a:moveTo>
                    <a:pt x="960" y="1"/>
                  </a:moveTo>
                  <a:cubicBezTo>
                    <a:pt x="720" y="361"/>
                    <a:pt x="601" y="600"/>
                    <a:pt x="481" y="960"/>
                  </a:cubicBezTo>
                  <a:cubicBezTo>
                    <a:pt x="241" y="1680"/>
                    <a:pt x="121" y="2520"/>
                    <a:pt x="1" y="3359"/>
                  </a:cubicBezTo>
                  <a:cubicBezTo>
                    <a:pt x="1" y="3959"/>
                    <a:pt x="1" y="4559"/>
                    <a:pt x="1" y="5039"/>
                  </a:cubicBezTo>
                  <a:cubicBezTo>
                    <a:pt x="121" y="5758"/>
                    <a:pt x="241" y="6358"/>
                    <a:pt x="481" y="6958"/>
                  </a:cubicBezTo>
                  <a:cubicBezTo>
                    <a:pt x="601" y="7557"/>
                    <a:pt x="960" y="8277"/>
                    <a:pt x="1200" y="8877"/>
                  </a:cubicBezTo>
                  <a:cubicBezTo>
                    <a:pt x="1560" y="9477"/>
                    <a:pt x="1920" y="10076"/>
                    <a:pt x="2400" y="10556"/>
                  </a:cubicBezTo>
                  <a:cubicBezTo>
                    <a:pt x="3959" y="12595"/>
                    <a:pt x="6118" y="14035"/>
                    <a:pt x="8637" y="14754"/>
                  </a:cubicBezTo>
                  <a:cubicBezTo>
                    <a:pt x="9477" y="14994"/>
                    <a:pt x="10316" y="14994"/>
                    <a:pt x="11156" y="14994"/>
                  </a:cubicBezTo>
                  <a:lnTo>
                    <a:pt x="12116" y="14994"/>
                  </a:lnTo>
                  <a:cubicBezTo>
                    <a:pt x="12116" y="14994"/>
                    <a:pt x="11876" y="14634"/>
                    <a:pt x="11516" y="14275"/>
                  </a:cubicBezTo>
                  <a:cubicBezTo>
                    <a:pt x="11156" y="13795"/>
                    <a:pt x="10676" y="13195"/>
                    <a:pt x="9957" y="12475"/>
                  </a:cubicBezTo>
                  <a:lnTo>
                    <a:pt x="8037" y="10316"/>
                  </a:lnTo>
                  <a:cubicBezTo>
                    <a:pt x="7677" y="9836"/>
                    <a:pt x="7318" y="9477"/>
                    <a:pt x="6958" y="9117"/>
                  </a:cubicBezTo>
                  <a:cubicBezTo>
                    <a:pt x="6718" y="8637"/>
                    <a:pt x="6358" y="8277"/>
                    <a:pt x="5998" y="7797"/>
                  </a:cubicBezTo>
                  <a:cubicBezTo>
                    <a:pt x="5638" y="7438"/>
                    <a:pt x="5398" y="6958"/>
                    <a:pt x="5039" y="6598"/>
                  </a:cubicBezTo>
                  <a:cubicBezTo>
                    <a:pt x="4679" y="6118"/>
                    <a:pt x="4439" y="5758"/>
                    <a:pt x="4079" y="5278"/>
                  </a:cubicBezTo>
                  <a:cubicBezTo>
                    <a:pt x="3839" y="4919"/>
                    <a:pt x="3599" y="4439"/>
                    <a:pt x="3359" y="3959"/>
                  </a:cubicBezTo>
                  <a:cubicBezTo>
                    <a:pt x="3119" y="3599"/>
                    <a:pt x="2760" y="3239"/>
                    <a:pt x="2640" y="2760"/>
                  </a:cubicBezTo>
                  <a:cubicBezTo>
                    <a:pt x="2400" y="2400"/>
                    <a:pt x="2040" y="2040"/>
                    <a:pt x="1920" y="1680"/>
                  </a:cubicBezTo>
                  <a:cubicBezTo>
                    <a:pt x="1800" y="1320"/>
                    <a:pt x="1560" y="1080"/>
                    <a:pt x="1440" y="840"/>
                  </a:cubicBezTo>
                  <a:cubicBezTo>
                    <a:pt x="1080" y="361"/>
                    <a:pt x="960" y="1"/>
                    <a:pt x="9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51"/>
            <p:cNvSpPr/>
            <p:nvPr/>
          </p:nvSpPr>
          <p:spPr>
            <a:xfrm>
              <a:off x="1144125" y="1713475"/>
              <a:ext cx="272900" cy="827675"/>
            </a:xfrm>
            <a:custGeom>
              <a:rect b="b" l="l" r="r" t="t"/>
              <a:pathLst>
                <a:path extrusionOk="0" h="33107" w="10916">
                  <a:moveTo>
                    <a:pt x="10916" y="1"/>
                  </a:moveTo>
                  <a:cubicBezTo>
                    <a:pt x="10916" y="1"/>
                    <a:pt x="10316" y="241"/>
                    <a:pt x="9356" y="720"/>
                  </a:cubicBezTo>
                  <a:cubicBezTo>
                    <a:pt x="8996" y="1080"/>
                    <a:pt x="8517" y="1320"/>
                    <a:pt x="7917" y="1800"/>
                  </a:cubicBezTo>
                  <a:cubicBezTo>
                    <a:pt x="7197" y="2280"/>
                    <a:pt x="6598" y="2759"/>
                    <a:pt x="6118" y="3359"/>
                  </a:cubicBezTo>
                  <a:lnTo>
                    <a:pt x="5038" y="4439"/>
                  </a:lnTo>
                  <a:cubicBezTo>
                    <a:pt x="4798" y="4799"/>
                    <a:pt x="4438" y="5158"/>
                    <a:pt x="4199" y="5638"/>
                  </a:cubicBezTo>
                  <a:cubicBezTo>
                    <a:pt x="3479" y="6478"/>
                    <a:pt x="2879" y="7437"/>
                    <a:pt x="2399" y="8397"/>
                  </a:cubicBezTo>
                  <a:cubicBezTo>
                    <a:pt x="1920" y="9477"/>
                    <a:pt x="1440" y="10556"/>
                    <a:pt x="1080" y="11636"/>
                  </a:cubicBezTo>
                  <a:cubicBezTo>
                    <a:pt x="960" y="12235"/>
                    <a:pt x="720" y="12835"/>
                    <a:pt x="600" y="13435"/>
                  </a:cubicBezTo>
                  <a:cubicBezTo>
                    <a:pt x="480" y="14035"/>
                    <a:pt x="360" y="14634"/>
                    <a:pt x="240" y="15234"/>
                  </a:cubicBezTo>
                  <a:cubicBezTo>
                    <a:pt x="120" y="16434"/>
                    <a:pt x="0" y="17633"/>
                    <a:pt x="0" y="18833"/>
                  </a:cubicBezTo>
                  <a:cubicBezTo>
                    <a:pt x="0" y="19432"/>
                    <a:pt x="0" y="20032"/>
                    <a:pt x="120" y="20632"/>
                  </a:cubicBezTo>
                  <a:cubicBezTo>
                    <a:pt x="120" y="21232"/>
                    <a:pt x="240" y="21831"/>
                    <a:pt x="240" y="22311"/>
                  </a:cubicBezTo>
                  <a:cubicBezTo>
                    <a:pt x="480" y="23391"/>
                    <a:pt x="720" y="24470"/>
                    <a:pt x="960" y="25550"/>
                  </a:cubicBezTo>
                  <a:cubicBezTo>
                    <a:pt x="1320" y="26389"/>
                    <a:pt x="1560" y="27349"/>
                    <a:pt x="2039" y="28189"/>
                  </a:cubicBezTo>
                  <a:cubicBezTo>
                    <a:pt x="2279" y="28908"/>
                    <a:pt x="2759" y="29628"/>
                    <a:pt x="3119" y="30348"/>
                  </a:cubicBezTo>
                  <a:cubicBezTo>
                    <a:pt x="3479" y="30827"/>
                    <a:pt x="3839" y="31427"/>
                    <a:pt x="4199" y="31907"/>
                  </a:cubicBezTo>
                  <a:cubicBezTo>
                    <a:pt x="4438" y="32267"/>
                    <a:pt x="4798" y="32747"/>
                    <a:pt x="5278" y="33106"/>
                  </a:cubicBezTo>
                  <a:cubicBezTo>
                    <a:pt x="5278" y="33106"/>
                    <a:pt x="5278" y="32507"/>
                    <a:pt x="5158" y="31427"/>
                  </a:cubicBezTo>
                  <a:cubicBezTo>
                    <a:pt x="5158" y="30468"/>
                    <a:pt x="5038" y="29028"/>
                    <a:pt x="5038" y="27469"/>
                  </a:cubicBezTo>
                  <a:cubicBezTo>
                    <a:pt x="5038" y="26629"/>
                    <a:pt x="5158" y="25670"/>
                    <a:pt x="5038" y="24830"/>
                  </a:cubicBezTo>
                  <a:cubicBezTo>
                    <a:pt x="5038" y="23870"/>
                    <a:pt x="5038" y="22911"/>
                    <a:pt x="5038" y="21951"/>
                  </a:cubicBezTo>
                  <a:cubicBezTo>
                    <a:pt x="5158" y="20992"/>
                    <a:pt x="5158" y="20032"/>
                    <a:pt x="5278" y="19072"/>
                  </a:cubicBezTo>
                  <a:cubicBezTo>
                    <a:pt x="5398" y="18113"/>
                    <a:pt x="5398" y="17033"/>
                    <a:pt x="5638" y="16074"/>
                  </a:cubicBezTo>
                  <a:cubicBezTo>
                    <a:pt x="5758" y="15594"/>
                    <a:pt x="5758" y="15114"/>
                    <a:pt x="5878" y="14514"/>
                  </a:cubicBezTo>
                  <a:cubicBezTo>
                    <a:pt x="5998" y="14035"/>
                    <a:pt x="6118" y="13555"/>
                    <a:pt x="6118" y="13075"/>
                  </a:cubicBezTo>
                  <a:cubicBezTo>
                    <a:pt x="6358" y="12115"/>
                    <a:pt x="6717" y="11156"/>
                    <a:pt x="6837" y="10196"/>
                  </a:cubicBezTo>
                  <a:cubicBezTo>
                    <a:pt x="7077" y="9237"/>
                    <a:pt x="7437" y="8397"/>
                    <a:pt x="7797" y="7557"/>
                  </a:cubicBezTo>
                  <a:cubicBezTo>
                    <a:pt x="8037" y="6718"/>
                    <a:pt x="8277" y="5878"/>
                    <a:pt x="8637" y="5158"/>
                  </a:cubicBezTo>
                  <a:cubicBezTo>
                    <a:pt x="8996" y="4439"/>
                    <a:pt x="9236" y="3719"/>
                    <a:pt x="9476" y="3119"/>
                  </a:cubicBezTo>
                  <a:cubicBezTo>
                    <a:pt x="9836" y="2520"/>
                    <a:pt x="10076" y="1920"/>
                    <a:pt x="10316" y="1440"/>
                  </a:cubicBezTo>
                  <a:cubicBezTo>
                    <a:pt x="10676" y="600"/>
                    <a:pt x="10916" y="1"/>
                    <a:pt x="109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51"/>
            <p:cNvSpPr/>
            <p:nvPr/>
          </p:nvSpPr>
          <p:spPr>
            <a:xfrm>
              <a:off x="1360025" y="1929375"/>
              <a:ext cx="218925" cy="650750"/>
            </a:xfrm>
            <a:custGeom>
              <a:rect b="b" l="l" r="r" t="t"/>
              <a:pathLst>
                <a:path extrusionOk="0" h="26030" w="8757">
                  <a:moveTo>
                    <a:pt x="8757" y="1"/>
                  </a:moveTo>
                  <a:lnTo>
                    <a:pt x="8757" y="1"/>
                  </a:lnTo>
                  <a:cubicBezTo>
                    <a:pt x="8757" y="1"/>
                    <a:pt x="8277" y="241"/>
                    <a:pt x="7557" y="601"/>
                  </a:cubicBezTo>
                  <a:cubicBezTo>
                    <a:pt x="7198" y="841"/>
                    <a:pt x="6838" y="1080"/>
                    <a:pt x="6358" y="1440"/>
                  </a:cubicBezTo>
                  <a:cubicBezTo>
                    <a:pt x="5758" y="1800"/>
                    <a:pt x="5278" y="2160"/>
                    <a:pt x="4799" y="2640"/>
                  </a:cubicBezTo>
                  <a:cubicBezTo>
                    <a:pt x="4199" y="3120"/>
                    <a:pt x="3719" y="3719"/>
                    <a:pt x="3359" y="4319"/>
                  </a:cubicBezTo>
                  <a:cubicBezTo>
                    <a:pt x="2759" y="5039"/>
                    <a:pt x="2280" y="5758"/>
                    <a:pt x="1920" y="6478"/>
                  </a:cubicBezTo>
                  <a:cubicBezTo>
                    <a:pt x="1440" y="7318"/>
                    <a:pt x="1080" y="8157"/>
                    <a:pt x="840" y="9117"/>
                  </a:cubicBezTo>
                  <a:cubicBezTo>
                    <a:pt x="720" y="9597"/>
                    <a:pt x="480" y="9957"/>
                    <a:pt x="480" y="10436"/>
                  </a:cubicBezTo>
                  <a:cubicBezTo>
                    <a:pt x="360" y="11036"/>
                    <a:pt x="241" y="11516"/>
                    <a:pt x="121" y="11996"/>
                  </a:cubicBezTo>
                  <a:cubicBezTo>
                    <a:pt x="1" y="12955"/>
                    <a:pt x="1" y="13915"/>
                    <a:pt x="1" y="14875"/>
                  </a:cubicBezTo>
                  <a:cubicBezTo>
                    <a:pt x="1" y="15714"/>
                    <a:pt x="121" y="16674"/>
                    <a:pt x="241" y="17633"/>
                  </a:cubicBezTo>
                  <a:cubicBezTo>
                    <a:pt x="360" y="18473"/>
                    <a:pt x="600" y="19313"/>
                    <a:pt x="840" y="20152"/>
                  </a:cubicBezTo>
                  <a:cubicBezTo>
                    <a:pt x="1080" y="20872"/>
                    <a:pt x="1320" y="21472"/>
                    <a:pt x="1680" y="22191"/>
                  </a:cubicBezTo>
                  <a:cubicBezTo>
                    <a:pt x="2160" y="23271"/>
                    <a:pt x="2759" y="24231"/>
                    <a:pt x="3479" y="25070"/>
                  </a:cubicBezTo>
                  <a:cubicBezTo>
                    <a:pt x="3719" y="25430"/>
                    <a:pt x="4079" y="25670"/>
                    <a:pt x="4439" y="26030"/>
                  </a:cubicBezTo>
                  <a:cubicBezTo>
                    <a:pt x="4439" y="26030"/>
                    <a:pt x="4439" y="24231"/>
                    <a:pt x="4439" y="21352"/>
                  </a:cubicBezTo>
                  <a:cubicBezTo>
                    <a:pt x="4439" y="20752"/>
                    <a:pt x="4559" y="20032"/>
                    <a:pt x="4439" y="19433"/>
                  </a:cubicBezTo>
                  <a:cubicBezTo>
                    <a:pt x="4439" y="18713"/>
                    <a:pt x="4559" y="17993"/>
                    <a:pt x="4559" y="17154"/>
                  </a:cubicBezTo>
                  <a:cubicBezTo>
                    <a:pt x="4679" y="16434"/>
                    <a:pt x="4679" y="15714"/>
                    <a:pt x="4799" y="14875"/>
                  </a:cubicBezTo>
                  <a:cubicBezTo>
                    <a:pt x="4919" y="14155"/>
                    <a:pt x="4919" y="13315"/>
                    <a:pt x="5038" y="12596"/>
                  </a:cubicBezTo>
                  <a:cubicBezTo>
                    <a:pt x="5158" y="12236"/>
                    <a:pt x="5158" y="11876"/>
                    <a:pt x="5158" y="11516"/>
                  </a:cubicBezTo>
                  <a:cubicBezTo>
                    <a:pt x="5278" y="11156"/>
                    <a:pt x="5398" y="10676"/>
                    <a:pt x="5398" y="10317"/>
                  </a:cubicBezTo>
                  <a:cubicBezTo>
                    <a:pt x="5518" y="9597"/>
                    <a:pt x="5878" y="8877"/>
                    <a:pt x="5998" y="8157"/>
                  </a:cubicBezTo>
                  <a:cubicBezTo>
                    <a:pt x="6118" y="7438"/>
                    <a:pt x="6358" y="6838"/>
                    <a:pt x="6598" y="6118"/>
                  </a:cubicBezTo>
                  <a:cubicBezTo>
                    <a:pt x="6718" y="5519"/>
                    <a:pt x="6958" y="4799"/>
                    <a:pt x="7198" y="4199"/>
                  </a:cubicBezTo>
                  <a:cubicBezTo>
                    <a:pt x="7437" y="3599"/>
                    <a:pt x="7557" y="3000"/>
                    <a:pt x="7797" y="2520"/>
                  </a:cubicBezTo>
                  <a:cubicBezTo>
                    <a:pt x="8037" y="2160"/>
                    <a:pt x="8157" y="1680"/>
                    <a:pt x="8397" y="1320"/>
                  </a:cubicBezTo>
                  <a:cubicBezTo>
                    <a:pt x="8637" y="481"/>
                    <a:pt x="8757" y="1"/>
                    <a:pt x="87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9" name="Google Shape;1629;p52"/>
          <p:cNvGrpSpPr/>
          <p:nvPr/>
        </p:nvGrpSpPr>
        <p:grpSpPr>
          <a:xfrm>
            <a:off x="629400" y="297998"/>
            <a:ext cx="7885200" cy="851633"/>
            <a:chOff x="629400" y="319223"/>
            <a:chExt cx="7885200" cy="851633"/>
          </a:xfrm>
        </p:grpSpPr>
        <p:sp>
          <p:nvSpPr>
            <p:cNvPr id="1630" name="Google Shape;1630;p52"/>
            <p:cNvSpPr/>
            <p:nvPr/>
          </p:nvSpPr>
          <p:spPr>
            <a:xfrm>
              <a:off x="629400" y="444467"/>
              <a:ext cx="7885200" cy="603300"/>
            </a:xfrm>
            <a:prstGeom prst="roundRect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52"/>
            <p:cNvSpPr/>
            <p:nvPr/>
          </p:nvSpPr>
          <p:spPr>
            <a:xfrm>
              <a:off x="6793068" y="319223"/>
              <a:ext cx="246900" cy="2469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52"/>
            <p:cNvSpPr/>
            <p:nvPr/>
          </p:nvSpPr>
          <p:spPr>
            <a:xfrm>
              <a:off x="1505975" y="923956"/>
              <a:ext cx="246900" cy="2469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3" name="Google Shape;1633;p52"/>
          <p:cNvGrpSpPr/>
          <p:nvPr/>
        </p:nvGrpSpPr>
        <p:grpSpPr>
          <a:xfrm>
            <a:off x="4572000" y="1284950"/>
            <a:ext cx="6302400" cy="1742350"/>
            <a:chOff x="4572000" y="1284950"/>
            <a:chExt cx="6302400" cy="1742350"/>
          </a:xfrm>
        </p:grpSpPr>
        <p:sp>
          <p:nvSpPr>
            <p:cNvPr id="1634" name="Google Shape;1634;p52"/>
            <p:cNvSpPr/>
            <p:nvPr/>
          </p:nvSpPr>
          <p:spPr>
            <a:xfrm>
              <a:off x="4572000" y="1284950"/>
              <a:ext cx="6302400" cy="1615800"/>
            </a:xfrm>
            <a:prstGeom prst="roundRect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52"/>
            <p:cNvSpPr/>
            <p:nvPr/>
          </p:nvSpPr>
          <p:spPr>
            <a:xfrm>
              <a:off x="4631348" y="1458751"/>
              <a:ext cx="246900" cy="2469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52"/>
            <p:cNvSpPr/>
            <p:nvPr/>
          </p:nvSpPr>
          <p:spPr>
            <a:xfrm>
              <a:off x="7929273" y="2780400"/>
              <a:ext cx="246900" cy="2469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7" name="Google Shape;1637;p52"/>
          <p:cNvGrpSpPr/>
          <p:nvPr/>
        </p:nvGrpSpPr>
        <p:grpSpPr>
          <a:xfrm>
            <a:off x="-1879600" y="2635426"/>
            <a:ext cx="6302400" cy="1744724"/>
            <a:chOff x="-1879600" y="2635426"/>
            <a:chExt cx="6302400" cy="1744724"/>
          </a:xfrm>
        </p:grpSpPr>
        <p:sp>
          <p:nvSpPr>
            <p:cNvPr id="1638" name="Google Shape;1638;p52"/>
            <p:cNvSpPr/>
            <p:nvPr/>
          </p:nvSpPr>
          <p:spPr>
            <a:xfrm>
              <a:off x="-1879600" y="2764350"/>
              <a:ext cx="6302400" cy="1615800"/>
            </a:xfrm>
            <a:prstGeom prst="roundRect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52"/>
            <p:cNvSpPr/>
            <p:nvPr/>
          </p:nvSpPr>
          <p:spPr>
            <a:xfrm>
              <a:off x="932198" y="2635426"/>
              <a:ext cx="246900" cy="2469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52"/>
            <p:cNvSpPr/>
            <p:nvPr/>
          </p:nvSpPr>
          <p:spPr>
            <a:xfrm>
              <a:off x="4029523" y="4055726"/>
              <a:ext cx="246900" cy="2469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41" name="Google Shape;1641;p52"/>
          <p:cNvSpPr txBox="1"/>
          <p:nvPr>
            <p:ph idx="4" type="title"/>
          </p:nvPr>
        </p:nvSpPr>
        <p:spPr>
          <a:xfrm>
            <a:off x="722376" y="441044"/>
            <a:ext cx="7725000" cy="58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What can happen?</a:t>
            </a:r>
            <a:endParaRPr/>
          </a:p>
        </p:txBody>
      </p:sp>
      <p:sp>
        <p:nvSpPr>
          <p:cNvPr id="1642" name="Google Shape;1642;p52"/>
          <p:cNvSpPr txBox="1"/>
          <p:nvPr>
            <p:ph type="title"/>
          </p:nvPr>
        </p:nvSpPr>
        <p:spPr>
          <a:xfrm>
            <a:off x="971025" y="2819575"/>
            <a:ext cx="2179800" cy="5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Consequences</a:t>
            </a:r>
            <a:endParaRPr sz="2200"/>
          </a:p>
        </p:txBody>
      </p:sp>
      <p:sp>
        <p:nvSpPr>
          <p:cNvPr id="1643" name="Google Shape;1643;p52"/>
          <p:cNvSpPr txBox="1"/>
          <p:nvPr>
            <p:ph idx="2" type="title"/>
          </p:nvPr>
        </p:nvSpPr>
        <p:spPr>
          <a:xfrm>
            <a:off x="5098900" y="1351225"/>
            <a:ext cx="2472000" cy="5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What is out there?</a:t>
            </a:r>
            <a:endParaRPr sz="2200"/>
          </a:p>
        </p:txBody>
      </p:sp>
      <p:sp>
        <p:nvSpPr>
          <p:cNvPr id="1644" name="Google Shape;1644;p52"/>
          <p:cNvSpPr txBox="1"/>
          <p:nvPr>
            <p:ph idx="1" type="subTitle"/>
          </p:nvPr>
        </p:nvSpPr>
        <p:spPr>
          <a:xfrm>
            <a:off x="4876875" y="1776175"/>
            <a:ext cx="2529300" cy="10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Inappropriate content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Inappropriate language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Dangerous people trying to get your personal information</a:t>
            </a:r>
            <a:endParaRPr sz="1200"/>
          </a:p>
        </p:txBody>
      </p:sp>
      <p:grpSp>
        <p:nvGrpSpPr>
          <p:cNvPr id="1645" name="Google Shape;1645;p52"/>
          <p:cNvGrpSpPr/>
          <p:nvPr/>
        </p:nvGrpSpPr>
        <p:grpSpPr>
          <a:xfrm rot="701373">
            <a:off x="5999548" y="3231953"/>
            <a:ext cx="1250026" cy="1202080"/>
            <a:chOff x="3076625" y="4354375"/>
            <a:chExt cx="1160175" cy="1115675"/>
          </a:xfrm>
        </p:grpSpPr>
        <p:sp>
          <p:nvSpPr>
            <p:cNvPr id="1646" name="Google Shape;1646;p52"/>
            <p:cNvSpPr/>
            <p:nvPr/>
          </p:nvSpPr>
          <p:spPr>
            <a:xfrm>
              <a:off x="3168925" y="4543175"/>
              <a:ext cx="994625" cy="926875"/>
            </a:xfrm>
            <a:custGeom>
              <a:rect b="b" l="l" r="r" t="t"/>
              <a:pathLst>
                <a:path extrusionOk="0" h="37075" w="39785">
                  <a:moveTo>
                    <a:pt x="19370" y="0"/>
                  </a:moveTo>
                  <a:cubicBezTo>
                    <a:pt x="18285" y="0"/>
                    <a:pt x="17216" y="107"/>
                    <a:pt x="16182" y="328"/>
                  </a:cubicBezTo>
                  <a:cubicBezTo>
                    <a:pt x="7858" y="2081"/>
                    <a:pt x="4244" y="8132"/>
                    <a:pt x="4244" y="8132"/>
                  </a:cubicBezTo>
                  <a:cubicBezTo>
                    <a:pt x="1753" y="11829"/>
                    <a:pt x="0" y="16319"/>
                    <a:pt x="2820" y="23794"/>
                  </a:cubicBezTo>
                  <a:cubicBezTo>
                    <a:pt x="2382" y="24698"/>
                    <a:pt x="1698" y="27107"/>
                    <a:pt x="1889" y="27655"/>
                  </a:cubicBezTo>
                  <a:cubicBezTo>
                    <a:pt x="2054" y="28203"/>
                    <a:pt x="4573" y="37074"/>
                    <a:pt x="17551" y="37074"/>
                  </a:cubicBezTo>
                  <a:cubicBezTo>
                    <a:pt x="30503" y="37074"/>
                    <a:pt x="34309" y="26204"/>
                    <a:pt x="34309" y="26204"/>
                  </a:cubicBezTo>
                  <a:cubicBezTo>
                    <a:pt x="34309" y="26204"/>
                    <a:pt x="39785" y="21932"/>
                    <a:pt x="37266" y="12431"/>
                  </a:cubicBezTo>
                  <a:cubicBezTo>
                    <a:pt x="35348" y="5240"/>
                    <a:pt x="26989" y="0"/>
                    <a:pt x="19370" y="0"/>
                  </a:cubicBezTo>
                  <a:close/>
                </a:path>
              </a:pathLst>
            </a:custGeom>
            <a:solidFill>
              <a:srgbClr val="A461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52"/>
            <p:cNvSpPr/>
            <p:nvPr/>
          </p:nvSpPr>
          <p:spPr>
            <a:xfrm>
              <a:off x="3850700" y="4771100"/>
              <a:ext cx="321750" cy="305325"/>
            </a:xfrm>
            <a:custGeom>
              <a:rect b="b" l="l" r="r" t="t"/>
              <a:pathLst>
                <a:path extrusionOk="0" h="12213" w="12870">
                  <a:moveTo>
                    <a:pt x="1" y="1"/>
                  </a:moveTo>
                  <a:lnTo>
                    <a:pt x="1" y="2520"/>
                  </a:lnTo>
                  <a:lnTo>
                    <a:pt x="5230" y="2931"/>
                  </a:lnTo>
                  <a:cubicBezTo>
                    <a:pt x="5450" y="2931"/>
                    <a:pt x="5450" y="3259"/>
                    <a:pt x="5230" y="3259"/>
                  </a:cubicBezTo>
                  <a:lnTo>
                    <a:pt x="1" y="3697"/>
                  </a:lnTo>
                  <a:lnTo>
                    <a:pt x="1" y="4300"/>
                  </a:lnTo>
                  <a:lnTo>
                    <a:pt x="3588" y="4573"/>
                  </a:lnTo>
                  <a:cubicBezTo>
                    <a:pt x="3697" y="4601"/>
                    <a:pt x="3752" y="4683"/>
                    <a:pt x="3752" y="4765"/>
                  </a:cubicBezTo>
                  <a:cubicBezTo>
                    <a:pt x="3752" y="4847"/>
                    <a:pt x="3670" y="4929"/>
                    <a:pt x="3588" y="4929"/>
                  </a:cubicBezTo>
                  <a:lnTo>
                    <a:pt x="1" y="5231"/>
                  </a:lnTo>
                  <a:lnTo>
                    <a:pt x="1" y="5915"/>
                  </a:lnTo>
                  <a:cubicBezTo>
                    <a:pt x="55" y="6353"/>
                    <a:pt x="384" y="6682"/>
                    <a:pt x="822" y="6737"/>
                  </a:cubicBezTo>
                  <a:cubicBezTo>
                    <a:pt x="1452" y="6819"/>
                    <a:pt x="2082" y="6928"/>
                    <a:pt x="2711" y="7093"/>
                  </a:cubicBezTo>
                  <a:cubicBezTo>
                    <a:pt x="3095" y="7147"/>
                    <a:pt x="3396" y="7503"/>
                    <a:pt x="3396" y="7887"/>
                  </a:cubicBezTo>
                  <a:lnTo>
                    <a:pt x="3396" y="11638"/>
                  </a:lnTo>
                  <a:cubicBezTo>
                    <a:pt x="3396" y="11994"/>
                    <a:pt x="3478" y="12213"/>
                    <a:pt x="3916" y="12213"/>
                  </a:cubicBezTo>
                  <a:lnTo>
                    <a:pt x="5422" y="12213"/>
                  </a:lnTo>
                  <a:cubicBezTo>
                    <a:pt x="5751" y="12185"/>
                    <a:pt x="5997" y="11912"/>
                    <a:pt x="6025" y="11583"/>
                  </a:cubicBezTo>
                  <a:lnTo>
                    <a:pt x="6025" y="9803"/>
                  </a:lnTo>
                  <a:cubicBezTo>
                    <a:pt x="6025" y="9683"/>
                    <a:pt x="8158" y="7387"/>
                    <a:pt x="11442" y="7387"/>
                  </a:cubicBezTo>
                  <a:cubicBezTo>
                    <a:pt x="11897" y="7387"/>
                    <a:pt x="12374" y="7431"/>
                    <a:pt x="12870" y="7531"/>
                  </a:cubicBezTo>
                  <a:lnTo>
                    <a:pt x="128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52"/>
            <p:cNvSpPr/>
            <p:nvPr/>
          </p:nvSpPr>
          <p:spPr>
            <a:xfrm>
              <a:off x="4001300" y="4931750"/>
              <a:ext cx="231475" cy="266525"/>
            </a:xfrm>
            <a:custGeom>
              <a:rect b="b" l="l" r="r" t="t"/>
              <a:pathLst>
                <a:path extrusionOk="0" h="10661" w="9259">
                  <a:moveTo>
                    <a:pt x="4294" y="1"/>
                  </a:moveTo>
                  <a:cubicBezTo>
                    <a:pt x="2307" y="1"/>
                    <a:pt x="460" y="1638"/>
                    <a:pt x="1" y="3377"/>
                  </a:cubicBezTo>
                  <a:lnTo>
                    <a:pt x="384" y="10469"/>
                  </a:lnTo>
                  <a:cubicBezTo>
                    <a:pt x="890" y="10600"/>
                    <a:pt x="1375" y="10660"/>
                    <a:pt x="1835" y="10660"/>
                  </a:cubicBezTo>
                  <a:cubicBezTo>
                    <a:pt x="7076" y="10660"/>
                    <a:pt x="9258" y="2813"/>
                    <a:pt x="6490" y="749"/>
                  </a:cubicBezTo>
                  <a:cubicBezTo>
                    <a:pt x="5781" y="224"/>
                    <a:pt x="5028" y="1"/>
                    <a:pt x="4294" y="1"/>
                  </a:cubicBezTo>
                  <a:close/>
                </a:path>
              </a:pathLst>
            </a:custGeom>
            <a:solidFill>
              <a:srgbClr val="A461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52"/>
            <p:cNvSpPr/>
            <p:nvPr/>
          </p:nvSpPr>
          <p:spPr>
            <a:xfrm>
              <a:off x="4030600" y="5001800"/>
              <a:ext cx="109000" cy="109225"/>
            </a:xfrm>
            <a:custGeom>
              <a:rect b="b" l="l" r="r" t="t"/>
              <a:pathLst>
                <a:path extrusionOk="0" h="4369" w="4360">
                  <a:moveTo>
                    <a:pt x="3456" y="0"/>
                  </a:moveTo>
                  <a:cubicBezTo>
                    <a:pt x="3209" y="0"/>
                    <a:pt x="2936" y="28"/>
                    <a:pt x="2689" y="82"/>
                  </a:cubicBezTo>
                  <a:cubicBezTo>
                    <a:pt x="2196" y="219"/>
                    <a:pt x="1758" y="466"/>
                    <a:pt x="1375" y="822"/>
                  </a:cubicBezTo>
                  <a:cubicBezTo>
                    <a:pt x="1019" y="1178"/>
                    <a:pt x="718" y="1588"/>
                    <a:pt x="526" y="2054"/>
                  </a:cubicBezTo>
                  <a:cubicBezTo>
                    <a:pt x="307" y="2492"/>
                    <a:pt x="143" y="2957"/>
                    <a:pt x="33" y="3450"/>
                  </a:cubicBezTo>
                  <a:lnTo>
                    <a:pt x="33" y="3505"/>
                  </a:lnTo>
                  <a:cubicBezTo>
                    <a:pt x="1" y="3816"/>
                    <a:pt x="242" y="4010"/>
                    <a:pt x="482" y="4010"/>
                  </a:cubicBezTo>
                  <a:cubicBezTo>
                    <a:pt x="644" y="4010"/>
                    <a:pt x="805" y="3922"/>
                    <a:pt x="882" y="3724"/>
                  </a:cubicBezTo>
                  <a:cubicBezTo>
                    <a:pt x="992" y="3478"/>
                    <a:pt x="1183" y="3259"/>
                    <a:pt x="1402" y="3122"/>
                  </a:cubicBezTo>
                  <a:cubicBezTo>
                    <a:pt x="1641" y="3003"/>
                    <a:pt x="1879" y="2925"/>
                    <a:pt x="2136" y="2925"/>
                  </a:cubicBezTo>
                  <a:cubicBezTo>
                    <a:pt x="2174" y="2925"/>
                    <a:pt x="2212" y="2927"/>
                    <a:pt x="2251" y="2930"/>
                  </a:cubicBezTo>
                  <a:cubicBezTo>
                    <a:pt x="2552" y="2957"/>
                    <a:pt x="2826" y="3094"/>
                    <a:pt x="3045" y="3313"/>
                  </a:cubicBezTo>
                  <a:cubicBezTo>
                    <a:pt x="3237" y="3560"/>
                    <a:pt x="3346" y="3861"/>
                    <a:pt x="3319" y="4190"/>
                  </a:cubicBezTo>
                  <a:cubicBezTo>
                    <a:pt x="3304" y="4306"/>
                    <a:pt x="3398" y="4368"/>
                    <a:pt x="3489" y="4368"/>
                  </a:cubicBezTo>
                  <a:cubicBezTo>
                    <a:pt x="3569" y="4368"/>
                    <a:pt x="3648" y="4320"/>
                    <a:pt x="3648" y="4217"/>
                  </a:cubicBezTo>
                  <a:cubicBezTo>
                    <a:pt x="3702" y="4025"/>
                    <a:pt x="3702" y="3806"/>
                    <a:pt x="3648" y="3615"/>
                  </a:cubicBezTo>
                  <a:cubicBezTo>
                    <a:pt x="3620" y="3396"/>
                    <a:pt x="3538" y="3204"/>
                    <a:pt x="3429" y="3012"/>
                  </a:cubicBezTo>
                  <a:cubicBezTo>
                    <a:pt x="3182" y="2656"/>
                    <a:pt x="2799" y="2410"/>
                    <a:pt x="2361" y="2328"/>
                  </a:cubicBezTo>
                  <a:cubicBezTo>
                    <a:pt x="2217" y="2297"/>
                    <a:pt x="2073" y="2282"/>
                    <a:pt x="1929" y="2282"/>
                  </a:cubicBezTo>
                  <a:cubicBezTo>
                    <a:pt x="1690" y="2282"/>
                    <a:pt x="1450" y="2324"/>
                    <a:pt x="1211" y="2410"/>
                  </a:cubicBezTo>
                  <a:cubicBezTo>
                    <a:pt x="1348" y="1972"/>
                    <a:pt x="1567" y="1588"/>
                    <a:pt x="1840" y="1260"/>
                  </a:cubicBezTo>
                  <a:cubicBezTo>
                    <a:pt x="2114" y="931"/>
                    <a:pt x="2470" y="712"/>
                    <a:pt x="2854" y="548"/>
                  </a:cubicBezTo>
                  <a:cubicBezTo>
                    <a:pt x="3045" y="493"/>
                    <a:pt x="3264" y="438"/>
                    <a:pt x="3456" y="438"/>
                  </a:cubicBezTo>
                  <a:cubicBezTo>
                    <a:pt x="3511" y="425"/>
                    <a:pt x="3565" y="418"/>
                    <a:pt x="3620" y="418"/>
                  </a:cubicBezTo>
                  <a:cubicBezTo>
                    <a:pt x="3675" y="418"/>
                    <a:pt x="3730" y="425"/>
                    <a:pt x="3785" y="438"/>
                  </a:cubicBezTo>
                  <a:cubicBezTo>
                    <a:pt x="3894" y="438"/>
                    <a:pt x="4004" y="438"/>
                    <a:pt x="4140" y="466"/>
                  </a:cubicBezTo>
                  <a:cubicBezTo>
                    <a:pt x="4155" y="471"/>
                    <a:pt x="4170" y="473"/>
                    <a:pt x="4184" y="473"/>
                  </a:cubicBezTo>
                  <a:cubicBezTo>
                    <a:pt x="4250" y="473"/>
                    <a:pt x="4310" y="424"/>
                    <a:pt x="4332" y="356"/>
                  </a:cubicBezTo>
                  <a:cubicBezTo>
                    <a:pt x="4360" y="247"/>
                    <a:pt x="4277" y="137"/>
                    <a:pt x="4168" y="137"/>
                  </a:cubicBezTo>
                  <a:cubicBezTo>
                    <a:pt x="4058" y="82"/>
                    <a:pt x="3921" y="55"/>
                    <a:pt x="3812" y="55"/>
                  </a:cubicBezTo>
                  <a:cubicBezTo>
                    <a:pt x="3702" y="28"/>
                    <a:pt x="3565" y="0"/>
                    <a:pt x="3456" y="0"/>
                  </a:cubicBezTo>
                  <a:close/>
                </a:path>
              </a:pathLst>
            </a:custGeom>
            <a:solidFill>
              <a:srgbClr val="8946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52"/>
            <p:cNvSpPr/>
            <p:nvPr/>
          </p:nvSpPr>
          <p:spPr>
            <a:xfrm>
              <a:off x="3076625" y="4354375"/>
              <a:ext cx="1160175" cy="502325"/>
            </a:xfrm>
            <a:custGeom>
              <a:rect b="b" l="l" r="r" t="t"/>
              <a:pathLst>
                <a:path extrusionOk="0" h="20093" w="46407">
                  <a:moveTo>
                    <a:pt x="16939" y="0"/>
                  </a:moveTo>
                  <a:cubicBezTo>
                    <a:pt x="16365" y="0"/>
                    <a:pt x="15779" y="101"/>
                    <a:pt x="15247" y="296"/>
                  </a:cubicBezTo>
                  <a:cubicBezTo>
                    <a:pt x="13631" y="898"/>
                    <a:pt x="13139" y="2842"/>
                    <a:pt x="13139" y="2842"/>
                  </a:cubicBezTo>
                  <a:cubicBezTo>
                    <a:pt x="12856" y="2465"/>
                    <a:pt x="12314" y="2265"/>
                    <a:pt x="11760" y="2265"/>
                  </a:cubicBezTo>
                  <a:cubicBezTo>
                    <a:pt x="11028" y="2265"/>
                    <a:pt x="10275" y="2614"/>
                    <a:pt x="10072" y="3362"/>
                  </a:cubicBezTo>
                  <a:cubicBezTo>
                    <a:pt x="9868" y="3262"/>
                    <a:pt x="9623" y="3214"/>
                    <a:pt x="9354" y="3214"/>
                  </a:cubicBezTo>
                  <a:cubicBezTo>
                    <a:pt x="7706" y="3214"/>
                    <a:pt x="5187" y="5021"/>
                    <a:pt x="6129" y="7798"/>
                  </a:cubicBezTo>
                  <a:cubicBezTo>
                    <a:pt x="6005" y="7769"/>
                    <a:pt x="5884" y="7755"/>
                    <a:pt x="5767" y="7755"/>
                  </a:cubicBezTo>
                  <a:cubicBezTo>
                    <a:pt x="4463" y="7755"/>
                    <a:pt x="3639" y="9481"/>
                    <a:pt x="4267" y="10838"/>
                  </a:cubicBezTo>
                  <a:cubicBezTo>
                    <a:pt x="4254" y="10837"/>
                    <a:pt x="4242" y="10836"/>
                    <a:pt x="4229" y="10836"/>
                  </a:cubicBezTo>
                  <a:cubicBezTo>
                    <a:pt x="2741" y="10836"/>
                    <a:pt x="0" y="15506"/>
                    <a:pt x="3692" y="17108"/>
                  </a:cubicBezTo>
                  <a:cubicBezTo>
                    <a:pt x="2985" y="17951"/>
                    <a:pt x="2899" y="20093"/>
                    <a:pt x="5666" y="20093"/>
                  </a:cubicBezTo>
                  <a:cubicBezTo>
                    <a:pt x="5683" y="20093"/>
                    <a:pt x="5701" y="20093"/>
                    <a:pt x="5718" y="20092"/>
                  </a:cubicBezTo>
                  <a:lnTo>
                    <a:pt x="5965" y="19408"/>
                  </a:lnTo>
                  <a:lnTo>
                    <a:pt x="13221" y="19736"/>
                  </a:lnTo>
                  <a:lnTo>
                    <a:pt x="43860" y="17683"/>
                  </a:lnTo>
                  <a:cubicBezTo>
                    <a:pt x="45311" y="17300"/>
                    <a:pt x="45777" y="15903"/>
                    <a:pt x="44955" y="14671"/>
                  </a:cubicBezTo>
                  <a:cubicBezTo>
                    <a:pt x="46407" y="13357"/>
                    <a:pt x="46188" y="11330"/>
                    <a:pt x="44353" y="10892"/>
                  </a:cubicBezTo>
                  <a:cubicBezTo>
                    <a:pt x="44682" y="10345"/>
                    <a:pt x="44298" y="9715"/>
                    <a:pt x="44024" y="9660"/>
                  </a:cubicBezTo>
                  <a:cubicBezTo>
                    <a:pt x="44308" y="8991"/>
                    <a:pt x="43550" y="7062"/>
                    <a:pt x="41933" y="7062"/>
                  </a:cubicBezTo>
                  <a:cubicBezTo>
                    <a:pt x="41830" y="7062"/>
                    <a:pt x="41724" y="7070"/>
                    <a:pt x="41615" y="7086"/>
                  </a:cubicBezTo>
                  <a:cubicBezTo>
                    <a:pt x="42104" y="6248"/>
                    <a:pt x="41285" y="4318"/>
                    <a:pt x="39360" y="4318"/>
                  </a:cubicBezTo>
                  <a:cubicBezTo>
                    <a:pt x="39023" y="4318"/>
                    <a:pt x="38651" y="4378"/>
                    <a:pt x="38247" y="4512"/>
                  </a:cubicBezTo>
                  <a:cubicBezTo>
                    <a:pt x="38089" y="3761"/>
                    <a:pt x="37316" y="3452"/>
                    <a:pt x="36662" y="3452"/>
                  </a:cubicBezTo>
                  <a:cubicBezTo>
                    <a:pt x="36411" y="3452"/>
                    <a:pt x="36177" y="3498"/>
                    <a:pt x="36002" y="3581"/>
                  </a:cubicBezTo>
                  <a:cubicBezTo>
                    <a:pt x="36069" y="2818"/>
                    <a:pt x="35474" y="2331"/>
                    <a:pt x="34790" y="2331"/>
                  </a:cubicBezTo>
                  <a:cubicBezTo>
                    <a:pt x="34639" y="2331"/>
                    <a:pt x="34485" y="2355"/>
                    <a:pt x="34332" y="2404"/>
                  </a:cubicBezTo>
                  <a:cubicBezTo>
                    <a:pt x="34397" y="1584"/>
                    <a:pt x="33028" y="774"/>
                    <a:pt x="31632" y="774"/>
                  </a:cubicBezTo>
                  <a:cubicBezTo>
                    <a:pt x="30697" y="774"/>
                    <a:pt x="29749" y="1137"/>
                    <a:pt x="29211" y="2103"/>
                  </a:cubicBezTo>
                  <a:cubicBezTo>
                    <a:pt x="28871" y="1566"/>
                    <a:pt x="28262" y="1263"/>
                    <a:pt x="27697" y="1263"/>
                  </a:cubicBezTo>
                  <a:cubicBezTo>
                    <a:pt x="27398" y="1263"/>
                    <a:pt x="27111" y="1348"/>
                    <a:pt x="26884" y="1528"/>
                  </a:cubicBezTo>
                  <a:cubicBezTo>
                    <a:pt x="26538" y="1025"/>
                    <a:pt x="25397" y="521"/>
                    <a:pt x="24281" y="521"/>
                  </a:cubicBezTo>
                  <a:cubicBezTo>
                    <a:pt x="23454" y="521"/>
                    <a:pt x="22641" y="798"/>
                    <a:pt x="22174" y="1555"/>
                  </a:cubicBezTo>
                  <a:cubicBezTo>
                    <a:pt x="21863" y="1108"/>
                    <a:pt x="21383" y="936"/>
                    <a:pt x="20918" y="936"/>
                  </a:cubicBezTo>
                  <a:cubicBezTo>
                    <a:pt x="20445" y="936"/>
                    <a:pt x="19986" y="1115"/>
                    <a:pt x="19737" y="1364"/>
                  </a:cubicBezTo>
                  <a:cubicBezTo>
                    <a:pt x="19275" y="438"/>
                    <a:pt x="18136" y="0"/>
                    <a:pt x="16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52"/>
            <p:cNvSpPr/>
            <p:nvPr/>
          </p:nvSpPr>
          <p:spPr>
            <a:xfrm>
              <a:off x="3646725" y="4968925"/>
              <a:ext cx="84900" cy="146525"/>
            </a:xfrm>
            <a:custGeom>
              <a:rect b="b" l="l" r="r" t="t"/>
              <a:pathLst>
                <a:path extrusionOk="0" h="5861" w="3396">
                  <a:moveTo>
                    <a:pt x="1670" y="1"/>
                  </a:moveTo>
                  <a:cubicBezTo>
                    <a:pt x="794" y="1"/>
                    <a:pt x="82" y="1151"/>
                    <a:pt x="0" y="2630"/>
                  </a:cubicBezTo>
                  <a:cubicBezTo>
                    <a:pt x="301" y="2712"/>
                    <a:pt x="603" y="2821"/>
                    <a:pt x="904" y="2986"/>
                  </a:cubicBezTo>
                  <a:cubicBezTo>
                    <a:pt x="630" y="3205"/>
                    <a:pt x="329" y="3424"/>
                    <a:pt x="27" y="3643"/>
                  </a:cubicBezTo>
                  <a:cubicBezTo>
                    <a:pt x="219" y="4902"/>
                    <a:pt x="876" y="5861"/>
                    <a:pt x="1670" y="5861"/>
                  </a:cubicBezTo>
                  <a:cubicBezTo>
                    <a:pt x="2629" y="5861"/>
                    <a:pt x="3395" y="4546"/>
                    <a:pt x="3395" y="2931"/>
                  </a:cubicBezTo>
                  <a:cubicBezTo>
                    <a:pt x="3395" y="1315"/>
                    <a:pt x="2629" y="1"/>
                    <a:pt x="16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52"/>
            <p:cNvSpPr/>
            <p:nvPr/>
          </p:nvSpPr>
          <p:spPr>
            <a:xfrm>
              <a:off x="3646725" y="5102125"/>
              <a:ext cx="83525" cy="20850"/>
            </a:xfrm>
            <a:custGeom>
              <a:rect b="b" l="l" r="r" t="t"/>
              <a:pathLst>
                <a:path extrusionOk="0" h="834" w="3341">
                  <a:moveTo>
                    <a:pt x="1588" y="0"/>
                  </a:moveTo>
                  <a:cubicBezTo>
                    <a:pt x="1515" y="0"/>
                    <a:pt x="1442" y="12"/>
                    <a:pt x="1369" y="12"/>
                  </a:cubicBezTo>
                  <a:cubicBezTo>
                    <a:pt x="1260" y="12"/>
                    <a:pt x="1150" y="40"/>
                    <a:pt x="1068" y="67"/>
                  </a:cubicBezTo>
                  <a:cubicBezTo>
                    <a:pt x="958" y="95"/>
                    <a:pt x="876" y="122"/>
                    <a:pt x="794" y="149"/>
                  </a:cubicBezTo>
                  <a:cubicBezTo>
                    <a:pt x="685" y="177"/>
                    <a:pt x="630" y="204"/>
                    <a:pt x="548" y="259"/>
                  </a:cubicBezTo>
                  <a:cubicBezTo>
                    <a:pt x="411" y="314"/>
                    <a:pt x="301" y="396"/>
                    <a:pt x="192" y="478"/>
                  </a:cubicBezTo>
                  <a:cubicBezTo>
                    <a:pt x="137" y="533"/>
                    <a:pt x="82" y="560"/>
                    <a:pt x="82" y="560"/>
                  </a:cubicBezTo>
                  <a:lnTo>
                    <a:pt x="82" y="587"/>
                  </a:lnTo>
                  <a:cubicBezTo>
                    <a:pt x="0" y="697"/>
                    <a:pt x="82" y="834"/>
                    <a:pt x="219" y="834"/>
                  </a:cubicBezTo>
                  <a:cubicBezTo>
                    <a:pt x="247" y="834"/>
                    <a:pt x="301" y="834"/>
                    <a:pt x="356" y="806"/>
                  </a:cubicBezTo>
                  <a:cubicBezTo>
                    <a:pt x="438" y="806"/>
                    <a:pt x="575" y="806"/>
                    <a:pt x="685" y="779"/>
                  </a:cubicBezTo>
                  <a:lnTo>
                    <a:pt x="904" y="752"/>
                  </a:lnTo>
                  <a:cubicBezTo>
                    <a:pt x="986" y="724"/>
                    <a:pt x="1068" y="724"/>
                    <a:pt x="1150" y="724"/>
                  </a:cubicBezTo>
                  <a:cubicBezTo>
                    <a:pt x="1260" y="724"/>
                    <a:pt x="1342" y="697"/>
                    <a:pt x="1424" y="697"/>
                  </a:cubicBezTo>
                  <a:lnTo>
                    <a:pt x="2218" y="697"/>
                  </a:lnTo>
                  <a:cubicBezTo>
                    <a:pt x="2259" y="711"/>
                    <a:pt x="2300" y="711"/>
                    <a:pt x="2341" y="711"/>
                  </a:cubicBezTo>
                  <a:cubicBezTo>
                    <a:pt x="2382" y="711"/>
                    <a:pt x="2423" y="711"/>
                    <a:pt x="2464" y="724"/>
                  </a:cubicBezTo>
                  <a:cubicBezTo>
                    <a:pt x="2547" y="752"/>
                    <a:pt x="2629" y="752"/>
                    <a:pt x="2683" y="752"/>
                  </a:cubicBezTo>
                  <a:cubicBezTo>
                    <a:pt x="2848" y="779"/>
                    <a:pt x="3012" y="806"/>
                    <a:pt x="3176" y="834"/>
                  </a:cubicBezTo>
                  <a:cubicBezTo>
                    <a:pt x="3231" y="834"/>
                    <a:pt x="3258" y="806"/>
                    <a:pt x="3286" y="779"/>
                  </a:cubicBezTo>
                  <a:cubicBezTo>
                    <a:pt x="3341" y="724"/>
                    <a:pt x="3341" y="642"/>
                    <a:pt x="3286" y="615"/>
                  </a:cubicBezTo>
                  <a:cubicBezTo>
                    <a:pt x="3149" y="478"/>
                    <a:pt x="3012" y="368"/>
                    <a:pt x="2848" y="286"/>
                  </a:cubicBezTo>
                  <a:cubicBezTo>
                    <a:pt x="2683" y="204"/>
                    <a:pt x="2519" y="149"/>
                    <a:pt x="2328" y="95"/>
                  </a:cubicBezTo>
                  <a:cubicBezTo>
                    <a:pt x="2108" y="40"/>
                    <a:pt x="1917" y="12"/>
                    <a:pt x="1698" y="12"/>
                  </a:cubicBezTo>
                  <a:cubicBezTo>
                    <a:pt x="1661" y="3"/>
                    <a:pt x="1625" y="0"/>
                    <a:pt x="1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52"/>
            <p:cNvSpPr/>
            <p:nvPr/>
          </p:nvSpPr>
          <p:spPr>
            <a:xfrm>
              <a:off x="3288025" y="4968925"/>
              <a:ext cx="84225" cy="146525"/>
            </a:xfrm>
            <a:custGeom>
              <a:rect b="b" l="l" r="r" t="t"/>
              <a:pathLst>
                <a:path extrusionOk="0" h="5861" w="3369">
                  <a:moveTo>
                    <a:pt x="1671" y="1"/>
                  </a:moveTo>
                  <a:cubicBezTo>
                    <a:pt x="794" y="1"/>
                    <a:pt x="83" y="1151"/>
                    <a:pt x="0" y="2630"/>
                  </a:cubicBezTo>
                  <a:cubicBezTo>
                    <a:pt x="302" y="2712"/>
                    <a:pt x="603" y="2821"/>
                    <a:pt x="877" y="2986"/>
                  </a:cubicBezTo>
                  <a:cubicBezTo>
                    <a:pt x="630" y="3205"/>
                    <a:pt x="329" y="3424"/>
                    <a:pt x="28" y="3643"/>
                  </a:cubicBezTo>
                  <a:cubicBezTo>
                    <a:pt x="219" y="4902"/>
                    <a:pt x="877" y="5861"/>
                    <a:pt x="1671" y="5861"/>
                  </a:cubicBezTo>
                  <a:cubicBezTo>
                    <a:pt x="2602" y="5861"/>
                    <a:pt x="3368" y="4546"/>
                    <a:pt x="3368" y="2931"/>
                  </a:cubicBezTo>
                  <a:cubicBezTo>
                    <a:pt x="3368" y="1315"/>
                    <a:pt x="2602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52"/>
            <p:cNvSpPr/>
            <p:nvPr/>
          </p:nvSpPr>
          <p:spPr>
            <a:xfrm>
              <a:off x="3287550" y="5102125"/>
              <a:ext cx="83325" cy="20925"/>
            </a:xfrm>
            <a:custGeom>
              <a:rect b="b" l="l" r="r" t="t"/>
              <a:pathLst>
                <a:path extrusionOk="0" h="837" w="3333">
                  <a:moveTo>
                    <a:pt x="1608" y="0"/>
                  </a:moveTo>
                  <a:cubicBezTo>
                    <a:pt x="1535" y="0"/>
                    <a:pt x="1461" y="12"/>
                    <a:pt x="1388" y="12"/>
                  </a:cubicBezTo>
                  <a:cubicBezTo>
                    <a:pt x="1279" y="12"/>
                    <a:pt x="1169" y="40"/>
                    <a:pt x="1087" y="67"/>
                  </a:cubicBezTo>
                  <a:cubicBezTo>
                    <a:pt x="978" y="95"/>
                    <a:pt x="896" y="122"/>
                    <a:pt x="786" y="149"/>
                  </a:cubicBezTo>
                  <a:cubicBezTo>
                    <a:pt x="704" y="177"/>
                    <a:pt x="622" y="204"/>
                    <a:pt x="540" y="259"/>
                  </a:cubicBezTo>
                  <a:cubicBezTo>
                    <a:pt x="430" y="314"/>
                    <a:pt x="321" y="396"/>
                    <a:pt x="211" y="478"/>
                  </a:cubicBezTo>
                  <a:cubicBezTo>
                    <a:pt x="184" y="505"/>
                    <a:pt x="129" y="533"/>
                    <a:pt x="102" y="560"/>
                  </a:cubicBezTo>
                  <a:lnTo>
                    <a:pt x="102" y="587"/>
                  </a:lnTo>
                  <a:cubicBezTo>
                    <a:pt x="0" y="689"/>
                    <a:pt x="63" y="837"/>
                    <a:pt x="181" y="837"/>
                  </a:cubicBezTo>
                  <a:cubicBezTo>
                    <a:pt x="191" y="837"/>
                    <a:pt x="201" y="836"/>
                    <a:pt x="211" y="834"/>
                  </a:cubicBezTo>
                  <a:cubicBezTo>
                    <a:pt x="266" y="834"/>
                    <a:pt x="321" y="834"/>
                    <a:pt x="348" y="806"/>
                  </a:cubicBezTo>
                  <a:cubicBezTo>
                    <a:pt x="458" y="806"/>
                    <a:pt x="567" y="806"/>
                    <a:pt x="704" y="779"/>
                  </a:cubicBezTo>
                  <a:lnTo>
                    <a:pt x="923" y="752"/>
                  </a:lnTo>
                  <a:cubicBezTo>
                    <a:pt x="1005" y="724"/>
                    <a:pt x="1087" y="724"/>
                    <a:pt x="1169" y="724"/>
                  </a:cubicBezTo>
                  <a:cubicBezTo>
                    <a:pt x="1252" y="724"/>
                    <a:pt x="1334" y="697"/>
                    <a:pt x="1443" y="697"/>
                  </a:cubicBezTo>
                  <a:lnTo>
                    <a:pt x="2237" y="697"/>
                  </a:lnTo>
                  <a:cubicBezTo>
                    <a:pt x="2278" y="711"/>
                    <a:pt x="2319" y="711"/>
                    <a:pt x="2361" y="711"/>
                  </a:cubicBezTo>
                  <a:cubicBezTo>
                    <a:pt x="2402" y="711"/>
                    <a:pt x="2443" y="711"/>
                    <a:pt x="2484" y="724"/>
                  </a:cubicBezTo>
                  <a:cubicBezTo>
                    <a:pt x="2538" y="752"/>
                    <a:pt x="2621" y="752"/>
                    <a:pt x="2703" y="752"/>
                  </a:cubicBezTo>
                  <a:cubicBezTo>
                    <a:pt x="2840" y="779"/>
                    <a:pt x="3004" y="806"/>
                    <a:pt x="3168" y="834"/>
                  </a:cubicBezTo>
                  <a:lnTo>
                    <a:pt x="3196" y="834"/>
                  </a:lnTo>
                  <a:cubicBezTo>
                    <a:pt x="3223" y="834"/>
                    <a:pt x="3278" y="806"/>
                    <a:pt x="3305" y="779"/>
                  </a:cubicBezTo>
                  <a:cubicBezTo>
                    <a:pt x="3333" y="724"/>
                    <a:pt x="3333" y="642"/>
                    <a:pt x="3305" y="615"/>
                  </a:cubicBezTo>
                  <a:cubicBezTo>
                    <a:pt x="3168" y="478"/>
                    <a:pt x="3004" y="368"/>
                    <a:pt x="2867" y="286"/>
                  </a:cubicBezTo>
                  <a:cubicBezTo>
                    <a:pt x="2703" y="204"/>
                    <a:pt x="2511" y="149"/>
                    <a:pt x="2347" y="95"/>
                  </a:cubicBezTo>
                  <a:cubicBezTo>
                    <a:pt x="2128" y="40"/>
                    <a:pt x="1909" y="12"/>
                    <a:pt x="1717" y="12"/>
                  </a:cubicBezTo>
                  <a:cubicBezTo>
                    <a:pt x="1681" y="3"/>
                    <a:pt x="1644" y="0"/>
                    <a:pt x="1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52"/>
            <p:cNvSpPr/>
            <p:nvPr/>
          </p:nvSpPr>
          <p:spPr>
            <a:xfrm>
              <a:off x="3626875" y="4874950"/>
              <a:ext cx="127200" cy="74675"/>
            </a:xfrm>
            <a:custGeom>
              <a:rect b="b" l="l" r="r" t="t"/>
              <a:pathLst>
                <a:path extrusionOk="0" h="2987" w="5088">
                  <a:moveTo>
                    <a:pt x="3215" y="1"/>
                  </a:moveTo>
                  <a:cubicBezTo>
                    <a:pt x="3149" y="1"/>
                    <a:pt x="3081" y="3"/>
                    <a:pt x="3012" y="9"/>
                  </a:cubicBezTo>
                  <a:cubicBezTo>
                    <a:pt x="1835" y="118"/>
                    <a:pt x="849" y="1433"/>
                    <a:pt x="383" y="2555"/>
                  </a:cubicBezTo>
                  <a:cubicBezTo>
                    <a:pt x="301" y="2227"/>
                    <a:pt x="192" y="1898"/>
                    <a:pt x="27" y="1624"/>
                  </a:cubicBezTo>
                  <a:lnTo>
                    <a:pt x="27" y="1624"/>
                  </a:lnTo>
                  <a:cubicBezTo>
                    <a:pt x="0" y="2062"/>
                    <a:pt x="55" y="2528"/>
                    <a:pt x="192" y="2966"/>
                  </a:cubicBezTo>
                  <a:cubicBezTo>
                    <a:pt x="233" y="2980"/>
                    <a:pt x="276" y="2986"/>
                    <a:pt x="318" y="2986"/>
                  </a:cubicBezTo>
                  <a:cubicBezTo>
                    <a:pt x="447" y="2986"/>
                    <a:pt x="575" y="2925"/>
                    <a:pt x="657" y="2802"/>
                  </a:cubicBezTo>
                  <a:cubicBezTo>
                    <a:pt x="1424" y="1888"/>
                    <a:pt x="2420" y="1672"/>
                    <a:pt x="3211" y="1672"/>
                  </a:cubicBezTo>
                  <a:cubicBezTo>
                    <a:pt x="3890" y="1672"/>
                    <a:pt x="4417" y="1831"/>
                    <a:pt x="4518" y="1843"/>
                  </a:cubicBezTo>
                  <a:cubicBezTo>
                    <a:pt x="4546" y="1848"/>
                    <a:pt x="4575" y="1851"/>
                    <a:pt x="4602" y="1851"/>
                  </a:cubicBezTo>
                  <a:cubicBezTo>
                    <a:pt x="4868" y="1851"/>
                    <a:pt x="5088" y="1623"/>
                    <a:pt x="5038" y="1350"/>
                  </a:cubicBezTo>
                  <a:cubicBezTo>
                    <a:pt x="5012" y="935"/>
                    <a:pt x="4443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52"/>
            <p:cNvSpPr/>
            <p:nvPr/>
          </p:nvSpPr>
          <p:spPr>
            <a:xfrm>
              <a:off x="3277075" y="4875525"/>
              <a:ext cx="116400" cy="73150"/>
            </a:xfrm>
            <a:custGeom>
              <a:rect b="b" l="l" r="r" t="t"/>
              <a:pathLst>
                <a:path extrusionOk="0" h="2926" w="4656">
                  <a:moveTo>
                    <a:pt x="1575" y="0"/>
                  </a:moveTo>
                  <a:cubicBezTo>
                    <a:pt x="783" y="0"/>
                    <a:pt x="101" y="575"/>
                    <a:pt x="0" y="1382"/>
                  </a:cubicBezTo>
                  <a:cubicBezTo>
                    <a:pt x="0" y="1772"/>
                    <a:pt x="238" y="1880"/>
                    <a:pt x="426" y="1880"/>
                  </a:cubicBezTo>
                  <a:cubicBezTo>
                    <a:pt x="449" y="1880"/>
                    <a:pt x="472" y="1878"/>
                    <a:pt x="493" y="1875"/>
                  </a:cubicBezTo>
                  <a:cubicBezTo>
                    <a:pt x="586" y="1862"/>
                    <a:pt x="1101" y="1676"/>
                    <a:pt x="1772" y="1676"/>
                  </a:cubicBezTo>
                  <a:cubicBezTo>
                    <a:pt x="2489" y="1676"/>
                    <a:pt x="3385" y="1888"/>
                    <a:pt x="4135" y="2751"/>
                  </a:cubicBezTo>
                  <a:cubicBezTo>
                    <a:pt x="4229" y="2865"/>
                    <a:pt x="4350" y="2926"/>
                    <a:pt x="4443" y="2926"/>
                  </a:cubicBezTo>
                  <a:cubicBezTo>
                    <a:pt x="4484" y="2926"/>
                    <a:pt x="4520" y="2914"/>
                    <a:pt x="4546" y="2888"/>
                  </a:cubicBezTo>
                  <a:cubicBezTo>
                    <a:pt x="4628" y="2450"/>
                    <a:pt x="4655" y="1985"/>
                    <a:pt x="4600" y="1546"/>
                  </a:cubicBezTo>
                  <a:lnTo>
                    <a:pt x="4600" y="1546"/>
                  </a:lnTo>
                  <a:cubicBezTo>
                    <a:pt x="4463" y="1848"/>
                    <a:pt x="4381" y="2149"/>
                    <a:pt x="4354" y="2477"/>
                  </a:cubicBezTo>
                  <a:cubicBezTo>
                    <a:pt x="3861" y="1355"/>
                    <a:pt x="2875" y="68"/>
                    <a:pt x="1780" y="13"/>
                  </a:cubicBezTo>
                  <a:cubicBezTo>
                    <a:pt x="1711" y="4"/>
                    <a:pt x="1642" y="0"/>
                    <a:pt x="1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52"/>
            <p:cNvSpPr/>
            <p:nvPr/>
          </p:nvSpPr>
          <p:spPr>
            <a:xfrm>
              <a:off x="3397550" y="5075725"/>
              <a:ext cx="99975" cy="124450"/>
            </a:xfrm>
            <a:custGeom>
              <a:rect b="b" l="l" r="r" t="t"/>
              <a:pathLst>
                <a:path extrusionOk="0" h="4978" w="3999">
                  <a:moveTo>
                    <a:pt x="2164" y="0"/>
                  </a:moveTo>
                  <a:cubicBezTo>
                    <a:pt x="2081" y="28"/>
                    <a:pt x="2054" y="110"/>
                    <a:pt x="2081" y="192"/>
                  </a:cubicBezTo>
                  <a:lnTo>
                    <a:pt x="2081" y="274"/>
                  </a:lnTo>
                  <a:cubicBezTo>
                    <a:pt x="2081" y="329"/>
                    <a:pt x="2109" y="411"/>
                    <a:pt x="2136" y="493"/>
                  </a:cubicBezTo>
                  <a:cubicBezTo>
                    <a:pt x="2191" y="712"/>
                    <a:pt x="2218" y="931"/>
                    <a:pt x="2218" y="1151"/>
                  </a:cubicBezTo>
                  <a:lnTo>
                    <a:pt x="2218" y="1479"/>
                  </a:lnTo>
                  <a:lnTo>
                    <a:pt x="2218" y="1698"/>
                  </a:lnTo>
                  <a:cubicBezTo>
                    <a:pt x="2054" y="1643"/>
                    <a:pt x="1890" y="1643"/>
                    <a:pt x="1725" y="1616"/>
                  </a:cubicBezTo>
                  <a:cubicBezTo>
                    <a:pt x="1452" y="1616"/>
                    <a:pt x="1178" y="1643"/>
                    <a:pt x="931" y="1753"/>
                  </a:cubicBezTo>
                  <a:cubicBezTo>
                    <a:pt x="603" y="1862"/>
                    <a:pt x="356" y="2081"/>
                    <a:pt x="192" y="2355"/>
                  </a:cubicBezTo>
                  <a:cubicBezTo>
                    <a:pt x="55" y="2656"/>
                    <a:pt x="0" y="2985"/>
                    <a:pt x="55" y="3286"/>
                  </a:cubicBezTo>
                  <a:cubicBezTo>
                    <a:pt x="110" y="3587"/>
                    <a:pt x="247" y="3834"/>
                    <a:pt x="411" y="4053"/>
                  </a:cubicBezTo>
                  <a:cubicBezTo>
                    <a:pt x="548" y="4272"/>
                    <a:pt x="740" y="4436"/>
                    <a:pt x="959" y="4573"/>
                  </a:cubicBezTo>
                  <a:cubicBezTo>
                    <a:pt x="1150" y="4710"/>
                    <a:pt x="1342" y="4792"/>
                    <a:pt x="1561" y="4874"/>
                  </a:cubicBezTo>
                  <a:cubicBezTo>
                    <a:pt x="1725" y="4929"/>
                    <a:pt x="1917" y="4957"/>
                    <a:pt x="2081" y="4957"/>
                  </a:cubicBezTo>
                  <a:cubicBezTo>
                    <a:pt x="2150" y="4970"/>
                    <a:pt x="2218" y="4977"/>
                    <a:pt x="2287" y="4977"/>
                  </a:cubicBezTo>
                  <a:cubicBezTo>
                    <a:pt x="2355" y="4977"/>
                    <a:pt x="2424" y="4970"/>
                    <a:pt x="2492" y="4957"/>
                  </a:cubicBezTo>
                  <a:cubicBezTo>
                    <a:pt x="2739" y="4957"/>
                    <a:pt x="2848" y="4929"/>
                    <a:pt x="2848" y="4929"/>
                  </a:cubicBezTo>
                  <a:cubicBezTo>
                    <a:pt x="2903" y="4902"/>
                    <a:pt x="2958" y="4847"/>
                    <a:pt x="2958" y="4792"/>
                  </a:cubicBezTo>
                  <a:cubicBezTo>
                    <a:pt x="2985" y="4710"/>
                    <a:pt x="2930" y="4655"/>
                    <a:pt x="2848" y="4628"/>
                  </a:cubicBezTo>
                  <a:lnTo>
                    <a:pt x="2519" y="4601"/>
                  </a:lnTo>
                  <a:cubicBezTo>
                    <a:pt x="2437" y="4573"/>
                    <a:pt x="2300" y="4546"/>
                    <a:pt x="2191" y="4518"/>
                  </a:cubicBezTo>
                  <a:cubicBezTo>
                    <a:pt x="2027" y="4464"/>
                    <a:pt x="1890" y="4409"/>
                    <a:pt x="1753" y="4354"/>
                  </a:cubicBezTo>
                  <a:cubicBezTo>
                    <a:pt x="1616" y="4272"/>
                    <a:pt x="1479" y="4190"/>
                    <a:pt x="1342" y="4080"/>
                  </a:cubicBezTo>
                  <a:cubicBezTo>
                    <a:pt x="1178" y="3971"/>
                    <a:pt x="1068" y="3834"/>
                    <a:pt x="959" y="3670"/>
                  </a:cubicBezTo>
                  <a:cubicBezTo>
                    <a:pt x="877" y="3533"/>
                    <a:pt x="794" y="3368"/>
                    <a:pt x="767" y="3177"/>
                  </a:cubicBezTo>
                  <a:cubicBezTo>
                    <a:pt x="740" y="3012"/>
                    <a:pt x="767" y="2848"/>
                    <a:pt x="849" y="2711"/>
                  </a:cubicBezTo>
                  <a:cubicBezTo>
                    <a:pt x="904" y="2547"/>
                    <a:pt x="1041" y="2437"/>
                    <a:pt x="1178" y="2383"/>
                  </a:cubicBezTo>
                  <a:cubicBezTo>
                    <a:pt x="1342" y="2328"/>
                    <a:pt x="1534" y="2273"/>
                    <a:pt x="1725" y="2273"/>
                  </a:cubicBezTo>
                  <a:cubicBezTo>
                    <a:pt x="1782" y="2265"/>
                    <a:pt x="1838" y="2262"/>
                    <a:pt x="1894" y="2262"/>
                  </a:cubicBezTo>
                  <a:cubicBezTo>
                    <a:pt x="2029" y="2262"/>
                    <a:pt x="2165" y="2281"/>
                    <a:pt x="2300" y="2301"/>
                  </a:cubicBezTo>
                  <a:cubicBezTo>
                    <a:pt x="2465" y="2328"/>
                    <a:pt x="2656" y="2383"/>
                    <a:pt x="2821" y="2437"/>
                  </a:cubicBezTo>
                  <a:cubicBezTo>
                    <a:pt x="2958" y="2520"/>
                    <a:pt x="3094" y="2574"/>
                    <a:pt x="3231" y="2656"/>
                  </a:cubicBezTo>
                  <a:cubicBezTo>
                    <a:pt x="3368" y="2711"/>
                    <a:pt x="3450" y="2793"/>
                    <a:pt x="3533" y="2821"/>
                  </a:cubicBezTo>
                  <a:lnTo>
                    <a:pt x="3806" y="3040"/>
                  </a:lnTo>
                  <a:cubicBezTo>
                    <a:pt x="3820" y="3054"/>
                    <a:pt x="3841" y="3060"/>
                    <a:pt x="3865" y="3060"/>
                  </a:cubicBezTo>
                  <a:cubicBezTo>
                    <a:pt x="3889" y="3060"/>
                    <a:pt x="3916" y="3054"/>
                    <a:pt x="3943" y="3040"/>
                  </a:cubicBezTo>
                  <a:cubicBezTo>
                    <a:pt x="3971" y="3012"/>
                    <a:pt x="3998" y="2958"/>
                    <a:pt x="3971" y="2903"/>
                  </a:cubicBezTo>
                  <a:lnTo>
                    <a:pt x="3916" y="2821"/>
                  </a:lnTo>
                  <a:cubicBezTo>
                    <a:pt x="3889" y="2793"/>
                    <a:pt x="3834" y="2711"/>
                    <a:pt x="3752" y="2629"/>
                  </a:cubicBezTo>
                  <a:cubicBezTo>
                    <a:pt x="3669" y="2520"/>
                    <a:pt x="3560" y="2410"/>
                    <a:pt x="3478" y="2328"/>
                  </a:cubicBezTo>
                  <a:cubicBezTo>
                    <a:pt x="3341" y="2218"/>
                    <a:pt x="3177" y="2109"/>
                    <a:pt x="3040" y="2027"/>
                  </a:cubicBezTo>
                  <a:lnTo>
                    <a:pt x="2958" y="1972"/>
                  </a:lnTo>
                  <a:cubicBezTo>
                    <a:pt x="2958" y="1917"/>
                    <a:pt x="2958" y="1862"/>
                    <a:pt x="2930" y="1780"/>
                  </a:cubicBezTo>
                  <a:cubicBezTo>
                    <a:pt x="2903" y="1671"/>
                    <a:pt x="2875" y="1561"/>
                    <a:pt x="2875" y="1452"/>
                  </a:cubicBezTo>
                  <a:cubicBezTo>
                    <a:pt x="2848" y="1315"/>
                    <a:pt x="2793" y="1178"/>
                    <a:pt x="2766" y="1068"/>
                  </a:cubicBezTo>
                  <a:cubicBezTo>
                    <a:pt x="2684" y="822"/>
                    <a:pt x="2602" y="603"/>
                    <a:pt x="2492" y="384"/>
                  </a:cubicBezTo>
                  <a:cubicBezTo>
                    <a:pt x="2465" y="302"/>
                    <a:pt x="2410" y="220"/>
                    <a:pt x="2383" y="165"/>
                  </a:cubicBezTo>
                  <a:lnTo>
                    <a:pt x="2355" y="83"/>
                  </a:lnTo>
                  <a:cubicBezTo>
                    <a:pt x="2300" y="28"/>
                    <a:pt x="2246" y="0"/>
                    <a:pt x="2164" y="0"/>
                  </a:cubicBezTo>
                  <a:close/>
                </a:path>
              </a:pathLst>
            </a:custGeom>
            <a:solidFill>
              <a:srgbClr val="8946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52"/>
            <p:cNvSpPr/>
            <p:nvPr/>
          </p:nvSpPr>
          <p:spPr>
            <a:xfrm>
              <a:off x="3113475" y="4985325"/>
              <a:ext cx="100650" cy="175675"/>
            </a:xfrm>
            <a:custGeom>
              <a:rect b="b" l="l" r="r" t="t"/>
              <a:pathLst>
                <a:path extrusionOk="0" h="7027" w="4026">
                  <a:moveTo>
                    <a:pt x="510" y="0"/>
                  </a:moveTo>
                  <a:cubicBezTo>
                    <a:pt x="231" y="0"/>
                    <a:pt x="61" y="286"/>
                    <a:pt x="192" y="522"/>
                  </a:cubicBezTo>
                  <a:lnTo>
                    <a:pt x="192" y="550"/>
                  </a:lnTo>
                  <a:cubicBezTo>
                    <a:pt x="657" y="1180"/>
                    <a:pt x="1123" y="1809"/>
                    <a:pt x="1588" y="2412"/>
                  </a:cubicBezTo>
                  <a:cubicBezTo>
                    <a:pt x="1123" y="2822"/>
                    <a:pt x="630" y="3233"/>
                    <a:pt x="192" y="3644"/>
                  </a:cubicBezTo>
                  <a:cubicBezTo>
                    <a:pt x="110" y="3699"/>
                    <a:pt x="82" y="3781"/>
                    <a:pt x="55" y="3863"/>
                  </a:cubicBezTo>
                  <a:cubicBezTo>
                    <a:pt x="0" y="4082"/>
                    <a:pt x="137" y="4328"/>
                    <a:pt x="356" y="4356"/>
                  </a:cubicBezTo>
                  <a:cubicBezTo>
                    <a:pt x="931" y="4493"/>
                    <a:pt x="1479" y="4630"/>
                    <a:pt x="2026" y="4767"/>
                  </a:cubicBezTo>
                  <a:cubicBezTo>
                    <a:pt x="1862" y="5369"/>
                    <a:pt x="1698" y="5999"/>
                    <a:pt x="1534" y="6601"/>
                  </a:cubicBezTo>
                  <a:lnTo>
                    <a:pt x="1534" y="6628"/>
                  </a:lnTo>
                  <a:cubicBezTo>
                    <a:pt x="1469" y="6844"/>
                    <a:pt x="1643" y="7026"/>
                    <a:pt x="1840" y="7026"/>
                  </a:cubicBezTo>
                  <a:cubicBezTo>
                    <a:pt x="1893" y="7026"/>
                    <a:pt x="1947" y="7013"/>
                    <a:pt x="1999" y="6984"/>
                  </a:cubicBezTo>
                  <a:cubicBezTo>
                    <a:pt x="2328" y="6793"/>
                    <a:pt x="2656" y="6574"/>
                    <a:pt x="2957" y="6382"/>
                  </a:cubicBezTo>
                  <a:cubicBezTo>
                    <a:pt x="3286" y="6163"/>
                    <a:pt x="3615" y="5971"/>
                    <a:pt x="3943" y="5752"/>
                  </a:cubicBezTo>
                  <a:cubicBezTo>
                    <a:pt x="3998" y="5697"/>
                    <a:pt x="4025" y="5615"/>
                    <a:pt x="3998" y="5561"/>
                  </a:cubicBezTo>
                  <a:cubicBezTo>
                    <a:pt x="3958" y="5501"/>
                    <a:pt x="3905" y="5456"/>
                    <a:pt x="3847" y="5456"/>
                  </a:cubicBezTo>
                  <a:cubicBezTo>
                    <a:pt x="3825" y="5456"/>
                    <a:pt x="3802" y="5463"/>
                    <a:pt x="3779" y="5478"/>
                  </a:cubicBezTo>
                  <a:cubicBezTo>
                    <a:pt x="3450" y="5615"/>
                    <a:pt x="3094" y="5780"/>
                    <a:pt x="2738" y="5944"/>
                  </a:cubicBezTo>
                  <a:lnTo>
                    <a:pt x="2382" y="6108"/>
                  </a:lnTo>
                  <a:cubicBezTo>
                    <a:pt x="2547" y="5588"/>
                    <a:pt x="2711" y="5068"/>
                    <a:pt x="2903" y="4575"/>
                  </a:cubicBezTo>
                  <a:cubicBezTo>
                    <a:pt x="2957" y="4356"/>
                    <a:pt x="2848" y="4164"/>
                    <a:pt x="2629" y="4109"/>
                  </a:cubicBezTo>
                  <a:lnTo>
                    <a:pt x="1342" y="3753"/>
                  </a:lnTo>
                  <a:lnTo>
                    <a:pt x="2465" y="2768"/>
                  </a:lnTo>
                  <a:cubicBezTo>
                    <a:pt x="2601" y="2631"/>
                    <a:pt x="2629" y="2384"/>
                    <a:pt x="2492" y="2220"/>
                  </a:cubicBezTo>
                  <a:cubicBezTo>
                    <a:pt x="2109" y="1727"/>
                    <a:pt x="1698" y="1262"/>
                    <a:pt x="1315" y="796"/>
                  </a:cubicBezTo>
                  <a:lnTo>
                    <a:pt x="1315" y="796"/>
                  </a:lnTo>
                  <a:lnTo>
                    <a:pt x="1588" y="851"/>
                  </a:lnTo>
                  <a:cubicBezTo>
                    <a:pt x="1972" y="878"/>
                    <a:pt x="2355" y="933"/>
                    <a:pt x="2766" y="988"/>
                  </a:cubicBezTo>
                  <a:cubicBezTo>
                    <a:pt x="2774" y="989"/>
                    <a:pt x="2783" y="989"/>
                    <a:pt x="2791" y="989"/>
                  </a:cubicBezTo>
                  <a:cubicBezTo>
                    <a:pt x="2989" y="989"/>
                    <a:pt x="3031" y="685"/>
                    <a:pt x="2820" y="632"/>
                  </a:cubicBezTo>
                  <a:cubicBezTo>
                    <a:pt x="2437" y="522"/>
                    <a:pt x="2054" y="413"/>
                    <a:pt x="1698" y="303"/>
                  </a:cubicBezTo>
                  <a:cubicBezTo>
                    <a:pt x="1315" y="194"/>
                    <a:pt x="931" y="112"/>
                    <a:pt x="548" y="2"/>
                  </a:cubicBezTo>
                  <a:cubicBezTo>
                    <a:pt x="535" y="1"/>
                    <a:pt x="522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52"/>
            <p:cNvSpPr/>
            <p:nvPr/>
          </p:nvSpPr>
          <p:spPr>
            <a:xfrm>
              <a:off x="3379750" y="5234800"/>
              <a:ext cx="305325" cy="137875"/>
            </a:xfrm>
            <a:custGeom>
              <a:rect b="b" l="l" r="r" t="t"/>
              <a:pathLst>
                <a:path extrusionOk="0" h="5515" w="12213">
                  <a:moveTo>
                    <a:pt x="9745" y="1"/>
                  </a:moveTo>
                  <a:cubicBezTo>
                    <a:pt x="9197" y="1"/>
                    <a:pt x="8727" y="235"/>
                    <a:pt x="8270" y="483"/>
                  </a:cubicBezTo>
                  <a:cubicBezTo>
                    <a:pt x="7108" y="1146"/>
                    <a:pt x="4799" y="1851"/>
                    <a:pt x="1695" y="1851"/>
                  </a:cubicBezTo>
                  <a:cubicBezTo>
                    <a:pt x="1213" y="1851"/>
                    <a:pt x="711" y="1834"/>
                    <a:pt x="192" y="1797"/>
                  </a:cubicBezTo>
                  <a:cubicBezTo>
                    <a:pt x="0" y="1797"/>
                    <a:pt x="0" y="3796"/>
                    <a:pt x="2218" y="4836"/>
                  </a:cubicBezTo>
                  <a:cubicBezTo>
                    <a:pt x="3186" y="5290"/>
                    <a:pt x="4637" y="5515"/>
                    <a:pt x="6092" y="5515"/>
                  </a:cubicBezTo>
                  <a:cubicBezTo>
                    <a:pt x="7972" y="5515"/>
                    <a:pt x="9857" y="5139"/>
                    <a:pt x="10706" y="4398"/>
                  </a:cubicBezTo>
                  <a:cubicBezTo>
                    <a:pt x="12212" y="3057"/>
                    <a:pt x="11418" y="510"/>
                    <a:pt x="10515" y="154"/>
                  </a:cubicBezTo>
                  <a:cubicBezTo>
                    <a:pt x="10240" y="46"/>
                    <a:pt x="9985" y="1"/>
                    <a:pt x="9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52"/>
            <p:cNvSpPr/>
            <p:nvPr/>
          </p:nvSpPr>
          <p:spPr>
            <a:xfrm>
              <a:off x="3492700" y="5274250"/>
              <a:ext cx="30150" cy="97900"/>
            </a:xfrm>
            <a:custGeom>
              <a:rect b="b" l="l" r="r" t="t"/>
              <a:pathLst>
                <a:path extrusionOk="0" h="3916" w="1206">
                  <a:moveTo>
                    <a:pt x="356" y="0"/>
                  </a:moveTo>
                  <a:cubicBezTo>
                    <a:pt x="247" y="27"/>
                    <a:pt x="110" y="55"/>
                    <a:pt x="0" y="55"/>
                  </a:cubicBezTo>
                  <a:lnTo>
                    <a:pt x="822" y="3916"/>
                  </a:lnTo>
                  <a:lnTo>
                    <a:pt x="1205" y="3916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52"/>
            <p:cNvSpPr/>
            <p:nvPr/>
          </p:nvSpPr>
          <p:spPr>
            <a:xfrm>
              <a:off x="3551575" y="5258500"/>
              <a:ext cx="69150" cy="104075"/>
            </a:xfrm>
            <a:custGeom>
              <a:rect b="b" l="l" r="r" t="t"/>
              <a:pathLst>
                <a:path extrusionOk="0" h="4163" w="2766">
                  <a:moveTo>
                    <a:pt x="356" y="0"/>
                  </a:moveTo>
                  <a:cubicBezTo>
                    <a:pt x="247" y="55"/>
                    <a:pt x="137" y="82"/>
                    <a:pt x="0" y="137"/>
                  </a:cubicBezTo>
                  <a:lnTo>
                    <a:pt x="2382" y="4162"/>
                  </a:lnTo>
                  <a:lnTo>
                    <a:pt x="2766" y="4053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52"/>
            <p:cNvSpPr/>
            <p:nvPr/>
          </p:nvSpPr>
          <p:spPr>
            <a:xfrm>
              <a:off x="3428350" y="5280400"/>
              <a:ext cx="13725" cy="76700"/>
            </a:xfrm>
            <a:custGeom>
              <a:rect b="b" l="l" r="r" t="t"/>
              <a:pathLst>
                <a:path extrusionOk="0" h="3068" w="549">
                  <a:moveTo>
                    <a:pt x="165" y="1"/>
                  </a:moveTo>
                  <a:lnTo>
                    <a:pt x="1" y="2876"/>
                  </a:lnTo>
                  <a:cubicBezTo>
                    <a:pt x="83" y="2930"/>
                    <a:pt x="165" y="2958"/>
                    <a:pt x="274" y="3012"/>
                  </a:cubicBezTo>
                  <a:lnTo>
                    <a:pt x="384" y="3067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3" name="Google Shape;1663;p52"/>
          <p:cNvGrpSpPr/>
          <p:nvPr/>
        </p:nvGrpSpPr>
        <p:grpSpPr>
          <a:xfrm flipH="1" rot="630829">
            <a:off x="1929004" y="1198280"/>
            <a:ext cx="1416719" cy="1270392"/>
            <a:chOff x="637350" y="238125"/>
            <a:chExt cx="5835500" cy="5232775"/>
          </a:xfrm>
        </p:grpSpPr>
        <p:sp>
          <p:nvSpPr>
            <p:cNvPr id="1664" name="Google Shape;1664;p52"/>
            <p:cNvSpPr/>
            <p:nvPr/>
          </p:nvSpPr>
          <p:spPr>
            <a:xfrm>
              <a:off x="1548950" y="1512575"/>
              <a:ext cx="4923900" cy="3958325"/>
            </a:xfrm>
            <a:custGeom>
              <a:rect b="b" l="l" r="r" t="t"/>
              <a:pathLst>
                <a:path extrusionOk="0" h="158333" w="196956">
                  <a:moveTo>
                    <a:pt x="26029" y="0"/>
                  </a:moveTo>
                  <a:cubicBezTo>
                    <a:pt x="20512" y="17992"/>
                    <a:pt x="16553" y="33586"/>
                    <a:pt x="17273" y="57335"/>
                  </a:cubicBezTo>
                  <a:cubicBezTo>
                    <a:pt x="17993" y="81085"/>
                    <a:pt x="23030" y="121988"/>
                    <a:pt x="0" y="130264"/>
                  </a:cubicBezTo>
                  <a:cubicBezTo>
                    <a:pt x="4359" y="135052"/>
                    <a:pt x="10854" y="137044"/>
                    <a:pt x="17314" y="137044"/>
                  </a:cubicBezTo>
                  <a:cubicBezTo>
                    <a:pt x="23477" y="137044"/>
                    <a:pt x="29609" y="135231"/>
                    <a:pt x="33826" y="132303"/>
                  </a:cubicBezTo>
                  <a:lnTo>
                    <a:pt x="33826" y="132303"/>
                  </a:lnTo>
                  <a:cubicBezTo>
                    <a:pt x="33826" y="132304"/>
                    <a:pt x="32866" y="144298"/>
                    <a:pt x="27469" y="148976"/>
                  </a:cubicBezTo>
                  <a:cubicBezTo>
                    <a:pt x="31380" y="150405"/>
                    <a:pt x="35050" y="151042"/>
                    <a:pt x="38403" y="151042"/>
                  </a:cubicBezTo>
                  <a:cubicBezTo>
                    <a:pt x="46874" y="151042"/>
                    <a:pt x="53316" y="146971"/>
                    <a:pt x="56496" y="141299"/>
                  </a:cubicBezTo>
                  <a:cubicBezTo>
                    <a:pt x="56496" y="141299"/>
                    <a:pt x="63333" y="158332"/>
                    <a:pt x="90082" y="158332"/>
                  </a:cubicBezTo>
                  <a:cubicBezTo>
                    <a:pt x="134702" y="158332"/>
                    <a:pt x="140460" y="141299"/>
                    <a:pt x="140460" y="141299"/>
                  </a:cubicBezTo>
                  <a:cubicBezTo>
                    <a:pt x="143640" y="146971"/>
                    <a:pt x="150021" y="151042"/>
                    <a:pt x="158501" y="151042"/>
                  </a:cubicBezTo>
                  <a:cubicBezTo>
                    <a:pt x="161857" y="151042"/>
                    <a:pt x="165542" y="150405"/>
                    <a:pt x="169488" y="148976"/>
                  </a:cubicBezTo>
                  <a:cubicBezTo>
                    <a:pt x="164090" y="144298"/>
                    <a:pt x="163130" y="132304"/>
                    <a:pt x="163130" y="132303"/>
                  </a:cubicBezTo>
                  <a:lnTo>
                    <a:pt x="163130" y="132303"/>
                  </a:lnTo>
                  <a:cubicBezTo>
                    <a:pt x="167347" y="135231"/>
                    <a:pt x="173479" y="137044"/>
                    <a:pt x="179642" y="137044"/>
                  </a:cubicBezTo>
                  <a:cubicBezTo>
                    <a:pt x="186103" y="137044"/>
                    <a:pt x="192597" y="135052"/>
                    <a:pt x="196956" y="130264"/>
                  </a:cubicBezTo>
                  <a:cubicBezTo>
                    <a:pt x="173926" y="121988"/>
                    <a:pt x="178963" y="81085"/>
                    <a:pt x="179683" y="57335"/>
                  </a:cubicBezTo>
                  <a:cubicBezTo>
                    <a:pt x="180403" y="33586"/>
                    <a:pt x="176445" y="17992"/>
                    <a:pt x="170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52"/>
            <p:cNvSpPr/>
            <p:nvPr/>
          </p:nvSpPr>
          <p:spPr>
            <a:xfrm>
              <a:off x="1369025" y="2844000"/>
              <a:ext cx="653750" cy="919875"/>
            </a:xfrm>
            <a:custGeom>
              <a:rect b="b" l="l" r="r" t="t"/>
              <a:pathLst>
                <a:path extrusionOk="0" h="36795" w="26150">
                  <a:moveTo>
                    <a:pt x="21111" y="0"/>
                  </a:moveTo>
                  <a:cubicBezTo>
                    <a:pt x="20272" y="120"/>
                    <a:pt x="19432" y="240"/>
                    <a:pt x="18712" y="360"/>
                  </a:cubicBezTo>
                  <a:cubicBezTo>
                    <a:pt x="17633" y="600"/>
                    <a:pt x="16553" y="960"/>
                    <a:pt x="15474" y="1320"/>
                  </a:cubicBezTo>
                  <a:cubicBezTo>
                    <a:pt x="14274" y="1680"/>
                    <a:pt x="13195" y="2279"/>
                    <a:pt x="12115" y="2879"/>
                  </a:cubicBezTo>
                  <a:cubicBezTo>
                    <a:pt x="10796" y="3599"/>
                    <a:pt x="9596" y="4318"/>
                    <a:pt x="8517" y="5278"/>
                  </a:cubicBezTo>
                  <a:cubicBezTo>
                    <a:pt x="8037" y="5758"/>
                    <a:pt x="7317" y="6238"/>
                    <a:pt x="6838" y="6837"/>
                  </a:cubicBezTo>
                  <a:cubicBezTo>
                    <a:pt x="6358" y="7437"/>
                    <a:pt x="5878" y="7917"/>
                    <a:pt x="5398" y="8517"/>
                  </a:cubicBezTo>
                  <a:cubicBezTo>
                    <a:pt x="4319" y="9836"/>
                    <a:pt x="3479" y="11275"/>
                    <a:pt x="2759" y="12715"/>
                  </a:cubicBezTo>
                  <a:cubicBezTo>
                    <a:pt x="2040" y="14154"/>
                    <a:pt x="1440" y="15594"/>
                    <a:pt x="960" y="17153"/>
                  </a:cubicBezTo>
                  <a:cubicBezTo>
                    <a:pt x="600" y="18592"/>
                    <a:pt x="240" y="20152"/>
                    <a:pt x="120" y="21711"/>
                  </a:cubicBezTo>
                  <a:cubicBezTo>
                    <a:pt x="0" y="22311"/>
                    <a:pt x="0" y="23150"/>
                    <a:pt x="0" y="23870"/>
                  </a:cubicBezTo>
                  <a:lnTo>
                    <a:pt x="0" y="24830"/>
                  </a:lnTo>
                  <a:lnTo>
                    <a:pt x="120" y="25909"/>
                  </a:lnTo>
                  <a:cubicBezTo>
                    <a:pt x="120" y="26509"/>
                    <a:pt x="240" y="27229"/>
                    <a:pt x="360" y="27828"/>
                  </a:cubicBezTo>
                  <a:cubicBezTo>
                    <a:pt x="360" y="28428"/>
                    <a:pt x="480" y="29028"/>
                    <a:pt x="720" y="29508"/>
                  </a:cubicBezTo>
                  <a:cubicBezTo>
                    <a:pt x="840" y="30707"/>
                    <a:pt x="1200" y="31547"/>
                    <a:pt x="1560" y="32386"/>
                  </a:cubicBezTo>
                  <a:cubicBezTo>
                    <a:pt x="1920" y="33226"/>
                    <a:pt x="2280" y="33946"/>
                    <a:pt x="2639" y="34545"/>
                  </a:cubicBezTo>
                  <a:cubicBezTo>
                    <a:pt x="2879" y="35145"/>
                    <a:pt x="3239" y="35625"/>
                    <a:pt x="3359" y="35865"/>
                  </a:cubicBezTo>
                  <a:lnTo>
                    <a:pt x="3719" y="36345"/>
                  </a:lnTo>
                  <a:cubicBezTo>
                    <a:pt x="3899" y="36645"/>
                    <a:pt x="4169" y="36794"/>
                    <a:pt x="4439" y="36794"/>
                  </a:cubicBezTo>
                  <a:cubicBezTo>
                    <a:pt x="4708" y="36794"/>
                    <a:pt x="4978" y="36645"/>
                    <a:pt x="5158" y="36345"/>
                  </a:cubicBezTo>
                  <a:cubicBezTo>
                    <a:pt x="5158" y="36345"/>
                    <a:pt x="5278" y="36225"/>
                    <a:pt x="5518" y="35865"/>
                  </a:cubicBezTo>
                  <a:cubicBezTo>
                    <a:pt x="5638" y="35505"/>
                    <a:pt x="5878" y="35025"/>
                    <a:pt x="6118" y="34545"/>
                  </a:cubicBezTo>
                  <a:cubicBezTo>
                    <a:pt x="6358" y="33946"/>
                    <a:pt x="6598" y="33226"/>
                    <a:pt x="6957" y="32506"/>
                  </a:cubicBezTo>
                  <a:cubicBezTo>
                    <a:pt x="7437" y="31787"/>
                    <a:pt x="7797" y="30947"/>
                    <a:pt x="8157" y="30107"/>
                  </a:cubicBezTo>
                  <a:cubicBezTo>
                    <a:pt x="8517" y="29268"/>
                    <a:pt x="8997" y="28308"/>
                    <a:pt x="9476" y="27348"/>
                  </a:cubicBezTo>
                  <a:cubicBezTo>
                    <a:pt x="9956" y="26389"/>
                    <a:pt x="10556" y="25549"/>
                    <a:pt x="10916" y="24590"/>
                  </a:cubicBezTo>
                  <a:cubicBezTo>
                    <a:pt x="11156" y="24110"/>
                    <a:pt x="11516" y="23750"/>
                    <a:pt x="11755" y="23270"/>
                  </a:cubicBezTo>
                  <a:cubicBezTo>
                    <a:pt x="11995" y="22790"/>
                    <a:pt x="12235" y="22311"/>
                    <a:pt x="12475" y="21951"/>
                  </a:cubicBezTo>
                  <a:cubicBezTo>
                    <a:pt x="13075" y="20991"/>
                    <a:pt x="13675" y="20272"/>
                    <a:pt x="14274" y="19312"/>
                  </a:cubicBezTo>
                  <a:cubicBezTo>
                    <a:pt x="14754" y="18472"/>
                    <a:pt x="15354" y="17753"/>
                    <a:pt x="16074" y="16913"/>
                  </a:cubicBezTo>
                  <a:cubicBezTo>
                    <a:pt x="16673" y="16073"/>
                    <a:pt x="17273" y="15354"/>
                    <a:pt x="17873" y="14634"/>
                  </a:cubicBezTo>
                  <a:cubicBezTo>
                    <a:pt x="18233" y="14154"/>
                    <a:pt x="18473" y="13794"/>
                    <a:pt x="18832" y="13434"/>
                  </a:cubicBezTo>
                  <a:cubicBezTo>
                    <a:pt x="19072" y="13075"/>
                    <a:pt x="19432" y="12595"/>
                    <a:pt x="19672" y="12355"/>
                  </a:cubicBezTo>
                  <a:cubicBezTo>
                    <a:pt x="20272" y="11515"/>
                    <a:pt x="20991" y="10916"/>
                    <a:pt x="21471" y="10196"/>
                  </a:cubicBezTo>
                  <a:cubicBezTo>
                    <a:pt x="21951" y="9476"/>
                    <a:pt x="22431" y="8756"/>
                    <a:pt x="22911" y="8157"/>
                  </a:cubicBezTo>
                  <a:cubicBezTo>
                    <a:pt x="23390" y="7557"/>
                    <a:pt x="23750" y="7077"/>
                    <a:pt x="24110" y="6597"/>
                  </a:cubicBezTo>
                  <a:cubicBezTo>
                    <a:pt x="24590" y="6118"/>
                    <a:pt x="24950" y="5518"/>
                    <a:pt x="25430" y="4918"/>
                  </a:cubicBezTo>
                  <a:cubicBezTo>
                    <a:pt x="25669" y="4558"/>
                    <a:pt x="25789" y="4198"/>
                    <a:pt x="25789" y="3719"/>
                  </a:cubicBezTo>
                  <a:cubicBezTo>
                    <a:pt x="26149" y="2039"/>
                    <a:pt x="24950" y="360"/>
                    <a:pt x="23270" y="120"/>
                  </a:cubicBezTo>
                  <a:cubicBezTo>
                    <a:pt x="22551" y="120"/>
                    <a:pt x="21831" y="0"/>
                    <a:pt x="21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52"/>
            <p:cNvSpPr/>
            <p:nvPr/>
          </p:nvSpPr>
          <p:spPr>
            <a:xfrm>
              <a:off x="637350" y="1026775"/>
              <a:ext cx="2842800" cy="2093125"/>
            </a:xfrm>
            <a:custGeom>
              <a:rect b="b" l="l" r="r" t="t"/>
              <a:pathLst>
                <a:path extrusionOk="0" h="83725" w="113712">
                  <a:moveTo>
                    <a:pt x="59974" y="0"/>
                  </a:moveTo>
                  <a:cubicBezTo>
                    <a:pt x="5518" y="9836"/>
                    <a:pt x="0" y="80126"/>
                    <a:pt x="55056" y="83724"/>
                  </a:cubicBezTo>
                  <a:lnTo>
                    <a:pt x="113711" y="83724"/>
                  </a:lnTo>
                  <a:lnTo>
                    <a:pt x="1137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52"/>
            <p:cNvSpPr/>
            <p:nvPr/>
          </p:nvSpPr>
          <p:spPr>
            <a:xfrm>
              <a:off x="1947775" y="1170700"/>
              <a:ext cx="1136525" cy="1676325"/>
            </a:xfrm>
            <a:custGeom>
              <a:rect b="b" l="l" r="r" t="t"/>
              <a:pathLst>
                <a:path extrusionOk="0" h="67053" w="45461">
                  <a:moveTo>
                    <a:pt x="1" y="1"/>
                  </a:moveTo>
                  <a:cubicBezTo>
                    <a:pt x="1" y="1"/>
                    <a:pt x="2280" y="45581"/>
                    <a:pt x="45461" y="67052"/>
                  </a:cubicBezTo>
                  <a:lnTo>
                    <a:pt x="454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52"/>
            <p:cNvSpPr/>
            <p:nvPr/>
          </p:nvSpPr>
          <p:spPr>
            <a:xfrm>
              <a:off x="1656900" y="1131700"/>
              <a:ext cx="3967325" cy="3772425"/>
            </a:xfrm>
            <a:custGeom>
              <a:rect b="b" l="l" r="r" t="t"/>
              <a:pathLst>
                <a:path extrusionOk="0" h="150897" w="158693">
                  <a:moveTo>
                    <a:pt x="75434" y="0"/>
                  </a:moveTo>
                  <a:cubicBezTo>
                    <a:pt x="71032" y="0"/>
                    <a:pt x="66691" y="428"/>
                    <a:pt x="62494" y="1321"/>
                  </a:cubicBezTo>
                  <a:cubicBezTo>
                    <a:pt x="28788" y="8398"/>
                    <a:pt x="13915" y="33227"/>
                    <a:pt x="13915" y="33227"/>
                  </a:cubicBezTo>
                  <a:cubicBezTo>
                    <a:pt x="8877" y="40424"/>
                    <a:pt x="5278" y="48461"/>
                    <a:pt x="3479" y="56977"/>
                  </a:cubicBezTo>
                  <a:cubicBezTo>
                    <a:pt x="1320" y="67773"/>
                    <a:pt x="1" y="95481"/>
                    <a:pt x="4439" y="112633"/>
                  </a:cubicBezTo>
                  <a:cubicBezTo>
                    <a:pt x="5038" y="114912"/>
                    <a:pt x="15354" y="150897"/>
                    <a:pt x="68131" y="150897"/>
                  </a:cubicBezTo>
                  <a:cubicBezTo>
                    <a:pt x="120909" y="150897"/>
                    <a:pt x="136382" y="106756"/>
                    <a:pt x="136382" y="106756"/>
                  </a:cubicBezTo>
                  <a:cubicBezTo>
                    <a:pt x="136382" y="106756"/>
                    <a:pt x="158692" y="89243"/>
                    <a:pt x="148377" y="50620"/>
                  </a:cubicBezTo>
                  <a:cubicBezTo>
                    <a:pt x="140602" y="21307"/>
                    <a:pt x="106508" y="0"/>
                    <a:pt x="75434" y="0"/>
                  </a:cubicBezTo>
                  <a:close/>
                </a:path>
              </a:pathLst>
            </a:custGeom>
            <a:solidFill>
              <a:srgbClr val="FFDC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52"/>
            <p:cNvSpPr/>
            <p:nvPr/>
          </p:nvSpPr>
          <p:spPr>
            <a:xfrm>
              <a:off x="3480125" y="2760025"/>
              <a:ext cx="344875" cy="593775"/>
            </a:xfrm>
            <a:custGeom>
              <a:rect b="b" l="l" r="r" t="t"/>
              <a:pathLst>
                <a:path extrusionOk="0" h="23751" w="13795">
                  <a:moveTo>
                    <a:pt x="6837" y="1"/>
                  </a:moveTo>
                  <a:cubicBezTo>
                    <a:pt x="3359" y="1"/>
                    <a:pt x="360" y="4799"/>
                    <a:pt x="0" y="10796"/>
                  </a:cubicBezTo>
                  <a:cubicBezTo>
                    <a:pt x="1320" y="11036"/>
                    <a:pt x="2519" y="11516"/>
                    <a:pt x="3719" y="12115"/>
                  </a:cubicBezTo>
                  <a:cubicBezTo>
                    <a:pt x="2519" y="13075"/>
                    <a:pt x="1440" y="13915"/>
                    <a:pt x="240" y="14754"/>
                  </a:cubicBezTo>
                  <a:cubicBezTo>
                    <a:pt x="960" y="19912"/>
                    <a:pt x="3599" y="23750"/>
                    <a:pt x="6837" y="23750"/>
                  </a:cubicBezTo>
                  <a:cubicBezTo>
                    <a:pt x="10676" y="23750"/>
                    <a:pt x="13794" y="18473"/>
                    <a:pt x="13794" y="11876"/>
                  </a:cubicBezTo>
                  <a:cubicBezTo>
                    <a:pt x="13794" y="5278"/>
                    <a:pt x="10676" y="1"/>
                    <a:pt x="68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52"/>
            <p:cNvSpPr/>
            <p:nvPr/>
          </p:nvSpPr>
          <p:spPr>
            <a:xfrm>
              <a:off x="3483125" y="3305800"/>
              <a:ext cx="335875" cy="83975"/>
            </a:xfrm>
            <a:custGeom>
              <a:rect b="b" l="l" r="r" t="t"/>
              <a:pathLst>
                <a:path extrusionOk="0" h="3359" w="13435">
                  <a:moveTo>
                    <a:pt x="5518" y="0"/>
                  </a:moveTo>
                  <a:cubicBezTo>
                    <a:pt x="5038" y="0"/>
                    <a:pt x="4558" y="120"/>
                    <a:pt x="4198" y="240"/>
                  </a:cubicBezTo>
                  <a:cubicBezTo>
                    <a:pt x="3838" y="240"/>
                    <a:pt x="3479" y="360"/>
                    <a:pt x="3119" y="480"/>
                  </a:cubicBezTo>
                  <a:cubicBezTo>
                    <a:pt x="2759" y="600"/>
                    <a:pt x="2399" y="840"/>
                    <a:pt x="2039" y="960"/>
                  </a:cubicBezTo>
                  <a:cubicBezTo>
                    <a:pt x="1559" y="1200"/>
                    <a:pt x="1080" y="1440"/>
                    <a:pt x="720" y="1800"/>
                  </a:cubicBezTo>
                  <a:lnTo>
                    <a:pt x="240" y="2279"/>
                  </a:lnTo>
                  <a:cubicBezTo>
                    <a:pt x="120" y="2399"/>
                    <a:pt x="0" y="2639"/>
                    <a:pt x="120" y="2879"/>
                  </a:cubicBezTo>
                  <a:cubicBezTo>
                    <a:pt x="120" y="3119"/>
                    <a:pt x="480" y="3359"/>
                    <a:pt x="720" y="3359"/>
                  </a:cubicBezTo>
                  <a:cubicBezTo>
                    <a:pt x="960" y="3359"/>
                    <a:pt x="1200" y="3359"/>
                    <a:pt x="1320" y="3239"/>
                  </a:cubicBezTo>
                  <a:cubicBezTo>
                    <a:pt x="1499" y="3179"/>
                    <a:pt x="1709" y="3179"/>
                    <a:pt x="1949" y="3179"/>
                  </a:cubicBezTo>
                  <a:cubicBezTo>
                    <a:pt x="2189" y="3179"/>
                    <a:pt x="2459" y="3179"/>
                    <a:pt x="2759" y="3119"/>
                  </a:cubicBezTo>
                  <a:cubicBezTo>
                    <a:pt x="2879" y="3059"/>
                    <a:pt x="2999" y="3059"/>
                    <a:pt x="3134" y="3059"/>
                  </a:cubicBezTo>
                  <a:cubicBezTo>
                    <a:pt x="3269" y="3059"/>
                    <a:pt x="3419" y="3059"/>
                    <a:pt x="3599" y="2999"/>
                  </a:cubicBezTo>
                  <a:cubicBezTo>
                    <a:pt x="3958" y="2879"/>
                    <a:pt x="4318" y="2879"/>
                    <a:pt x="4558" y="2879"/>
                  </a:cubicBezTo>
                  <a:lnTo>
                    <a:pt x="5638" y="2759"/>
                  </a:lnTo>
                  <a:lnTo>
                    <a:pt x="8876" y="2759"/>
                  </a:lnTo>
                  <a:cubicBezTo>
                    <a:pt x="9236" y="2879"/>
                    <a:pt x="9596" y="2879"/>
                    <a:pt x="9956" y="2879"/>
                  </a:cubicBezTo>
                  <a:lnTo>
                    <a:pt x="10795" y="2879"/>
                  </a:lnTo>
                  <a:cubicBezTo>
                    <a:pt x="11395" y="3119"/>
                    <a:pt x="12115" y="3119"/>
                    <a:pt x="12715" y="3239"/>
                  </a:cubicBezTo>
                  <a:lnTo>
                    <a:pt x="12835" y="3239"/>
                  </a:lnTo>
                  <a:cubicBezTo>
                    <a:pt x="12955" y="3239"/>
                    <a:pt x="13194" y="3119"/>
                    <a:pt x="13314" y="3119"/>
                  </a:cubicBezTo>
                  <a:cubicBezTo>
                    <a:pt x="13434" y="2879"/>
                    <a:pt x="13434" y="2519"/>
                    <a:pt x="13314" y="2279"/>
                  </a:cubicBezTo>
                  <a:cubicBezTo>
                    <a:pt x="12715" y="1800"/>
                    <a:pt x="12115" y="1440"/>
                    <a:pt x="11515" y="1080"/>
                  </a:cubicBezTo>
                  <a:cubicBezTo>
                    <a:pt x="10795" y="720"/>
                    <a:pt x="10076" y="480"/>
                    <a:pt x="9356" y="240"/>
                  </a:cubicBezTo>
                  <a:cubicBezTo>
                    <a:pt x="8516" y="120"/>
                    <a:pt x="7677" y="0"/>
                    <a:pt x="68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52"/>
            <p:cNvSpPr/>
            <p:nvPr/>
          </p:nvSpPr>
          <p:spPr>
            <a:xfrm>
              <a:off x="2019750" y="2760025"/>
              <a:ext cx="344875" cy="593775"/>
            </a:xfrm>
            <a:custGeom>
              <a:rect b="b" l="l" r="r" t="t"/>
              <a:pathLst>
                <a:path extrusionOk="0" h="23751" w="13795">
                  <a:moveTo>
                    <a:pt x="6957" y="1"/>
                  </a:moveTo>
                  <a:cubicBezTo>
                    <a:pt x="3119" y="1"/>
                    <a:pt x="0" y="5278"/>
                    <a:pt x="0" y="11876"/>
                  </a:cubicBezTo>
                  <a:cubicBezTo>
                    <a:pt x="0" y="18473"/>
                    <a:pt x="3119" y="23750"/>
                    <a:pt x="6957" y="23750"/>
                  </a:cubicBezTo>
                  <a:cubicBezTo>
                    <a:pt x="10196" y="23750"/>
                    <a:pt x="12835" y="19912"/>
                    <a:pt x="13674" y="14754"/>
                  </a:cubicBezTo>
                  <a:cubicBezTo>
                    <a:pt x="12355" y="13915"/>
                    <a:pt x="11275" y="13075"/>
                    <a:pt x="10076" y="12115"/>
                  </a:cubicBezTo>
                  <a:cubicBezTo>
                    <a:pt x="11275" y="11516"/>
                    <a:pt x="12475" y="11036"/>
                    <a:pt x="13794" y="10796"/>
                  </a:cubicBezTo>
                  <a:cubicBezTo>
                    <a:pt x="13435" y="4799"/>
                    <a:pt x="10556" y="1"/>
                    <a:pt x="69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52"/>
            <p:cNvSpPr/>
            <p:nvPr/>
          </p:nvSpPr>
          <p:spPr>
            <a:xfrm>
              <a:off x="2019750" y="3305800"/>
              <a:ext cx="338875" cy="86975"/>
            </a:xfrm>
            <a:custGeom>
              <a:rect b="b" l="l" r="r" t="t"/>
              <a:pathLst>
                <a:path extrusionOk="0" h="3479" w="13555">
                  <a:moveTo>
                    <a:pt x="5518" y="0"/>
                  </a:moveTo>
                  <a:cubicBezTo>
                    <a:pt x="5158" y="0"/>
                    <a:pt x="4678" y="120"/>
                    <a:pt x="4318" y="240"/>
                  </a:cubicBezTo>
                  <a:cubicBezTo>
                    <a:pt x="3959" y="240"/>
                    <a:pt x="3479" y="360"/>
                    <a:pt x="3119" y="480"/>
                  </a:cubicBezTo>
                  <a:cubicBezTo>
                    <a:pt x="2879" y="600"/>
                    <a:pt x="2519" y="840"/>
                    <a:pt x="2159" y="960"/>
                  </a:cubicBezTo>
                  <a:cubicBezTo>
                    <a:pt x="1680" y="1200"/>
                    <a:pt x="1200" y="1440"/>
                    <a:pt x="840" y="1800"/>
                  </a:cubicBezTo>
                  <a:cubicBezTo>
                    <a:pt x="600" y="2039"/>
                    <a:pt x="360" y="2279"/>
                    <a:pt x="360" y="2279"/>
                  </a:cubicBezTo>
                  <a:lnTo>
                    <a:pt x="360" y="2399"/>
                  </a:lnTo>
                  <a:cubicBezTo>
                    <a:pt x="0" y="2759"/>
                    <a:pt x="360" y="3479"/>
                    <a:pt x="840" y="3479"/>
                  </a:cubicBezTo>
                  <a:cubicBezTo>
                    <a:pt x="1080" y="3359"/>
                    <a:pt x="1200" y="3359"/>
                    <a:pt x="1440" y="3359"/>
                  </a:cubicBezTo>
                  <a:cubicBezTo>
                    <a:pt x="1800" y="3239"/>
                    <a:pt x="2279" y="3239"/>
                    <a:pt x="2759" y="3119"/>
                  </a:cubicBezTo>
                  <a:lnTo>
                    <a:pt x="3719" y="3119"/>
                  </a:lnTo>
                  <a:cubicBezTo>
                    <a:pt x="4079" y="2999"/>
                    <a:pt x="4318" y="2999"/>
                    <a:pt x="4678" y="2999"/>
                  </a:cubicBezTo>
                  <a:lnTo>
                    <a:pt x="5758" y="2879"/>
                  </a:lnTo>
                  <a:lnTo>
                    <a:pt x="8996" y="2879"/>
                  </a:lnTo>
                  <a:cubicBezTo>
                    <a:pt x="9356" y="2999"/>
                    <a:pt x="9716" y="2999"/>
                    <a:pt x="9956" y="2999"/>
                  </a:cubicBezTo>
                  <a:lnTo>
                    <a:pt x="10916" y="2999"/>
                  </a:lnTo>
                  <a:cubicBezTo>
                    <a:pt x="11515" y="3119"/>
                    <a:pt x="12235" y="3239"/>
                    <a:pt x="12835" y="3359"/>
                  </a:cubicBezTo>
                  <a:lnTo>
                    <a:pt x="12955" y="3359"/>
                  </a:lnTo>
                  <a:cubicBezTo>
                    <a:pt x="13075" y="3239"/>
                    <a:pt x="13195" y="3239"/>
                    <a:pt x="13315" y="3119"/>
                  </a:cubicBezTo>
                  <a:cubicBezTo>
                    <a:pt x="13554" y="2879"/>
                    <a:pt x="13554" y="2639"/>
                    <a:pt x="13315" y="2399"/>
                  </a:cubicBezTo>
                  <a:cubicBezTo>
                    <a:pt x="12835" y="1919"/>
                    <a:pt x="12235" y="1560"/>
                    <a:pt x="11515" y="1200"/>
                  </a:cubicBezTo>
                  <a:cubicBezTo>
                    <a:pt x="10916" y="840"/>
                    <a:pt x="10196" y="600"/>
                    <a:pt x="9476" y="360"/>
                  </a:cubicBezTo>
                  <a:cubicBezTo>
                    <a:pt x="8637" y="120"/>
                    <a:pt x="7797" y="0"/>
                    <a:pt x="68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52"/>
            <p:cNvSpPr/>
            <p:nvPr/>
          </p:nvSpPr>
          <p:spPr>
            <a:xfrm>
              <a:off x="3366175" y="2392825"/>
              <a:ext cx="524800" cy="243525"/>
            </a:xfrm>
            <a:custGeom>
              <a:rect b="b" l="l" r="r" t="t"/>
              <a:pathLst>
                <a:path extrusionOk="0" h="9741" w="20992">
                  <a:moveTo>
                    <a:pt x="12787" y="0"/>
                  </a:moveTo>
                  <a:cubicBezTo>
                    <a:pt x="8265" y="0"/>
                    <a:pt x="3669" y="4152"/>
                    <a:pt x="1080" y="8092"/>
                  </a:cubicBezTo>
                  <a:cubicBezTo>
                    <a:pt x="1200" y="6652"/>
                    <a:pt x="960" y="5333"/>
                    <a:pt x="480" y="4133"/>
                  </a:cubicBezTo>
                  <a:cubicBezTo>
                    <a:pt x="120" y="5932"/>
                    <a:pt x="0" y="7732"/>
                    <a:pt x="120" y="9531"/>
                  </a:cubicBezTo>
                  <a:cubicBezTo>
                    <a:pt x="357" y="9673"/>
                    <a:pt x="631" y="9740"/>
                    <a:pt x="905" y="9740"/>
                  </a:cubicBezTo>
                  <a:cubicBezTo>
                    <a:pt x="1326" y="9740"/>
                    <a:pt x="1749" y="9582"/>
                    <a:pt x="2039" y="9291"/>
                  </a:cubicBezTo>
                  <a:cubicBezTo>
                    <a:pt x="4675" y="7191"/>
                    <a:pt x="7477" y="6522"/>
                    <a:pt x="10000" y="6522"/>
                  </a:cubicBezTo>
                  <a:cubicBezTo>
                    <a:pt x="14250" y="6522"/>
                    <a:pt x="17705" y="8421"/>
                    <a:pt x="18232" y="8571"/>
                  </a:cubicBezTo>
                  <a:cubicBezTo>
                    <a:pt x="18442" y="8634"/>
                    <a:pt x="18653" y="8664"/>
                    <a:pt x="18857" y="8664"/>
                  </a:cubicBezTo>
                  <a:cubicBezTo>
                    <a:pt x="19819" y="8664"/>
                    <a:pt x="20652" y="8001"/>
                    <a:pt x="20751" y="7012"/>
                  </a:cubicBezTo>
                  <a:cubicBezTo>
                    <a:pt x="20991" y="5213"/>
                    <a:pt x="19192" y="655"/>
                    <a:pt x="13674" y="55"/>
                  </a:cubicBezTo>
                  <a:cubicBezTo>
                    <a:pt x="13379" y="18"/>
                    <a:pt x="13083" y="0"/>
                    <a:pt x="12787" y="0"/>
                  </a:cubicBezTo>
                  <a:close/>
                </a:path>
              </a:pathLst>
            </a:custGeom>
            <a:solidFill>
              <a:srgbClr val="A83B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52"/>
            <p:cNvSpPr/>
            <p:nvPr/>
          </p:nvSpPr>
          <p:spPr>
            <a:xfrm>
              <a:off x="1938775" y="2388100"/>
              <a:ext cx="476825" cy="269900"/>
            </a:xfrm>
            <a:custGeom>
              <a:rect b="b" l="l" r="r" t="t"/>
              <a:pathLst>
                <a:path extrusionOk="0" h="10796" w="19073">
                  <a:moveTo>
                    <a:pt x="6492" y="0"/>
                  </a:moveTo>
                  <a:cubicBezTo>
                    <a:pt x="2995" y="0"/>
                    <a:pt x="118" y="2718"/>
                    <a:pt x="1" y="6241"/>
                  </a:cubicBezTo>
                  <a:cubicBezTo>
                    <a:pt x="96" y="7573"/>
                    <a:pt x="870" y="7999"/>
                    <a:pt x="1605" y="7999"/>
                  </a:cubicBezTo>
                  <a:cubicBezTo>
                    <a:pt x="1797" y="7999"/>
                    <a:pt x="1986" y="7970"/>
                    <a:pt x="2160" y="7921"/>
                  </a:cubicBezTo>
                  <a:cubicBezTo>
                    <a:pt x="2559" y="7854"/>
                    <a:pt x="5174" y="6643"/>
                    <a:pt x="8508" y="6643"/>
                  </a:cubicBezTo>
                  <a:cubicBezTo>
                    <a:pt x="11184" y="6643"/>
                    <a:pt x="14323" y="7423"/>
                    <a:pt x="17153" y="10200"/>
                  </a:cubicBezTo>
                  <a:cubicBezTo>
                    <a:pt x="17563" y="10610"/>
                    <a:pt x="18085" y="10795"/>
                    <a:pt x="18451" y="10795"/>
                  </a:cubicBezTo>
                  <a:cubicBezTo>
                    <a:pt x="18621" y="10795"/>
                    <a:pt x="18757" y="10755"/>
                    <a:pt x="18833" y="10679"/>
                  </a:cubicBezTo>
                  <a:cubicBezTo>
                    <a:pt x="19072" y="8880"/>
                    <a:pt x="19072" y="6961"/>
                    <a:pt x="18713" y="5162"/>
                  </a:cubicBezTo>
                  <a:cubicBezTo>
                    <a:pt x="18233" y="6481"/>
                    <a:pt x="17993" y="7801"/>
                    <a:pt x="17993" y="9120"/>
                  </a:cubicBezTo>
                  <a:cubicBezTo>
                    <a:pt x="15623" y="4737"/>
                    <a:pt x="11265" y="2"/>
                    <a:pt x="6881" y="2"/>
                  </a:cubicBezTo>
                  <a:cubicBezTo>
                    <a:pt x="6827" y="2"/>
                    <a:pt x="6772" y="3"/>
                    <a:pt x="6718" y="4"/>
                  </a:cubicBezTo>
                  <a:cubicBezTo>
                    <a:pt x="6642" y="2"/>
                    <a:pt x="6567" y="0"/>
                    <a:pt x="64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52"/>
            <p:cNvSpPr/>
            <p:nvPr/>
          </p:nvSpPr>
          <p:spPr>
            <a:xfrm>
              <a:off x="2466550" y="3197925"/>
              <a:ext cx="410850" cy="506725"/>
            </a:xfrm>
            <a:custGeom>
              <a:rect b="b" l="l" r="r" t="t"/>
              <a:pathLst>
                <a:path extrusionOk="0" h="20269" w="16434">
                  <a:moveTo>
                    <a:pt x="9044" y="1"/>
                  </a:moveTo>
                  <a:cubicBezTo>
                    <a:pt x="8644" y="1"/>
                    <a:pt x="8241" y="368"/>
                    <a:pt x="8397" y="837"/>
                  </a:cubicBezTo>
                  <a:lnTo>
                    <a:pt x="8517" y="1197"/>
                  </a:lnTo>
                  <a:cubicBezTo>
                    <a:pt x="8517" y="1437"/>
                    <a:pt x="8637" y="1676"/>
                    <a:pt x="8757" y="2036"/>
                  </a:cubicBezTo>
                  <a:cubicBezTo>
                    <a:pt x="8877" y="2876"/>
                    <a:pt x="8997" y="3836"/>
                    <a:pt x="8997" y="4675"/>
                  </a:cubicBezTo>
                  <a:lnTo>
                    <a:pt x="8997" y="6115"/>
                  </a:lnTo>
                  <a:lnTo>
                    <a:pt x="8997" y="6954"/>
                  </a:lnTo>
                  <a:cubicBezTo>
                    <a:pt x="8397" y="6714"/>
                    <a:pt x="7677" y="6714"/>
                    <a:pt x="7078" y="6594"/>
                  </a:cubicBezTo>
                  <a:cubicBezTo>
                    <a:pt x="5878" y="6594"/>
                    <a:pt x="4799" y="6714"/>
                    <a:pt x="3719" y="7194"/>
                  </a:cubicBezTo>
                  <a:cubicBezTo>
                    <a:pt x="2520" y="7674"/>
                    <a:pt x="1440" y="8514"/>
                    <a:pt x="840" y="9713"/>
                  </a:cubicBezTo>
                  <a:cubicBezTo>
                    <a:pt x="241" y="10793"/>
                    <a:pt x="1" y="12112"/>
                    <a:pt x="241" y="13431"/>
                  </a:cubicBezTo>
                  <a:cubicBezTo>
                    <a:pt x="480" y="14511"/>
                    <a:pt x="960" y="15590"/>
                    <a:pt x="1680" y="16550"/>
                  </a:cubicBezTo>
                  <a:cubicBezTo>
                    <a:pt x="2280" y="17390"/>
                    <a:pt x="2999" y="18109"/>
                    <a:pt x="3959" y="18709"/>
                  </a:cubicBezTo>
                  <a:cubicBezTo>
                    <a:pt x="4679" y="19189"/>
                    <a:pt x="5518" y="19549"/>
                    <a:pt x="6358" y="19789"/>
                  </a:cubicBezTo>
                  <a:cubicBezTo>
                    <a:pt x="7078" y="20029"/>
                    <a:pt x="7797" y="20149"/>
                    <a:pt x="8517" y="20268"/>
                  </a:cubicBezTo>
                  <a:lnTo>
                    <a:pt x="10196" y="20268"/>
                  </a:lnTo>
                  <a:cubicBezTo>
                    <a:pt x="11036" y="20149"/>
                    <a:pt x="11636" y="20029"/>
                    <a:pt x="11636" y="20029"/>
                  </a:cubicBezTo>
                  <a:cubicBezTo>
                    <a:pt x="11876" y="20029"/>
                    <a:pt x="12115" y="19789"/>
                    <a:pt x="12115" y="19549"/>
                  </a:cubicBezTo>
                  <a:cubicBezTo>
                    <a:pt x="12235" y="19189"/>
                    <a:pt x="11995" y="18949"/>
                    <a:pt x="11636" y="18829"/>
                  </a:cubicBezTo>
                  <a:lnTo>
                    <a:pt x="10316" y="18709"/>
                  </a:lnTo>
                  <a:cubicBezTo>
                    <a:pt x="9956" y="18589"/>
                    <a:pt x="9477" y="18589"/>
                    <a:pt x="8997" y="18349"/>
                  </a:cubicBezTo>
                  <a:cubicBezTo>
                    <a:pt x="8397" y="18229"/>
                    <a:pt x="7797" y="17989"/>
                    <a:pt x="7198" y="17750"/>
                  </a:cubicBezTo>
                  <a:cubicBezTo>
                    <a:pt x="6598" y="17390"/>
                    <a:pt x="5998" y="17030"/>
                    <a:pt x="5518" y="16670"/>
                  </a:cubicBezTo>
                  <a:cubicBezTo>
                    <a:pt x="4918" y="16190"/>
                    <a:pt x="4439" y="15590"/>
                    <a:pt x="3959" y="14991"/>
                  </a:cubicBezTo>
                  <a:cubicBezTo>
                    <a:pt x="3599" y="14391"/>
                    <a:pt x="3359" y="13671"/>
                    <a:pt x="3239" y="12952"/>
                  </a:cubicBezTo>
                  <a:cubicBezTo>
                    <a:pt x="3119" y="12232"/>
                    <a:pt x="3119" y="11632"/>
                    <a:pt x="3479" y="11032"/>
                  </a:cubicBezTo>
                  <a:cubicBezTo>
                    <a:pt x="3839" y="10433"/>
                    <a:pt x="4319" y="9953"/>
                    <a:pt x="5038" y="9713"/>
                  </a:cubicBezTo>
                  <a:cubicBezTo>
                    <a:pt x="5638" y="9473"/>
                    <a:pt x="6478" y="9233"/>
                    <a:pt x="7198" y="9233"/>
                  </a:cubicBezTo>
                  <a:cubicBezTo>
                    <a:pt x="8037" y="9233"/>
                    <a:pt x="8757" y="9233"/>
                    <a:pt x="9596" y="9353"/>
                  </a:cubicBezTo>
                  <a:cubicBezTo>
                    <a:pt x="10316" y="9593"/>
                    <a:pt x="10916" y="9713"/>
                    <a:pt x="11636" y="9953"/>
                  </a:cubicBezTo>
                  <a:cubicBezTo>
                    <a:pt x="12235" y="10193"/>
                    <a:pt x="12835" y="10433"/>
                    <a:pt x="13315" y="10793"/>
                  </a:cubicBezTo>
                  <a:cubicBezTo>
                    <a:pt x="13915" y="11032"/>
                    <a:pt x="14274" y="11392"/>
                    <a:pt x="14514" y="11512"/>
                  </a:cubicBezTo>
                  <a:lnTo>
                    <a:pt x="15594" y="12352"/>
                  </a:lnTo>
                  <a:cubicBezTo>
                    <a:pt x="15714" y="12412"/>
                    <a:pt x="15834" y="12442"/>
                    <a:pt x="15939" y="12442"/>
                  </a:cubicBezTo>
                  <a:cubicBezTo>
                    <a:pt x="16044" y="12442"/>
                    <a:pt x="16134" y="12412"/>
                    <a:pt x="16194" y="12352"/>
                  </a:cubicBezTo>
                  <a:cubicBezTo>
                    <a:pt x="16434" y="12232"/>
                    <a:pt x="16314" y="11872"/>
                    <a:pt x="16194" y="11752"/>
                  </a:cubicBezTo>
                  <a:lnTo>
                    <a:pt x="15954" y="11392"/>
                  </a:lnTo>
                  <a:cubicBezTo>
                    <a:pt x="15834" y="11272"/>
                    <a:pt x="15594" y="10912"/>
                    <a:pt x="15354" y="10673"/>
                  </a:cubicBezTo>
                  <a:cubicBezTo>
                    <a:pt x="14994" y="10193"/>
                    <a:pt x="14514" y="9833"/>
                    <a:pt x="14155" y="9473"/>
                  </a:cubicBezTo>
                  <a:cubicBezTo>
                    <a:pt x="13555" y="8993"/>
                    <a:pt x="12955" y="8514"/>
                    <a:pt x="12355" y="8154"/>
                  </a:cubicBezTo>
                  <a:lnTo>
                    <a:pt x="11995" y="7914"/>
                  </a:lnTo>
                  <a:lnTo>
                    <a:pt x="11995" y="7194"/>
                  </a:lnTo>
                  <a:cubicBezTo>
                    <a:pt x="11876" y="6714"/>
                    <a:pt x="11876" y="6234"/>
                    <a:pt x="11756" y="5755"/>
                  </a:cubicBezTo>
                  <a:cubicBezTo>
                    <a:pt x="11636" y="5275"/>
                    <a:pt x="11516" y="4795"/>
                    <a:pt x="11276" y="4315"/>
                  </a:cubicBezTo>
                  <a:cubicBezTo>
                    <a:pt x="11036" y="3356"/>
                    <a:pt x="10676" y="2396"/>
                    <a:pt x="10196" y="1556"/>
                  </a:cubicBezTo>
                  <a:cubicBezTo>
                    <a:pt x="10076" y="1197"/>
                    <a:pt x="9836" y="957"/>
                    <a:pt x="9716" y="717"/>
                  </a:cubicBezTo>
                  <a:lnTo>
                    <a:pt x="9596" y="357"/>
                  </a:lnTo>
                  <a:cubicBezTo>
                    <a:pt x="9471" y="106"/>
                    <a:pt x="9258" y="1"/>
                    <a:pt x="9044" y="1"/>
                  </a:cubicBezTo>
                  <a:close/>
                </a:path>
              </a:pathLst>
            </a:custGeom>
            <a:solidFill>
              <a:srgbClr val="D18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52"/>
            <p:cNvSpPr/>
            <p:nvPr/>
          </p:nvSpPr>
          <p:spPr>
            <a:xfrm>
              <a:off x="2244650" y="3762150"/>
              <a:ext cx="1379425" cy="702050"/>
            </a:xfrm>
            <a:custGeom>
              <a:rect b="b" l="l" r="r" t="t"/>
              <a:pathLst>
                <a:path extrusionOk="0" h="28082" w="55177">
                  <a:moveTo>
                    <a:pt x="36357" y="0"/>
                  </a:moveTo>
                  <a:cubicBezTo>
                    <a:pt x="35483" y="0"/>
                    <a:pt x="34561" y="32"/>
                    <a:pt x="33586" y="98"/>
                  </a:cubicBezTo>
                  <a:cubicBezTo>
                    <a:pt x="19432" y="1058"/>
                    <a:pt x="0" y="12813"/>
                    <a:pt x="13435" y="23488"/>
                  </a:cubicBezTo>
                  <a:cubicBezTo>
                    <a:pt x="17607" y="26778"/>
                    <a:pt x="26074" y="28082"/>
                    <a:pt x="33951" y="28082"/>
                  </a:cubicBezTo>
                  <a:cubicBezTo>
                    <a:pt x="37849" y="28082"/>
                    <a:pt x="41603" y="27763"/>
                    <a:pt x="44621" y="27207"/>
                  </a:cubicBezTo>
                  <a:cubicBezTo>
                    <a:pt x="53737" y="25528"/>
                    <a:pt x="55177" y="18690"/>
                    <a:pt x="53018" y="12093"/>
                  </a:cubicBezTo>
                  <a:cubicBezTo>
                    <a:pt x="51007" y="5839"/>
                    <a:pt x="48165" y="0"/>
                    <a:pt x="36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52"/>
            <p:cNvSpPr/>
            <p:nvPr/>
          </p:nvSpPr>
          <p:spPr>
            <a:xfrm>
              <a:off x="2601500" y="3994300"/>
              <a:ext cx="1025575" cy="468200"/>
            </a:xfrm>
            <a:custGeom>
              <a:rect b="b" l="l" r="r" t="t"/>
              <a:pathLst>
                <a:path extrusionOk="0" h="18728" w="41023">
                  <a:moveTo>
                    <a:pt x="29539" y="0"/>
                  </a:moveTo>
                  <a:cubicBezTo>
                    <a:pt x="17049" y="0"/>
                    <a:pt x="3163" y="8260"/>
                    <a:pt x="0" y="14682"/>
                  </a:cubicBezTo>
                  <a:cubicBezTo>
                    <a:pt x="4364" y="17565"/>
                    <a:pt x="12220" y="18727"/>
                    <a:pt x="19557" y="18727"/>
                  </a:cubicBezTo>
                  <a:cubicBezTo>
                    <a:pt x="23515" y="18727"/>
                    <a:pt x="27321" y="18389"/>
                    <a:pt x="30347" y="17801"/>
                  </a:cubicBezTo>
                  <a:cubicBezTo>
                    <a:pt x="39463" y="16242"/>
                    <a:pt x="41023" y="9284"/>
                    <a:pt x="38744" y="2687"/>
                  </a:cubicBezTo>
                  <a:cubicBezTo>
                    <a:pt x="38744" y="2327"/>
                    <a:pt x="38624" y="2088"/>
                    <a:pt x="38504" y="1728"/>
                  </a:cubicBezTo>
                  <a:cubicBezTo>
                    <a:pt x="35732" y="523"/>
                    <a:pt x="32680" y="0"/>
                    <a:pt x="295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52"/>
            <p:cNvSpPr/>
            <p:nvPr/>
          </p:nvSpPr>
          <p:spPr>
            <a:xfrm>
              <a:off x="3738000" y="3030850"/>
              <a:ext cx="209950" cy="286975"/>
            </a:xfrm>
            <a:custGeom>
              <a:rect b="b" l="l" r="r" t="t"/>
              <a:pathLst>
                <a:path extrusionOk="0" h="11479" w="8398">
                  <a:moveTo>
                    <a:pt x="7899" y="1"/>
                  </a:moveTo>
                  <a:cubicBezTo>
                    <a:pt x="6933" y="1"/>
                    <a:pt x="3764" y="1534"/>
                    <a:pt x="2280" y="3442"/>
                  </a:cubicBezTo>
                  <a:cubicBezTo>
                    <a:pt x="1200" y="6080"/>
                    <a:pt x="481" y="8719"/>
                    <a:pt x="1" y="11478"/>
                  </a:cubicBezTo>
                  <a:cubicBezTo>
                    <a:pt x="6118" y="8000"/>
                    <a:pt x="8397" y="563"/>
                    <a:pt x="8157" y="83"/>
                  </a:cubicBezTo>
                  <a:cubicBezTo>
                    <a:pt x="8115" y="27"/>
                    <a:pt x="8026" y="1"/>
                    <a:pt x="78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52"/>
            <p:cNvSpPr/>
            <p:nvPr/>
          </p:nvSpPr>
          <p:spPr>
            <a:xfrm>
              <a:off x="1905800" y="3030850"/>
              <a:ext cx="209925" cy="286975"/>
            </a:xfrm>
            <a:custGeom>
              <a:rect b="b" l="l" r="r" t="t"/>
              <a:pathLst>
                <a:path extrusionOk="0" h="11479" w="8397">
                  <a:moveTo>
                    <a:pt x="581" y="1"/>
                  </a:moveTo>
                  <a:cubicBezTo>
                    <a:pt x="465" y="1"/>
                    <a:pt x="388" y="27"/>
                    <a:pt x="360" y="83"/>
                  </a:cubicBezTo>
                  <a:cubicBezTo>
                    <a:pt x="0" y="563"/>
                    <a:pt x="2399" y="8000"/>
                    <a:pt x="8397" y="11478"/>
                  </a:cubicBezTo>
                  <a:cubicBezTo>
                    <a:pt x="7917" y="8719"/>
                    <a:pt x="7197" y="6080"/>
                    <a:pt x="6238" y="3442"/>
                  </a:cubicBezTo>
                  <a:cubicBezTo>
                    <a:pt x="4648" y="1534"/>
                    <a:pt x="1466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52"/>
            <p:cNvSpPr/>
            <p:nvPr/>
          </p:nvSpPr>
          <p:spPr>
            <a:xfrm>
              <a:off x="1911800" y="238125"/>
              <a:ext cx="4123250" cy="2742300"/>
            </a:xfrm>
            <a:custGeom>
              <a:rect b="b" l="l" r="r" t="t"/>
              <a:pathLst>
                <a:path extrusionOk="0" h="109692" w="164930">
                  <a:moveTo>
                    <a:pt x="69690" y="0"/>
                  </a:moveTo>
                  <a:cubicBezTo>
                    <a:pt x="15953" y="0"/>
                    <a:pt x="0" y="33825"/>
                    <a:pt x="0" y="33825"/>
                  </a:cubicBezTo>
                  <a:cubicBezTo>
                    <a:pt x="0" y="33825"/>
                    <a:pt x="960" y="36464"/>
                    <a:pt x="3599" y="42342"/>
                  </a:cubicBezTo>
                  <a:cubicBezTo>
                    <a:pt x="22476" y="87776"/>
                    <a:pt x="68191" y="109692"/>
                    <a:pt x="110978" y="109692"/>
                  </a:cubicBezTo>
                  <a:cubicBezTo>
                    <a:pt x="116312" y="109692"/>
                    <a:pt x="121600" y="109351"/>
                    <a:pt x="126786" y="108673"/>
                  </a:cubicBezTo>
                  <a:lnTo>
                    <a:pt x="151975" y="108673"/>
                  </a:lnTo>
                  <a:cubicBezTo>
                    <a:pt x="151975" y="108673"/>
                    <a:pt x="164929" y="78686"/>
                    <a:pt x="156893" y="52298"/>
                  </a:cubicBezTo>
                  <a:cubicBezTo>
                    <a:pt x="148736" y="25909"/>
                    <a:pt x="116950" y="0"/>
                    <a:pt x="696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52"/>
            <p:cNvSpPr/>
            <p:nvPr/>
          </p:nvSpPr>
          <p:spPr>
            <a:xfrm>
              <a:off x="4367725" y="2847000"/>
              <a:ext cx="656750" cy="917050"/>
            </a:xfrm>
            <a:custGeom>
              <a:rect b="b" l="l" r="r" t="t"/>
              <a:pathLst>
                <a:path extrusionOk="0" h="36682" w="26270">
                  <a:moveTo>
                    <a:pt x="21232" y="0"/>
                  </a:moveTo>
                  <a:cubicBezTo>
                    <a:pt x="20392" y="0"/>
                    <a:pt x="19553" y="120"/>
                    <a:pt x="18713" y="240"/>
                  </a:cubicBezTo>
                  <a:cubicBezTo>
                    <a:pt x="17633" y="480"/>
                    <a:pt x="16674" y="720"/>
                    <a:pt x="15714" y="1080"/>
                  </a:cubicBezTo>
                  <a:cubicBezTo>
                    <a:pt x="14515" y="1560"/>
                    <a:pt x="13315" y="2039"/>
                    <a:pt x="12236" y="2639"/>
                  </a:cubicBezTo>
                  <a:cubicBezTo>
                    <a:pt x="11036" y="3359"/>
                    <a:pt x="9837" y="4198"/>
                    <a:pt x="8757" y="5038"/>
                  </a:cubicBezTo>
                  <a:cubicBezTo>
                    <a:pt x="8157" y="5518"/>
                    <a:pt x="7438" y="5998"/>
                    <a:pt x="6958" y="6597"/>
                  </a:cubicBezTo>
                  <a:cubicBezTo>
                    <a:pt x="6598" y="7197"/>
                    <a:pt x="5998" y="7677"/>
                    <a:pt x="5519" y="8397"/>
                  </a:cubicBezTo>
                  <a:cubicBezTo>
                    <a:pt x="4559" y="9596"/>
                    <a:pt x="3599" y="11035"/>
                    <a:pt x="2880" y="12475"/>
                  </a:cubicBezTo>
                  <a:cubicBezTo>
                    <a:pt x="2160" y="13914"/>
                    <a:pt x="1560" y="15354"/>
                    <a:pt x="1080" y="16913"/>
                  </a:cubicBezTo>
                  <a:cubicBezTo>
                    <a:pt x="721" y="18472"/>
                    <a:pt x="361" y="19912"/>
                    <a:pt x="241" y="21471"/>
                  </a:cubicBezTo>
                  <a:cubicBezTo>
                    <a:pt x="121" y="22071"/>
                    <a:pt x="121" y="22910"/>
                    <a:pt x="121" y="23630"/>
                  </a:cubicBezTo>
                  <a:cubicBezTo>
                    <a:pt x="121" y="23990"/>
                    <a:pt x="1" y="24350"/>
                    <a:pt x="121" y="24710"/>
                  </a:cubicBezTo>
                  <a:cubicBezTo>
                    <a:pt x="241" y="24949"/>
                    <a:pt x="241" y="25309"/>
                    <a:pt x="241" y="25669"/>
                  </a:cubicBezTo>
                  <a:cubicBezTo>
                    <a:pt x="361" y="26269"/>
                    <a:pt x="361" y="26989"/>
                    <a:pt x="481" y="27588"/>
                  </a:cubicBezTo>
                  <a:cubicBezTo>
                    <a:pt x="481" y="28188"/>
                    <a:pt x="601" y="28788"/>
                    <a:pt x="841" y="29388"/>
                  </a:cubicBezTo>
                  <a:cubicBezTo>
                    <a:pt x="1080" y="30347"/>
                    <a:pt x="1440" y="31307"/>
                    <a:pt x="1680" y="32386"/>
                  </a:cubicBezTo>
                  <a:cubicBezTo>
                    <a:pt x="2040" y="33226"/>
                    <a:pt x="2520" y="33946"/>
                    <a:pt x="2760" y="34545"/>
                  </a:cubicBezTo>
                  <a:cubicBezTo>
                    <a:pt x="3120" y="35145"/>
                    <a:pt x="3359" y="35505"/>
                    <a:pt x="3599" y="35865"/>
                  </a:cubicBezTo>
                  <a:lnTo>
                    <a:pt x="3959" y="36345"/>
                  </a:lnTo>
                  <a:cubicBezTo>
                    <a:pt x="3959" y="36345"/>
                    <a:pt x="4079" y="36465"/>
                    <a:pt x="4199" y="36584"/>
                  </a:cubicBezTo>
                  <a:cubicBezTo>
                    <a:pt x="4333" y="36651"/>
                    <a:pt x="4467" y="36681"/>
                    <a:pt x="4596" y="36681"/>
                  </a:cubicBezTo>
                  <a:cubicBezTo>
                    <a:pt x="4928" y="36681"/>
                    <a:pt x="5226" y="36484"/>
                    <a:pt x="5399" y="36225"/>
                  </a:cubicBezTo>
                  <a:lnTo>
                    <a:pt x="5638" y="35745"/>
                  </a:lnTo>
                  <a:cubicBezTo>
                    <a:pt x="5758" y="35385"/>
                    <a:pt x="5998" y="34905"/>
                    <a:pt x="6238" y="34425"/>
                  </a:cubicBezTo>
                  <a:cubicBezTo>
                    <a:pt x="6478" y="33946"/>
                    <a:pt x="6838" y="33106"/>
                    <a:pt x="7198" y="32386"/>
                  </a:cubicBezTo>
                  <a:cubicBezTo>
                    <a:pt x="7558" y="31667"/>
                    <a:pt x="7918" y="30827"/>
                    <a:pt x="8277" y="29987"/>
                  </a:cubicBezTo>
                  <a:cubicBezTo>
                    <a:pt x="8637" y="29028"/>
                    <a:pt x="9237" y="28188"/>
                    <a:pt x="9597" y="27228"/>
                  </a:cubicBezTo>
                  <a:cubicBezTo>
                    <a:pt x="10077" y="26269"/>
                    <a:pt x="10676" y="25429"/>
                    <a:pt x="11156" y="24470"/>
                  </a:cubicBezTo>
                  <a:cubicBezTo>
                    <a:pt x="11396" y="23990"/>
                    <a:pt x="11636" y="23630"/>
                    <a:pt x="11876" y="23150"/>
                  </a:cubicBezTo>
                  <a:cubicBezTo>
                    <a:pt x="12116" y="22670"/>
                    <a:pt x="12476" y="22191"/>
                    <a:pt x="12715" y="21831"/>
                  </a:cubicBezTo>
                  <a:cubicBezTo>
                    <a:pt x="13315" y="20871"/>
                    <a:pt x="13915" y="20152"/>
                    <a:pt x="14395" y="19192"/>
                  </a:cubicBezTo>
                  <a:cubicBezTo>
                    <a:pt x="14994" y="18352"/>
                    <a:pt x="15594" y="17633"/>
                    <a:pt x="16194" y="16793"/>
                  </a:cubicBezTo>
                  <a:cubicBezTo>
                    <a:pt x="16914" y="15953"/>
                    <a:pt x="17393" y="15234"/>
                    <a:pt x="18113" y="14514"/>
                  </a:cubicBezTo>
                  <a:cubicBezTo>
                    <a:pt x="18353" y="14034"/>
                    <a:pt x="18713" y="13674"/>
                    <a:pt x="18953" y="13314"/>
                  </a:cubicBezTo>
                  <a:cubicBezTo>
                    <a:pt x="19313" y="12955"/>
                    <a:pt x="19553" y="12475"/>
                    <a:pt x="19912" y="12235"/>
                  </a:cubicBezTo>
                  <a:cubicBezTo>
                    <a:pt x="20512" y="11395"/>
                    <a:pt x="21112" y="10796"/>
                    <a:pt x="21592" y="10076"/>
                  </a:cubicBezTo>
                  <a:cubicBezTo>
                    <a:pt x="22071" y="9356"/>
                    <a:pt x="22671" y="8636"/>
                    <a:pt x="23151" y="8037"/>
                  </a:cubicBezTo>
                  <a:cubicBezTo>
                    <a:pt x="23631" y="7437"/>
                    <a:pt x="23991" y="6957"/>
                    <a:pt x="24350" y="6477"/>
                  </a:cubicBezTo>
                  <a:cubicBezTo>
                    <a:pt x="25190" y="5518"/>
                    <a:pt x="25550" y="4798"/>
                    <a:pt x="25550" y="4798"/>
                  </a:cubicBezTo>
                  <a:cubicBezTo>
                    <a:pt x="25790" y="4438"/>
                    <a:pt x="25910" y="4078"/>
                    <a:pt x="26030" y="3599"/>
                  </a:cubicBezTo>
                  <a:cubicBezTo>
                    <a:pt x="26270" y="1799"/>
                    <a:pt x="24950" y="240"/>
                    <a:pt x="23271" y="120"/>
                  </a:cubicBezTo>
                  <a:cubicBezTo>
                    <a:pt x="22551" y="0"/>
                    <a:pt x="21832" y="0"/>
                    <a:pt x="21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52"/>
            <p:cNvSpPr/>
            <p:nvPr/>
          </p:nvSpPr>
          <p:spPr>
            <a:xfrm>
              <a:off x="4946475" y="2717025"/>
              <a:ext cx="958625" cy="1082125"/>
            </a:xfrm>
            <a:custGeom>
              <a:rect b="b" l="l" r="r" t="t"/>
              <a:pathLst>
                <a:path extrusionOk="0" h="43285" w="38345">
                  <a:moveTo>
                    <a:pt x="18616" y="0"/>
                  </a:moveTo>
                  <a:cubicBezTo>
                    <a:pt x="10152" y="0"/>
                    <a:pt x="1886" y="7405"/>
                    <a:pt x="1" y="14675"/>
                  </a:cubicBezTo>
                  <a:lnTo>
                    <a:pt x="2160" y="42503"/>
                  </a:lnTo>
                  <a:cubicBezTo>
                    <a:pt x="4227" y="43037"/>
                    <a:pt x="6203" y="43285"/>
                    <a:pt x="8083" y="43285"/>
                  </a:cubicBezTo>
                  <a:cubicBezTo>
                    <a:pt x="29435" y="43285"/>
                    <a:pt x="38344" y="11289"/>
                    <a:pt x="26989" y="2800"/>
                  </a:cubicBezTo>
                  <a:cubicBezTo>
                    <a:pt x="24333" y="838"/>
                    <a:pt x="21463" y="0"/>
                    <a:pt x="18616" y="0"/>
                  </a:cubicBezTo>
                  <a:close/>
                </a:path>
              </a:pathLst>
            </a:custGeom>
            <a:solidFill>
              <a:srgbClr val="FFDC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52"/>
            <p:cNvSpPr/>
            <p:nvPr/>
          </p:nvSpPr>
          <p:spPr>
            <a:xfrm>
              <a:off x="5078425" y="2999925"/>
              <a:ext cx="440850" cy="442875"/>
            </a:xfrm>
            <a:custGeom>
              <a:rect b="b" l="l" r="r" t="t"/>
              <a:pathLst>
                <a:path extrusionOk="0" h="17715" w="17634">
                  <a:moveTo>
                    <a:pt x="14035" y="1"/>
                  </a:moveTo>
                  <a:cubicBezTo>
                    <a:pt x="13075" y="1"/>
                    <a:pt x="11996" y="121"/>
                    <a:pt x="11036" y="360"/>
                  </a:cubicBezTo>
                  <a:cubicBezTo>
                    <a:pt x="8997" y="840"/>
                    <a:pt x="7198" y="1800"/>
                    <a:pt x="5638" y="3359"/>
                  </a:cubicBezTo>
                  <a:cubicBezTo>
                    <a:pt x="4199" y="4798"/>
                    <a:pt x="3119" y="6478"/>
                    <a:pt x="2280" y="8277"/>
                  </a:cubicBezTo>
                  <a:cubicBezTo>
                    <a:pt x="1320" y="10076"/>
                    <a:pt x="600" y="11995"/>
                    <a:pt x="121" y="14035"/>
                  </a:cubicBezTo>
                  <a:lnTo>
                    <a:pt x="121" y="14274"/>
                  </a:lnTo>
                  <a:cubicBezTo>
                    <a:pt x="1" y="15114"/>
                    <a:pt x="480" y="15834"/>
                    <a:pt x="1320" y="16194"/>
                  </a:cubicBezTo>
                  <a:cubicBezTo>
                    <a:pt x="1536" y="16275"/>
                    <a:pt x="1752" y="16313"/>
                    <a:pt x="1963" y="16313"/>
                  </a:cubicBezTo>
                  <a:cubicBezTo>
                    <a:pt x="2687" y="16313"/>
                    <a:pt x="3347" y="15858"/>
                    <a:pt x="3719" y="15114"/>
                  </a:cubicBezTo>
                  <a:cubicBezTo>
                    <a:pt x="4079" y="14154"/>
                    <a:pt x="4799" y="13195"/>
                    <a:pt x="5758" y="12715"/>
                  </a:cubicBezTo>
                  <a:cubicBezTo>
                    <a:pt x="6838" y="12115"/>
                    <a:pt x="8037" y="11875"/>
                    <a:pt x="9237" y="11875"/>
                  </a:cubicBezTo>
                  <a:cubicBezTo>
                    <a:pt x="10436" y="11995"/>
                    <a:pt x="11636" y="12475"/>
                    <a:pt x="12475" y="13435"/>
                  </a:cubicBezTo>
                  <a:cubicBezTo>
                    <a:pt x="13195" y="14394"/>
                    <a:pt x="13675" y="15714"/>
                    <a:pt x="13555" y="16913"/>
                  </a:cubicBezTo>
                  <a:cubicBezTo>
                    <a:pt x="13489" y="17441"/>
                    <a:pt x="13894" y="17715"/>
                    <a:pt x="14273" y="17715"/>
                  </a:cubicBezTo>
                  <a:cubicBezTo>
                    <a:pt x="14583" y="17715"/>
                    <a:pt x="14874" y="17531"/>
                    <a:pt x="14874" y="17153"/>
                  </a:cubicBezTo>
                  <a:cubicBezTo>
                    <a:pt x="15114" y="16314"/>
                    <a:pt x="15114" y="15474"/>
                    <a:pt x="14874" y="14634"/>
                  </a:cubicBezTo>
                  <a:cubicBezTo>
                    <a:pt x="14754" y="13795"/>
                    <a:pt x="14514" y="12955"/>
                    <a:pt x="14035" y="12235"/>
                  </a:cubicBezTo>
                  <a:cubicBezTo>
                    <a:pt x="12955" y="10796"/>
                    <a:pt x="11396" y="9716"/>
                    <a:pt x="9597" y="9357"/>
                  </a:cubicBezTo>
                  <a:cubicBezTo>
                    <a:pt x="8981" y="9215"/>
                    <a:pt x="8366" y="9147"/>
                    <a:pt x="7759" y="9147"/>
                  </a:cubicBezTo>
                  <a:cubicBezTo>
                    <a:pt x="6826" y="9147"/>
                    <a:pt x="5910" y="9306"/>
                    <a:pt x="5039" y="9596"/>
                  </a:cubicBezTo>
                  <a:cubicBezTo>
                    <a:pt x="5518" y="7917"/>
                    <a:pt x="6358" y="6358"/>
                    <a:pt x="7557" y="5038"/>
                  </a:cubicBezTo>
                  <a:cubicBezTo>
                    <a:pt x="8637" y="3719"/>
                    <a:pt x="10076" y="2759"/>
                    <a:pt x="11636" y="2160"/>
                  </a:cubicBezTo>
                  <a:cubicBezTo>
                    <a:pt x="12475" y="1920"/>
                    <a:pt x="13315" y="1680"/>
                    <a:pt x="14155" y="1680"/>
                  </a:cubicBezTo>
                  <a:cubicBezTo>
                    <a:pt x="14335" y="1620"/>
                    <a:pt x="14544" y="1590"/>
                    <a:pt x="14769" y="1590"/>
                  </a:cubicBezTo>
                  <a:cubicBezTo>
                    <a:pt x="14994" y="1590"/>
                    <a:pt x="15234" y="1620"/>
                    <a:pt x="15474" y="1680"/>
                  </a:cubicBezTo>
                  <a:cubicBezTo>
                    <a:pt x="15834" y="1680"/>
                    <a:pt x="16314" y="1680"/>
                    <a:pt x="16793" y="1800"/>
                  </a:cubicBezTo>
                  <a:cubicBezTo>
                    <a:pt x="17153" y="1800"/>
                    <a:pt x="17513" y="1680"/>
                    <a:pt x="17513" y="1320"/>
                  </a:cubicBezTo>
                  <a:cubicBezTo>
                    <a:pt x="17633" y="960"/>
                    <a:pt x="17393" y="600"/>
                    <a:pt x="17033" y="480"/>
                  </a:cubicBezTo>
                  <a:cubicBezTo>
                    <a:pt x="16554" y="360"/>
                    <a:pt x="16074" y="240"/>
                    <a:pt x="15594" y="121"/>
                  </a:cubicBezTo>
                  <a:cubicBezTo>
                    <a:pt x="15114" y="121"/>
                    <a:pt x="14514" y="1"/>
                    <a:pt x="14035" y="1"/>
                  </a:cubicBezTo>
                  <a:close/>
                </a:path>
              </a:pathLst>
            </a:custGeom>
            <a:solidFill>
              <a:srgbClr val="D18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52"/>
            <p:cNvSpPr/>
            <p:nvPr/>
          </p:nvSpPr>
          <p:spPr>
            <a:xfrm>
              <a:off x="2721450" y="1644500"/>
              <a:ext cx="527800" cy="671750"/>
            </a:xfrm>
            <a:custGeom>
              <a:rect b="b" l="l" r="r" t="t"/>
              <a:pathLst>
                <a:path extrusionOk="0" h="26870" w="21112">
                  <a:moveTo>
                    <a:pt x="840" y="1"/>
                  </a:moveTo>
                  <a:cubicBezTo>
                    <a:pt x="840" y="1"/>
                    <a:pt x="600" y="601"/>
                    <a:pt x="360" y="1560"/>
                  </a:cubicBezTo>
                  <a:cubicBezTo>
                    <a:pt x="360" y="2160"/>
                    <a:pt x="120" y="2760"/>
                    <a:pt x="120" y="3479"/>
                  </a:cubicBezTo>
                  <a:cubicBezTo>
                    <a:pt x="0" y="4319"/>
                    <a:pt x="0" y="5039"/>
                    <a:pt x="120" y="5878"/>
                  </a:cubicBezTo>
                  <a:lnTo>
                    <a:pt x="120" y="7318"/>
                  </a:lnTo>
                  <a:cubicBezTo>
                    <a:pt x="120" y="7797"/>
                    <a:pt x="240" y="8277"/>
                    <a:pt x="360" y="8877"/>
                  </a:cubicBezTo>
                  <a:cubicBezTo>
                    <a:pt x="480" y="9957"/>
                    <a:pt x="720" y="10916"/>
                    <a:pt x="1200" y="11996"/>
                  </a:cubicBezTo>
                  <a:cubicBezTo>
                    <a:pt x="1560" y="13075"/>
                    <a:pt x="2039" y="14155"/>
                    <a:pt x="2639" y="15234"/>
                  </a:cubicBezTo>
                  <a:cubicBezTo>
                    <a:pt x="2999" y="15714"/>
                    <a:pt x="3239" y="16194"/>
                    <a:pt x="3599" y="16674"/>
                  </a:cubicBezTo>
                  <a:cubicBezTo>
                    <a:pt x="3959" y="17273"/>
                    <a:pt x="4318" y="17753"/>
                    <a:pt x="4678" y="18233"/>
                  </a:cubicBezTo>
                  <a:cubicBezTo>
                    <a:pt x="5398" y="19193"/>
                    <a:pt x="6238" y="20032"/>
                    <a:pt x="7077" y="20872"/>
                  </a:cubicBezTo>
                  <a:cubicBezTo>
                    <a:pt x="7557" y="21352"/>
                    <a:pt x="8037" y="21712"/>
                    <a:pt x="8517" y="22071"/>
                  </a:cubicBezTo>
                  <a:cubicBezTo>
                    <a:pt x="8876" y="22431"/>
                    <a:pt x="9356" y="22791"/>
                    <a:pt x="9836" y="23031"/>
                  </a:cubicBezTo>
                  <a:cubicBezTo>
                    <a:pt x="10796" y="23631"/>
                    <a:pt x="11635" y="24230"/>
                    <a:pt x="12595" y="24710"/>
                  </a:cubicBezTo>
                  <a:cubicBezTo>
                    <a:pt x="13554" y="25190"/>
                    <a:pt x="14394" y="25550"/>
                    <a:pt x="15354" y="25790"/>
                  </a:cubicBezTo>
                  <a:cubicBezTo>
                    <a:pt x="16073" y="26150"/>
                    <a:pt x="16793" y="26270"/>
                    <a:pt x="17633" y="26509"/>
                  </a:cubicBezTo>
                  <a:cubicBezTo>
                    <a:pt x="18232" y="26629"/>
                    <a:pt x="18832" y="26749"/>
                    <a:pt x="19432" y="26869"/>
                  </a:cubicBezTo>
                  <a:lnTo>
                    <a:pt x="21111" y="26869"/>
                  </a:lnTo>
                  <a:lnTo>
                    <a:pt x="19792" y="25910"/>
                  </a:lnTo>
                  <a:cubicBezTo>
                    <a:pt x="19072" y="25190"/>
                    <a:pt x="17992" y="24230"/>
                    <a:pt x="16793" y="23151"/>
                  </a:cubicBezTo>
                  <a:cubicBezTo>
                    <a:pt x="16193" y="22671"/>
                    <a:pt x="15594" y="21951"/>
                    <a:pt x="14874" y="21352"/>
                  </a:cubicBezTo>
                  <a:cubicBezTo>
                    <a:pt x="14154" y="20752"/>
                    <a:pt x="13434" y="20152"/>
                    <a:pt x="12835" y="19432"/>
                  </a:cubicBezTo>
                  <a:cubicBezTo>
                    <a:pt x="12115" y="18713"/>
                    <a:pt x="11395" y="17993"/>
                    <a:pt x="10796" y="17273"/>
                  </a:cubicBezTo>
                  <a:cubicBezTo>
                    <a:pt x="10076" y="16434"/>
                    <a:pt x="9356" y="15714"/>
                    <a:pt x="8876" y="14874"/>
                  </a:cubicBezTo>
                  <a:cubicBezTo>
                    <a:pt x="8517" y="14515"/>
                    <a:pt x="8157" y="14155"/>
                    <a:pt x="7917" y="13675"/>
                  </a:cubicBezTo>
                  <a:cubicBezTo>
                    <a:pt x="7677" y="13315"/>
                    <a:pt x="7317" y="12835"/>
                    <a:pt x="7077" y="12475"/>
                  </a:cubicBezTo>
                  <a:cubicBezTo>
                    <a:pt x="6477" y="11636"/>
                    <a:pt x="5998" y="10796"/>
                    <a:pt x="5518" y="9957"/>
                  </a:cubicBezTo>
                  <a:cubicBezTo>
                    <a:pt x="5038" y="9237"/>
                    <a:pt x="4558" y="8397"/>
                    <a:pt x="4198" y="7558"/>
                  </a:cubicBezTo>
                  <a:cubicBezTo>
                    <a:pt x="3719" y="6838"/>
                    <a:pt x="3359" y="5998"/>
                    <a:pt x="3119" y="5279"/>
                  </a:cubicBezTo>
                  <a:cubicBezTo>
                    <a:pt x="2759" y="4439"/>
                    <a:pt x="2399" y="3839"/>
                    <a:pt x="2159" y="3239"/>
                  </a:cubicBezTo>
                  <a:cubicBezTo>
                    <a:pt x="1919" y="2520"/>
                    <a:pt x="1680" y="2040"/>
                    <a:pt x="1440" y="1560"/>
                  </a:cubicBezTo>
                  <a:cubicBezTo>
                    <a:pt x="1080" y="601"/>
                    <a:pt x="840" y="1"/>
                    <a:pt x="8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52"/>
            <p:cNvSpPr/>
            <p:nvPr/>
          </p:nvSpPr>
          <p:spPr>
            <a:xfrm>
              <a:off x="2997325" y="1677500"/>
              <a:ext cx="413850" cy="521800"/>
            </a:xfrm>
            <a:custGeom>
              <a:rect b="b" l="l" r="r" t="t"/>
              <a:pathLst>
                <a:path extrusionOk="0" h="20872" w="16554">
                  <a:moveTo>
                    <a:pt x="840" y="0"/>
                  </a:moveTo>
                  <a:cubicBezTo>
                    <a:pt x="840" y="0"/>
                    <a:pt x="720" y="360"/>
                    <a:pt x="480" y="1200"/>
                  </a:cubicBezTo>
                  <a:cubicBezTo>
                    <a:pt x="360" y="1680"/>
                    <a:pt x="240" y="2159"/>
                    <a:pt x="120" y="2639"/>
                  </a:cubicBezTo>
                  <a:cubicBezTo>
                    <a:pt x="0" y="3359"/>
                    <a:pt x="0" y="3959"/>
                    <a:pt x="0" y="4558"/>
                  </a:cubicBezTo>
                  <a:cubicBezTo>
                    <a:pt x="0" y="5398"/>
                    <a:pt x="0" y="6118"/>
                    <a:pt x="120" y="6957"/>
                  </a:cubicBezTo>
                  <a:cubicBezTo>
                    <a:pt x="240" y="7797"/>
                    <a:pt x="480" y="8637"/>
                    <a:pt x="720" y="9356"/>
                  </a:cubicBezTo>
                  <a:cubicBezTo>
                    <a:pt x="960" y="10316"/>
                    <a:pt x="1320" y="11155"/>
                    <a:pt x="1800" y="11995"/>
                  </a:cubicBezTo>
                  <a:cubicBezTo>
                    <a:pt x="2040" y="12355"/>
                    <a:pt x="2280" y="12835"/>
                    <a:pt x="2519" y="13195"/>
                  </a:cubicBezTo>
                  <a:cubicBezTo>
                    <a:pt x="2879" y="13554"/>
                    <a:pt x="3119" y="14034"/>
                    <a:pt x="3359" y="14394"/>
                  </a:cubicBezTo>
                  <a:cubicBezTo>
                    <a:pt x="3959" y="15114"/>
                    <a:pt x="4678" y="15833"/>
                    <a:pt x="5398" y="16433"/>
                  </a:cubicBezTo>
                  <a:cubicBezTo>
                    <a:pt x="5998" y="17033"/>
                    <a:pt x="6718" y="17633"/>
                    <a:pt x="7557" y="18112"/>
                  </a:cubicBezTo>
                  <a:cubicBezTo>
                    <a:pt x="8277" y="18592"/>
                    <a:pt x="8997" y="19072"/>
                    <a:pt x="9716" y="19432"/>
                  </a:cubicBezTo>
                  <a:cubicBezTo>
                    <a:pt x="10436" y="19792"/>
                    <a:pt x="11156" y="20032"/>
                    <a:pt x="11875" y="20272"/>
                  </a:cubicBezTo>
                  <a:cubicBezTo>
                    <a:pt x="12955" y="20631"/>
                    <a:pt x="14034" y="20751"/>
                    <a:pt x="15234" y="20871"/>
                  </a:cubicBezTo>
                  <a:lnTo>
                    <a:pt x="16553" y="20871"/>
                  </a:lnTo>
                  <a:lnTo>
                    <a:pt x="13435" y="17633"/>
                  </a:lnTo>
                  <a:cubicBezTo>
                    <a:pt x="12835" y="17153"/>
                    <a:pt x="12355" y="16553"/>
                    <a:pt x="11875" y="16193"/>
                  </a:cubicBezTo>
                  <a:cubicBezTo>
                    <a:pt x="11396" y="15714"/>
                    <a:pt x="10796" y="15234"/>
                    <a:pt x="10436" y="14634"/>
                  </a:cubicBezTo>
                  <a:cubicBezTo>
                    <a:pt x="9956" y="14154"/>
                    <a:pt x="9356" y="13554"/>
                    <a:pt x="8877" y="12955"/>
                  </a:cubicBezTo>
                  <a:cubicBezTo>
                    <a:pt x="8397" y="12355"/>
                    <a:pt x="7797" y="11755"/>
                    <a:pt x="7437" y="11155"/>
                  </a:cubicBezTo>
                  <a:cubicBezTo>
                    <a:pt x="7197" y="10916"/>
                    <a:pt x="6838" y="10556"/>
                    <a:pt x="6718" y="10316"/>
                  </a:cubicBezTo>
                  <a:cubicBezTo>
                    <a:pt x="6478" y="9956"/>
                    <a:pt x="6238" y="9596"/>
                    <a:pt x="5998" y="9356"/>
                  </a:cubicBezTo>
                  <a:cubicBezTo>
                    <a:pt x="5518" y="8757"/>
                    <a:pt x="5278" y="8037"/>
                    <a:pt x="4798" y="7437"/>
                  </a:cubicBezTo>
                  <a:cubicBezTo>
                    <a:pt x="4439" y="6837"/>
                    <a:pt x="4079" y="6238"/>
                    <a:pt x="3719" y="5638"/>
                  </a:cubicBezTo>
                  <a:cubicBezTo>
                    <a:pt x="3359" y="5038"/>
                    <a:pt x="3119" y="4438"/>
                    <a:pt x="2759" y="3839"/>
                  </a:cubicBezTo>
                  <a:cubicBezTo>
                    <a:pt x="2519" y="3359"/>
                    <a:pt x="2160" y="2879"/>
                    <a:pt x="2040" y="2399"/>
                  </a:cubicBezTo>
                  <a:cubicBezTo>
                    <a:pt x="1800" y="1919"/>
                    <a:pt x="1560" y="1440"/>
                    <a:pt x="1440" y="1080"/>
                  </a:cubicBezTo>
                  <a:cubicBezTo>
                    <a:pt x="1200" y="720"/>
                    <a:pt x="1080" y="360"/>
                    <a:pt x="8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52"/>
            <p:cNvSpPr/>
            <p:nvPr/>
          </p:nvSpPr>
          <p:spPr>
            <a:xfrm>
              <a:off x="3270200" y="1710475"/>
              <a:ext cx="302900" cy="374875"/>
            </a:xfrm>
            <a:custGeom>
              <a:rect b="b" l="l" r="r" t="t"/>
              <a:pathLst>
                <a:path extrusionOk="0" h="14995" w="12116">
                  <a:moveTo>
                    <a:pt x="960" y="1"/>
                  </a:moveTo>
                  <a:cubicBezTo>
                    <a:pt x="720" y="361"/>
                    <a:pt x="601" y="600"/>
                    <a:pt x="481" y="960"/>
                  </a:cubicBezTo>
                  <a:cubicBezTo>
                    <a:pt x="241" y="1680"/>
                    <a:pt x="121" y="2520"/>
                    <a:pt x="1" y="3359"/>
                  </a:cubicBezTo>
                  <a:cubicBezTo>
                    <a:pt x="1" y="3959"/>
                    <a:pt x="1" y="4559"/>
                    <a:pt x="1" y="5039"/>
                  </a:cubicBezTo>
                  <a:cubicBezTo>
                    <a:pt x="121" y="5758"/>
                    <a:pt x="241" y="6358"/>
                    <a:pt x="481" y="6958"/>
                  </a:cubicBezTo>
                  <a:cubicBezTo>
                    <a:pt x="601" y="7557"/>
                    <a:pt x="960" y="8277"/>
                    <a:pt x="1200" y="8877"/>
                  </a:cubicBezTo>
                  <a:cubicBezTo>
                    <a:pt x="1560" y="9477"/>
                    <a:pt x="1920" y="10076"/>
                    <a:pt x="2400" y="10556"/>
                  </a:cubicBezTo>
                  <a:cubicBezTo>
                    <a:pt x="3959" y="12595"/>
                    <a:pt x="6118" y="14035"/>
                    <a:pt x="8637" y="14754"/>
                  </a:cubicBezTo>
                  <a:cubicBezTo>
                    <a:pt x="9477" y="14994"/>
                    <a:pt x="10316" y="14994"/>
                    <a:pt x="11156" y="14994"/>
                  </a:cubicBezTo>
                  <a:lnTo>
                    <a:pt x="12116" y="14994"/>
                  </a:lnTo>
                  <a:cubicBezTo>
                    <a:pt x="12116" y="14994"/>
                    <a:pt x="11876" y="14634"/>
                    <a:pt x="11516" y="14275"/>
                  </a:cubicBezTo>
                  <a:cubicBezTo>
                    <a:pt x="11156" y="13795"/>
                    <a:pt x="10676" y="13195"/>
                    <a:pt x="9957" y="12475"/>
                  </a:cubicBezTo>
                  <a:lnTo>
                    <a:pt x="8037" y="10316"/>
                  </a:lnTo>
                  <a:cubicBezTo>
                    <a:pt x="7677" y="9836"/>
                    <a:pt x="7318" y="9477"/>
                    <a:pt x="6958" y="9117"/>
                  </a:cubicBezTo>
                  <a:cubicBezTo>
                    <a:pt x="6718" y="8637"/>
                    <a:pt x="6358" y="8277"/>
                    <a:pt x="5998" y="7797"/>
                  </a:cubicBezTo>
                  <a:cubicBezTo>
                    <a:pt x="5638" y="7438"/>
                    <a:pt x="5398" y="6958"/>
                    <a:pt x="5039" y="6598"/>
                  </a:cubicBezTo>
                  <a:cubicBezTo>
                    <a:pt x="4679" y="6118"/>
                    <a:pt x="4439" y="5758"/>
                    <a:pt x="4079" y="5278"/>
                  </a:cubicBezTo>
                  <a:cubicBezTo>
                    <a:pt x="3839" y="4919"/>
                    <a:pt x="3599" y="4439"/>
                    <a:pt x="3359" y="3959"/>
                  </a:cubicBezTo>
                  <a:cubicBezTo>
                    <a:pt x="3119" y="3599"/>
                    <a:pt x="2760" y="3239"/>
                    <a:pt x="2640" y="2760"/>
                  </a:cubicBezTo>
                  <a:cubicBezTo>
                    <a:pt x="2400" y="2400"/>
                    <a:pt x="2040" y="2040"/>
                    <a:pt x="1920" y="1680"/>
                  </a:cubicBezTo>
                  <a:cubicBezTo>
                    <a:pt x="1800" y="1320"/>
                    <a:pt x="1560" y="1080"/>
                    <a:pt x="1440" y="840"/>
                  </a:cubicBezTo>
                  <a:cubicBezTo>
                    <a:pt x="1080" y="361"/>
                    <a:pt x="960" y="1"/>
                    <a:pt x="9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52"/>
            <p:cNvSpPr/>
            <p:nvPr/>
          </p:nvSpPr>
          <p:spPr>
            <a:xfrm>
              <a:off x="1144125" y="1713475"/>
              <a:ext cx="272900" cy="827675"/>
            </a:xfrm>
            <a:custGeom>
              <a:rect b="b" l="l" r="r" t="t"/>
              <a:pathLst>
                <a:path extrusionOk="0" h="33107" w="10916">
                  <a:moveTo>
                    <a:pt x="10916" y="1"/>
                  </a:moveTo>
                  <a:cubicBezTo>
                    <a:pt x="10916" y="1"/>
                    <a:pt x="10316" y="241"/>
                    <a:pt x="9356" y="720"/>
                  </a:cubicBezTo>
                  <a:cubicBezTo>
                    <a:pt x="8996" y="1080"/>
                    <a:pt x="8517" y="1320"/>
                    <a:pt x="7917" y="1800"/>
                  </a:cubicBezTo>
                  <a:cubicBezTo>
                    <a:pt x="7197" y="2280"/>
                    <a:pt x="6598" y="2759"/>
                    <a:pt x="6118" y="3359"/>
                  </a:cubicBezTo>
                  <a:lnTo>
                    <a:pt x="5038" y="4439"/>
                  </a:lnTo>
                  <a:cubicBezTo>
                    <a:pt x="4798" y="4799"/>
                    <a:pt x="4438" y="5158"/>
                    <a:pt x="4199" y="5638"/>
                  </a:cubicBezTo>
                  <a:cubicBezTo>
                    <a:pt x="3479" y="6478"/>
                    <a:pt x="2879" y="7437"/>
                    <a:pt x="2399" y="8397"/>
                  </a:cubicBezTo>
                  <a:cubicBezTo>
                    <a:pt x="1920" y="9477"/>
                    <a:pt x="1440" y="10556"/>
                    <a:pt x="1080" y="11636"/>
                  </a:cubicBezTo>
                  <a:cubicBezTo>
                    <a:pt x="960" y="12235"/>
                    <a:pt x="720" y="12835"/>
                    <a:pt x="600" y="13435"/>
                  </a:cubicBezTo>
                  <a:cubicBezTo>
                    <a:pt x="480" y="14035"/>
                    <a:pt x="360" y="14634"/>
                    <a:pt x="240" y="15234"/>
                  </a:cubicBezTo>
                  <a:cubicBezTo>
                    <a:pt x="120" y="16434"/>
                    <a:pt x="0" y="17633"/>
                    <a:pt x="0" y="18833"/>
                  </a:cubicBezTo>
                  <a:cubicBezTo>
                    <a:pt x="0" y="19432"/>
                    <a:pt x="0" y="20032"/>
                    <a:pt x="120" y="20632"/>
                  </a:cubicBezTo>
                  <a:cubicBezTo>
                    <a:pt x="120" y="21232"/>
                    <a:pt x="240" y="21831"/>
                    <a:pt x="240" y="22311"/>
                  </a:cubicBezTo>
                  <a:cubicBezTo>
                    <a:pt x="480" y="23391"/>
                    <a:pt x="720" y="24470"/>
                    <a:pt x="960" y="25550"/>
                  </a:cubicBezTo>
                  <a:cubicBezTo>
                    <a:pt x="1320" y="26389"/>
                    <a:pt x="1560" y="27349"/>
                    <a:pt x="2039" y="28189"/>
                  </a:cubicBezTo>
                  <a:cubicBezTo>
                    <a:pt x="2279" y="28908"/>
                    <a:pt x="2759" y="29628"/>
                    <a:pt x="3119" y="30348"/>
                  </a:cubicBezTo>
                  <a:cubicBezTo>
                    <a:pt x="3479" y="30827"/>
                    <a:pt x="3839" y="31427"/>
                    <a:pt x="4199" y="31907"/>
                  </a:cubicBezTo>
                  <a:cubicBezTo>
                    <a:pt x="4438" y="32267"/>
                    <a:pt x="4798" y="32747"/>
                    <a:pt x="5278" y="33106"/>
                  </a:cubicBezTo>
                  <a:cubicBezTo>
                    <a:pt x="5278" y="33106"/>
                    <a:pt x="5278" y="32507"/>
                    <a:pt x="5158" y="31427"/>
                  </a:cubicBezTo>
                  <a:cubicBezTo>
                    <a:pt x="5158" y="30468"/>
                    <a:pt x="5038" y="29028"/>
                    <a:pt x="5038" y="27469"/>
                  </a:cubicBezTo>
                  <a:cubicBezTo>
                    <a:pt x="5038" y="26629"/>
                    <a:pt x="5158" y="25670"/>
                    <a:pt x="5038" y="24830"/>
                  </a:cubicBezTo>
                  <a:cubicBezTo>
                    <a:pt x="5038" y="23870"/>
                    <a:pt x="5038" y="22911"/>
                    <a:pt x="5038" y="21951"/>
                  </a:cubicBezTo>
                  <a:cubicBezTo>
                    <a:pt x="5158" y="20992"/>
                    <a:pt x="5158" y="20032"/>
                    <a:pt x="5278" y="19072"/>
                  </a:cubicBezTo>
                  <a:cubicBezTo>
                    <a:pt x="5398" y="18113"/>
                    <a:pt x="5398" y="17033"/>
                    <a:pt x="5638" y="16074"/>
                  </a:cubicBezTo>
                  <a:cubicBezTo>
                    <a:pt x="5758" y="15594"/>
                    <a:pt x="5758" y="15114"/>
                    <a:pt x="5878" y="14514"/>
                  </a:cubicBezTo>
                  <a:cubicBezTo>
                    <a:pt x="5998" y="14035"/>
                    <a:pt x="6118" y="13555"/>
                    <a:pt x="6118" y="13075"/>
                  </a:cubicBezTo>
                  <a:cubicBezTo>
                    <a:pt x="6358" y="12115"/>
                    <a:pt x="6717" y="11156"/>
                    <a:pt x="6837" y="10196"/>
                  </a:cubicBezTo>
                  <a:cubicBezTo>
                    <a:pt x="7077" y="9237"/>
                    <a:pt x="7437" y="8397"/>
                    <a:pt x="7797" y="7557"/>
                  </a:cubicBezTo>
                  <a:cubicBezTo>
                    <a:pt x="8037" y="6718"/>
                    <a:pt x="8277" y="5878"/>
                    <a:pt x="8637" y="5158"/>
                  </a:cubicBezTo>
                  <a:cubicBezTo>
                    <a:pt x="8996" y="4439"/>
                    <a:pt x="9236" y="3719"/>
                    <a:pt x="9476" y="3119"/>
                  </a:cubicBezTo>
                  <a:cubicBezTo>
                    <a:pt x="9836" y="2520"/>
                    <a:pt x="10076" y="1920"/>
                    <a:pt x="10316" y="1440"/>
                  </a:cubicBezTo>
                  <a:cubicBezTo>
                    <a:pt x="10676" y="600"/>
                    <a:pt x="10916" y="1"/>
                    <a:pt x="109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52"/>
            <p:cNvSpPr/>
            <p:nvPr/>
          </p:nvSpPr>
          <p:spPr>
            <a:xfrm>
              <a:off x="1360025" y="1929375"/>
              <a:ext cx="218925" cy="650750"/>
            </a:xfrm>
            <a:custGeom>
              <a:rect b="b" l="l" r="r" t="t"/>
              <a:pathLst>
                <a:path extrusionOk="0" h="26030" w="8757">
                  <a:moveTo>
                    <a:pt x="8757" y="1"/>
                  </a:moveTo>
                  <a:lnTo>
                    <a:pt x="8757" y="1"/>
                  </a:lnTo>
                  <a:cubicBezTo>
                    <a:pt x="8757" y="1"/>
                    <a:pt x="8277" y="241"/>
                    <a:pt x="7557" y="601"/>
                  </a:cubicBezTo>
                  <a:cubicBezTo>
                    <a:pt x="7198" y="841"/>
                    <a:pt x="6838" y="1080"/>
                    <a:pt x="6358" y="1440"/>
                  </a:cubicBezTo>
                  <a:cubicBezTo>
                    <a:pt x="5758" y="1800"/>
                    <a:pt x="5278" y="2160"/>
                    <a:pt x="4799" y="2640"/>
                  </a:cubicBezTo>
                  <a:cubicBezTo>
                    <a:pt x="4199" y="3120"/>
                    <a:pt x="3719" y="3719"/>
                    <a:pt x="3359" y="4319"/>
                  </a:cubicBezTo>
                  <a:cubicBezTo>
                    <a:pt x="2759" y="5039"/>
                    <a:pt x="2280" y="5758"/>
                    <a:pt x="1920" y="6478"/>
                  </a:cubicBezTo>
                  <a:cubicBezTo>
                    <a:pt x="1440" y="7318"/>
                    <a:pt x="1080" y="8157"/>
                    <a:pt x="840" y="9117"/>
                  </a:cubicBezTo>
                  <a:cubicBezTo>
                    <a:pt x="720" y="9597"/>
                    <a:pt x="480" y="9957"/>
                    <a:pt x="480" y="10436"/>
                  </a:cubicBezTo>
                  <a:cubicBezTo>
                    <a:pt x="360" y="11036"/>
                    <a:pt x="241" y="11516"/>
                    <a:pt x="121" y="11996"/>
                  </a:cubicBezTo>
                  <a:cubicBezTo>
                    <a:pt x="1" y="12955"/>
                    <a:pt x="1" y="13915"/>
                    <a:pt x="1" y="14875"/>
                  </a:cubicBezTo>
                  <a:cubicBezTo>
                    <a:pt x="1" y="15714"/>
                    <a:pt x="121" y="16674"/>
                    <a:pt x="241" y="17633"/>
                  </a:cubicBezTo>
                  <a:cubicBezTo>
                    <a:pt x="360" y="18473"/>
                    <a:pt x="600" y="19313"/>
                    <a:pt x="840" y="20152"/>
                  </a:cubicBezTo>
                  <a:cubicBezTo>
                    <a:pt x="1080" y="20872"/>
                    <a:pt x="1320" y="21472"/>
                    <a:pt x="1680" y="22191"/>
                  </a:cubicBezTo>
                  <a:cubicBezTo>
                    <a:pt x="2160" y="23271"/>
                    <a:pt x="2759" y="24231"/>
                    <a:pt x="3479" y="25070"/>
                  </a:cubicBezTo>
                  <a:cubicBezTo>
                    <a:pt x="3719" y="25430"/>
                    <a:pt x="4079" y="25670"/>
                    <a:pt x="4439" y="26030"/>
                  </a:cubicBezTo>
                  <a:cubicBezTo>
                    <a:pt x="4439" y="26030"/>
                    <a:pt x="4439" y="24231"/>
                    <a:pt x="4439" y="21352"/>
                  </a:cubicBezTo>
                  <a:cubicBezTo>
                    <a:pt x="4439" y="20752"/>
                    <a:pt x="4559" y="20032"/>
                    <a:pt x="4439" y="19433"/>
                  </a:cubicBezTo>
                  <a:cubicBezTo>
                    <a:pt x="4439" y="18713"/>
                    <a:pt x="4559" y="17993"/>
                    <a:pt x="4559" y="17154"/>
                  </a:cubicBezTo>
                  <a:cubicBezTo>
                    <a:pt x="4679" y="16434"/>
                    <a:pt x="4679" y="15714"/>
                    <a:pt x="4799" y="14875"/>
                  </a:cubicBezTo>
                  <a:cubicBezTo>
                    <a:pt x="4919" y="14155"/>
                    <a:pt x="4919" y="13315"/>
                    <a:pt x="5038" y="12596"/>
                  </a:cubicBezTo>
                  <a:cubicBezTo>
                    <a:pt x="5158" y="12236"/>
                    <a:pt x="5158" y="11876"/>
                    <a:pt x="5158" y="11516"/>
                  </a:cubicBezTo>
                  <a:cubicBezTo>
                    <a:pt x="5278" y="11156"/>
                    <a:pt x="5398" y="10676"/>
                    <a:pt x="5398" y="10317"/>
                  </a:cubicBezTo>
                  <a:cubicBezTo>
                    <a:pt x="5518" y="9597"/>
                    <a:pt x="5878" y="8877"/>
                    <a:pt x="5998" y="8157"/>
                  </a:cubicBezTo>
                  <a:cubicBezTo>
                    <a:pt x="6118" y="7438"/>
                    <a:pt x="6358" y="6838"/>
                    <a:pt x="6598" y="6118"/>
                  </a:cubicBezTo>
                  <a:cubicBezTo>
                    <a:pt x="6718" y="5519"/>
                    <a:pt x="6958" y="4799"/>
                    <a:pt x="7198" y="4199"/>
                  </a:cubicBezTo>
                  <a:cubicBezTo>
                    <a:pt x="7437" y="3599"/>
                    <a:pt x="7557" y="3000"/>
                    <a:pt x="7797" y="2520"/>
                  </a:cubicBezTo>
                  <a:cubicBezTo>
                    <a:pt x="8037" y="2160"/>
                    <a:pt x="8157" y="1680"/>
                    <a:pt x="8397" y="1320"/>
                  </a:cubicBezTo>
                  <a:cubicBezTo>
                    <a:pt x="8637" y="481"/>
                    <a:pt x="8757" y="1"/>
                    <a:pt x="87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89" name="Google Shape;1689;p52"/>
          <p:cNvSpPr txBox="1"/>
          <p:nvPr>
            <p:ph idx="1" type="subTitle"/>
          </p:nvPr>
        </p:nvSpPr>
        <p:spPr>
          <a:xfrm>
            <a:off x="1952175" y="3311300"/>
            <a:ext cx="2472000" cy="114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055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425"/>
              <a:t>School Consequences</a:t>
            </a:r>
            <a:endParaRPr sz="1425"/>
          </a:p>
          <a:p>
            <a:pPr indent="-3055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425"/>
              <a:t>Legal Consequences</a:t>
            </a:r>
            <a:endParaRPr sz="1425"/>
          </a:p>
          <a:p>
            <a:pPr indent="-3055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425"/>
              <a:t>Dangerous people having access to your personal information </a:t>
            </a:r>
            <a:endParaRPr sz="1425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0" name="Google Shape;1690;p52"/>
          <p:cNvSpPr txBox="1"/>
          <p:nvPr>
            <p:ph idx="1" type="subTitle"/>
          </p:nvPr>
        </p:nvSpPr>
        <p:spPr>
          <a:xfrm>
            <a:off x="-178075" y="3311288"/>
            <a:ext cx="2529300" cy="10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Cyberbullying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Comparison Trap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Negative Feelings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Negative Digital Footprint</a:t>
            </a:r>
            <a:endParaRPr sz="1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4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5" name="Google Shape;1695;p53"/>
          <p:cNvGrpSpPr/>
          <p:nvPr/>
        </p:nvGrpSpPr>
        <p:grpSpPr>
          <a:xfrm>
            <a:off x="629400" y="276712"/>
            <a:ext cx="7885200" cy="869375"/>
            <a:chOff x="629400" y="324612"/>
            <a:chExt cx="7885200" cy="869375"/>
          </a:xfrm>
        </p:grpSpPr>
        <p:sp>
          <p:nvSpPr>
            <p:cNvPr id="1696" name="Google Shape;1696;p53"/>
            <p:cNvSpPr/>
            <p:nvPr/>
          </p:nvSpPr>
          <p:spPr>
            <a:xfrm>
              <a:off x="629400" y="464412"/>
              <a:ext cx="7885200" cy="603300"/>
            </a:xfrm>
            <a:prstGeom prst="roundRect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53"/>
            <p:cNvSpPr/>
            <p:nvPr/>
          </p:nvSpPr>
          <p:spPr>
            <a:xfrm>
              <a:off x="5564950" y="947087"/>
              <a:ext cx="246900" cy="2469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53"/>
            <p:cNvSpPr/>
            <p:nvPr/>
          </p:nvSpPr>
          <p:spPr>
            <a:xfrm>
              <a:off x="1510000" y="324612"/>
              <a:ext cx="246900" cy="2469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99" name="Google Shape;1699;p53"/>
          <p:cNvSpPr txBox="1"/>
          <p:nvPr>
            <p:ph idx="9" type="subTitle"/>
          </p:nvPr>
        </p:nvSpPr>
        <p:spPr>
          <a:xfrm>
            <a:off x="6056725" y="2128801"/>
            <a:ext cx="19860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You</a:t>
            </a:r>
            <a:r>
              <a:rPr lang="en" sz="1100"/>
              <a:t> need to ask for your parents’ permission to give out your digits…</a:t>
            </a:r>
            <a:endParaRPr sz="1100"/>
          </a:p>
        </p:txBody>
      </p:sp>
      <p:sp>
        <p:nvSpPr>
          <p:cNvPr id="1700" name="Google Shape;1700;p53"/>
          <p:cNvSpPr txBox="1"/>
          <p:nvPr>
            <p:ph idx="14" type="subTitle"/>
          </p:nvPr>
        </p:nvSpPr>
        <p:spPr>
          <a:xfrm>
            <a:off x="6056825" y="4116625"/>
            <a:ext cx="1986000" cy="8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Even if you think they will disappear, things you post online have a way of lasting forever. People take screenshots</a:t>
            </a:r>
            <a:endParaRPr sz="1100"/>
          </a:p>
        </p:txBody>
      </p:sp>
      <p:sp>
        <p:nvSpPr>
          <p:cNvPr id="1701" name="Google Shape;1701;p53"/>
          <p:cNvSpPr txBox="1"/>
          <p:nvPr>
            <p:ph idx="8" type="title"/>
          </p:nvPr>
        </p:nvSpPr>
        <p:spPr>
          <a:xfrm>
            <a:off x="6056726" y="1732263"/>
            <a:ext cx="19860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Don’t give out your phone number</a:t>
            </a:r>
            <a:endParaRPr sz="1500"/>
          </a:p>
        </p:txBody>
      </p:sp>
      <p:sp>
        <p:nvSpPr>
          <p:cNvPr id="1702" name="Google Shape;1702;p53"/>
          <p:cNvSpPr txBox="1"/>
          <p:nvPr>
            <p:ph idx="13" type="title"/>
          </p:nvPr>
        </p:nvSpPr>
        <p:spPr>
          <a:xfrm>
            <a:off x="6056826" y="3718250"/>
            <a:ext cx="19860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Don’t post anything you wouldn’t want one of your five to see</a:t>
            </a:r>
            <a:endParaRPr sz="1500"/>
          </a:p>
        </p:txBody>
      </p:sp>
      <p:sp>
        <p:nvSpPr>
          <p:cNvPr id="1703" name="Google Shape;1703;p53"/>
          <p:cNvSpPr txBox="1"/>
          <p:nvPr>
            <p:ph idx="15" type="title"/>
          </p:nvPr>
        </p:nvSpPr>
        <p:spPr>
          <a:xfrm>
            <a:off x="722376" y="441044"/>
            <a:ext cx="7725000" cy="58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Cyber-safety Tips</a:t>
            </a:r>
            <a:endParaRPr/>
          </a:p>
        </p:txBody>
      </p:sp>
      <p:sp>
        <p:nvSpPr>
          <p:cNvPr id="1704" name="Google Shape;1704;p53"/>
          <p:cNvSpPr txBox="1"/>
          <p:nvPr>
            <p:ph type="title"/>
          </p:nvPr>
        </p:nvSpPr>
        <p:spPr>
          <a:xfrm>
            <a:off x="1101174" y="1732263"/>
            <a:ext cx="19860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Keep Passwords Secret</a:t>
            </a:r>
            <a:endParaRPr sz="1500"/>
          </a:p>
        </p:txBody>
      </p:sp>
      <p:sp>
        <p:nvSpPr>
          <p:cNvPr id="1705" name="Google Shape;1705;p53"/>
          <p:cNvSpPr txBox="1"/>
          <p:nvPr>
            <p:ph idx="1" type="subTitle"/>
          </p:nvPr>
        </p:nvSpPr>
        <p:spPr>
          <a:xfrm>
            <a:off x="1101175" y="2128801"/>
            <a:ext cx="19860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Keep a secure password (not change.me). Make sure only your trusted five know your passwords.</a:t>
            </a:r>
            <a:endParaRPr sz="1100"/>
          </a:p>
        </p:txBody>
      </p:sp>
      <p:sp>
        <p:nvSpPr>
          <p:cNvPr id="1706" name="Google Shape;1706;p53"/>
          <p:cNvSpPr txBox="1"/>
          <p:nvPr>
            <p:ph idx="2" type="title"/>
          </p:nvPr>
        </p:nvSpPr>
        <p:spPr>
          <a:xfrm>
            <a:off x="3578950" y="1732263"/>
            <a:ext cx="19860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Don’t talk with people you don’t know</a:t>
            </a:r>
            <a:endParaRPr sz="1500"/>
          </a:p>
        </p:txBody>
      </p:sp>
      <p:sp>
        <p:nvSpPr>
          <p:cNvPr id="1707" name="Google Shape;1707;p53"/>
          <p:cNvSpPr txBox="1"/>
          <p:nvPr>
            <p:ph idx="3" type="subTitle"/>
          </p:nvPr>
        </p:nvSpPr>
        <p:spPr>
          <a:xfrm>
            <a:off x="3459113" y="2109413"/>
            <a:ext cx="22515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Only talk to people you’ve met in person. People are often not who they say they are. This </a:t>
            </a:r>
            <a:r>
              <a:rPr lang="en" sz="1100"/>
              <a:t>includes</a:t>
            </a:r>
            <a:r>
              <a:rPr lang="en" sz="1100"/>
              <a:t> online games!</a:t>
            </a:r>
            <a:endParaRPr sz="1100"/>
          </a:p>
        </p:txBody>
      </p:sp>
      <p:sp>
        <p:nvSpPr>
          <p:cNvPr id="1708" name="Google Shape;1708;p53"/>
          <p:cNvSpPr txBox="1"/>
          <p:nvPr>
            <p:ph idx="4" type="title"/>
          </p:nvPr>
        </p:nvSpPr>
        <p:spPr>
          <a:xfrm>
            <a:off x="1101174" y="3459225"/>
            <a:ext cx="19860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Close and tell one of your five</a:t>
            </a:r>
            <a:endParaRPr sz="1500"/>
          </a:p>
        </p:txBody>
      </p:sp>
      <p:sp>
        <p:nvSpPr>
          <p:cNvPr id="1709" name="Google Shape;1709;p53"/>
          <p:cNvSpPr txBox="1"/>
          <p:nvPr>
            <p:ph idx="5" type="subTitle"/>
          </p:nvPr>
        </p:nvSpPr>
        <p:spPr>
          <a:xfrm>
            <a:off x="1101175" y="3855750"/>
            <a:ext cx="19860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If you see something bad online, accidentally or not, close it out immediately and tell one of your five.</a:t>
            </a:r>
            <a:endParaRPr sz="1100"/>
          </a:p>
        </p:txBody>
      </p:sp>
      <p:sp>
        <p:nvSpPr>
          <p:cNvPr id="1710" name="Google Shape;1710;p53"/>
          <p:cNvSpPr txBox="1"/>
          <p:nvPr>
            <p:ph idx="6" type="title"/>
          </p:nvPr>
        </p:nvSpPr>
        <p:spPr>
          <a:xfrm>
            <a:off x="3578947" y="3459225"/>
            <a:ext cx="19860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Ask before you download something</a:t>
            </a:r>
            <a:endParaRPr sz="1500"/>
          </a:p>
        </p:txBody>
      </p:sp>
      <p:sp>
        <p:nvSpPr>
          <p:cNvPr id="1711" name="Google Shape;1711;p53"/>
          <p:cNvSpPr txBox="1"/>
          <p:nvPr>
            <p:ph idx="7" type="subTitle"/>
          </p:nvPr>
        </p:nvSpPr>
        <p:spPr>
          <a:xfrm>
            <a:off x="3578997" y="3855750"/>
            <a:ext cx="19860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Downloading things is the way hackers get into your computer and get your information. They even entice people to do this with games.</a:t>
            </a:r>
            <a:endParaRPr sz="1100"/>
          </a:p>
        </p:txBody>
      </p:sp>
      <p:sp>
        <p:nvSpPr>
          <p:cNvPr id="1712" name="Google Shape;1712;p53"/>
          <p:cNvSpPr/>
          <p:nvPr/>
        </p:nvSpPr>
        <p:spPr>
          <a:xfrm>
            <a:off x="1871775" y="1287351"/>
            <a:ext cx="444900" cy="444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3" name="Google Shape;1713;p53"/>
          <p:cNvSpPr/>
          <p:nvPr/>
        </p:nvSpPr>
        <p:spPr>
          <a:xfrm>
            <a:off x="4349488" y="1287289"/>
            <a:ext cx="444900" cy="444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4" name="Google Shape;1714;p53"/>
          <p:cNvSpPr/>
          <p:nvPr/>
        </p:nvSpPr>
        <p:spPr>
          <a:xfrm>
            <a:off x="6827263" y="1287298"/>
            <a:ext cx="444900" cy="444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5" name="Google Shape;1715;p53"/>
          <p:cNvSpPr/>
          <p:nvPr/>
        </p:nvSpPr>
        <p:spPr>
          <a:xfrm>
            <a:off x="1871713" y="3014314"/>
            <a:ext cx="444900" cy="444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6" name="Google Shape;1716;p53"/>
          <p:cNvSpPr/>
          <p:nvPr/>
        </p:nvSpPr>
        <p:spPr>
          <a:xfrm>
            <a:off x="4349488" y="3014313"/>
            <a:ext cx="444900" cy="444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7" name="Google Shape;1717;p53"/>
          <p:cNvSpPr/>
          <p:nvPr/>
        </p:nvSpPr>
        <p:spPr>
          <a:xfrm>
            <a:off x="6827263" y="3014314"/>
            <a:ext cx="444900" cy="444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18" name="Google Shape;1718;p53"/>
          <p:cNvGrpSpPr/>
          <p:nvPr/>
        </p:nvGrpSpPr>
        <p:grpSpPr>
          <a:xfrm>
            <a:off x="6943496" y="3121944"/>
            <a:ext cx="213090" cy="229585"/>
            <a:chOff x="7753838" y="1805525"/>
            <a:chExt cx="370850" cy="399625"/>
          </a:xfrm>
        </p:grpSpPr>
        <p:sp>
          <p:nvSpPr>
            <p:cNvPr id="1719" name="Google Shape;1719;p53"/>
            <p:cNvSpPr/>
            <p:nvPr/>
          </p:nvSpPr>
          <p:spPr>
            <a:xfrm>
              <a:off x="7753838" y="1805525"/>
              <a:ext cx="370850" cy="399625"/>
            </a:xfrm>
            <a:custGeom>
              <a:rect b="b" l="l" r="r" t="t"/>
              <a:pathLst>
                <a:path extrusionOk="0" h="15985" w="14834">
                  <a:moveTo>
                    <a:pt x="13688" y="1136"/>
                  </a:moveTo>
                  <a:lnTo>
                    <a:pt x="13688" y="14853"/>
                  </a:lnTo>
                  <a:lnTo>
                    <a:pt x="1171" y="14853"/>
                  </a:lnTo>
                  <a:lnTo>
                    <a:pt x="1171" y="1136"/>
                  </a:lnTo>
                  <a:close/>
                  <a:moveTo>
                    <a:pt x="616" y="1"/>
                  </a:moveTo>
                  <a:cubicBezTo>
                    <a:pt x="270" y="1"/>
                    <a:pt x="0" y="305"/>
                    <a:pt x="40" y="647"/>
                  </a:cubicBezTo>
                  <a:lnTo>
                    <a:pt x="40" y="15342"/>
                  </a:lnTo>
                  <a:cubicBezTo>
                    <a:pt x="26" y="15621"/>
                    <a:pt x="194" y="15887"/>
                    <a:pt x="473" y="15985"/>
                  </a:cubicBezTo>
                  <a:lnTo>
                    <a:pt x="14386" y="15985"/>
                  </a:lnTo>
                  <a:cubicBezTo>
                    <a:pt x="14721" y="15859"/>
                    <a:pt x="14833" y="15607"/>
                    <a:pt x="14819" y="15258"/>
                  </a:cubicBezTo>
                  <a:lnTo>
                    <a:pt x="14819" y="675"/>
                  </a:lnTo>
                  <a:cubicBezTo>
                    <a:pt x="14819" y="326"/>
                    <a:pt x="14665" y="102"/>
                    <a:pt x="14386" y="32"/>
                  </a:cubicBezTo>
                  <a:cubicBezTo>
                    <a:pt x="14316" y="18"/>
                    <a:pt x="14246" y="4"/>
                    <a:pt x="14177" y="4"/>
                  </a:cubicBezTo>
                  <a:lnTo>
                    <a:pt x="682" y="4"/>
                  </a:lnTo>
                  <a:cubicBezTo>
                    <a:pt x="660" y="2"/>
                    <a:pt x="638" y="1"/>
                    <a:pt x="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53"/>
            <p:cNvSpPr/>
            <p:nvPr/>
          </p:nvSpPr>
          <p:spPr>
            <a:xfrm>
              <a:off x="7806513" y="1853125"/>
              <a:ext cx="266475" cy="245875"/>
            </a:xfrm>
            <a:custGeom>
              <a:rect b="b" l="l" r="r" t="t"/>
              <a:pathLst>
                <a:path extrusionOk="0" h="9835" w="10659">
                  <a:moveTo>
                    <a:pt x="9527" y="1145"/>
                  </a:moveTo>
                  <a:lnTo>
                    <a:pt x="9527" y="8717"/>
                  </a:lnTo>
                  <a:lnTo>
                    <a:pt x="1132" y="8717"/>
                  </a:lnTo>
                  <a:lnTo>
                    <a:pt x="1132" y="1145"/>
                  </a:lnTo>
                  <a:close/>
                  <a:moveTo>
                    <a:pt x="671" y="0"/>
                  </a:moveTo>
                  <a:cubicBezTo>
                    <a:pt x="210" y="0"/>
                    <a:pt x="0" y="210"/>
                    <a:pt x="0" y="684"/>
                  </a:cubicBezTo>
                  <a:lnTo>
                    <a:pt x="0" y="9164"/>
                  </a:lnTo>
                  <a:cubicBezTo>
                    <a:pt x="0" y="9625"/>
                    <a:pt x="210" y="9834"/>
                    <a:pt x="657" y="9834"/>
                  </a:cubicBezTo>
                  <a:lnTo>
                    <a:pt x="9988" y="9834"/>
                  </a:lnTo>
                  <a:cubicBezTo>
                    <a:pt x="10449" y="9834"/>
                    <a:pt x="10659" y="9625"/>
                    <a:pt x="10659" y="9164"/>
                  </a:cubicBezTo>
                  <a:lnTo>
                    <a:pt x="10659" y="671"/>
                  </a:lnTo>
                  <a:cubicBezTo>
                    <a:pt x="10659" y="210"/>
                    <a:pt x="10449" y="0"/>
                    <a:pt x="9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1" name="Google Shape;1721;p53"/>
          <p:cNvGrpSpPr/>
          <p:nvPr/>
        </p:nvGrpSpPr>
        <p:grpSpPr>
          <a:xfrm>
            <a:off x="8382475" y="1438925"/>
            <a:ext cx="468000" cy="568400"/>
            <a:chOff x="8382475" y="322675"/>
            <a:chExt cx="468000" cy="568400"/>
          </a:xfrm>
        </p:grpSpPr>
        <p:sp>
          <p:nvSpPr>
            <p:cNvPr id="1722" name="Google Shape;1722;p53"/>
            <p:cNvSpPr/>
            <p:nvPr/>
          </p:nvSpPr>
          <p:spPr>
            <a:xfrm rot="10800000">
              <a:off x="8685775" y="726375"/>
              <a:ext cx="164700" cy="164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53"/>
            <p:cNvSpPr/>
            <p:nvPr/>
          </p:nvSpPr>
          <p:spPr>
            <a:xfrm rot="10800000">
              <a:off x="8382475" y="322675"/>
              <a:ext cx="303300" cy="350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4" name="Google Shape;1724;p53"/>
          <p:cNvGrpSpPr/>
          <p:nvPr/>
        </p:nvGrpSpPr>
        <p:grpSpPr>
          <a:xfrm>
            <a:off x="270675" y="4116625"/>
            <a:ext cx="468000" cy="497650"/>
            <a:chOff x="270675" y="4463300"/>
            <a:chExt cx="468000" cy="497650"/>
          </a:xfrm>
        </p:grpSpPr>
        <p:sp>
          <p:nvSpPr>
            <p:cNvPr id="1725" name="Google Shape;1725;p53"/>
            <p:cNvSpPr/>
            <p:nvPr/>
          </p:nvSpPr>
          <p:spPr>
            <a:xfrm>
              <a:off x="270675" y="4463300"/>
              <a:ext cx="164700" cy="164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53"/>
            <p:cNvSpPr/>
            <p:nvPr/>
          </p:nvSpPr>
          <p:spPr>
            <a:xfrm>
              <a:off x="435375" y="4610250"/>
              <a:ext cx="303300" cy="350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7" name="Google Shape;1727;p53"/>
          <p:cNvGrpSpPr/>
          <p:nvPr/>
        </p:nvGrpSpPr>
        <p:grpSpPr>
          <a:xfrm rot="906152">
            <a:off x="8382341" y="4377209"/>
            <a:ext cx="329131" cy="485658"/>
            <a:chOff x="2781450" y="4822400"/>
            <a:chExt cx="384375" cy="567175"/>
          </a:xfrm>
        </p:grpSpPr>
        <p:sp>
          <p:nvSpPr>
            <p:cNvPr id="1728" name="Google Shape;1728;p53"/>
            <p:cNvSpPr/>
            <p:nvPr/>
          </p:nvSpPr>
          <p:spPr>
            <a:xfrm>
              <a:off x="3022075" y="4838875"/>
              <a:ext cx="101075" cy="226500"/>
            </a:xfrm>
            <a:custGeom>
              <a:rect b="b" l="l" r="r" t="t"/>
              <a:pathLst>
                <a:path extrusionOk="0" h="9060" w="4043">
                  <a:moveTo>
                    <a:pt x="3141" y="1"/>
                  </a:moveTo>
                  <a:cubicBezTo>
                    <a:pt x="3109" y="1"/>
                    <a:pt x="3076" y="2"/>
                    <a:pt x="3042" y="3"/>
                  </a:cubicBezTo>
                  <a:cubicBezTo>
                    <a:pt x="2140" y="36"/>
                    <a:pt x="1304" y="738"/>
                    <a:pt x="770" y="2008"/>
                  </a:cubicBezTo>
                  <a:cubicBezTo>
                    <a:pt x="268" y="3312"/>
                    <a:pt x="1" y="6286"/>
                    <a:pt x="101" y="8392"/>
                  </a:cubicBezTo>
                  <a:lnTo>
                    <a:pt x="101" y="8960"/>
                  </a:lnTo>
                  <a:lnTo>
                    <a:pt x="3510" y="9060"/>
                  </a:lnTo>
                  <a:cubicBezTo>
                    <a:pt x="3443" y="8191"/>
                    <a:pt x="3778" y="5350"/>
                    <a:pt x="3744" y="4448"/>
                  </a:cubicBezTo>
                  <a:cubicBezTo>
                    <a:pt x="3711" y="3579"/>
                    <a:pt x="3911" y="1239"/>
                    <a:pt x="3978" y="805"/>
                  </a:cubicBezTo>
                  <a:cubicBezTo>
                    <a:pt x="4042" y="387"/>
                    <a:pt x="3921" y="1"/>
                    <a:pt x="3141" y="1"/>
                  </a:cubicBezTo>
                  <a:close/>
                </a:path>
              </a:pathLst>
            </a:custGeom>
            <a:solidFill>
              <a:srgbClr val="F4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53"/>
            <p:cNvSpPr/>
            <p:nvPr/>
          </p:nvSpPr>
          <p:spPr>
            <a:xfrm>
              <a:off x="2920150" y="4822400"/>
              <a:ext cx="108650" cy="236300"/>
            </a:xfrm>
            <a:custGeom>
              <a:rect b="b" l="l" r="r" t="t"/>
              <a:pathLst>
                <a:path extrusionOk="0" h="9452" w="4346">
                  <a:moveTo>
                    <a:pt x="2486" y="1"/>
                  </a:moveTo>
                  <a:cubicBezTo>
                    <a:pt x="2363" y="1"/>
                    <a:pt x="2216" y="20"/>
                    <a:pt x="2039" y="60"/>
                  </a:cubicBezTo>
                  <a:cubicBezTo>
                    <a:pt x="1170" y="261"/>
                    <a:pt x="502" y="1130"/>
                    <a:pt x="235" y="2500"/>
                  </a:cubicBezTo>
                  <a:cubicBezTo>
                    <a:pt x="1" y="3837"/>
                    <a:pt x="335" y="6811"/>
                    <a:pt x="903" y="8850"/>
                  </a:cubicBezTo>
                  <a:lnTo>
                    <a:pt x="1003" y="9452"/>
                  </a:lnTo>
                  <a:lnTo>
                    <a:pt x="4345" y="8850"/>
                  </a:lnTo>
                  <a:cubicBezTo>
                    <a:pt x="4111" y="8014"/>
                    <a:pt x="3844" y="5140"/>
                    <a:pt x="3643" y="4271"/>
                  </a:cubicBezTo>
                  <a:cubicBezTo>
                    <a:pt x="3443" y="3436"/>
                    <a:pt x="3142" y="1096"/>
                    <a:pt x="3109" y="662"/>
                  </a:cubicBezTo>
                  <a:cubicBezTo>
                    <a:pt x="3082" y="289"/>
                    <a:pt x="2971" y="1"/>
                    <a:pt x="2486" y="1"/>
                  </a:cubicBezTo>
                  <a:close/>
                </a:path>
              </a:pathLst>
            </a:custGeom>
            <a:solidFill>
              <a:srgbClr val="F4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53"/>
            <p:cNvSpPr/>
            <p:nvPr/>
          </p:nvSpPr>
          <p:spPr>
            <a:xfrm>
              <a:off x="2797325" y="5035950"/>
              <a:ext cx="322550" cy="244175"/>
            </a:xfrm>
            <a:custGeom>
              <a:rect b="b" l="l" r="r" t="t"/>
              <a:pathLst>
                <a:path extrusionOk="0" h="9767" w="12902">
                  <a:moveTo>
                    <a:pt x="9057" y="0"/>
                  </a:moveTo>
                  <a:cubicBezTo>
                    <a:pt x="5671" y="0"/>
                    <a:pt x="1894" y="1737"/>
                    <a:pt x="669" y="3349"/>
                  </a:cubicBezTo>
                  <a:cubicBezTo>
                    <a:pt x="1" y="5355"/>
                    <a:pt x="1170" y="7928"/>
                    <a:pt x="1571" y="8697"/>
                  </a:cubicBezTo>
                  <a:cubicBezTo>
                    <a:pt x="1839" y="9131"/>
                    <a:pt x="2173" y="9499"/>
                    <a:pt x="2608" y="9766"/>
                  </a:cubicBezTo>
                  <a:lnTo>
                    <a:pt x="12433" y="8596"/>
                  </a:lnTo>
                  <a:cubicBezTo>
                    <a:pt x="12701" y="7193"/>
                    <a:pt x="12534" y="1912"/>
                    <a:pt x="12500" y="1545"/>
                  </a:cubicBezTo>
                  <a:cubicBezTo>
                    <a:pt x="12433" y="1210"/>
                    <a:pt x="12901" y="174"/>
                    <a:pt x="9425" y="7"/>
                  </a:cubicBezTo>
                  <a:cubicBezTo>
                    <a:pt x="9303" y="3"/>
                    <a:pt x="9180" y="0"/>
                    <a:pt x="9057" y="0"/>
                  </a:cubicBezTo>
                  <a:close/>
                </a:path>
              </a:pathLst>
            </a:custGeom>
            <a:solidFill>
              <a:srgbClr val="F4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53"/>
            <p:cNvSpPr/>
            <p:nvPr/>
          </p:nvSpPr>
          <p:spPr>
            <a:xfrm>
              <a:off x="2976125" y="5025775"/>
              <a:ext cx="175500" cy="228450"/>
            </a:xfrm>
            <a:custGeom>
              <a:rect b="b" l="l" r="r" t="t"/>
              <a:pathLst>
                <a:path extrusionOk="0" h="9138" w="7020">
                  <a:moveTo>
                    <a:pt x="3377" y="1"/>
                  </a:moveTo>
                  <a:cubicBezTo>
                    <a:pt x="2848" y="1"/>
                    <a:pt x="2282" y="358"/>
                    <a:pt x="2106" y="1149"/>
                  </a:cubicBezTo>
                  <a:cubicBezTo>
                    <a:pt x="1839" y="1952"/>
                    <a:pt x="1839" y="2787"/>
                    <a:pt x="2073" y="3623"/>
                  </a:cubicBezTo>
                  <a:cubicBezTo>
                    <a:pt x="1338" y="4291"/>
                    <a:pt x="903" y="5193"/>
                    <a:pt x="803" y="6196"/>
                  </a:cubicBezTo>
                  <a:lnTo>
                    <a:pt x="836" y="6196"/>
                  </a:lnTo>
                  <a:cubicBezTo>
                    <a:pt x="669" y="6798"/>
                    <a:pt x="569" y="7433"/>
                    <a:pt x="536" y="8068"/>
                  </a:cubicBezTo>
                  <a:lnTo>
                    <a:pt x="1" y="9003"/>
                  </a:lnTo>
                  <a:lnTo>
                    <a:pt x="4680" y="9137"/>
                  </a:lnTo>
                  <a:cubicBezTo>
                    <a:pt x="5315" y="8569"/>
                    <a:pt x="5916" y="7967"/>
                    <a:pt x="6484" y="7332"/>
                  </a:cubicBezTo>
                  <a:cubicBezTo>
                    <a:pt x="6752" y="6631"/>
                    <a:pt x="6919" y="5895"/>
                    <a:pt x="7019" y="5160"/>
                  </a:cubicBezTo>
                  <a:cubicBezTo>
                    <a:pt x="7019" y="4659"/>
                    <a:pt x="6886" y="4157"/>
                    <a:pt x="6618" y="3756"/>
                  </a:cubicBezTo>
                  <a:cubicBezTo>
                    <a:pt x="5181" y="1016"/>
                    <a:pt x="4646" y="815"/>
                    <a:pt x="4112" y="281"/>
                  </a:cubicBezTo>
                  <a:cubicBezTo>
                    <a:pt x="3917" y="97"/>
                    <a:pt x="3652" y="1"/>
                    <a:pt x="3377" y="1"/>
                  </a:cubicBezTo>
                  <a:close/>
                </a:path>
              </a:pathLst>
            </a:custGeom>
            <a:solidFill>
              <a:srgbClr val="D18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53"/>
            <p:cNvSpPr/>
            <p:nvPr/>
          </p:nvSpPr>
          <p:spPr>
            <a:xfrm>
              <a:off x="2987825" y="5036825"/>
              <a:ext cx="178000" cy="207375"/>
            </a:xfrm>
            <a:custGeom>
              <a:rect b="b" l="l" r="r" t="t"/>
              <a:pathLst>
                <a:path extrusionOk="0" h="8295" w="7120">
                  <a:moveTo>
                    <a:pt x="2996" y="1"/>
                  </a:moveTo>
                  <a:cubicBezTo>
                    <a:pt x="2717" y="1"/>
                    <a:pt x="2446" y="136"/>
                    <a:pt x="2206" y="440"/>
                  </a:cubicBezTo>
                  <a:cubicBezTo>
                    <a:pt x="1805" y="941"/>
                    <a:pt x="1605" y="2178"/>
                    <a:pt x="2273" y="3314"/>
                  </a:cubicBezTo>
                  <a:cubicBezTo>
                    <a:pt x="936" y="4183"/>
                    <a:pt x="101" y="5654"/>
                    <a:pt x="1" y="7258"/>
                  </a:cubicBezTo>
                  <a:lnTo>
                    <a:pt x="1" y="8160"/>
                  </a:lnTo>
                  <a:lnTo>
                    <a:pt x="4680" y="8294"/>
                  </a:lnTo>
                  <a:cubicBezTo>
                    <a:pt x="5315" y="7726"/>
                    <a:pt x="5916" y="7124"/>
                    <a:pt x="6484" y="6489"/>
                  </a:cubicBezTo>
                  <a:cubicBezTo>
                    <a:pt x="6718" y="5787"/>
                    <a:pt x="6919" y="5052"/>
                    <a:pt x="7019" y="4317"/>
                  </a:cubicBezTo>
                  <a:cubicBezTo>
                    <a:pt x="7119" y="3816"/>
                    <a:pt x="6986" y="3281"/>
                    <a:pt x="6618" y="2913"/>
                  </a:cubicBezTo>
                  <a:cubicBezTo>
                    <a:pt x="6150" y="2479"/>
                    <a:pt x="4479" y="975"/>
                    <a:pt x="3911" y="440"/>
                  </a:cubicBezTo>
                  <a:cubicBezTo>
                    <a:pt x="3615" y="161"/>
                    <a:pt x="3300" y="1"/>
                    <a:pt x="2996" y="1"/>
                  </a:cubicBezTo>
                  <a:close/>
                </a:path>
              </a:pathLst>
            </a:custGeom>
            <a:solidFill>
              <a:srgbClr val="F4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53"/>
            <p:cNvSpPr/>
            <p:nvPr/>
          </p:nvSpPr>
          <p:spPr>
            <a:xfrm>
              <a:off x="2854150" y="5209575"/>
              <a:ext cx="247325" cy="68875"/>
            </a:xfrm>
            <a:custGeom>
              <a:rect b="b" l="l" r="r" t="t"/>
              <a:pathLst>
                <a:path extrusionOk="0" h="2755" w="9893">
                  <a:moveTo>
                    <a:pt x="6182" y="0"/>
                  </a:moveTo>
                  <a:cubicBezTo>
                    <a:pt x="5671" y="0"/>
                    <a:pt x="5104" y="44"/>
                    <a:pt x="4479" y="147"/>
                  </a:cubicBezTo>
                  <a:cubicBezTo>
                    <a:pt x="802" y="782"/>
                    <a:pt x="34" y="2453"/>
                    <a:pt x="0" y="2754"/>
                  </a:cubicBezTo>
                  <a:lnTo>
                    <a:pt x="9893" y="1417"/>
                  </a:lnTo>
                  <a:cubicBezTo>
                    <a:pt x="9810" y="1030"/>
                    <a:pt x="8649" y="0"/>
                    <a:pt x="6182" y="0"/>
                  </a:cubicBezTo>
                  <a:close/>
                </a:path>
              </a:pathLst>
            </a:custGeom>
            <a:solidFill>
              <a:srgbClr val="D18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53"/>
            <p:cNvSpPr/>
            <p:nvPr/>
          </p:nvSpPr>
          <p:spPr>
            <a:xfrm>
              <a:off x="2848300" y="5223475"/>
              <a:ext cx="274900" cy="166100"/>
            </a:xfrm>
            <a:custGeom>
              <a:rect b="b" l="l" r="r" t="t"/>
              <a:pathLst>
                <a:path extrusionOk="0" h="6644" w="10996">
                  <a:moveTo>
                    <a:pt x="7656" y="0"/>
                  </a:moveTo>
                  <a:cubicBezTo>
                    <a:pt x="6898" y="0"/>
                    <a:pt x="5985" y="75"/>
                    <a:pt x="4913" y="260"/>
                  </a:cubicBezTo>
                  <a:cubicBezTo>
                    <a:pt x="1270" y="895"/>
                    <a:pt x="101" y="1897"/>
                    <a:pt x="67" y="2198"/>
                  </a:cubicBezTo>
                  <a:cubicBezTo>
                    <a:pt x="0" y="3268"/>
                    <a:pt x="0" y="4304"/>
                    <a:pt x="67" y="5373"/>
                  </a:cubicBezTo>
                  <a:cubicBezTo>
                    <a:pt x="134" y="6109"/>
                    <a:pt x="769" y="6643"/>
                    <a:pt x="1471" y="6643"/>
                  </a:cubicBezTo>
                  <a:cubicBezTo>
                    <a:pt x="1471" y="6643"/>
                    <a:pt x="8690" y="5674"/>
                    <a:pt x="9726" y="5540"/>
                  </a:cubicBezTo>
                  <a:cubicBezTo>
                    <a:pt x="10428" y="5540"/>
                    <a:pt x="10996" y="4972"/>
                    <a:pt x="10962" y="4304"/>
                  </a:cubicBezTo>
                  <a:cubicBezTo>
                    <a:pt x="10862" y="3101"/>
                    <a:pt x="10729" y="1931"/>
                    <a:pt x="10495" y="795"/>
                  </a:cubicBezTo>
                  <a:cubicBezTo>
                    <a:pt x="10424" y="439"/>
                    <a:pt x="9497" y="0"/>
                    <a:pt x="76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53"/>
            <p:cNvSpPr/>
            <p:nvPr/>
          </p:nvSpPr>
          <p:spPr>
            <a:xfrm>
              <a:off x="2864175" y="5032775"/>
              <a:ext cx="170475" cy="48000"/>
            </a:xfrm>
            <a:custGeom>
              <a:rect b="b" l="l" r="r" t="t"/>
              <a:pathLst>
                <a:path extrusionOk="0" h="1920" w="6819">
                  <a:moveTo>
                    <a:pt x="5649" y="1"/>
                  </a:moveTo>
                  <a:lnTo>
                    <a:pt x="5114" y="34"/>
                  </a:lnTo>
                  <a:cubicBezTo>
                    <a:pt x="4913" y="34"/>
                    <a:pt x="4713" y="67"/>
                    <a:pt x="4546" y="101"/>
                  </a:cubicBezTo>
                  <a:cubicBezTo>
                    <a:pt x="4312" y="134"/>
                    <a:pt x="4111" y="168"/>
                    <a:pt x="3911" y="201"/>
                  </a:cubicBezTo>
                  <a:lnTo>
                    <a:pt x="3276" y="335"/>
                  </a:lnTo>
                  <a:cubicBezTo>
                    <a:pt x="3042" y="402"/>
                    <a:pt x="2841" y="468"/>
                    <a:pt x="2641" y="535"/>
                  </a:cubicBezTo>
                  <a:cubicBezTo>
                    <a:pt x="2407" y="602"/>
                    <a:pt x="2206" y="669"/>
                    <a:pt x="2039" y="736"/>
                  </a:cubicBezTo>
                  <a:cubicBezTo>
                    <a:pt x="1839" y="803"/>
                    <a:pt x="1638" y="903"/>
                    <a:pt x="1471" y="970"/>
                  </a:cubicBezTo>
                  <a:lnTo>
                    <a:pt x="1003" y="1204"/>
                  </a:lnTo>
                  <a:cubicBezTo>
                    <a:pt x="769" y="1304"/>
                    <a:pt x="535" y="1438"/>
                    <a:pt x="301" y="1605"/>
                  </a:cubicBezTo>
                  <a:lnTo>
                    <a:pt x="34" y="1738"/>
                  </a:lnTo>
                  <a:cubicBezTo>
                    <a:pt x="0" y="1772"/>
                    <a:pt x="0" y="1839"/>
                    <a:pt x="34" y="1872"/>
                  </a:cubicBezTo>
                  <a:cubicBezTo>
                    <a:pt x="34" y="1896"/>
                    <a:pt x="67" y="1919"/>
                    <a:pt x="99" y="1919"/>
                  </a:cubicBezTo>
                  <a:cubicBezTo>
                    <a:pt x="112" y="1919"/>
                    <a:pt x="124" y="1915"/>
                    <a:pt x="134" y="1906"/>
                  </a:cubicBezTo>
                  <a:lnTo>
                    <a:pt x="401" y="1805"/>
                  </a:lnTo>
                  <a:cubicBezTo>
                    <a:pt x="569" y="1705"/>
                    <a:pt x="836" y="1605"/>
                    <a:pt x="1137" y="1504"/>
                  </a:cubicBezTo>
                  <a:lnTo>
                    <a:pt x="1605" y="1304"/>
                  </a:lnTo>
                  <a:cubicBezTo>
                    <a:pt x="1805" y="1237"/>
                    <a:pt x="1972" y="1170"/>
                    <a:pt x="2173" y="1103"/>
                  </a:cubicBezTo>
                  <a:cubicBezTo>
                    <a:pt x="2540" y="970"/>
                    <a:pt x="2975" y="869"/>
                    <a:pt x="3376" y="736"/>
                  </a:cubicBezTo>
                  <a:lnTo>
                    <a:pt x="3977" y="602"/>
                  </a:lnTo>
                  <a:cubicBezTo>
                    <a:pt x="4211" y="535"/>
                    <a:pt x="4412" y="502"/>
                    <a:pt x="4612" y="468"/>
                  </a:cubicBezTo>
                  <a:cubicBezTo>
                    <a:pt x="4780" y="435"/>
                    <a:pt x="4980" y="402"/>
                    <a:pt x="5181" y="368"/>
                  </a:cubicBezTo>
                  <a:lnTo>
                    <a:pt x="5682" y="301"/>
                  </a:lnTo>
                  <a:cubicBezTo>
                    <a:pt x="6016" y="268"/>
                    <a:pt x="6284" y="268"/>
                    <a:pt x="6451" y="234"/>
                  </a:cubicBezTo>
                  <a:lnTo>
                    <a:pt x="6751" y="201"/>
                  </a:lnTo>
                  <a:cubicBezTo>
                    <a:pt x="6785" y="201"/>
                    <a:pt x="6818" y="168"/>
                    <a:pt x="6818" y="134"/>
                  </a:cubicBezTo>
                  <a:cubicBezTo>
                    <a:pt x="6818" y="101"/>
                    <a:pt x="6785" y="67"/>
                    <a:pt x="6751" y="67"/>
                  </a:cubicBezTo>
                  <a:lnTo>
                    <a:pt x="6451" y="34"/>
                  </a:lnTo>
                  <a:cubicBezTo>
                    <a:pt x="6250" y="34"/>
                    <a:pt x="5983" y="1"/>
                    <a:pt x="5649" y="1"/>
                  </a:cubicBezTo>
                  <a:close/>
                </a:path>
              </a:pathLst>
            </a:custGeom>
            <a:solidFill>
              <a:srgbClr val="D18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53"/>
            <p:cNvSpPr/>
            <p:nvPr/>
          </p:nvSpPr>
          <p:spPr>
            <a:xfrm>
              <a:off x="2788975" y="5028200"/>
              <a:ext cx="187175" cy="154975"/>
            </a:xfrm>
            <a:custGeom>
              <a:rect b="b" l="l" r="r" t="t"/>
              <a:pathLst>
                <a:path extrusionOk="0" h="6199" w="7487">
                  <a:moveTo>
                    <a:pt x="5025" y="1"/>
                  </a:moveTo>
                  <a:cubicBezTo>
                    <a:pt x="4889" y="1"/>
                    <a:pt x="4751" y="17"/>
                    <a:pt x="4613" y="50"/>
                  </a:cubicBezTo>
                  <a:cubicBezTo>
                    <a:pt x="3710" y="284"/>
                    <a:pt x="3075" y="1052"/>
                    <a:pt x="3075" y="1988"/>
                  </a:cubicBezTo>
                  <a:cubicBezTo>
                    <a:pt x="2770" y="1705"/>
                    <a:pt x="2380" y="1550"/>
                    <a:pt x="1998" y="1550"/>
                  </a:cubicBezTo>
                  <a:cubicBezTo>
                    <a:pt x="1793" y="1550"/>
                    <a:pt x="1591" y="1594"/>
                    <a:pt x="1404" y="1687"/>
                  </a:cubicBezTo>
                  <a:cubicBezTo>
                    <a:pt x="535" y="1921"/>
                    <a:pt x="0" y="2790"/>
                    <a:pt x="201" y="3659"/>
                  </a:cubicBezTo>
                  <a:cubicBezTo>
                    <a:pt x="435" y="4595"/>
                    <a:pt x="1003" y="5431"/>
                    <a:pt x="1805" y="5999"/>
                  </a:cubicBezTo>
                  <a:cubicBezTo>
                    <a:pt x="2013" y="6140"/>
                    <a:pt x="2237" y="6198"/>
                    <a:pt x="2462" y="6198"/>
                  </a:cubicBezTo>
                  <a:cubicBezTo>
                    <a:pt x="3249" y="6198"/>
                    <a:pt x="4041" y="5479"/>
                    <a:pt x="4145" y="5063"/>
                  </a:cubicBezTo>
                  <a:cubicBezTo>
                    <a:pt x="4178" y="4829"/>
                    <a:pt x="4178" y="4629"/>
                    <a:pt x="4111" y="4428"/>
                  </a:cubicBezTo>
                  <a:lnTo>
                    <a:pt x="4111" y="4428"/>
                  </a:lnTo>
                  <a:cubicBezTo>
                    <a:pt x="4212" y="4528"/>
                    <a:pt x="4312" y="4629"/>
                    <a:pt x="4412" y="4729"/>
                  </a:cubicBezTo>
                  <a:cubicBezTo>
                    <a:pt x="4645" y="4920"/>
                    <a:pt x="4926" y="4998"/>
                    <a:pt x="5220" y="4998"/>
                  </a:cubicBezTo>
                  <a:cubicBezTo>
                    <a:pt x="6106" y="4998"/>
                    <a:pt x="7111" y="4295"/>
                    <a:pt x="7286" y="3893"/>
                  </a:cubicBezTo>
                  <a:cubicBezTo>
                    <a:pt x="7487" y="3359"/>
                    <a:pt x="6952" y="1387"/>
                    <a:pt x="6451" y="752"/>
                  </a:cubicBezTo>
                  <a:cubicBezTo>
                    <a:pt x="6102" y="268"/>
                    <a:pt x="5580" y="1"/>
                    <a:pt x="5025" y="1"/>
                  </a:cubicBezTo>
                  <a:close/>
                </a:path>
              </a:pathLst>
            </a:custGeom>
            <a:solidFill>
              <a:srgbClr val="D18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53"/>
            <p:cNvSpPr/>
            <p:nvPr/>
          </p:nvSpPr>
          <p:spPr>
            <a:xfrm>
              <a:off x="2861675" y="5016600"/>
              <a:ext cx="105300" cy="122900"/>
            </a:xfrm>
            <a:custGeom>
              <a:rect b="b" l="l" r="r" t="t"/>
              <a:pathLst>
                <a:path extrusionOk="0" h="4916" w="4212">
                  <a:moveTo>
                    <a:pt x="1986" y="0"/>
                  </a:moveTo>
                  <a:cubicBezTo>
                    <a:pt x="1827" y="0"/>
                    <a:pt x="1664" y="26"/>
                    <a:pt x="1504" y="79"/>
                  </a:cubicBezTo>
                  <a:cubicBezTo>
                    <a:pt x="368" y="414"/>
                    <a:pt x="0" y="1249"/>
                    <a:pt x="67" y="2018"/>
                  </a:cubicBezTo>
                  <a:cubicBezTo>
                    <a:pt x="201" y="3020"/>
                    <a:pt x="669" y="3956"/>
                    <a:pt x="1437" y="4625"/>
                  </a:cubicBezTo>
                  <a:cubicBezTo>
                    <a:pt x="1690" y="4832"/>
                    <a:pt x="1976" y="4915"/>
                    <a:pt x="2264" y="4915"/>
                  </a:cubicBezTo>
                  <a:cubicBezTo>
                    <a:pt x="3045" y="4915"/>
                    <a:pt x="3840" y="4304"/>
                    <a:pt x="4011" y="3889"/>
                  </a:cubicBezTo>
                  <a:cubicBezTo>
                    <a:pt x="4211" y="3355"/>
                    <a:pt x="3743" y="1550"/>
                    <a:pt x="3309" y="781"/>
                  </a:cubicBezTo>
                  <a:cubicBezTo>
                    <a:pt x="3025" y="291"/>
                    <a:pt x="2523" y="0"/>
                    <a:pt x="1986" y="0"/>
                  </a:cubicBezTo>
                  <a:close/>
                </a:path>
              </a:pathLst>
            </a:custGeom>
            <a:solidFill>
              <a:srgbClr val="F4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53"/>
            <p:cNvSpPr/>
            <p:nvPr/>
          </p:nvSpPr>
          <p:spPr>
            <a:xfrm>
              <a:off x="2781450" y="5051025"/>
              <a:ext cx="106975" cy="116375"/>
            </a:xfrm>
            <a:custGeom>
              <a:rect b="b" l="l" r="r" t="t"/>
              <a:pathLst>
                <a:path extrusionOk="0" h="4655" w="4279">
                  <a:moveTo>
                    <a:pt x="1985" y="0"/>
                  </a:moveTo>
                  <a:cubicBezTo>
                    <a:pt x="1778" y="0"/>
                    <a:pt x="1570" y="45"/>
                    <a:pt x="1371" y="139"/>
                  </a:cubicBezTo>
                  <a:cubicBezTo>
                    <a:pt x="502" y="373"/>
                    <a:pt x="1" y="1276"/>
                    <a:pt x="201" y="2145"/>
                  </a:cubicBezTo>
                  <a:cubicBezTo>
                    <a:pt x="435" y="3081"/>
                    <a:pt x="1003" y="3916"/>
                    <a:pt x="1805" y="4451"/>
                  </a:cubicBezTo>
                  <a:cubicBezTo>
                    <a:pt x="2017" y="4594"/>
                    <a:pt x="2246" y="4654"/>
                    <a:pt x="2475" y="4654"/>
                  </a:cubicBezTo>
                  <a:cubicBezTo>
                    <a:pt x="3258" y="4654"/>
                    <a:pt x="4041" y="3955"/>
                    <a:pt x="4145" y="3515"/>
                  </a:cubicBezTo>
                  <a:cubicBezTo>
                    <a:pt x="4279" y="2980"/>
                    <a:pt x="3644" y="1276"/>
                    <a:pt x="3176" y="607"/>
                  </a:cubicBezTo>
                  <a:cubicBezTo>
                    <a:pt x="2877" y="217"/>
                    <a:pt x="2437" y="0"/>
                    <a:pt x="1985" y="0"/>
                  </a:cubicBezTo>
                  <a:close/>
                </a:path>
              </a:pathLst>
            </a:custGeom>
            <a:solidFill>
              <a:srgbClr val="F4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53"/>
            <p:cNvSpPr/>
            <p:nvPr/>
          </p:nvSpPr>
          <p:spPr>
            <a:xfrm>
              <a:off x="3042975" y="5112625"/>
              <a:ext cx="51825" cy="10400"/>
            </a:xfrm>
            <a:custGeom>
              <a:rect b="b" l="l" r="r" t="t"/>
              <a:pathLst>
                <a:path extrusionOk="0" h="416" w="2073">
                  <a:moveTo>
                    <a:pt x="794" y="0"/>
                  </a:moveTo>
                  <a:cubicBezTo>
                    <a:pt x="754" y="0"/>
                    <a:pt x="713" y="4"/>
                    <a:pt x="669" y="15"/>
                  </a:cubicBezTo>
                  <a:cubicBezTo>
                    <a:pt x="569" y="48"/>
                    <a:pt x="435" y="48"/>
                    <a:pt x="368" y="82"/>
                  </a:cubicBezTo>
                  <a:cubicBezTo>
                    <a:pt x="268" y="115"/>
                    <a:pt x="168" y="149"/>
                    <a:pt x="67" y="182"/>
                  </a:cubicBezTo>
                  <a:cubicBezTo>
                    <a:pt x="0" y="215"/>
                    <a:pt x="0" y="282"/>
                    <a:pt x="34" y="349"/>
                  </a:cubicBezTo>
                  <a:cubicBezTo>
                    <a:pt x="67" y="349"/>
                    <a:pt x="67" y="383"/>
                    <a:pt x="101" y="383"/>
                  </a:cubicBezTo>
                  <a:lnTo>
                    <a:pt x="201" y="383"/>
                  </a:lnTo>
                  <a:lnTo>
                    <a:pt x="402" y="416"/>
                  </a:lnTo>
                  <a:lnTo>
                    <a:pt x="1705" y="416"/>
                  </a:lnTo>
                  <a:cubicBezTo>
                    <a:pt x="1805" y="383"/>
                    <a:pt x="1905" y="383"/>
                    <a:pt x="2006" y="383"/>
                  </a:cubicBezTo>
                  <a:cubicBezTo>
                    <a:pt x="2039" y="349"/>
                    <a:pt x="2073" y="316"/>
                    <a:pt x="2073" y="282"/>
                  </a:cubicBezTo>
                  <a:cubicBezTo>
                    <a:pt x="2073" y="249"/>
                    <a:pt x="2039" y="215"/>
                    <a:pt x="2039" y="215"/>
                  </a:cubicBezTo>
                  <a:cubicBezTo>
                    <a:pt x="1939" y="182"/>
                    <a:pt x="1839" y="149"/>
                    <a:pt x="1738" y="115"/>
                  </a:cubicBezTo>
                  <a:lnTo>
                    <a:pt x="1404" y="48"/>
                  </a:lnTo>
                  <a:cubicBezTo>
                    <a:pt x="1304" y="15"/>
                    <a:pt x="1170" y="15"/>
                    <a:pt x="1037" y="15"/>
                  </a:cubicBezTo>
                  <a:cubicBezTo>
                    <a:pt x="947" y="15"/>
                    <a:pt x="873" y="0"/>
                    <a:pt x="794" y="0"/>
                  </a:cubicBezTo>
                  <a:close/>
                </a:path>
              </a:pathLst>
            </a:custGeom>
            <a:solidFill>
              <a:srgbClr val="D18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0" name="Google Shape;1740;p53"/>
          <p:cNvGrpSpPr/>
          <p:nvPr/>
        </p:nvGrpSpPr>
        <p:grpSpPr>
          <a:xfrm flipH="1" rot="-3599871">
            <a:off x="337318" y="1572150"/>
            <a:ext cx="334873" cy="443458"/>
            <a:chOff x="325850" y="4066275"/>
            <a:chExt cx="391050" cy="517850"/>
          </a:xfrm>
        </p:grpSpPr>
        <p:sp>
          <p:nvSpPr>
            <p:cNvPr id="1741" name="Google Shape;1741;p53"/>
            <p:cNvSpPr/>
            <p:nvPr/>
          </p:nvSpPr>
          <p:spPr>
            <a:xfrm>
              <a:off x="325850" y="4178875"/>
              <a:ext cx="391050" cy="405250"/>
            </a:xfrm>
            <a:custGeom>
              <a:rect b="b" l="l" r="r" t="t"/>
              <a:pathLst>
                <a:path extrusionOk="0" h="16210" w="15642">
                  <a:moveTo>
                    <a:pt x="12633" y="0"/>
                  </a:moveTo>
                  <a:lnTo>
                    <a:pt x="3543" y="2173"/>
                  </a:lnTo>
                  <a:cubicBezTo>
                    <a:pt x="2507" y="3175"/>
                    <a:pt x="1103" y="5147"/>
                    <a:pt x="702" y="5615"/>
                  </a:cubicBezTo>
                  <a:cubicBezTo>
                    <a:pt x="201" y="6317"/>
                    <a:pt x="0" y="7186"/>
                    <a:pt x="67" y="8055"/>
                  </a:cubicBezTo>
                  <a:cubicBezTo>
                    <a:pt x="167" y="8924"/>
                    <a:pt x="368" y="10695"/>
                    <a:pt x="435" y="11129"/>
                  </a:cubicBezTo>
                  <a:cubicBezTo>
                    <a:pt x="502" y="11531"/>
                    <a:pt x="936" y="11965"/>
                    <a:pt x="1939" y="12333"/>
                  </a:cubicBezTo>
                  <a:cubicBezTo>
                    <a:pt x="1905" y="13068"/>
                    <a:pt x="1972" y="13803"/>
                    <a:pt x="2072" y="14538"/>
                  </a:cubicBezTo>
                  <a:cubicBezTo>
                    <a:pt x="2239" y="15307"/>
                    <a:pt x="3509" y="16209"/>
                    <a:pt x="4612" y="16209"/>
                  </a:cubicBezTo>
                  <a:cubicBezTo>
                    <a:pt x="5715" y="16209"/>
                    <a:pt x="7319" y="15274"/>
                    <a:pt x="7553" y="15274"/>
                  </a:cubicBezTo>
                  <a:cubicBezTo>
                    <a:pt x="7754" y="15274"/>
                    <a:pt x="12968" y="13770"/>
                    <a:pt x="14204" y="12567"/>
                  </a:cubicBezTo>
                  <a:cubicBezTo>
                    <a:pt x="15407" y="11330"/>
                    <a:pt x="15641" y="9525"/>
                    <a:pt x="15474" y="7253"/>
                  </a:cubicBezTo>
                  <a:cubicBezTo>
                    <a:pt x="15307" y="4980"/>
                    <a:pt x="14204" y="1170"/>
                    <a:pt x="12633" y="0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53"/>
            <p:cNvSpPr/>
            <p:nvPr/>
          </p:nvSpPr>
          <p:spPr>
            <a:xfrm>
              <a:off x="423600" y="4178875"/>
              <a:ext cx="226450" cy="79300"/>
            </a:xfrm>
            <a:custGeom>
              <a:rect b="b" l="l" r="r" t="t"/>
              <a:pathLst>
                <a:path extrusionOk="0" h="3172" w="9058">
                  <a:moveTo>
                    <a:pt x="8723" y="0"/>
                  </a:moveTo>
                  <a:lnTo>
                    <a:pt x="0" y="2106"/>
                  </a:lnTo>
                  <a:lnTo>
                    <a:pt x="0" y="2641"/>
                  </a:lnTo>
                  <a:cubicBezTo>
                    <a:pt x="933" y="2986"/>
                    <a:pt x="2034" y="3171"/>
                    <a:pt x="3149" y="3171"/>
                  </a:cubicBezTo>
                  <a:cubicBezTo>
                    <a:pt x="5588" y="3171"/>
                    <a:pt x="8094" y="2286"/>
                    <a:pt x="9058" y="268"/>
                  </a:cubicBezTo>
                  <a:cubicBezTo>
                    <a:pt x="8957" y="167"/>
                    <a:pt x="8857" y="67"/>
                    <a:pt x="8723" y="0"/>
                  </a:cubicBezTo>
                  <a:close/>
                </a:path>
              </a:pathLst>
            </a:custGeom>
            <a:solidFill>
              <a:srgbClr val="D582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53"/>
            <p:cNvSpPr/>
            <p:nvPr/>
          </p:nvSpPr>
          <p:spPr>
            <a:xfrm>
              <a:off x="367625" y="4066275"/>
              <a:ext cx="290775" cy="179900"/>
            </a:xfrm>
            <a:custGeom>
              <a:rect b="b" l="l" r="r" t="t"/>
              <a:pathLst>
                <a:path extrusionOk="0" h="7196" w="11631">
                  <a:moveTo>
                    <a:pt x="9546" y="0"/>
                  </a:moveTo>
                  <a:cubicBezTo>
                    <a:pt x="9394" y="0"/>
                    <a:pt x="9240" y="30"/>
                    <a:pt x="9091" y="93"/>
                  </a:cubicBezTo>
                  <a:cubicBezTo>
                    <a:pt x="8088" y="393"/>
                    <a:pt x="1036" y="2131"/>
                    <a:pt x="1036" y="2131"/>
                  </a:cubicBezTo>
                  <a:cubicBezTo>
                    <a:pt x="368" y="2399"/>
                    <a:pt x="0" y="3134"/>
                    <a:pt x="167" y="3802"/>
                  </a:cubicBezTo>
                  <a:cubicBezTo>
                    <a:pt x="502" y="4838"/>
                    <a:pt x="903" y="5808"/>
                    <a:pt x="1337" y="6777"/>
                  </a:cubicBezTo>
                  <a:cubicBezTo>
                    <a:pt x="1417" y="6956"/>
                    <a:pt x="1961" y="7196"/>
                    <a:pt x="3162" y="7196"/>
                  </a:cubicBezTo>
                  <a:cubicBezTo>
                    <a:pt x="3973" y="7196"/>
                    <a:pt x="5083" y="7087"/>
                    <a:pt x="6551" y="6777"/>
                  </a:cubicBezTo>
                  <a:cubicBezTo>
                    <a:pt x="10194" y="6008"/>
                    <a:pt x="11631" y="4738"/>
                    <a:pt x="11564" y="4237"/>
                  </a:cubicBezTo>
                  <a:cubicBezTo>
                    <a:pt x="11363" y="3067"/>
                    <a:pt x="11063" y="1931"/>
                    <a:pt x="10695" y="828"/>
                  </a:cubicBezTo>
                  <a:cubicBezTo>
                    <a:pt x="10516" y="316"/>
                    <a:pt x="10043" y="0"/>
                    <a:pt x="9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53"/>
            <p:cNvSpPr/>
            <p:nvPr/>
          </p:nvSpPr>
          <p:spPr>
            <a:xfrm>
              <a:off x="349250" y="4427850"/>
              <a:ext cx="37600" cy="59350"/>
            </a:xfrm>
            <a:custGeom>
              <a:rect b="b" l="l" r="r" t="t"/>
              <a:pathLst>
                <a:path extrusionOk="0" h="2374" w="1504">
                  <a:moveTo>
                    <a:pt x="334" y="1"/>
                  </a:moveTo>
                  <a:cubicBezTo>
                    <a:pt x="267" y="34"/>
                    <a:pt x="301" y="101"/>
                    <a:pt x="334" y="268"/>
                  </a:cubicBezTo>
                  <a:cubicBezTo>
                    <a:pt x="368" y="435"/>
                    <a:pt x="602" y="1170"/>
                    <a:pt x="602" y="1170"/>
                  </a:cubicBezTo>
                  <a:cubicBezTo>
                    <a:pt x="234" y="1338"/>
                    <a:pt x="0" y="1572"/>
                    <a:pt x="33" y="1872"/>
                  </a:cubicBezTo>
                  <a:cubicBezTo>
                    <a:pt x="301" y="2106"/>
                    <a:pt x="635" y="2273"/>
                    <a:pt x="1003" y="2374"/>
                  </a:cubicBezTo>
                  <a:cubicBezTo>
                    <a:pt x="1203" y="1939"/>
                    <a:pt x="1370" y="1505"/>
                    <a:pt x="1504" y="1070"/>
                  </a:cubicBezTo>
                  <a:cubicBezTo>
                    <a:pt x="1170" y="669"/>
                    <a:pt x="769" y="302"/>
                    <a:pt x="334" y="1"/>
                  </a:cubicBezTo>
                  <a:close/>
                </a:path>
              </a:pathLst>
            </a:custGeom>
            <a:solidFill>
              <a:srgbClr val="D582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53"/>
            <p:cNvSpPr/>
            <p:nvPr/>
          </p:nvSpPr>
          <p:spPr>
            <a:xfrm>
              <a:off x="503800" y="4493725"/>
              <a:ext cx="52675" cy="71175"/>
            </a:xfrm>
            <a:custGeom>
              <a:rect b="b" l="l" r="r" t="t"/>
              <a:pathLst>
                <a:path extrusionOk="0" h="2847" w="2107">
                  <a:moveTo>
                    <a:pt x="1960" y="1"/>
                  </a:moveTo>
                  <a:cubicBezTo>
                    <a:pt x="1768" y="1"/>
                    <a:pt x="424" y="2423"/>
                    <a:pt x="1" y="2847"/>
                  </a:cubicBezTo>
                  <a:cubicBezTo>
                    <a:pt x="135" y="2780"/>
                    <a:pt x="268" y="2713"/>
                    <a:pt x="435" y="2680"/>
                  </a:cubicBezTo>
                  <a:cubicBezTo>
                    <a:pt x="870" y="2579"/>
                    <a:pt x="1304" y="2479"/>
                    <a:pt x="1739" y="2345"/>
                  </a:cubicBezTo>
                  <a:cubicBezTo>
                    <a:pt x="1939" y="1811"/>
                    <a:pt x="2106" y="140"/>
                    <a:pt x="1973" y="6"/>
                  </a:cubicBezTo>
                  <a:cubicBezTo>
                    <a:pt x="1969" y="3"/>
                    <a:pt x="1965" y="1"/>
                    <a:pt x="1960" y="1"/>
                  </a:cubicBezTo>
                  <a:close/>
                </a:path>
              </a:pathLst>
            </a:custGeom>
            <a:solidFill>
              <a:srgbClr val="D582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6" name="Google Shape;1746;p53"/>
          <p:cNvGrpSpPr/>
          <p:nvPr/>
        </p:nvGrpSpPr>
        <p:grpSpPr>
          <a:xfrm>
            <a:off x="1961955" y="1425495"/>
            <a:ext cx="246928" cy="168481"/>
            <a:chOff x="5431438" y="2641175"/>
            <a:chExt cx="553525" cy="377675"/>
          </a:xfrm>
        </p:grpSpPr>
        <p:sp>
          <p:nvSpPr>
            <p:cNvPr id="1747" name="Google Shape;1747;p53"/>
            <p:cNvSpPr/>
            <p:nvPr/>
          </p:nvSpPr>
          <p:spPr>
            <a:xfrm>
              <a:off x="5431438" y="2641175"/>
              <a:ext cx="553525" cy="377675"/>
            </a:xfrm>
            <a:custGeom>
              <a:rect b="b" l="l" r="r" t="t"/>
              <a:pathLst>
                <a:path extrusionOk="0" h="15107" w="22141">
                  <a:moveTo>
                    <a:pt x="5561" y="5143"/>
                  </a:moveTo>
                  <a:cubicBezTo>
                    <a:pt x="5621" y="5143"/>
                    <a:pt x="5681" y="5144"/>
                    <a:pt x="5741" y="5146"/>
                  </a:cubicBezTo>
                  <a:lnTo>
                    <a:pt x="16274" y="5146"/>
                  </a:lnTo>
                  <a:cubicBezTo>
                    <a:pt x="16306" y="5146"/>
                    <a:pt x="16339" y="5145"/>
                    <a:pt x="16371" y="5145"/>
                  </a:cubicBezTo>
                  <a:cubicBezTo>
                    <a:pt x="17662" y="5145"/>
                    <a:pt x="18879" y="5688"/>
                    <a:pt x="19724" y="6669"/>
                  </a:cubicBezTo>
                  <a:cubicBezTo>
                    <a:pt x="21512" y="8639"/>
                    <a:pt x="21051" y="11907"/>
                    <a:pt x="18774" y="13304"/>
                  </a:cubicBezTo>
                  <a:cubicBezTo>
                    <a:pt x="18033" y="13775"/>
                    <a:pt x="17213" y="13995"/>
                    <a:pt x="16406" y="13995"/>
                  </a:cubicBezTo>
                  <a:cubicBezTo>
                    <a:pt x="14672" y="13995"/>
                    <a:pt x="12998" y="12977"/>
                    <a:pt x="12293" y="11223"/>
                  </a:cubicBezTo>
                  <a:cubicBezTo>
                    <a:pt x="12125" y="10832"/>
                    <a:pt x="11986" y="10734"/>
                    <a:pt x="11566" y="10734"/>
                  </a:cubicBezTo>
                  <a:lnTo>
                    <a:pt x="10407" y="10734"/>
                  </a:lnTo>
                  <a:cubicBezTo>
                    <a:pt x="9974" y="10734"/>
                    <a:pt x="9834" y="10832"/>
                    <a:pt x="9653" y="11237"/>
                  </a:cubicBezTo>
                  <a:cubicBezTo>
                    <a:pt x="9094" y="12662"/>
                    <a:pt x="7809" y="13681"/>
                    <a:pt x="6300" y="13919"/>
                  </a:cubicBezTo>
                  <a:cubicBezTo>
                    <a:pt x="6057" y="13959"/>
                    <a:pt x="5815" y="13978"/>
                    <a:pt x="5576" y="13978"/>
                  </a:cubicBezTo>
                  <a:cubicBezTo>
                    <a:pt x="3486" y="13978"/>
                    <a:pt x="1645" y="12490"/>
                    <a:pt x="1243" y="10371"/>
                  </a:cubicBezTo>
                  <a:cubicBezTo>
                    <a:pt x="810" y="8010"/>
                    <a:pt x="2333" y="5733"/>
                    <a:pt x="4680" y="5230"/>
                  </a:cubicBezTo>
                  <a:cubicBezTo>
                    <a:pt x="4971" y="5172"/>
                    <a:pt x="5262" y="5143"/>
                    <a:pt x="5561" y="5143"/>
                  </a:cubicBezTo>
                  <a:close/>
                  <a:moveTo>
                    <a:pt x="7955" y="0"/>
                  </a:moveTo>
                  <a:cubicBezTo>
                    <a:pt x="7397" y="0"/>
                    <a:pt x="6838" y="20"/>
                    <a:pt x="6286" y="20"/>
                  </a:cubicBezTo>
                  <a:cubicBezTo>
                    <a:pt x="6035" y="48"/>
                    <a:pt x="5853" y="257"/>
                    <a:pt x="5839" y="509"/>
                  </a:cubicBezTo>
                  <a:cubicBezTo>
                    <a:pt x="5811" y="872"/>
                    <a:pt x="6077" y="1123"/>
                    <a:pt x="6496" y="1123"/>
                  </a:cubicBezTo>
                  <a:cubicBezTo>
                    <a:pt x="6922" y="1123"/>
                    <a:pt x="7351" y="1120"/>
                    <a:pt x="7781" y="1120"/>
                  </a:cubicBezTo>
                  <a:cubicBezTo>
                    <a:pt x="8210" y="1120"/>
                    <a:pt x="8640" y="1123"/>
                    <a:pt x="9066" y="1137"/>
                  </a:cubicBezTo>
                  <a:cubicBezTo>
                    <a:pt x="9667" y="1137"/>
                    <a:pt x="10184" y="1556"/>
                    <a:pt x="10337" y="2129"/>
                  </a:cubicBezTo>
                  <a:cubicBezTo>
                    <a:pt x="10393" y="2506"/>
                    <a:pt x="10421" y="2883"/>
                    <a:pt x="10421" y="3261"/>
                  </a:cubicBezTo>
                  <a:cubicBezTo>
                    <a:pt x="10435" y="3512"/>
                    <a:pt x="10421" y="3749"/>
                    <a:pt x="10421" y="4015"/>
                  </a:cubicBezTo>
                  <a:lnTo>
                    <a:pt x="10128" y="4015"/>
                  </a:lnTo>
                  <a:cubicBezTo>
                    <a:pt x="9394" y="4015"/>
                    <a:pt x="8661" y="4011"/>
                    <a:pt x="7926" y="4011"/>
                  </a:cubicBezTo>
                  <a:cubicBezTo>
                    <a:pt x="7191" y="4011"/>
                    <a:pt x="6454" y="4015"/>
                    <a:pt x="5713" y="4029"/>
                  </a:cubicBezTo>
                  <a:cubicBezTo>
                    <a:pt x="5668" y="4028"/>
                    <a:pt x="5622" y="4027"/>
                    <a:pt x="5576" y="4027"/>
                  </a:cubicBezTo>
                  <a:cubicBezTo>
                    <a:pt x="5077" y="4027"/>
                    <a:pt x="4579" y="4096"/>
                    <a:pt x="4093" y="4224"/>
                  </a:cubicBezTo>
                  <a:cubicBezTo>
                    <a:pt x="2389" y="4657"/>
                    <a:pt x="1006" y="5915"/>
                    <a:pt x="405" y="7577"/>
                  </a:cubicBezTo>
                  <a:cubicBezTo>
                    <a:pt x="210" y="8080"/>
                    <a:pt x="140" y="8625"/>
                    <a:pt x="14" y="9141"/>
                  </a:cubicBezTo>
                  <a:lnTo>
                    <a:pt x="0" y="9994"/>
                  </a:lnTo>
                  <a:cubicBezTo>
                    <a:pt x="126" y="10510"/>
                    <a:pt x="196" y="11069"/>
                    <a:pt x="391" y="11558"/>
                  </a:cubicBezTo>
                  <a:cubicBezTo>
                    <a:pt x="1243" y="13639"/>
                    <a:pt x="2808" y="14869"/>
                    <a:pt x="5043" y="15064"/>
                  </a:cubicBezTo>
                  <a:cubicBezTo>
                    <a:pt x="5249" y="15083"/>
                    <a:pt x="5450" y="15092"/>
                    <a:pt x="5648" y="15092"/>
                  </a:cubicBezTo>
                  <a:cubicBezTo>
                    <a:pt x="7679" y="15092"/>
                    <a:pt x="9283" y="14116"/>
                    <a:pt x="10365" y="12270"/>
                  </a:cubicBezTo>
                  <a:cubicBezTo>
                    <a:pt x="10545" y="11971"/>
                    <a:pt x="10714" y="11825"/>
                    <a:pt x="11006" y="11825"/>
                  </a:cubicBezTo>
                  <a:cubicBezTo>
                    <a:pt x="11054" y="11825"/>
                    <a:pt x="11106" y="11829"/>
                    <a:pt x="11161" y="11837"/>
                  </a:cubicBezTo>
                  <a:cubicBezTo>
                    <a:pt x="11273" y="11837"/>
                    <a:pt x="11371" y="11907"/>
                    <a:pt x="11413" y="12019"/>
                  </a:cubicBezTo>
                  <a:cubicBezTo>
                    <a:pt x="11664" y="12522"/>
                    <a:pt x="11999" y="12997"/>
                    <a:pt x="12391" y="13416"/>
                  </a:cubicBezTo>
                  <a:cubicBezTo>
                    <a:pt x="13484" y="14544"/>
                    <a:pt x="14937" y="15107"/>
                    <a:pt x="16387" y="15107"/>
                  </a:cubicBezTo>
                  <a:cubicBezTo>
                    <a:pt x="17882" y="15107"/>
                    <a:pt x="19373" y="14509"/>
                    <a:pt x="20465" y="13318"/>
                  </a:cubicBezTo>
                  <a:cubicBezTo>
                    <a:pt x="21666" y="12005"/>
                    <a:pt x="22141" y="10441"/>
                    <a:pt x="21862" y="8680"/>
                  </a:cubicBezTo>
                  <a:cubicBezTo>
                    <a:pt x="21554" y="6823"/>
                    <a:pt x="20521" y="5482"/>
                    <a:pt x="18858" y="4602"/>
                  </a:cubicBezTo>
                  <a:cubicBezTo>
                    <a:pt x="18075" y="4210"/>
                    <a:pt x="17214" y="4014"/>
                    <a:pt x="16337" y="4014"/>
                  </a:cubicBezTo>
                  <a:cubicBezTo>
                    <a:pt x="16307" y="4014"/>
                    <a:pt x="16276" y="4014"/>
                    <a:pt x="16246" y="4015"/>
                  </a:cubicBezTo>
                  <a:lnTo>
                    <a:pt x="11539" y="4015"/>
                  </a:lnTo>
                  <a:lnTo>
                    <a:pt x="11539" y="2520"/>
                  </a:lnTo>
                  <a:cubicBezTo>
                    <a:pt x="11511" y="1305"/>
                    <a:pt x="10644" y="201"/>
                    <a:pt x="9457" y="76"/>
                  </a:cubicBezTo>
                  <a:cubicBezTo>
                    <a:pt x="8961" y="16"/>
                    <a:pt x="8458" y="0"/>
                    <a:pt x="7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53"/>
            <p:cNvSpPr/>
            <p:nvPr/>
          </p:nvSpPr>
          <p:spPr>
            <a:xfrm>
              <a:off x="5504063" y="2814550"/>
              <a:ext cx="133425" cy="131300"/>
            </a:xfrm>
            <a:custGeom>
              <a:rect b="b" l="l" r="r" t="t"/>
              <a:pathLst>
                <a:path extrusionOk="0" h="5252" w="5337">
                  <a:moveTo>
                    <a:pt x="2653" y="0"/>
                  </a:moveTo>
                  <a:cubicBezTo>
                    <a:pt x="2453" y="0"/>
                    <a:pt x="2262" y="121"/>
                    <a:pt x="2180" y="321"/>
                  </a:cubicBezTo>
                  <a:cubicBezTo>
                    <a:pt x="2124" y="446"/>
                    <a:pt x="2110" y="572"/>
                    <a:pt x="2110" y="698"/>
                  </a:cubicBezTo>
                  <a:lnTo>
                    <a:pt x="2110" y="2081"/>
                  </a:lnTo>
                  <a:lnTo>
                    <a:pt x="713" y="2081"/>
                  </a:lnTo>
                  <a:cubicBezTo>
                    <a:pt x="601" y="2081"/>
                    <a:pt x="504" y="2095"/>
                    <a:pt x="392" y="2123"/>
                  </a:cubicBezTo>
                  <a:cubicBezTo>
                    <a:pt x="154" y="2220"/>
                    <a:pt x="1" y="2472"/>
                    <a:pt x="43" y="2723"/>
                  </a:cubicBezTo>
                  <a:cubicBezTo>
                    <a:pt x="98" y="2989"/>
                    <a:pt x="322" y="3198"/>
                    <a:pt x="601" y="3198"/>
                  </a:cubicBezTo>
                  <a:lnTo>
                    <a:pt x="2096" y="3198"/>
                  </a:lnTo>
                  <a:cubicBezTo>
                    <a:pt x="2096" y="3701"/>
                    <a:pt x="2082" y="4176"/>
                    <a:pt x="2096" y="4637"/>
                  </a:cubicBezTo>
                  <a:cubicBezTo>
                    <a:pt x="2096" y="5014"/>
                    <a:pt x="2347" y="5252"/>
                    <a:pt x="2669" y="5252"/>
                  </a:cubicBezTo>
                  <a:cubicBezTo>
                    <a:pt x="2990" y="5252"/>
                    <a:pt x="3241" y="4972"/>
                    <a:pt x="3214" y="4637"/>
                  </a:cubicBezTo>
                  <a:lnTo>
                    <a:pt x="3214" y="3450"/>
                  </a:lnTo>
                  <a:lnTo>
                    <a:pt x="3214" y="3184"/>
                  </a:lnTo>
                  <a:lnTo>
                    <a:pt x="3479" y="3184"/>
                  </a:lnTo>
                  <a:cubicBezTo>
                    <a:pt x="3758" y="3184"/>
                    <a:pt x="4031" y="3190"/>
                    <a:pt x="4303" y="3190"/>
                  </a:cubicBezTo>
                  <a:cubicBezTo>
                    <a:pt x="4438" y="3190"/>
                    <a:pt x="4573" y="3189"/>
                    <a:pt x="4708" y="3184"/>
                  </a:cubicBezTo>
                  <a:cubicBezTo>
                    <a:pt x="5071" y="3184"/>
                    <a:pt x="5337" y="2849"/>
                    <a:pt x="5253" y="2486"/>
                  </a:cubicBezTo>
                  <a:cubicBezTo>
                    <a:pt x="5186" y="2244"/>
                    <a:pt x="4977" y="2080"/>
                    <a:pt x="4725" y="2080"/>
                  </a:cubicBezTo>
                  <a:cubicBezTo>
                    <a:pt x="4715" y="2080"/>
                    <a:pt x="4705" y="2080"/>
                    <a:pt x="4694" y="2081"/>
                  </a:cubicBezTo>
                  <a:lnTo>
                    <a:pt x="3214" y="2081"/>
                  </a:lnTo>
                  <a:lnTo>
                    <a:pt x="3214" y="1801"/>
                  </a:lnTo>
                  <a:cubicBezTo>
                    <a:pt x="3214" y="1382"/>
                    <a:pt x="3241" y="963"/>
                    <a:pt x="3214" y="544"/>
                  </a:cubicBezTo>
                  <a:cubicBezTo>
                    <a:pt x="3214" y="279"/>
                    <a:pt x="3032" y="69"/>
                    <a:pt x="2767" y="13"/>
                  </a:cubicBezTo>
                  <a:cubicBezTo>
                    <a:pt x="2729" y="4"/>
                    <a:pt x="2691" y="0"/>
                    <a:pt x="2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53"/>
            <p:cNvSpPr/>
            <p:nvPr/>
          </p:nvSpPr>
          <p:spPr>
            <a:xfrm>
              <a:off x="5821513" y="2908800"/>
              <a:ext cx="39675" cy="39500"/>
            </a:xfrm>
            <a:custGeom>
              <a:rect b="b" l="l" r="r" t="t"/>
              <a:pathLst>
                <a:path extrusionOk="0" h="1580" w="1587">
                  <a:moveTo>
                    <a:pt x="785" y="1"/>
                  </a:moveTo>
                  <a:cubicBezTo>
                    <a:pt x="395" y="1"/>
                    <a:pt x="7" y="259"/>
                    <a:pt x="0" y="783"/>
                  </a:cubicBezTo>
                  <a:cubicBezTo>
                    <a:pt x="0" y="1216"/>
                    <a:pt x="350" y="1579"/>
                    <a:pt x="783" y="1579"/>
                  </a:cubicBezTo>
                  <a:cubicBezTo>
                    <a:pt x="791" y="1580"/>
                    <a:pt x="800" y="1580"/>
                    <a:pt x="808" y="1580"/>
                  </a:cubicBezTo>
                  <a:cubicBezTo>
                    <a:pt x="1230" y="1580"/>
                    <a:pt x="1579" y="1236"/>
                    <a:pt x="1579" y="811"/>
                  </a:cubicBezTo>
                  <a:cubicBezTo>
                    <a:pt x="1586" y="273"/>
                    <a:pt x="1184" y="1"/>
                    <a:pt x="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53"/>
            <p:cNvSpPr/>
            <p:nvPr/>
          </p:nvSpPr>
          <p:spPr>
            <a:xfrm>
              <a:off x="5821338" y="2812775"/>
              <a:ext cx="40200" cy="39575"/>
            </a:xfrm>
            <a:custGeom>
              <a:rect b="b" l="l" r="r" t="t"/>
              <a:pathLst>
                <a:path extrusionOk="0" h="1583" w="1608">
                  <a:moveTo>
                    <a:pt x="804" y="0"/>
                  </a:moveTo>
                  <a:cubicBezTo>
                    <a:pt x="402" y="0"/>
                    <a:pt x="0" y="273"/>
                    <a:pt x="7" y="811"/>
                  </a:cubicBezTo>
                  <a:cubicBezTo>
                    <a:pt x="14" y="1328"/>
                    <a:pt x="405" y="1583"/>
                    <a:pt x="798" y="1583"/>
                  </a:cubicBezTo>
                  <a:cubicBezTo>
                    <a:pt x="1202" y="1583"/>
                    <a:pt x="1607" y="1314"/>
                    <a:pt x="1600" y="783"/>
                  </a:cubicBezTo>
                  <a:cubicBezTo>
                    <a:pt x="1586" y="259"/>
                    <a:pt x="1195" y="0"/>
                    <a:pt x="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53"/>
            <p:cNvSpPr/>
            <p:nvPr/>
          </p:nvSpPr>
          <p:spPr>
            <a:xfrm>
              <a:off x="5773338" y="2860625"/>
              <a:ext cx="39825" cy="39500"/>
            </a:xfrm>
            <a:custGeom>
              <a:rect b="b" l="l" r="r" t="t"/>
              <a:pathLst>
                <a:path extrusionOk="0" h="1580" w="1593">
                  <a:moveTo>
                    <a:pt x="810" y="0"/>
                  </a:moveTo>
                  <a:cubicBezTo>
                    <a:pt x="377" y="0"/>
                    <a:pt x="14" y="349"/>
                    <a:pt x="14" y="782"/>
                  </a:cubicBezTo>
                  <a:cubicBezTo>
                    <a:pt x="0" y="1221"/>
                    <a:pt x="350" y="1579"/>
                    <a:pt x="785" y="1579"/>
                  </a:cubicBezTo>
                  <a:cubicBezTo>
                    <a:pt x="793" y="1579"/>
                    <a:pt x="802" y="1579"/>
                    <a:pt x="810" y="1579"/>
                  </a:cubicBezTo>
                  <a:cubicBezTo>
                    <a:pt x="1243" y="1579"/>
                    <a:pt x="1592" y="1229"/>
                    <a:pt x="1592" y="782"/>
                  </a:cubicBezTo>
                  <a:cubicBezTo>
                    <a:pt x="1592" y="349"/>
                    <a:pt x="1243" y="0"/>
                    <a:pt x="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53"/>
            <p:cNvSpPr/>
            <p:nvPr/>
          </p:nvSpPr>
          <p:spPr>
            <a:xfrm>
              <a:off x="5869363" y="2860600"/>
              <a:ext cx="39825" cy="39525"/>
            </a:xfrm>
            <a:custGeom>
              <a:rect b="b" l="l" r="r" t="t"/>
              <a:pathLst>
                <a:path extrusionOk="0" h="1581" w="1593">
                  <a:moveTo>
                    <a:pt x="785" y="1"/>
                  </a:moveTo>
                  <a:cubicBezTo>
                    <a:pt x="363" y="1"/>
                    <a:pt x="14" y="345"/>
                    <a:pt x="14" y="783"/>
                  </a:cubicBezTo>
                  <a:cubicBezTo>
                    <a:pt x="0" y="1217"/>
                    <a:pt x="349" y="1580"/>
                    <a:pt x="783" y="1580"/>
                  </a:cubicBezTo>
                  <a:cubicBezTo>
                    <a:pt x="791" y="1580"/>
                    <a:pt x="800" y="1580"/>
                    <a:pt x="808" y="1580"/>
                  </a:cubicBezTo>
                  <a:cubicBezTo>
                    <a:pt x="1243" y="1580"/>
                    <a:pt x="1593" y="1236"/>
                    <a:pt x="1593" y="797"/>
                  </a:cubicBezTo>
                  <a:cubicBezTo>
                    <a:pt x="1593" y="364"/>
                    <a:pt x="1243" y="1"/>
                    <a:pt x="810" y="1"/>
                  </a:cubicBezTo>
                  <a:cubicBezTo>
                    <a:pt x="802" y="1"/>
                    <a:pt x="794" y="1"/>
                    <a:pt x="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53" name="Google Shape;1753;p53"/>
          <p:cNvSpPr/>
          <p:nvPr/>
        </p:nvSpPr>
        <p:spPr>
          <a:xfrm>
            <a:off x="4438099" y="1385677"/>
            <a:ext cx="267756" cy="247525"/>
          </a:xfrm>
          <a:custGeom>
            <a:rect b="b" l="l" r="r" t="t"/>
            <a:pathLst>
              <a:path extrusionOk="0" h="11713" w="11153">
                <a:moveTo>
                  <a:pt x="9594" y="693"/>
                </a:moveTo>
                <a:cubicBezTo>
                  <a:pt x="9767" y="693"/>
                  <a:pt x="9940" y="764"/>
                  <a:pt x="10082" y="906"/>
                </a:cubicBezTo>
                <a:cubicBezTo>
                  <a:pt x="10365" y="1158"/>
                  <a:pt x="10365" y="1599"/>
                  <a:pt x="10082" y="1883"/>
                </a:cubicBezTo>
                <a:lnTo>
                  <a:pt x="9168" y="2796"/>
                </a:lnTo>
                <a:lnTo>
                  <a:pt x="6175" y="3364"/>
                </a:lnTo>
                <a:lnTo>
                  <a:pt x="6175" y="1410"/>
                </a:lnTo>
                <a:lnTo>
                  <a:pt x="8475" y="1410"/>
                </a:lnTo>
                <a:cubicBezTo>
                  <a:pt x="8538" y="1410"/>
                  <a:pt x="8664" y="1379"/>
                  <a:pt x="8696" y="1284"/>
                </a:cubicBezTo>
                <a:lnTo>
                  <a:pt x="9105" y="906"/>
                </a:lnTo>
                <a:cubicBezTo>
                  <a:pt x="9247" y="764"/>
                  <a:pt x="9420" y="693"/>
                  <a:pt x="9594" y="693"/>
                </a:cubicBezTo>
                <a:close/>
                <a:moveTo>
                  <a:pt x="5136" y="749"/>
                </a:moveTo>
                <a:cubicBezTo>
                  <a:pt x="5325" y="749"/>
                  <a:pt x="5482" y="906"/>
                  <a:pt x="5482" y="1095"/>
                </a:cubicBezTo>
                <a:lnTo>
                  <a:pt x="5482" y="4214"/>
                </a:lnTo>
                <a:cubicBezTo>
                  <a:pt x="5356" y="4151"/>
                  <a:pt x="5230" y="4151"/>
                  <a:pt x="5136" y="4151"/>
                </a:cubicBezTo>
                <a:cubicBezTo>
                  <a:pt x="5010" y="4151"/>
                  <a:pt x="4884" y="4151"/>
                  <a:pt x="4758" y="4214"/>
                </a:cubicBezTo>
                <a:lnTo>
                  <a:pt x="4758" y="1095"/>
                </a:lnTo>
                <a:cubicBezTo>
                  <a:pt x="4758" y="906"/>
                  <a:pt x="4915" y="749"/>
                  <a:pt x="5136" y="749"/>
                </a:cubicBezTo>
                <a:close/>
                <a:moveTo>
                  <a:pt x="5136" y="4844"/>
                </a:moveTo>
                <a:cubicBezTo>
                  <a:pt x="5671" y="4844"/>
                  <a:pt x="6144" y="5317"/>
                  <a:pt x="6144" y="5852"/>
                </a:cubicBezTo>
                <a:cubicBezTo>
                  <a:pt x="6144" y="6419"/>
                  <a:pt x="5671" y="6861"/>
                  <a:pt x="5136" y="6861"/>
                </a:cubicBezTo>
                <a:cubicBezTo>
                  <a:pt x="4568" y="6861"/>
                  <a:pt x="4096" y="6388"/>
                  <a:pt x="4096" y="5852"/>
                </a:cubicBezTo>
                <a:cubicBezTo>
                  <a:pt x="4096" y="5317"/>
                  <a:pt x="4568" y="4844"/>
                  <a:pt x="5136" y="4844"/>
                </a:cubicBezTo>
                <a:close/>
                <a:moveTo>
                  <a:pt x="4096" y="1442"/>
                </a:moveTo>
                <a:lnTo>
                  <a:pt x="4096" y="4529"/>
                </a:lnTo>
                <a:cubicBezTo>
                  <a:pt x="3655" y="4844"/>
                  <a:pt x="3434" y="5348"/>
                  <a:pt x="3434" y="5884"/>
                </a:cubicBezTo>
                <a:cubicBezTo>
                  <a:pt x="3434" y="6136"/>
                  <a:pt x="3466" y="6419"/>
                  <a:pt x="3592" y="6609"/>
                </a:cubicBezTo>
                <a:lnTo>
                  <a:pt x="2332" y="8184"/>
                </a:lnTo>
                <a:cubicBezTo>
                  <a:pt x="1323" y="7522"/>
                  <a:pt x="725" y="6356"/>
                  <a:pt x="725" y="5159"/>
                </a:cubicBezTo>
                <a:cubicBezTo>
                  <a:pt x="662" y="3143"/>
                  <a:pt x="2206" y="1568"/>
                  <a:pt x="4096" y="1442"/>
                </a:cubicBezTo>
                <a:close/>
                <a:moveTo>
                  <a:pt x="8916" y="3521"/>
                </a:moveTo>
                <a:lnTo>
                  <a:pt x="8916" y="4466"/>
                </a:lnTo>
                <a:cubicBezTo>
                  <a:pt x="8916" y="4529"/>
                  <a:pt x="8916" y="4592"/>
                  <a:pt x="8948" y="4624"/>
                </a:cubicBezTo>
                <a:lnTo>
                  <a:pt x="9798" y="6419"/>
                </a:lnTo>
                <a:cubicBezTo>
                  <a:pt x="9893" y="6577"/>
                  <a:pt x="9798" y="6672"/>
                  <a:pt x="9798" y="6735"/>
                </a:cubicBezTo>
                <a:cubicBezTo>
                  <a:pt x="9767" y="6766"/>
                  <a:pt x="9704" y="6892"/>
                  <a:pt x="9546" y="6892"/>
                </a:cubicBezTo>
                <a:lnTo>
                  <a:pt x="9263" y="6892"/>
                </a:lnTo>
                <a:cubicBezTo>
                  <a:pt x="9074" y="6892"/>
                  <a:pt x="8916" y="7050"/>
                  <a:pt x="8916" y="7239"/>
                </a:cubicBezTo>
                <a:lnTo>
                  <a:pt x="8916" y="8341"/>
                </a:lnTo>
                <a:cubicBezTo>
                  <a:pt x="8633" y="8467"/>
                  <a:pt x="8381" y="8656"/>
                  <a:pt x="8286" y="8971"/>
                </a:cubicBezTo>
                <a:lnTo>
                  <a:pt x="6522" y="8971"/>
                </a:lnTo>
                <a:cubicBezTo>
                  <a:pt x="5955" y="8971"/>
                  <a:pt x="5482" y="8499"/>
                  <a:pt x="5482" y="7932"/>
                </a:cubicBezTo>
                <a:lnTo>
                  <a:pt x="5482" y="7554"/>
                </a:lnTo>
                <a:cubicBezTo>
                  <a:pt x="6270" y="7396"/>
                  <a:pt x="6868" y="6672"/>
                  <a:pt x="6868" y="5852"/>
                </a:cubicBezTo>
                <a:cubicBezTo>
                  <a:pt x="6868" y="5317"/>
                  <a:pt x="6585" y="4781"/>
                  <a:pt x="6207" y="4466"/>
                </a:cubicBezTo>
                <a:lnTo>
                  <a:pt x="6207" y="4088"/>
                </a:lnTo>
                <a:lnTo>
                  <a:pt x="8916" y="3521"/>
                </a:lnTo>
                <a:close/>
                <a:moveTo>
                  <a:pt x="9231" y="8940"/>
                </a:moveTo>
                <a:cubicBezTo>
                  <a:pt x="9420" y="8940"/>
                  <a:pt x="9578" y="9097"/>
                  <a:pt x="9578" y="9286"/>
                </a:cubicBezTo>
                <a:cubicBezTo>
                  <a:pt x="9578" y="9475"/>
                  <a:pt x="9420" y="9633"/>
                  <a:pt x="9231" y="9633"/>
                </a:cubicBezTo>
                <a:cubicBezTo>
                  <a:pt x="9011" y="9633"/>
                  <a:pt x="8853" y="9475"/>
                  <a:pt x="8853" y="9286"/>
                </a:cubicBezTo>
                <a:cubicBezTo>
                  <a:pt x="8853" y="9097"/>
                  <a:pt x="9011" y="8940"/>
                  <a:pt x="9231" y="8940"/>
                </a:cubicBezTo>
                <a:close/>
                <a:moveTo>
                  <a:pt x="3970" y="7144"/>
                </a:moveTo>
                <a:cubicBezTo>
                  <a:pt x="4222" y="7365"/>
                  <a:pt x="4442" y="7522"/>
                  <a:pt x="4758" y="7554"/>
                </a:cubicBezTo>
                <a:lnTo>
                  <a:pt x="4758" y="7932"/>
                </a:lnTo>
                <a:cubicBezTo>
                  <a:pt x="4758" y="8877"/>
                  <a:pt x="5514" y="9633"/>
                  <a:pt x="6459" y="9633"/>
                </a:cubicBezTo>
                <a:lnTo>
                  <a:pt x="8223" y="9633"/>
                </a:lnTo>
                <a:cubicBezTo>
                  <a:pt x="8286" y="9727"/>
                  <a:pt x="8318" y="9791"/>
                  <a:pt x="8349" y="9822"/>
                </a:cubicBezTo>
                <a:cubicBezTo>
                  <a:pt x="8034" y="10137"/>
                  <a:pt x="7593" y="10295"/>
                  <a:pt x="7183" y="10295"/>
                </a:cubicBezTo>
                <a:lnTo>
                  <a:pt x="5797" y="10295"/>
                </a:lnTo>
                <a:cubicBezTo>
                  <a:pt x="5608" y="10295"/>
                  <a:pt x="5451" y="10452"/>
                  <a:pt x="5451" y="10673"/>
                </a:cubicBezTo>
                <a:lnTo>
                  <a:pt x="5451" y="11051"/>
                </a:lnTo>
                <a:lnTo>
                  <a:pt x="2710" y="11051"/>
                </a:lnTo>
                <a:lnTo>
                  <a:pt x="2710" y="8719"/>
                </a:lnTo>
                <a:lnTo>
                  <a:pt x="3970" y="7144"/>
                </a:lnTo>
                <a:close/>
                <a:moveTo>
                  <a:pt x="9629" y="0"/>
                </a:moveTo>
                <a:cubicBezTo>
                  <a:pt x="9278" y="0"/>
                  <a:pt x="8932" y="134"/>
                  <a:pt x="8664" y="402"/>
                </a:cubicBezTo>
                <a:lnTo>
                  <a:pt x="8412" y="686"/>
                </a:lnTo>
                <a:lnTo>
                  <a:pt x="6144" y="686"/>
                </a:lnTo>
                <a:cubicBezTo>
                  <a:pt x="5986" y="308"/>
                  <a:pt x="5640" y="24"/>
                  <a:pt x="5167" y="24"/>
                </a:cubicBezTo>
                <a:cubicBezTo>
                  <a:pt x="4726" y="24"/>
                  <a:pt x="4348" y="308"/>
                  <a:pt x="4190" y="686"/>
                </a:cubicBezTo>
                <a:cubicBezTo>
                  <a:pt x="1859" y="812"/>
                  <a:pt x="0" y="2702"/>
                  <a:pt x="0" y="5033"/>
                </a:cubicBezTo>
                <a:cubicBezTo>
                  <a:pt x="0" y="6514"/>
                  <a:pt x="725" y="7900"/>
                  <a:pt x="1922" y="8688"/>
                </a:cubicBezTo>
                <a:lnTo>
                  <a:pt x="2048" y="8782"/>
                </a:lnTo>
                <a:lnTo>
                  <a:pt x="2048" y="11366"/>
                </a:lnTo>
                <a:cubicBezTo>
                  <a:pt x="2048" y="11555"/>
                  <a:pt x="2206" y="11712"/>
                  <a:pt x="2426" y="11712"/>
                </a:cubicBezTo>
                <a:lnTo>
                  <a:pt x="5829" y="11712"/>
                </a:lnTo>
                <a:cubicBezTo>
                  <a:pt x="6018" y="11712"/>
                  <a:pt x="6207" y="11555"/>
                  <a:pt x="6207" y="11366"/>
                </a:cubicBezTo>
                <a:lnTo>
                  <a:pt x="6207" y="10956"/>
                </a:lnTo>
                <a:lnTo>
                  <a:pt x="7215" y="10956"/>
                </a:lnTo>
                <a:cubicBezTo>
                  <a:pt x="7877" y="10956"/>
                  <a:pt x="8475" y="10704"/>
                  <a:pt x="8948" y="10232"/>
                </a:cubicBezTo>
                <a:cubicBezTo>
                  <a:pt x="9074" y="10263"/>
                  <a:pt x="9137" y="10263"/>
                  <a:pt x="9263" y="10263"/>
                </a:cubicBezTo>
                <a:cubicBezTo>
                  <a:pt x="9830" y="10263"/>
                  <a:pt x="10302" y="9791"/>
                  <a:pt x="10302" y="9223"/>
                </a:cubicBezTo>
                <a:cubicBezTo>
                  <a:pt x="10302" y="8814"/>
                  <a:pt x="10019" y="8404"/>
                  <a:pt x="9609" y="8247"/>
                </a:cubicBezTo>
                <a:lnTo>
                  <a:pt x="9609" y="7491"/>
                </a:lnTo>
                <a:cubicBezTo>
                  <a:pt x="9924" y="7459"/>
                  <a:pt x="10239" y="7302"/>
                  <a:pt x="10397" y="7018"/>
                </a:cubicBezTo>
                <a:cubicBezTo>
                  <a:pt x="10617" y="6703"/>
                  <a:pt x="10617" y="6356"/>
                  <a:pt x="10460" y="6041"/>
                </a:cubicBezTo>
                <a:lnTo>
                  <a:pt x="9609" y="4403"/>
                </a:lnTo>
                <a:lnTo>
                  <a:pt x="9609" y="3332"/>
                </a:lnTo>
                <a:lnTo>
                  <a:pt x="10617" y="2355"/>
                </a:lnTo>
                <a:cubicBezTo>
                  <a:pt x="11153" y="1788"/>
                  <a:pt x="11153" y="938"/>
                  <a:pt x="10617" y="402"/>
                </a:cubicBezTo>
                <a:cubicBezTo>
                  <a:pt x="10334" y="134"/>
                  <a:pt x="9979" y="0"/>
                  <a:pt x="96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54" name="Google Shape;1754;p53"/>
          <p:cNvGrpSpPr/>
          <p:nvPr/>
        </p:nvGrpSpPr>
        <p:grpSpPr>
          <a:xfrm>
            <a:off x="6975544" y="1384135"/>
            <a:ext cx="148976" cy="250610"/>
            <a:chOff x="4864988" y="1802825"/>
            <a:chExt cx="279400" cy="405125"/>
          </a:xfrm>
        </p:grpSpPr>
        <p:sp>
          <p:nvSpPr>
            <p:cNvPr id="1755" name="Google Shape;1755;p53"/>
            <p:cNvSpPr/>
            <p:nvPr/>
          </p:nvSpPr>
          <p:spPr>
            <a:xfrm>
              <a:off x="4864988" y="1802825"/>
              <a:ext cx="279400" cy="405125"/>
            </a:xfrm>
            <a:custGeom>
              <a:rect b="b" l="l" r="r" t="t"/>
              <a:pathLst>
                <a:path extrusionOk="0" h="16205" w="11176">
                  <a:moveTo>
                    <a:pt x="10058" y="1146"/>
                  </a:moveTo>
                  <a:lnTo>
                    <a:pt x="10058" y="2780"/>
                  </a:lnTo>
                  <a:lnTo>
                    <a:pt x="1146" y="2780"/>
                  </a:lnTo>
                  <a:lnTo>
                    <a:pt x="1146" y="1146"/>
                  </a:lnTo>
                  <a:close/>
                  <a:moveTo>
                    <a:pt x="10044" y="3912"/>
                  </a:moveTo>
                  <a:lnTo>
                    <a:pt x="10044" y="11315"/>
                  </a:lnTo>
                  <a:lnTo>
                    <a:pt x="1146" y="11315"/>
                  </a:lnTo>
                  <a:lnTo>
                    <a:pt x="1146" y="3912"/>
                  </a:lnTo>
                  <a:close/>
                  <a:moveTo>
                    <a:pt x="10058" y="12447"/>
                  </a:moveTo>
                  <a:lnTo>
                    <a:pt x="10058" y="12614"/>
                  </a:lnTo>
                  <a:cubicBezTo>
                    <a:pt x="10058" y="13369"/>
                    <a:pt x="10058" y="14123"/>
                    <a:pt x="10058" y="14877"/>
                  </a:cubicBezTo>
                  <a:cubicBezTo>
                    <a:pt x="10058" y="15045"/>
                    <a:pt x="10016" y="15073"/>
                    <a:pt x="9862" y="15073"/>
                  </a:cubicBezTo>
                  <a:lnTo>
                    <a:pt x="1327" y="15073"/>
                  </a:lnTo>
                  <a:cubicBezTo>
                    <a:pt x="1188" y="15073"/>
                    <a:pt x="1146" y="15059"/>
                    <a:pt x="1146" y="14905"/>
                  </a:cubicBezTo>
                  <a:lnTo>
                    <a:pt x="1146" y="12614"/>
                  </a:lnTo>
                  <a:lnTo>
                    <a:pt x="1146" y="12461"/>
                  </a:lnTo>
                  <a:lnTo>
                    <a:pt x="10058" y="12447"/>
                  </a:lnTo>
                  <a:close/>
                  <a:moveTo>
                    <a:pt x="10014" y="0"/>
                  </a:moveTo>
                  <a:cubicBezTo>
                    <a:pt x="10005" y="0"/>
                    <a:pt x="9997" y="0"/>
                    <a:pt x="9988" y="0"/>
                  </a:cubicBezTo>
                  <a:lnTo>
                    <a:pt x="1216" y="0"/>
                  </a:lnTo>
                  <a:cubicBezTo>
                    <a:pt x="950" y="0"/>
                    <a:pt x="685" y="84"/>
                    <a:pt x="475" y="252"/>
                  </a:cubicBezTo>
                  <a:cubicBezTo>
                    <a:pt x="168" y="503"/>
                    <a:pt x="0" y="894"/>
                    <a:pt x="28" y="1300"/>
                  </a:cubicBezTo>
                  <a:lnTo>
                    <a:pt x="28" y="14905"/>
                  </a:lnTo>
                  <a:lnTo>
                    <a:pt x="28" y="15101"/>
                  </a:lnTo>
                  <a:cubicBezTo>
                    <a:pt x="42" y="15366"/>
                    <a:pt x="154" y="15632"/>
                    <a:pt x="336" y="15841"/>
                  </a:cubicBezTo>
                  <a:cubicBezTo>
                    <a:pt x="531" y="16009"/>
                    <a:pt x="755" y="16135"/>
                    <a:pt x="1006" y="16204"/>
                  </a:cubicBezTo>
                  <a:lnTo>
                    <a:pt x="10184" y="16190"/>
                  </a:lnTo>
                  <a:cubicBezTo>
                    <a:pt x="10351" y="16135"/>
                    <a:pt x="10533" y="16051"/>
                    <a:pt x="10687" y="15953"/>
                  </a:cubicBezTo>
                  <a:cubicBezTo>
                    <a:pt x="11050" y="15702"/>
                    <a:pt x="11176" y="15338"/>
                    <a:pt x="11176" y="14905"/>
                  </a:cubicBezTo>
                  <a:lnTo>
                    <a:pt x="11176" y="1300"/>
                  </a:lnTo>
                  <a:lnTo>
                    <a:pt x="11176" y="1146"/>
                  </a:lnTo>
                  <a:cubicBezTo>
                    <a:pt x="11162" y="512"/>
                    <a:pt x="10645" y="0"/>
                    <a:pt x="10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53"/>
            <p:cNvSpPr/>
            <p:nvPr/>
          </p:nvSpPr>
          <p:spPr>
            <a:xfrm>
              <a:off x="4967663" y="2133025"/>
              <a:ext cx="77450" cy="28150"/>
            </a:xfrm>
            <a:custGeom>
              <a:rect b="b" l="l" r="r" t="t"/>
              <a:pathLst>
                <a:path extrusionOk="0" h="1126" w="3098">
                  <a:moveTo>
                    <a:pt x="1206" y="1"/>
                  </a:moveTo>
                  <a:cubicBezTo>
                    <a:pt x="1022" y="1"/>
                    <a:pt x="838" y="2"/>
                    <a:pt x="657" y="7"/>
                  </a:cubicBezTo>
                  <a:cubicBezTo>
                    <a:pt x="517" y="7"/>
                    <a:pt x="391" y="49"/>
                    <a:pt x="280" y="119"/>
                  </a:cubicBezTo>
                  <a:cubicBezTo>
                    <a:pt x="84" y="258"/>
                    <a:pt x="0" y="496"/>
                    <a:pt x="84" y="719"/>
                  </a:cubicBezTo>
                  <a:cubicBezTo>
                    <a:pt x="151" y="948"/>
                    <a:pt x="360" y="1111"/>
                    <a:pt x="600" y="1111"/>
                  </a:cubicBezTo>
                  <a:cubicBezTo>
                    <a:pt x="609" y="1111"/>
                    <a:pt x="619" y="1111"/>
                    <a:pt x="629" y="1111"/>
                  </a:cubicBezTo>
                  <a:lnTo>
                    <a:pt x="1481" y="1111"/>
                  </a:lnTo>
                  <a:lnTo>
                    <a:pt x="1481" y="1125"/>
                  </a:lnTo>
                  <a:lnTo>
                    <a:pt x="2319" y="1125"/>
                  </a:lnTo>
                  <a:cubicBezTo>
                    <a:pt x="2333" y="1125"/>
                    <a:pt x="2346" y="1126"/>
                    <a:pt x="2359" y="1126"/>
                  </a:cubicBezTo>
                  <a:cubicBezTo>
                    <a:pt x="3097" y="1126"/>
                    <a:pt x="3089" y="5"/>
                    <a:pt x="2371" y="5"/>
                  </a:cubicBezTo>
                  <a:cubicBezTo>
                    <a:pt x="2354" y="5"/>
                    <a:pt x="2337" y="6"/>
                    <a:pt x="2319" y="7"/>
                  </a:cubicBezTo>
                  <a:cubicBezTo>
                    <a:pt x="1947" y="7"/>
                    <a:pt x="1574" y="1"/>
                    <a:pt x="1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7" name="Google Shape;1757;p53"/>
          <p:cNvGrpSpPr/>
          <p:nvPr/>
        </p:nvGrpSpPr>
        <p:grpSpPr>
          <a:xfrm>
            <a:off x="1923430" y="3147033"/>
            <a:ext cx="341488" cy="179405"/>
            <a:chOff x="2080675" y="352325"/>
            <a:chExt cx="485000" cy="254800"/>
          </a:xfrm>
        </p:grpSpPr>
        <p:sp>
          <p:nvSpPr>
            <p:cNvPr id="1758" name="Google Shape;1758;p53"/>
            <p:cNvSpPr/>
            <p:nvPr/>
          </p:nvSpPr>
          <p:spPr>
            <a:xfrm>
              <a:off x="2080675" y="352325"/>
              <a:ext cx="485000" cy="254800"/>
            </a:xfrm>
            <a:custGeom>
              <a:rect b="b" l="l" r="r" t="t"/>
              <a:pathLst>
                <a:path extrusionOk="0" h="10192" w="19400">
                  <a:moveTo>
                    <a:pt x="5514" y="2183"/>
                  </a:moveTo>
                  <a:cubicBezTo>
                    <a:pt x="4291" y="3932"/>
                    <a:pt x="4291" y="6254"/>
                    <a:pt x="5514" y="8002"/>
                  </a:cubicBezTo>
                  <a:cubicBezTo>
                    <a:pt x="4858" y="7685"/>
                    <a:pt x="4230" y="7320"/>
                    <a:pt x="3632" y="6909"/>
                  </a:cubicBezTo>
                  <a:cubicBezTo>
                    <a:pt x="2841" y="6368"/>
                    <a:pt x="2099" y="5762"/>
                    <a:pt x="1410" y="5097"/>
                  </a:cubicBezTo>
                  <a:cubicBezTo>
                    <a:pt x="2071" y="4454"/>
                    <a:pt x="3572" y="3126"/>
                    <a:pt x="5514" y="2183"/>
                  </a:cubicBezTo>
                  <a:close/>
                  <a:moveTo>
                    <a:pt x="13865" y="2171"/>
                  </a:moveTo>
                  <a:cubicBezTo>
                    <a:pt x="14527" y="2491"/>
                    <a:pt x="15167" y="2866"/>
                    <a:pt x="15774" y="3283"/>
                  </a:cubicBezTo>
                  <a:cubicBezTo>
                    <a:pt x="16562" y="3823"/>
                    <a:pt x="17304" y="4430"/>
                    <a:pt x="17996" y="5094"/>
                  </a:cubicBezTo>
                  <a:cubicBezTo>
                    <a:pt x="17307" y="5759"/>
                    <a:pt x="16565" y="6365"/>
                    <a:pt x="15774" y="6909"/>
                  </a:cubicBezTo>
                  <a:cubicBezTo>
                    <a:pt x="15167" y="7326"/>
                    <a:pt x="14530" y="7697"/>
                    <a:pt x="13865" y="8017"/>
                  </a:cubicBezTo>
                  <a:cubicBezTo>
                    <a:pt x="15097" y="6263"/>
                    <a:pt x="15097" y="3926"/>
                    <a:pt x="13865" y="2171"/>
                  </a:cubicBezTo>
                  <a:close/>
                  <a:moveTo>
                    <a:pt x="9801" y="1133"/>
                  </a:moveTo>
                  <a:cubicBezTo>
                    <a:pt x="11948" y="1190"/>
                    <a:pt x="13657" y="2947"/>
                    <a:pt x="13657" y="5091"/>
                  </a:cubicBezTo>
                  <a:cubicBezTo>
                    <a:pt x="13657" y="7238"/>
                    <a:pt x="11948" y="8995"/>
                    <a:pt x="9801" y="9053"/>
                  </a:cubicBezTo>
                  <a:lnTo>
                    <a:pt x="9566" y="9053"/>
                  </a:lnTo>
                  <a:cubicBezTo>
                    <a:pt x="7431" y="8983"/>
                    <a:pt x="5734" y="7232"/>
                    <a:pt x="5728" y="5094"/>
                  </a:cubicBezTo>
                  <a:cubicBezTo>
                    <a:pt x="5731" y="2947"/>
                    <a:pt x="7440" y="1190"/>
                    <a:pt x="9587" y="1133"/>
                  </a:cubicBezTo>
                  <a:close/>
                  <a:moveTo>
                    <a:pt x="9557" y="0"/>
                  </a:moveTo>
                  <a:cubicBezTo>
                    <a:pt x="7440" y="37"/>
                    <a:pt x="5166" y="852"/>
                    <a:pt x="2965" y="2362"/>
                  </a:cubicBezTo>
                  <a:cubicBezTo>
                    <a:pt x="1283" y="3518"/>
                    <a:pt x="239" y="4665"/>
                    <a:pt x="196" y="4714"/>
                  </a:cubicBezTo>
                  <a:cubicBezTo>
                    <a:pt x="0" y="4928"/>
                    <a:pt x="0" y="5257"/>
                    <a:pt x="196" y="5472"/>
                  </a:cubicBezTo>
                  <a:cubicBezTo>
                    <a:pt x="239" y="5523"/>
                    <a:pt x="1283" y="6670"/>
                    <a:pt x="2965" y="7827"/>
                  </a:cubicBezTo>
                  <a:cubicBezTo>
                    <a:pt x="5166" y="9337"/>
                    <a:pt x="7440" y="10149"/>
                    <a:pt x="9557" y="10188"/>
                  </a:cubicBezTo>
                  <a:cubicBezTo>
                    <a:pt x="9602" y="10188"/>
                    <a:pt x="9647" y="10191"/>
                    <a:pt x="9692" y="10191"/>
                  </a:cubicBezTo>
                  <a:lnTo>
                    <a:pt x="9717" y="10191"/>
                  </a:lnTo>
                  <a:cubicBezTo>
                    <a:pt x="11869" y="10185"/>
                    <a:pt x="14194" y="9367"/>
                    <a:pt x="16435" y="7827"/>
                  </a:cubicBezTo>
                  <a:cubicBezTo>
                    <a:pt x="18120" y="6670"/>
                    <a:pt x="19161" y="5523"/>
                    <a:pt x="19207" y="5475"/>
                  </a:cubicBezTo>
                  <a:cubicBezTo>
                    <a:pt x="19400" y="5257"/>
                    <a:pt x="19400" y="4931"/>
                    <a:pt x="19207" y="4714"/>
                  </a:cubicBezTo>
                  <a:cubicBezTo>
                    <a:pt x="19161" y="4665"/>
                    <a:pt x="18120" y="3521"/>
                    <a:pt x="16435" y="2365"/>
                  </a:cubicBezTo>
                  <a:cubicBezTo>
                    <a:pt x="14191" y="822"/>
                    <a:pt x="11869" y="6"/>
                    <a:pt x="9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59" name="Google Shape;1759;p53"/>
            <p:cNvSpPr/>
            <p:nvPr/>
          </p:nvSpPr>
          <p:spPr>
            <a:xfrm>
              <a:off x="2246650" y="408900"/>
              <a:ext cx="147075" cy="141600"/>
            </a:xfrm>
            <a:custGeom>
              <a:rect b="b" l="l" r="r" t="t"/>
              <a:pathLst>
                <a:path extrusionOk="0" h="5664" w="5883">
                  <a:moveTo>
                    <a:pt x="3054" y="1132"/>
                  </a:moveTo>
                  <a:cubicBezTo>
                    <a:pt x="3495" y="1132"/>
                    <a:pt x="3930" y="1304"/>
                    <a:pt x="4255" y="1630"/>
                  </a:cubicBezTo>
                  <a:cubicBezTo>
                    <a:pt x="4738" y="2116"/>
                    <a:pt x="4886" y="2846"/>
                    <a:pt x="4624" y="3480"/>
                  </a:cubicBezTo>
                  <a:cubicBezTo>
                    <a:pt x="4358" y="4115"/>
                    <a:pt x="3739" y="4531"/>
                    <a:pt x="3053" y="4531"/>
                  </a:cubicBezTo>
                  <a:cubicBezTo>
                    <a:pt x="2114" y="4528"/>
                    <a:pt x="1357" y="3770"/>
                    <a:pt x="1353" y="2831"/>
                  </a:cubicBezTo>
                  <a:cubicBezTo>
                    <a:pt x="1353" y="2143"/>
                    <a:pt x="1767" y="1524"/>
                    <a:pt x="2404" y="1261"/>
                  </a:cubicBezTo>
                  <a:cubicBezTo>
                    <a:pt x="2614" y="1174"/>
                    <a:pt x="2835" y="1132"/>
                    <a:pt x="3054" y="1132"/>
                  </a:cubicBezTo>
                  <a:close/>
                  <a:moveTo>
                    <a:pt x="3053" y="1"/>
                  </a:moveTo>
                  <a:cubicBezTo>
                    <a:pt x="2316" y="1"/>
                    <a:pt x="1593" y="288"/>
                    <a:pt x="1052" y="829"/>
                  </a:cubicBezTo>
                  <a:cubicBezTo>
                    <a:pt x="242" y="1639"/>
                    <a:pt x="1" y="2855"/>
                    <a:pt x="439" y="3915"/>
                  </a:cubicBezTo>
                  <a:cubicBezTo>
                    <a:pt x="876" y="4972"/>
                    <a:pt x="1909" y="5663"/>
                    <a:pt x="3053" y="5663"/>
                  </a:cubicBezTo>
                  <a:cubicBezTo>
                    <a:pt x="4614" y="5660"/>
                    <a:pt x="5883" y="4395"/>
                    <a:pt x="5883" y="2831"/>
                  </a:cubicBezTo>
                  <a:cubicBezTo>
                    <a:pt x="5883" y="1687"/>
                    <a:pt x="5194" y="654"/>
                    <a:pt x="4137" y="216"/>
                  </a:cubicBezTo>
                  <a:cubicBezTo>
                    <a:pt x="3786" y="71"/>
                    <a:pt x="3418" y="1"/>
                    <a:pt x="30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760" name="Google Shape;1760;p53"/>
          <p:cNvGrpSpPr/>
          <p:nvPr/>
        </p:nvGrpSpPr>
        <p:grpSpPr>
          <a:xfrm>
            <a:off x="4425134" y="3095565"/>
            <a:ext cx="293636" cy="301736"/>
            <a:chOff x="-3137650" y="2408950"/>
            <a:chExt cx="291450" cy="292125"/>
          </a:xfrm>
        </p:grpSpPr>
        <p:sp>
          <p:nvSpPr>
            <p:cNvPr id="1761" name="Google Shape;1761;p53"/>
            <p:cNvSpPr/>
            <p:nvPr/>
          </p:nvSpPr>
          <p:spPr>
            <a:xfrm>
              <a:off x="-3137650" y="2408950"/>
              <a:ext cx="291450" cy="292125"/>
            </a:xfrm>
            <a:custGeom>
              <a:rect b="b" l="l" r="r" t="t"/>
              <a:pathLst>
                <a:path extrusionOk="0" h="11685" w="11658">
                  <a:moveTo>
                    <a:pt x="10618" y="662"/>
                  </a:moveTo>
                  <a:cubicBezTo>
                    <a:pt x="10807" y="662"/>
                    <a:pt x="10964" y="851"/>
                    <a:pt x="10964" y="1040"/>
                  </a:cubicBezTo>
                  <a:lnTo>
                    <a:pt x="10964" y="2741"/>
                  </a:lnTo>
                  <a:lnTo>
                    <a:pt x="662" y="2741"/>
                  </a:lnTo>
                  <a:lnTo>
                    <a:pt x="662" y="1040"/>
                  </a:lnTo>
                  <a:cubicBezTo>
                    <a:pt x="662" y="851"/>
                    <a:pt x="820" y="662"/>
                    <a:pt x="1009" y="662"/>
                  </a:cubicBezTo>
                  <a:close/>
                  <a:moveTo>
                    <a:pt x="10964" y="3403"/>
                  </a:moveTo>
                  <a:lnTo>
                    <a:pt x="10964" y="8601"/>
                  </a:lnTo>
                  <a:cubicBezTo>
                    <a:pt x="10964" y="8790"/>
                    <a:pt x="10838" y="8947"/>
                    <a:pt x="10618" y="8947"/>
                  </a:cubicBezTo>
                  <a:lnTo>
                    <a:pt x="10145" y="8947"/>
                  </a:lnTo>
                  <a:cubicBezTo>
                    <a:pt x="10208" y="8727"/>
                    <a:pt x="10240" y="8443"/>
                    <a:pt x="10240" y="8160"/>
                  </a:cubicBezTo>
                  <a:lnTo>
                    <a:pt x="10240" y="5860"/>
                  </a:lnTo>
                  <a:cubicBezTo>
                    <a:pt x="10240" y="5673"/>
                    <a:pt x="10058" y="5531"/>
                    <a:pt x="9868" y="5531"/>
                  </a:cubicBezTo>
                  <a:cubicBezTo>
                    <a:pt x="9835" y="5531"/>
                    <a:pt x="9801" y="5535"/>
                    <a:pt x="9767" y="5545"/>
                  </a:cubicBezTo>
                  <a:cubicBezTo>
                    <a:pt x="9545" y="5641"/>
                    <a:pt x="9341" y="5691"/>
                    <a:pt x="9142" y="5691"/>
                  </a:cubicBezTo>
                  <a:cubicBezTo>
                    <a:pt x="8693" y="5691"/>
                    <a:pt x="8275" y="5439"/>
                    <a:pt x="7751" y="4915"/>
                  </a:cubicBezTo>
                  <a:cubicBezTo>
                    <a:pt x="7688" y="4868"/>
                    <a:pt x="7601" y="4844"/>
                    <a:pt x="7515" y="4844"/>
                  </a:cubicBezTo>
                  <a:cubicBezTo>
                    <a:pt x="7428" y="4844"/>
                    <a:pt x="7341" y="4868"/>
                    <a:pt x="7278" y="4915"/>
                  </a:cubicBezTo>
                  <a:cubicBezTo>
                    <a:pt x="6753" y="5440"/>
                    <a:pt x="6334" y="5677"/>
                    <a:pt x="5884" y="5677"/>
                  </a:cubicBezTo>
                  <a:cubicBezTo>
                    <a:pt x="5686" y="5677"/>
                    <a:pt x="5483" y="5631"/>
                    <a:pt x="5262" y="5545"/>
                  </a:cubicBezTo>
                  <a:cubicBezTo>
                    <a:pt x="5229" y="5535"/>
                    <a:pt x="5195" y="5531"/>
                    <a:pt x="5161" y="5531"/>
                  </a:cubicBezTo>
                  <a:cubicBezTo>
                    <a:pt x="4971" y="5531"/>
                    <a:pt x="4789" y="5673"/>
                    <a:pt x="4789" y="5860"/>
                  </a:cubicBezTo>
                  <a:lnTo>
                    <a:pt x="4789" y="8160"/>
                  </a:lnTo>
                  <a:cubicBezTo>
                    <a:pt x="4789" y="8443"/>
                    <a:pt x="4821" y="8664"/>
                    <a:pt x="4884" y="8947"/>
                  </a:cubicBezTo>
                  <a:lnTo>
                    <a:pt x="1009" y="8947"/>
                  </a:lnTo>
                  <a:cubicBezTo>
                    <a:pt x="820" y="8947"/>
                    <a:pt x="662" y="8790"/>
                    <a:pt x="662" y="8601"/>
                  </a:cubicBezTo>
                  <a:lnTo>
                    <a:pt x="662" y="3403"/>
                  </a:lnTo>
                  <a:close/>
                  <a:moveTo>
                    <a:pt x="7152" y="5923"/>
                  </a:moveTo>
                  <a:lnTo>
                    <a:pt x="7152" y="10838"/>
                  </a:lnTo>
                  <a:cubicBezTo>
                    <a:pt x="6144" y="10365"/>
                    <a:pt x="5451" y="9357"/>
                    <a:pt x="5451" y="8160"/>
                  </a:cubicBezTo>
                  <a:lnTo>
                    <a:pt x="5451" y="6301"/>
                  </a:lnTo>
                  <a:cubicBezTo>
                    <a:pt x="5604" y="6330"/>
                    <a:pt x="5750" y="6344"/>
                    <a:pt x="5891" y="6344"/>
                  </a:cubicBezTo>
                  <a:cubicBezTo>
                    <a:pt x="6359" y="6344"/>
                    <a:pt x="6765" y="6189"/>
                    <a:pt x="7152" y="5923"/>
                  </a:cubicBezTo>
                  <a:close/>
                  <a:moveTo>
                    <a:pt x="7877" y="5923"/>
                  </a:moveTo>
                  <a:cubicBezTo>
                    <a:pt x="8242" y="6166"/>
                    <a:pt x="8644" y="6353"/>
                    <a:pt x="9128" y="6353"/>
                  </a:cubicBezTo>
                  <a:cubicBezTo>
                    <a:pt x="9271" y="6353"/>
                    <a:pt x="9420" y="6337"/>
                    <a:pt x="9578" y="6301"/>
                  </a:cubicBezTo>
                  <a:lnTo>
                    <a:pt x="9578" y="8160"/>
                  </a:lnTo>
                  <a:cubicBezTo>
                    <a:pt x="9547" y="9357"/>
                    <a:pt x="8885" y="10365"/>
                    <a:pt x="7877" y="10838"/>
                  </a:cubicBezTo>
                  <a:lnTo>
                    <a:pt x="7877" y="5923"/>
                  </a:ln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40"/>
                  </a:cubicBezTo>
                  <a:lnTo>
                    <a:pt x="1" y="8601"/>
                  </a:lnTo>
                  <a:cubicBezTo>
                    <a:pt x="1" y="9136"/>
                    <a:pt x="473" y="9609"/>
                    <a:pt x="1009" y="9609"/>
                  </a:cubicBezTo>
                  <a:lnTo>
                    <a:pt x="5073" y="9609"/>
                  </a:lnTo>
                  <a:cubicBezTo>
                    <a:pt x="5199" y="9893"/>
                    <a:pt x="5357" y="10145"/>
                    <a:pt x="5514" y="10365"/>
                  </a:cubicBezTo>
                  <a:cubicBezTo>
                    <a:pt x="5987" y="10995"/>
                    <a:pt x="6617" y="11436"/>
                    <a:pt x="7404" y="11657"/>
                  </a:cubicBezTo>
                  <a:cubicBezTo>
                    <a:pt x="7446" y="11657"/>
                    <a:pt x="7488" y="11685"/>
                    <a:pt x="7530" y="11685"/>
                  </a:cubicBezTo>
                  <a:cubicBezTo>
                    <a:pt x="7551" y="11685"/>
                    <a:pt x="7572" y="11678"/>
                    <a:pt x="7593" y="11657"/>
                  </a:cubicBezTo>
                  <a:cubicBezTo>
                    <a:pt x="8350" y="11436"/>
                    <a:pt x="9011" y="10995"/>
                    <a:pt x="9484" y="10365"/>
                  </a:cubicBezTo>
                  <a:cubicBezTo>
                    <a:pt x="9641" y="10145"/>
                    <a:pt x="9799" y="9893"/>
                    <a:pt x="9925" y="9609"/>
                  </a:cubicBezTo>
                  <a:lnTo>
                    <a:pt x="10618" y="9609"/>
                  </a:lnTo>
                  <a:cubicBezTo>
                    <a:pt x="11185" y="9609"/>
                    <a:pt x="11658" y="9136"/>
                    <a:pt x="11658" y="8601"/>
                  </a:cubicBezTo>
                  <a:lnTo>
                    <a:pt x="11658" y="1040"/>
                  </a:lnTo>
                  <a:cubicBezTo>
                    <a:pt x="11658" y="473"/>
                    <a:pt x="11217" y="0"/>
                    <a:pt x="106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53"/>
            <p:cNvSpPr/>
            <p:nvPr/>
          </p:nvSpPr>
          <p:spPr>
            <a:xfrm>
              <a:off x="-3104575" y="2442800"/>
              <a:ext cx="18150" cy="17350"/>
            </a:xfrm>
            <a:custGeom>
              <a:rect b="b" l="l" r="r" t="t"/>
              <a:pathLst>
                <a:path extrusionOk="0" h="694" w="726">
                  <a:moveTo>
                    <a:pt x="348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8" y="694"/>
                  </a:cubicBezTo>
                  <a:cubicBezTo>
                    <a:pt x="568" y="694"/>
                    <a:pt x="726" y="536"/>
                    <a:pt x="726" y="347"/>
                  </a:cubicBezTo>
                  <a:cubicBezTo>
                    <a:pt x="726" y="158"/>
                    <a:pt x="568" y="1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53"/>
            <p:cNvSpPr/>
            <p:nvPr/>
          </p:nvSpPr>
          <p:spPr>
            <a:xfrm>
              <a:off x="-3069900" y="2442800"/>
              <a:ext cx="17350" cy="17350"/>
            </a:xfrm>
            <a:custGeom>
              <a:rect b="b" l="l" r="r" t="t"/>
              <a:pathLst>
                <a:path extrusionOk="0" h="694" w="694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53"/>
            <p:cNvSpPr/>
            <p:nvPr/>
          </p:nvSpPr>
          <p:spPr>
            <a:xfrm>
              <a:off x="-3035250" y="2442800"/>
              <a:ext cx="17350" cy="17350"/>
            </a:xfrm>
            <a:custGeom>
              <a:rect b="b" l="l" r="r" t="t"/>
              <a:pathLst>
                <a:path extrusionOk="0" h="694" w="694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53"/>
            <p:cNvSpPr/>
            <p:nvPr/>
          </p:nvSpPr>
          <p:spPr>
            <a:xfrm>
              <a:off x="-3002175" y="2442800"/>
              <a:ext cx="120525" cy="17350"/>
            </a:xfrm>
            <a:custGeom>
              <a:rect b="b" l="l" r="r" t="t"/>
              <a:pathLst>
                <a:path extrusionOk="0" h="694" w="4821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32" y="536"/>
                    <a:pt x="190" y="694"/>
                    <a:pt x="347" y="694"/>
                  </a:cubicBezTo>
                  <a:lnTo>
                    <a:pt x="4443" y="694"/>
                  </a:lnTo>
                  <a:cubicBezTo>
                    <a:pt x="4663" y="694"/>
                    <a:pt x="4821" y="536"/>
                    <a:pt x="4821" y="347"/>
                  </a:cubicBezTo>
                  <a:cubicBezTo>
                    <a:pt x="4821" y="158"/>
                    <a:pt x="4663" y="1"/>
                    <a:pt x="4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9" name="Shape 1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0" name="Google Shape;1770;p54"/>
          <p:cNvGrpSpPr/>
          <p:nvPr/>
        </p:nvGrpSpPr>
        <p:grpSpPr>
          <a:xfrm>
            <a:off x="1025250" y="708150"/>
            <a:ext cx="7093500" cy="3422400"/>
            <a:chOff x="1025175" y="784350"/>
            <a:chExt cx="7093500" cy="3422400"/>
          </a:xfrm>
        </p:grpSpPr>
        <p:sp>
          <p:nvSpPr>
            <p:cNvPr id="1771" name="Google Shape;1771;p54"/>
            <p:cNvSpPr/>
            <p:nvPr/>
          </p:nvSpPr>
          <p:spPr>
            <a:xfrm>
              <a:off x="1025175" y="784350"/>
              <a:ext cx="7093500" cy="3422400"/>
            </a:xfrm>
            <a:prstGeom prst="roundRect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54"/>
            <p:cNvSpPr/>
            <p:nvPr/>
          </p:nvSpPr>
          <p:spPr>
            <a:xfrm>
              <a:off x="7229225" y="3650326"/>
              <a:ext cx="420600" cy="4206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54"/>
            <p:cNvSpPr/>
            <p:nvPr/>
          </p:nvSpPr>
          <p:spPr>
            <a:xfrm>
              <a:off x="1234650" y="1163676"/>
              <a:ext cx="420600" cy="4206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74" name="Google Shape;1774;p54"/>
          <p:cNvSpPr txBox="1"/>
          <p:nvPr>
            <p:ph type="title"/>
          </p:nvPr>
        </p:nvSpPr>
        <p:spPr>
          <a:xfrm>
            <a:off x="1388100" y="1001250"/>
            <a:ext cx="6367800" cy="298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400"/>
              <a:t>Be Safe! There is only one you!</a:t>
            </a:r>
            <a:endParaRPr sz="7400"/>
          </a:p>
        </p:txBody>
      </p:sp>
      <p:grpSp>
        <p:nvGrpSpPr>
          <p:cNvPr id="1775" name="Google Shape;1775;p54"/>
          <p:cNvGrpSpPr/>
          <p:nvPr/>
        </p:nvGrpSpPr>
        <p:grpSpPr>
          <a:xfrm rot="596136">
            <a:off x="373173" y="3995230"/>
            <a:ext cx="469362" cy="630373"/>
            <a:chOff x="3365500" y="4034275"/>
            <a:chExt cx="409425" cy="549875"/>
          </a:xfrm>
        </p:grpSpPr>
        <p:sp>
          <p:nvSpPr>
            <p:cNvPr id="1776" name="Google Shape;1776;p54"/>
            <p:cNvSpPr/>
            <p:nvPr/>
          </p:nvSpPr>
          <p:spPr>
            <a:xfrm>
              <a:off x="3631175" y="4154800"/>
              <a:ext cx="143750" cy="211250"/>
            </a:xfrm>
            <a:custGeom>
              <a:rect b="b" l="l" r="r" t="t"/>
              <a:pathLst>
                <a:path extrusionOk="0" h="8450" w="5750">
                  <a:moveTo>
                    <a:pt x="4188" y="0"/>
                  </a:moveTo>
                  <a:cubicBezTo>
                    <a:pt x="3949" y="0"/>
                    <a:pt x="3811" y="174"/>
                    <a:pt x="3711" y="395"/>
                  </a:cubicBezTo>
                  <a:cubicBezTo>
                    <a:pt x="3209" y="1398"/>
                    <a:pt x="2675" y="2334"/>
                    <a:pt x="2073" y="3269"/>
                  </a:cubicBezTo>
                  <a:cubicBezTo>
                    <a:pt x="1639" y="3938"/>
                    <a:pt x="469" y="6244"/>
                    <a:pt x="1" y="6879"/>
                  </a:cubicBezTo>
                  <a:lnTo>
                    <a:pt x="2608" y="8450"/>
                  </a:lnTo>
                  <a:lnTo>
                    <a:pt x="2909" y="8015"/>
                  </a:lnTo>
                  <a:cubicBezTo>
                    <a:pt x="4011" y="6478"/>
                    <a:pt x="5281" y="4105"/>
                    <a:pt x="5515" y="2868"/>
                  </a:cubicBezTo>
                  <a:cubicBezTo>
                    <a:pt x="5749" y="1632"/>
                    <a:pt x="5449" y="729"/>
                    <a:pt x="4814" y="261"/>
                  </a:cubicBezTo>
                  <a:cubicBezTo>
                    <a:pt x="4548" y="76"/>
                    <a:pt x="4346" y="0"/>
                    <a:pt x="4188" y="0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54"/>
            <p:cNvSpPr/>
            <p:nvPr/>
          </p:nvSpPr>
          <p:spPr>
            <a:xfrm>
              <a:off x="3408175" y="4034275"/>
              <a:ext cx="101050" cy="225675"/>
            </a:xfrm>
            <a:custGeom>
              <a:rect b="b" l="l" r="r" t="t"/>
              <a:pathLst>
                <a:path extrusionOk="0" h="9027" w="4042">
                  <a:moveTo>
                    <a:pt x="890" y="0"/>
                  </a:moveTo>
                  <a:cubicBezTo>
                    <a:pt x="90" y="0"/>
                    <a:pt x="0" y="355"/>
                    <a:pt x="64" y="771"/>
                  </a:cubicBezTo>
                  <a:cubicBezTo>
                    <a:pt x="198" y="2008"/>
                    <a:pt x="265" y="3211"/>
                    <a:pt x="298" y="4447"/>
                  </a:cubicBezTo>
                  <a:cubicBezTo>
                    <a:pt x="265" y="5350"/>
                    <a:pt x="566" y="8191"/>
                    <a:pt x="532" y="9026"/>
                  </a:cubicBezTo>
                  <a:lnTo>
                    <a:pt x="3908" y="8926"/>
                  </a:lnTo>
                  <a:lnTo>
                    <a:pt x="3908" y="8358"/>
                  </a:lnTo>
                  <a:cubicBezTo>
                    <a:pt x="4041" y="6252"/>
                    <a:pt x="3774" y="3278"/>
                    <a:pt x="3239" y="2008"/>
                  </a:cubicBezTo>
                  <a:cubicBezTo>
                    <a:pt x="2738" y="704"/>
                    <a:pt x="1902" y="2"/>
                    <a:pt x="1000" y="2"/>
                  </a:cubicBezTo>
                  <a:cubicBezTo>
                    <a:pt x="962" y="1"/>
                    <a:pt x="925" y="0"/>
                    <a:pt x="890" y="0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54"/>
            <p:cNvSpPr/>
            <p:nvPr/>
          </p:nvSpPr>
          <p:spPr>
            <a:xfrm>
              <a:off x="3411450" y="4231250"/>
              <a:ext cx="322525" cy="244250"/>
            </a:xfrm>
            <a:custGeom>
              <a:rect b="b" l="l" r="r" t="t"/>
              <a:pathLst>
                <a:path extrusionOk="0" h="9770" w="12901">
                  <a:moveTo>
                    <a:pt x="3923" y="0"/>
                  </a:moveTo>
                  <a:cubicBezTo>
                    <a:pt x="3773" y="0"/>
                    <a:pt x="3624" y="4"/>
                    <a:pt x="3476" y="11"/>
                  </a:cubicBezTo>
                  <a:cubicBezTo>
                    <a:pt x="0" y="144"/>
                    <a:pt x="435" y="1181"/>
                    <a:pt x="401" y="1548"/>
                  </a:cubicBezTo>
                  <a:cubicBezTo>
                    <a:pt x="368" y="1882"/>
                    <a:pt x="167" y="7163"/>
                    <a:pt x="468" y="8567"/>
                  </a:cubicBezTo>
                  <a:lnTo>
                    <a:pt x="10294" y="9770"/>
                  </a:lnTo>
                  <a:cubicBezTo>
                    <a:pt x="10695" y="9469"/>
                    <a:pt x="11063" y="9101"/>
                    <a:pt x="11330" y="8667"/>
                  </a:cubicBezTo>
                  <a:cubicBezTo>
                    <a:pt x="11731" y="7932"/>
                    <a:pt x="12901" y="5325"/>
                    <a:pt x="12199" y="3353"/>
                  </a:cubicBezTo>
                  <a:cubicBezTo>
                    <a:pt x="11015" y="1753"/>
                    <a:pt x="7289" y="0"/>
                    <a:pt x="3923" y="0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54"/>
            <p:cNvSpPr/>
            <p:nvPr/>
          </p:nvSpPr>
          <p:spPr>
            <a:xfrm>
              <a:off x="3378850" y="4204750"/>
              <a:ext cx="296650" cy="244025"/>
            </a:xfrm>
            <a:custGeom>
              <a:rect b="b" l="l" r="r" t="t"/>
              <a:pathLst>
                <a:path extrusionOk="0" h="9761" w="11866">
                  <a:moveTo>
                    <a:pt x="4980" y="4246"/>
                  </a:moveTo>
                  <a:cubicBezTo>
                    <a:pt x="5014" y="4246"/>
                    <a:pt x="5014" y="4246"/>
                    <a:pt x="5014" y="4279"/>
                  </a:cubicBezTo>
                  <a:lnTo>
                    <a:pt x="4980" y="4246"/>
                  </a:lnTo>
                  <a:close/>
                  <a:moveTo>
                    <a:pt x="6786" y="0"/>
                  </a:moveTo>
                  <a:cubicBezTo>
                    <a:pt x="6764" y="0"/>
                    <a:pt x="6741" y="0"/>
                    <a:pt x="6718" y="1"/>
                  </a:cubicBezTo>
                  <a:cubicBezTo>
                    <a:pt x="6017" y="1"/>
                    <a:pt x="5382" y="436"/>
                    <a:pt x="5114" y="1104"/>
                  </a:cubicBezTo>
                  <a:cubicBezTo>
                    <a:pt x="5014" y="1305"/>
                    <a:pt x="4980" y="1505"/>
                    <a:pt x="4947" y="1739"/>
                  </a:cubicBezTo>
                  <a:cubicBezTo>
                    <a:pt x="4750" y="973"/>
                    <a:pt x="4195" y="637"/>
                    <a:pt x="3676" y="637"/>
                  </a:cubicBezTo>
                  <a:cubicBezTo>
                    <a:pt x="3402" y="637"/>
                    <a:pt x="3138" y="731"/>
                    <a:pt x="2942" y="904"/>
                  </a:cubicBezTo>
                  <a:cubicBezTo>
                    <a:pt x="2407" y="1438"/>
                    <a:pt x="1872" y="1672"/>
                    <a:pt x="435" y="4379"/>
                  </a:cubicBezTo>
                  <a:cubicBezTo>
                    <a:pt x="168" y="4814"/>
                    <a:pt x="1" y="5282"/>
                    <a:pt x="34" y="5817"/>
                  </a:cubicBezTo>
                  <a:cubicBezTo>
                    <a:pt x="134" y="6552"/>
                    <a:pt x="302" y="7254"/>
                    <a:pt x="569" y="7956"/>
                  </a:cubicBezTo>
                  <a:cubicBezTo>
                    <a:pt x="1104" y="8591"/>
                    <a:pt x="1705" y="9192"/>
                    <a:pt x="2340" y="9760"/>
                  </a:cubicBezTo>
                  <a:lnTo>
                    <a:pt x="7053" y="9627"/>
                  </a:lnTo>
                  <a:lnTo>
                    <a:pt x="6518" y="8724"/>
                  </a:lnTo>
                  <a:cubicBezTo>
                    <a:pt x="6484" y="8056"/>
                    <a:pt x="6384" y="7454"/>
                    <a:pt x="6217" y="6819"/>
                  </a:cubicBezTo>
                  <a:lnTo>
                    <a:pt x="6250" y="6819"/>
                  </a:lnTo>
                  <a:cubicBezTo>
                    <a:pt x="6150" y="5984"/>
                    <a:pt x="5816" y="5215"/>
                    <a:pt x="5281" y="4547"/>
                  </a:cubicBezTo>
                  <a:lnTo>
                    <a:pt x="5281" y="4547"/>
                  </a:lnTo>
                  <a:cubicBezTo>
                    <a:pt x="5612" y="4786"/>
                    <a:pt x="6227" y="4995"/>
                    <a:pt x="6813" y="4995"/>
                  </a:cubicBezTo>
                  <a:cubicBezTo>
                    <a:pt x="7292" y="4995"/>
                    <a:pt x="7751" y="4855"/>
                    <a:pt x="8022" y="4480"/>
                  </a:cubicBezTo>
                  <a:cubicBezTo>
                    <a:pt x="8122" y="4346"/>
                    <a:pt x="8189" y="4212"/>
                    <a:pt x="8256" y="4112"/>
                  </a:cubicBezTo>
                  <a:cubicBezTo>
                    <a:pt x="8256" y="4313"/>
                    <a:pt x="8289" y="4513"/>
                    <a:pt x="8389" y="4714"/>
                  </a:cubicBezTo>
                  <a:cubicBezTo>
                    <a:pt x="8565" y="5043"/>
                    <a:pt x="9260" y="5459"/>
                    <a:pt x="9935" y="5459"/>
                  </a:cubicBezTo>
                  <a:cubicBezTo>
                    <a:pt x="10286" y="5459"/>
                    <a:pt x="10632" y="5346"/>
                    <a:pt x="10896" y="5048"/>
                  </a:cubicBezTo>
                  <a:cubicBezTo>
                    <a:pt x="11531" y="4313"/>
                    <a:pt x="11865" y="3377"/>
                    <a:pt x="11865" y="2408"/>
                  </a:cubicBezTo>
                  <a:cubicBezTo>
                    <a:pt x="11832" y="1672"/>
                    <a:pt x="11364" y="937"/>
                    <a:pt x="10228" y="770"/>
                  </a:cubicBezTo>
                  <a:cubicBezTo>
                    <a:pt x="10144" y="756"/>
                    <a:pt x="10060" y="749"/>
                    <a:pt x="9977" y="749"/>
                  </a:cubicBezTo>
                  <a:cubicBezTo>
                    <a:pt x="9464" y="749"/>
                    <a:pt x="8978" y="1011"/>
                    <a:pt x="8690" y="1472"/>
                  </a:cubicBezTo>
                  <a:cubicBezTo>
                    <a:pt x="8462" y="625"/>
                    <a:pt x="7662" y="0"/>
                    <a:pt x="6786" y="0"/>
                  </a:cubicBezTo>
                  <a:close/>
                </a:path>
              </a:pathLst>
            </a:custGeom>
            <a:solidFill>
              <a:srgbClr val="D582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54"/>
            <p:cNvSpPr/>
            <p:nvPr/>
          </p:nvSpPr>
          <p:spPr>
            <a:xfrm>
              <a:off x="3365500" y="4232000"/>
              <a:ext cx="177975" cy="207575"/>
            </a:xfrm>
            <a:custGeom>
              <a:rect b="b" l="l" r="r" t="t"/>
              <a:pathLst>
                <a:path extrusionOk="0" h="8303" w="7119">
                  <a:moveTo>
                    <a:pt x="4125" y="1"/>
                  </a:moveTo>
                  <a:cubicBezTo>
                    <a:pt x="3821" y="1"/>
                    <a:pt x="3505" y="153"/>
                    <a:pt x="3208" y="415"/>
                  </a:cubicBezTo>
                  <a:cubicBezTo>
                    <a:pt x="2640" y="950"/>
                    <a:pt x="969" y="2454"/>
                    <a:pt x="501" y="2888"/>
                  </a:cubicBezTo>
                  <a:cubicBezTo>
                    <a:pt x="134" y="3256"/>
                    <a:pt x="0" y="3791"/>
                    <a:pt x="100" y="4326"/>
                  </a:cubicBezTo>
                  <a:cubicBezTo>
                    <a:pt x="201" y="5061"/>
                    <a:pt x="368" y="5763"/>
                    <a:pt x="635" y="6498"/>
                  </a:cubicBezTo>
                  <a:cubicBezTo>
                    <a:pt x="1203" y="7099"/>
                    <a:pt x="1805" y="7701"/>
                    <a:pt x="2440" y="8303"/>
                  </a:cubicBezTo>
                  <a:lnTo>
                    <a:pt x="7119" y="8169"/>
                  </a:lnTo>
                  <a:lnTo>
                    <a:pt x="7085" y="7233"/>
                  </a:lnTo>
                  <a:cubicBezTo>
                    <a:pt x="7018" y="5629"/>
                    <a:pt x="6183" y="4192"/>
                    <a:pt x="4846" y="3289"/>
                  </a:cubicBezTo>
                  <a:cubicBezTo>
                    <a:pt x="5514" y="2153"/>
                    <a:pt x="5314" y="917"/>
                    <a:pt x="4913" y="415"/>
                  </a:cubicBezTo>
                  <a:cubicBezTo>
                    <a:pt x="4674" y="128"/>
                    <a:pt x="4404" y="1"/>
                    <a:pt x="4125" y="1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54"/>
            <p:cNvSpPr/>
            <p:nvPr/>
          </p:nvSpPr>
          <p:spPr>
            <a:xfrm>
              <a:off x="3429825" y="4404575"/>
              <a:ext cx="247350" cy="68425"/>
            </a:xfrm>
            <a:custGeom>
              <a:rect b="b" l="l" r="r" t="t"/>
              <a:pathLst>
                <a:path extrusionOk="0" h="2737" w="9894">
                  <a:moveTo>
                    <a:pt x="3644" y="1"/>
                  </a:moveTo>
                  <a:cubicBezTo>
                    <a:pt x="1223" y="1"/>
                    <a:pt x="83" y="1016"/>
                    <a:pt x="0" y="1400"/>
                  </a:cubicBezTo>
                  <a:lnTo>
                    <a:pt x="9893" y="2736"/>
                  </a:lnTo>
                  <a:cubicBezTo>
                    <a:pt x="9860" y="2469"/>
                    <a:pt x="9091" y="798"/>
                    <a:pt x="5415" y="163"/>
                  </a:cubicBezTo>
                  <a:cubicBezTo>
                    <a:pt x="4762" y="49"/>
                    <a:pt x="4173" y="1"/>
                    <a:pt x="3644" y="1"/>
                  </a:cubicBezTo>
                  <a:close/>
                </a:path>
              </a:pathLst>
            </a:custGeom>
            <a:solidFill>
              <a:srgbClr val="D582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54"/>
            <p:cNvSpPr/>
            <p:nvPr/>
          </p:nvSpPr>
          <p:spPr>
            <a:xfrm>
              <a:off x="3408100" y="4418850"/>
              <a:ext cx="274900" cy="165300"/>
            </a:xfrm>
            <a:custGeom>
              <a:rect b="b" l="l" r="r" t="t"/>
              <a:pathLst>
                <a:path extrusionOk="0" h="6612" w="10996">
                  <a:moveTo>
                    <a:pt x="3328" y="0"/>
                  </a:moveTo>
                  <a:cubicBezTo>
                    <a:pt x="1495" y="0"/>
                    <a:pt x="573" y="431"/>
                    <a:pt x="502" y="762"/>
                  </a:cubicBezTo>
                  <a:cubicBezTo>
                    <a:pt x="268" y="1932"/>
                    <a:pt x="101" y="3101"/>
                    <a:pt x="34" y="4271"/>
                  </a:cubicBezTo>
                  <a:cubicBezTo>
                    <a:pt x="0" y="4973"/>
                    <a:pt x="569" y="5541"/>
                    <a:pt x="1237" y="5541"/>
                  </a:cubicBezTo>
                  <a:cubicBezTo>
                    <a:pt x="2307" y="5641"/>
                    <a:pt x="9492" y="6610"/>
                    <a:pt x="9492" y="6610"/>
                  </a:cubicBezTo>
                  <a:cubicBezTo>
                    <a:pt x="9513" y="6611"/>
                    <a:pt x="9533" y="6612"/>
                    <a:pt x="9554" y="6612"/>
                  </a:cubicBezTo>
                  <a:cubicBezTo>
                    <a:pt x="10263" y="6612"/>
                    <a:pt x="10864" y="6056"/>
                    <a:pt x="10929" y="5374"/>
                  </a:cubicBezTo>
                  <a:cubicBezTo>
                    <a:pt x="10996" y="4304"/>
                    <a:pt x="10996" y="3235"/>
                    <a:pt x="10929" y="2165"/>
                  </a:cubicBezTo>
                  <a:cubicBezTo>
                    <a:pt x="10896" y="1865"/>
                    <a:pt x="9726" y="862"/>
                    <a:pt x="6083" y="260"/>
                  </a:cubicBezTo>
                  <a:cubicBezTo>
                    <a:pt x="5005" y="74"/>
                    <a:pt x="4088" y="0"/>
                    <a:pt x="3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54"/>
            <p:cNvSpPr/>
            <p:nvPr/>
          </p:nvSpPr>
          <p:spPr>
            <a:xfrm>
              <a:off x="3496675" y="4227800"/>
              <a:ext cx="170225" cy="47350"/>
            </a:xfrm>
            <a:custGeom>
              <a:rect b="b" l="l" r="r" t="t"/>
              <a:pathLst>
                <a:path extrusionOk="0" h="1894" w="6809">
                  <a:moveTo>
                    <a:pt x="902" y="0"/>
                  </a:moveTo>
                  <a:cubicBezTo>
                    <a:pt x="724" y="0"/>
                    <a:pt x="546" y="15"/>
                    <a:pt x="368" y="15"/>
                  </a:cubicBezTo>
                  <a:lnTo>
                    <a:pt x="67" y="49"/>
                  </a:lnTo>
                  <a:cubicBezTo>
                    <a:pt x="34" y="49"/>
                    <a:pt x="0" y="82"/>
                    <a:pt x="0" y="115"/>
                  </a:cubicBezTo>
                  <a:cubicBezTo>
                    <a:pt x="0" y="149"/>
                    <a:pt x="34" y="182"/>
                    <a:pt x="67" y="216"/>
                  </a:cubicBezTo>
                  <a:lnTo>
                    <a:pt x="368" y="216"/>
                  </a:lnTo>
                  <a:cubicBezTo>
                    <a:pt x="535" y="249"/>
                    <a:pt x="802" y="249"/>
                    <a:pt x="1136" y="316"/>
                  </a:cubicBezTo>
                  <a:lnTo>
                    <a:pt x="1638" y="383"/>
                  </a:lnTo>
                  <a:cubicBezTo>
                    <a:pt x="1838" y="383"/>
                    <a:pt x="2039" y="450"/>
                    <a:pt x="2239" y="483"/>
                  </a:cubicBezTo>
                  <a:cubicBezTo>
                    <a:pt x="2406" y="516"/>
                    <a:pt x="2607" y="550"/>
                    <a:pt x="2841" y="583"/>
                  </a:cubicBezTo>
                  <a:lnTo>
                    <a:pt x="3442" y="750"/>
                  </a:lnTo>
                  <a:cubicBezTo>
                    <a:pt x="3844" y="884"/>
                    <a:pt x="4278" y="951"/>
                    <a:pt x="4646" y="1118"/>
                  </a:cubicBezTo>
                  <a:cubicBezTo>
                    <a:pt x="4846" y="1185"/>
                    <a:pt x="5013" y="1252"/>
                    <a:pt x="5214" y="1285"/>
                  </a:cubicBezTo>
                  <a:lnTo>
                    <a:pt x="5682" y="1486"/>
                  </a:lnTo>
                  <a:cubicBezTo>
                    <a:pt x="5982" y="1586"/>
                    <a:pt x="6216" y="1720"/>
                    <a:pt x="6417" y="1786"/>
                  </a:cubicBezTo>
                  <a:lnTo>
                    <a:pt x="6684" y="1887"/>
                  </a:lnTo>
                  <a:cubicBezTo>
                    <a:pt x="6693" y="1891"/>
                    <a:pt x="6703" y="1893"/>
                    <a:pt x="6711" y="1893"/>
                  </a:cubicBezTo>
                  <a:cubicBezTo>
                    <a:pt x="6767" y="1893"/>
                    <a:pt x="6809" y="1811"/>
                    <a:pt x="6751" y="1753"/>
                  </a:cubicBezTo>
                  <a:lnTo>
                    <a:pt x="6484" y="1586"/>
                  </a:lnTo>
                  <a:cubicBezTo>
                    <a:pt x="6283" y="1452"/>
                    <a:pt x="6049" y="1319"/>
                    <a:pt x="5815" y="1185"/>
                  </a:cubicBezTo>
                  <a:lnTo>
                    <a:pt x="5314" y="951"/>
                  </a:lnTo>
                  <a:cubicBezTo>
                    <a:pt x="5147" y="884"/>
                    <a:pt x="4946" y="817"/>
                    <a:pt x="4779" y="750"/>
                  </a:cubicBezTo>
                  <a:cubicBezTo>
                    <a:pt x="4579" y="650"/>
                    <a:pt x="4378" y="583"/>
                    <a:pt x="4178" y="550"/>
                  </a:cubicBezTo>
                  <a:cubicBezTo>
                    <a:pt x="3944" y="483"/>
                    <a:pt x="3743" y="383"/>
                    <a:pt x="3543" y="349"/>
                  </a:cubicBezTo>
                  <a:lnTo>
                    <a:pt x="2908" y="216"/>
                  </a:lnTo>
                  <a:cubicBezTo>
                    <a:pt x="2674" y="149"/>
                    <a:pt x="2473" y="149"/>
                    <a:pt x="2273" y="115"/>
                  </a:cubicBezTo>
                  <a:cubicBezTo>
                    <a:pt x="2072" y="49"/>
                    <a:pt x="1872" y="49"/>
                    <a:pt x="1671" y="49"/>
                  </a:cubicBezTo>
                  <a:lnTo>
                    <a:pt x="1170" y="15"/>
                  </a:lnTo>
                  <a:cubicBezTo>
                    <a:pt x="1081" y="4"/>
                    <a:pt x="992" y="0"/>
                    <a:pt x="902" y="0"/>
                  </a:cubicBezTo>
                  <a:close/>
                </a:path>
              </a:pathLst>
            </a:custGeom>
            <a:solidFill>
              <a:srgbClr val="D582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54"/>
            <p:cNvSpPr/>
            <p:nvPr/>
          </p:nvSpPr>
          <p:spPr>
            <a:xfrm>
              <a:off x="3503350" y="4192925"/>
              <a:ext cx="95275" cy="122450"/>
            </a:xfrm>
            <a:custGeom>
              <a:rect b="b" l="l" r="r" t="t"/>
              <a:pathLst>
                <a:path extrusionOk="0" h="4898" w="3811">
                  <a:moveTo>
                    <a:pt x="1699" y="0"/>
                  </a:moveTo>
                  <a:cubicBezTo>
                    <a:pt x="1020" y="0"/>
                    <a:pt x="422" y="452"/>
                    <a:pt x="234" y="1109"/>
                  </a:cubicBezTo>
                  <a:cubicBezTo>
                    <a:pt x="0" y="1945"/>
                    <a:pt x="0" y="3816"/>
                    <a:pt x="335" y="4284"/>
                  </a:cubicBezTo>
                  <a:cubicBezTo>
                    <a:pt x="535" y="4585"/>
                    <a:pt x="1205" y="4898"/>
                    <a:pt x="1853" y="4898"/>
                  </a:cubicBezTo>
                  <a:cubicBezTo>
                    <a:pt x="2285" y="4898"/>
                    <a:pt x="2708" y="4759"/>
                    <a:pt x="2975" y="4385"/>
                  </a:cubicBezTo>
                  <a:cubicBezTo>
                    <a:pt x="3543" y="3516"/>
                    <a:pt x="3810" y="2513"/>
                    <a:pt x="3677" y="1510"/>
                  </a:cubicBezTo>
                  <a:cubicBezTo>
                    <a:pt x="3577" y="742"/>
                    <a:pt x="3008" y="6"/>
                    <a:pt x="1839" y="6"/>
                  </a:cubicBezTo>
                  <a:cubicBezTo>
                    <a:pt x="1792" y="2"/>
                    <a:pt x="1745" y="0"/>
                    <a:pt x="1699" y="0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54"/>
            <p:cNvSpPr/>
            <p:nvPr/>
          </p:nvSpPr>
          <p:spPr>
            <a:xfrm>
              <a:off x="3585225" y="4206600"/>
              <a:ext cx="94450" cy="117375"/>
            </a:xfrm>
            <a:custGeom>
              <a:rect b="b" l="l" r="r" t="t"/>
              <a:pathLst>
                <a:path extrusionOk="0" h="4695" w="3778">
                  <a:moveTo>
                    <a:pt x="1852" y="0"/>
                  </a:moveTo>
                  <a:cubicBezTo>
                    <a:pt x="1261" y="0"/>
                    <a:pt x="733" y="349"/>
                    <a:pt x="502" y="897"/>
                  </a:cubicBezTo>
                  <a:cubicBezTo>
                    <a:pt x="201" y="1665"/>
                    <a:pt x="1" y="3470"/>
                    <a:pt x="268" y="3971"/>
                  </a:cubicBezTo>
                  <a:cubicBezTo>
                    <a:pt x="445" y="4281"/>
                    <a:pt x="1151" y="4694"/>
                    <a:pt x="1831" y="4694"/>
                  </a:cubicBezTo>
                  <a:cubicBezTo>
                    <a:pt x="2176" y="4694"/>
                    <a:pt x="2515" y="4587"/>
                    <a:pt x="2775" y="4305"/>
                  </a:cubicBezTo>
                  <a:cubicBezTo>
                    <a:pt x="3410" y="3570"/>
                    <a:pt x="3777" y="2634"/>
                    <a:pt x="3744" y="1632"/>
                  </a:cubicBezTo>
                  <a:cubicBezTo>
                    <a:pt x="3744" y="763"/>
                    <a:pt x="3009" y="61"/>
                    <a:pt x="2140" y="28"/>
                  </a:cubicBezTo>
                  <a:cubicBezTo>
                    <a:pt x="2043" y="9"/>
                    <a:pt x="1947" y="0"/>
                    <a:pt x="1852" y="0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54"/>
            <p:cNvSpPr/>
            <p:nvPr/>
          </p:nvSpPr>
          <p:spPr>
            <a:xfrm>
              <a:off x="3435675" y="4307550"/>
              <a:ext cx="52650" cy="10050"/>
            </a:xfrm>
            <a:custGeom>
              <a:rect b="b" l="l" r="r" t="t"/>
              <a:pathLst>
                <a:path extrusionOk="0" h="402" w="2106">
                  <a:moveTo>
                    <a:pt x="1036" y="0"/>
                  </a:moveTo>
                  <a:cubicBezTo>
                    <a:pt x="903" y="0"/>
                    <a:pt x="802" y="0"/>
                    <a:pt x="669" y="34"/>
                  </a:cubicBezTo>
                  <a:cubicBezTo>
                    <a:pt x="569" y="67"/>
                    <a:pt x="435" y="100"/>
                    <a:pt x="368" y="100"/>
                  </a:cubicBezTo>
                  <a:cubicBezTo>
                    <a:pt x="234" y="134"/>
                    <a:pt x="167" y="167"/>
                    <a:pt x="67" y="201"/>
                  </a:cubicBezTo>
                  <a:cubicBezTo>
                    <a:pt x="34" y="234"/>
                    <a:pt x="0" y="234"/>
                    <a:pt x="0" y="267"/>
                  </a:cubicBezTo>
                  <a:cubicBezTo>
                    <a:pt x="0" y="301"/>
                    <a:pt x="34" y="334"/>
                    <a:pt x="67" y="368"/>
                  </a:cubicBezTo>
                  <a:cubicBezTo>
                    <a:pt x="167" y="368"/>
                    <a:pt x="268" y="401"/>
                    <a:pt x="368" y="401"/>
                  </a:cubicBezTo>
                  <a:lnTo>
                    <a:pt x="1671" y="401"/>
                  </a:lnTo>
                  <a:cubicBezTo>
                    <a:pt x="1772" y="401"/>
                    <a:pt x="1839" y="368"/>
                    <a:pt x="1905" y="368"/>
                  </a:cubicBezTo>
                  <a:lnTo>
                    <a:pt x="1972" y="368"/>
                  </a:lnTo>
                  <a:cubicBezTo>
                    <a:pt x="2072" y="368"/>
                    <a:pt x="2106" y="234"/>
                    <a:pt x="2006" y="201"/>
                  </a:cubicBezTo>
                  <a:lnTo>
                    <a:pt x="2039" y="201"/>
                  </a:lnTo>
                  <a:cubicBezTo>
                    <a:pt x="1939" y="134"/>
                    <a:pt x="1839" y="100"/>
                    <a:pt x="1738" y="67"/>
                  </a:cubicBezTo>
                  <a:cubicBezTo>
                    <a:pt x="1638" y="34"/>
                    <a:pt x="1504" y="0"/>
                    <a:pt x="1404" y="0"/>
                  </a:cubicBezTo>
                  <a:close/>
                </a:path>
              </a:pathLst>
            </a:custGeom>
            <a:solidFill>
              <a:srgbClr val="D582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7" name="Google Shape;1787;p54"/>
          <p:cNvGrpSpPr/>
          <p:nvPr/>
        </p:nvGrpSpPr>
        <p:grpSpPr>
          <a:xfrm rot="4209851">
            <a:off x="8424189" y="625062"/>
            <a:ext cx="431095" cy="451627"/>
            <a:chOff x="306625" y="4918300"/>
            <a:chExt cx="450375" cy="471825"/>
          </a:xfrm>
        </p:grpSpPr>
        <p:sp>
          <p:nvSpPr>
            <p:cNvPr id="1788" name="Google Shape;1788;p54"/>
            <p:cNvSpPr/>
            <p:nvPr/>
          </p:nvSpPr>
          <p:spPr>
            <a:xfrm>
              <a:off x="396025" y="5034450"/>
              <a:ext cx="360975" cy="225625"/>
            </a:xfrm>
            <a:custGeom>
              <a:rect b="b" l="l" r="r" t="t"/>
              <a:pathLst>
                <a:path extrusionOk="0" h="9025" w="14439">
                  <a:moveTo>
                    <a:pt x="10361" y="0"/>
                  </a:moveTo>
                  <a:lnTo>
                    <a:pt x="3777" y="368"/>
                  </a:lnTo>
                  <a:lnTo>
                    <a:pt x="1" y="8422"/>
                  </a:lnTo>
                  <a:lnTo>
                    <a:pt x="11297" y="9024"/>
                  </a:lnTo>
                  <a:cubicBezTo>
                    <a:pt x="14438" y="4479"/>
                    <a:pt x="11965" y="1371"/>
                    <a:pt x="10361" y="0"/>
                  </a:cubicBezTo>
                  <a:close/>
                </a:path>
              </a:pathLst>
            </a:custGeom>
            <a:solidFill>
              <a:srgbClr val="F4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54"/>
            <p:cNvSpPr/>
            <p:nvPr/>
          </p:nvSpPr>
          <p:spPr>
            <a:xfrm>
              <a:off x="396025" y="5087925"/>
              <a:ext cx="309175" cy="172150"/>
            </a:xfrm>
            <a:custGeom>
              <a:rect b="b" l="l" r="r" t="t"/>
              <a:pathLst>
                <a:path extrusionOk="0" h="6886" w="12367">
                  <a:moveTo>
                    <a:pt x="3008" y="0"/>
                  </a:moveTo>
                  <a:lnTo>
                    <a:pt x="368" y="2306"/>
                  </a:lnTo>
                  <a:cubicBezTo>
                    <a:pt x="1070" y="2774"/>
                    <a:pt x="1772" y="3209"/>
                    <a:pt x="2507" y="3576"/>
                  </a:cubicBezTo>
                  <a:cubicBezTo>
                    <a:pt x="2407" y="3610"/>
                    <a:pt x="2307" y="3677"/>
                    <a:pt x="2206" y="3743"/>
                  </a:cubicBezTo>
                  <a:cubicBezTo>
                    <a:pt x="2006" y="3510"/>
                    <a:pt x="1738" y="3309"/>
                    <a:pt x="1438" y="3242"/>
                  </a:cubicBezTo>
                  <a:lnTo>
                    <a:pt x="1" y="6317"/>
                  </a:lnTo>
                  <a:lnTo>
                    <a:pt x="11263" y="6885"/>
                  </a:lnTo>
                  <a:cubicBezTo>
                    <a:pt x="11698" y="6283"/>
                    <a:pt x="12066" y="5615"/>
                    <a:pt x="12366" y="4913"/>
                  </a:cubicBezTo>
                  <a:cubicBezTo>
                    <a:pt x="12199" y="4779"/>
                    <a:pt x="12032" y="4646"/>
                    <a:pt x="11832" y="4612"/>
                  </a:cubicBezTo>
                  <a:cubicBezTo>
                    <a:pt x="11495" y="4500"/>
                    <a:pt x="10964" y="4298"/>
                    <a:pt x="10398" y="4298"/>
                  </a:cubicBezTo>
                  <a:cubicBezTo>
                    <a:pt x="10120" y="4298"/>
                    <a:pt x="9834" y="4347"/>
                    <a:pt x="9559" y="4479"/>
                  </a:cubicBezTo>
                  <a:cubicBezTo>
                    <a:pt x="9358" y="4312"/>
                    <a:pt x="9158" y="4178"/>
                    <a:pt x="8891" y="4078"/>
                  </a:cubicBezTo>
                  <a:cubicBezTo>
                    <a:pt x="8545" y="3962"/>
                    <a:pt x="7957" y="3737"/>
                    <a:pt x="7335" y="3737"/>
                  </a:cubicBezTo>
                  <a:cubicBezTo>
                    <a:pt x="6874" y="3737"/>
                    <a:pt x="6395" y="3861"/>
                    <a:pt x="5983" y="4245"/>
                  </a:cubicBezTo>
                  <a:cubicBezTo>
                    <a:pt x="6885" y="3108"/>
                    <a:pt x="7420" y="1738"/>
                    <a:pt x="7487" y="301"/>
                  </a:cubicBezTo>
                  <a:lnTo>
                    <a:pt x="3008" y="0"/>
                  </a:lnTo>
                  <a:close/>
                </a:path>
              </a:pathLst>
            </a:custGeom>
            <a:solidFill>
              <a:srgbClr val="D18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54"/>
            <p:cNvSpPr/>
            <p:nvPr/>
          </p:nvSpPr>
          <p:spPr>
            <a:xfrm>
              <a:off x="617450" y="5213325"/>
              <a:ext cx="117825" cy="156500"/>
            </a:xfrm>
            <a:custGeom>
              <a:rect b="b" l="l" r="r" t="t"/>
              <a:pathLst>
                <a:path extrusionOk="0" h="6260" w="4713">
                  <a:moveTo>
                    <a:pt x="2256" y="0"/>
                  </a:moveTo>
                  <a:cubicBezTo>
                    <a:pt x="1502" y="0"/>
                    <a:pt x="672" y="315"/>
                    <a:pt x="301" y="1635"/>
                  </a:cubicBezTo>
                  <a:cubicBezTo>
                    <a:pt x="67" y="2705"/>
                    <a:pt x="0" y="3774"/>
                    <a:pt x="167" y="4843"/>
                  </a:cubicBezTo>
                  <a:cubicBezTo>
                    <a:pt x="268" y="5445"/>
                    <a:pt x="735" y="5946"/>
                    <a:pt x="1337" y="6080"/>
                  </a:cubicBezTo>
                  <a:cubicBezTo>
                    <a:pt x="1666" y="6203"/>
                    <a:pt x="2051" y="6259"/>
                    <a:pt x="2416" y="6259"/>
                  </a:cubicBezTo>
                  <a:cubicBezTo>
                    <a:pt x="2942" y="6259"/>
                    <a:pt x="3426" y="6144"/>
                    <a:pt x="3643" y="5946"/>
                  </a:cubicBezTo>
                  <a:cubicBezTo>
                    <a:pt x="4011" y="5612"/>
                    <a:pt x="4713" y="3707"/>
                    <a:pt x="4679" y="2303"/>
                  </a:cubicBezTo>
                  <a:cubicBezTo>
                    <a:pt x="4679" y="900"/>
                    <a:pt x="4144" y="398"/>
                    <a:pt x="3443" y="198"/>
                  </a:cubicBezTo>
                  <a:cubicBezTo>
                    <a:pt x="3161" y="121"/>
                    <a:pt x="2723" y="0"/>
                    <a:pt x="2256" y="0"/>
                  </a:cubicBezTo>
                  <a:close/>
                </a:path>
              </a:pathLst>
            </a:custGeom>
            <a:solidFill>
              <a:srgbClr val="F4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54"/>
            <p:cNvSpPr/>
            <p:nvPr/>
          </p:nvSpPr>
          <p:spPr>
            <a:xfrm>
              <a:off x="617450" y="5214075"/>
              <a:ext cx="70200" cy="146250"/>
            </a:xfrm>
            <a:custGeom>
              <a:rect b="b" l="l" r="r" t="t"/>
              <a:pathLst>
                <a:path extrusionOk="0" h="5850" w="2808">
                  <a:moveTo>
                    <a:pt x="2072" y="1"/>
                  </a:moveTo>
                  <a:cubicBezTo>
                    <a:pt x="1370" y="34"/>
                    <a:pt x="635" y="402"/>
                    <a:pt x="301" y="1605"/>
                  </a:cubicBezTo>
                  <a:cubicBezTo>
                    <a:pt x="67" y="2675"/>
                    <a:pt x="0" y="3744"/>
                    <a:pt x="167" y="4813"/>
                  </a:cubicBezTo>
                  <a:cubicBezTo>
                    <a:pt x="234" y="5248"/>
                    <a:pt x="501" y="5649"/>
                    <a:pt x="903" y="5850"/>
                  </a:cubicBezTo>
                  <a:cubicBezTo>
                    <a:pt x="1738" y="4780"/>
                    <a:pt x="2306" y="3543"/>
                    <a:pt x="2607" y="2240"/>
                  </a:cubicBezTo>
                  <a:cubicBezTo>
                    <a:pt x="2808" y="1037"/>
                    <a:pt x="2574" y="368"/>
                    <a:pt x="2072" y="1"/>
                  </a:cubicBezTo>
                  <a:close/>
                </a:path>
              </a:pathLst>
            </a:custGeom>
            <a:solidFill>
              <a:srgbClr val="D18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54"/>
            <p:cNvSpPr/>
            <p:nvPr/>
          </p:nvSpPr>
          <p:spPr>
            <a:xfrm>
              <a:off x="533900" y="5207450"/>
              <a:ext cx="130350" cy="173175"/>
            </a:xfrm>
            <a:custGeom>
              <a:rect b="b" l="l" r="r" t="t"/>
              <a:pathLst>
                <a:path extrusionOk="0" h="6927" w="5214">
                  <a:moveTo>
                    <a:pt x="2472" y="1"/>
                  </a:moveTo>
                  <a:cubicBezTo>
                    <a:pt x="1637" y="1"/>
                    <a:pt x="723" y="351"/>
                    <a:pt x="334" y="1803"/>
                  </a:cubicBezTo>
                  <a:cubicBezTo>
                    <a:pt x="67" y="2973"/>
                    <a:pt x="0" y="4176"/>
                    <a:pt x="201" y="5379"/>
                  </a:cubicBezTo>
                  <a:cubicBezTo>
                    <a:pt x="301" y="6048"/>
                    <a:pt x="802" y="6582"/>
                    <a:pt x="1471" y="6750"/>
                  </a:cubicBezTo>
                  <a:cubicBezTo>
                    <a:pt x="1833" y="6870"/>
                    <a:pt x="2250" y="6927"/>
                    <a:pt x="2647" y="6927"/>
                  </a:cubicBezTo>
                  <a:cubicBezTo>
                    <a:pt x="3237" y="6927"/>
                    <a:pt x="3784" y="6802"/>
                    <a:pt x="4044" y="6582"/>
                  </a:cubicBezTo>
                  <a:cubicBezTo>
                    <a:pt x="4445" y="6215"/>
                    <a:pt x="5214" y="4076"/>
                    <a:pt x="5214" y="2505"/>
                  </a:cubicBezTo>
                  <a:cubicBezTo>
                    <a:pt x="5180" y="968"/>
                    <a:pt x="4612" y="433"/>
                    <a:pt x="3810" y="232"/>
                  </a:cubicBezTo>
                  <a:cubicBezTo>
                    <a:pt x="3499" y="142"/>
                    <a:pt x="3001" y="1"/>
                    <a:pt x="2472" y="1"/>
                  </a:cubicBezTo>
                  <a:close/>
                </a:path>
              </a:pathLst>
            </a:custGeom>
            <a:solidFill>
              <a:srgbClr val="F4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54"/>
            <p:cNvSpPr/>
            <p:nvPr/>
          </p:nvSpPr>
          <p:spPr>
            <a:xfrm>
              <a:off x="533900" y="5212425"/>
              <a:ext cx="61850" cy="153750"/>
            </a:xfrm>
            <a:custGeom>
              <a:rect b="b" l="l" r="r" t="t"/>
              <a:pathLst>
                <a:path extrusionOk="0" h="6150" w="2474">
                  <a:moveTo>
                    <a:pt x="1571" y="0"/>
                  </a:moveTo>
                  <a:cubicBezTo>
                    <a:pt x="902" y="334"/>
                    <a:pt x="468" y="902"/>
                    <a:pt x="334" y="1604"/>
                  </a:cubicBezTo>
                  <a:cubicBezTo>
                    <a:pt x="67" y="2774"/>
                    <a:pt x="0" y="3977"/>
                    <a:pt x="201" y="5180"/>
                  </a:cubicBezTo>
                  <a:cubicBezTo>
                    <a:pt x="267" y="5548"/>
                    <a:pt x="435" y="5882"/>
                    <a:pt x="735" y="6149"/>
                  </a:cubicBezTo>
                  <a:cubicBezTo>
                    <a:pt x="1504" y="5013"/>
                    <a:pt x="2039" y="3777"/>
                    <a:pt x="2273" y="2440"/>
                  </a:cubicBezTo>
                  <a:cubicBezTo>
                    <a:pt x="2473" y="1069"/>
                    <a:pt x="2139" y="368"/>
                    <a:pt x="1571" y="0"/>
                  </a:cubicBezTo>
                  <a:close/>
                </a:path>
              </a:pathLst>
            </a:custGeom>
            <a:solidFill>
              <a:srgbClr val="D18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54"/>
            <p:cNvSpPr/>
            <p:nvPr/>
          </p:nvSpPr>
          <p:spPr>
            <a:xfrm>
              <a:off x="435300" y="5207175"/>
              <a:ext cx="137050" cy="182950"/>
            </a:xfrm>
            <a:custGeom>
              <a:rect b="b" l="l" r="r" t="t"/>
              <a:pathLst>
                <a:path extrusionOk="0" h="7318" w="5482">
                  <a:moveTo>
                    <a:pt x="2638" y="0"/>
                  </a:moveTo>
                  <a:cubicBezTo>
                    <a:pt x="1744" y="0"/>
                    <a:pt x="750" y="359"/>
                    <a:pt x="335" y="1914"/>
                  </a:cubicBezTo>
                  <a:cubicBezTo>
                    <a:pt x="34" y="3118"/>
                    <a:pt x="0" y="4421"/>
                    <a:pt x="201" y="5658"/>
                  </a:cubicBezTo>
                  <a:cubicBezTo>
                    <a:pt x="301" y="6393"/>
                    <a:pt x="836" y="6961"/>
                    <a:pt x="1538" y="7128"/>
                  </a:cubicBezTo>
                  <a:cubicBezTo>
                    <a:pt x="1915" y="7258"/>
                    <a:pt x="2344" y="7318"/>
                    <a:pt x="2752" y="7318"/>
                  </a:cubicBezTo>
                  <a:cubicBezTo>
                    <a:pt x="3391" y="7318"/>
                    <a:pt x="3980" y="7172"/>
                    <a:pt x="4245" y="6928"/>
                  </a:cubicBezTo>
                  <a:cubicBezTo>
                    <a:pt x="4646" y="6560"/>
                    <a:pt x="5481" y="4321"/>
                    <a:pt x="5481" y="2650"/>
                  </a:cubicBezTo>
                  <a:cubicBezTo>
                    <a:pt x="5481" y="979"/>
                    <a:pt x="4846" y="411"/>
                    <a:pt x="4011" y="210"/>
                  </a:cubicBezTo>
                  <a:cubicBezTo>
                    <a:pt x="3694" y="134"/>
                    <a:pt x="3185" y="0"/>
                    <a:pt x="2638" y="0"/>
                  </a:cubicBezTo>
                  <a:close/>
                </a:path>
              </a:pathLst>
            </a:custGeom>
            <a:solidFill>
              <a:srgbClr val="F4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54"/>
            <p:cNvSpPr/>
            <p:nvPr/>
          </p:nvSpPr>
          <p:spPr>
            <a:xfrm>
              <a:off x="435300" y="5209075"/>
              <a:ext cx="65200" cy="160450"/>
            </a:xfrm>
            <a:custGeom>
              <a:rect b="b" l="l" r="r" t="t"/>
              <a:pathLst>
                <a:path extrusionOk="0" h="6418" w="2608">
                  <a:moveTo>
                    <a:pt x="2072" y="0"/>
                  </a:moveTo>
                  <a:cubicBezTo>
                    <a:pt x="1371" y="134"/>
                    <a:pt x="669" y="602"/>
                    <a:pt x="335" y="1838"/>
                  </a:cubicBezTo>
                  <a:cubicBezTo>
                    <a:pt x="34" y="3042"/>
                    <a:pt x="0" y="4345"/>
                    <a:pt x="201" y="5582"/>
                  </a:cubicBezTo>
                  <a:cubicBezTo>
                    <a:pt x="234" y="5882"/>
                    <a:pt x="368" y="6183"/>
                    <a:pt x="569" y="6417"/>
                  </a:cubicBezTo>
                  <a:cubicBezTo>
                    <a:pt x="736" y="6384"/>
                    <a:pt x="936" y="6317"/>
                    <a:pt x="1070" y="6217"/>
                  </a:cubicBezTo>
                  <a:cubicBezTo>
                    <a:pt x="1538" y="5849"/>
                    <a:pt x="2507" y="3643"/>
                    <a:pt x="2574" y="2006"/>
                  </a:cubicBezTo>
                  <a:cubicBezTo>
                    <a:pt x="2607" y="1003"/>
                    <a:pt x="2407" y="368"/>
                    <a:pt x="2072" y="0"/>
                  </a:cubicBezTo>
                  <a:close/>
                </a:path>
              </a:pathLst>
            </a:custGeom>
            <a:solidFill>
              <a:srgbClr val="D18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54"/>
            <p:cNvSpPr/>
            <p:nvPr/>
          </p:nvSpPr>
          <p:spPr>
            <a:xfrm>
              <a:off x="340050" y="5204650"/>
              <a:ext cx="137875" cy="182425"/>
            </a:xfrm>
            <a:custGeom>
              <a:rect b="b" l="l" r="r" t="t"/>
              <a:pathLst>
                <a:path extrusionOk="0" h="7297" w="5515">
                  <a:moveTo>
                    <a:pt x="2672" y="1"/>
                  </a:moveTo>
                  <a:cubicBezTo>
                    <a:pt x="1777" y="1"/>
                    <a:pt x="783" y="359"/>
                    <a:pt x="368" y="1915"/>
                  </a:cubicBezTo>
                  <a:cubicBezTo>
                    <a:pt x="67" y="3118"/>
                    <a:pt x="0" y="4422"/>
                    <a:pt x="201" y="5658"/>
                  </a:cubicBezTo>
                  <a:cubicBezTo>
                    <a:pt x="368" y="6360"/>
                    <a:pt x="635" y="6795"/>
                    <a:pt x="1571" y="7095"/>
                  </a:cubicBezTo>
                  <a:cubicBezTo>
                    <a:pt x="1955" y="7233"/>
                    <a:pt x="2401" y="7297"/>
                    <a:pt x="2824" y="7297"/>
                  </a:cubicBezTo>
                  <a:cubicBezTo>
                    <a:pt x="3431" y="7297"/>
                    <a:pt x="3989" y="7165"/>
                    <a:pt x="4245" y="6928"/>
                  </a:cubicBezTo>
                  <a:cubicBezTo>
                    <a:pt x="4679" y="6561"/>
                    <a:pt x="5515" y="4288"/>
                    <a:pt x="5515" y="2650"/>
                  </a:cubicBezTo>
                  <a:cubicBezTo>
                    <a:pt x="5515" y="1013"/>
                    <a:pt x="4880" y="445"/>
                    <a:pt x="4044" y="211"/>
                  </a:cubicBezTo>
                  <a:cubicBezTo>
                    <a:pt x="3727" y="135"/>
                    <a:pt x="3218" y="1"/>
                    <a:pt x="2672" y="1"/>
                  </a:cubicBezTo>
                  <a:close/>
                </a:path>
              </a:pathLst>
            </a:custGeom>
            <a:solidFill>
              <a:srgbClr val="F4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54"/>
            <p:cNvSpPr/>
            <p:nvPr/>
          </p:nvSpPr>
          <p:spPr>
            <a:xfrm>
              <a:off x="343400" y="5205225"/>
              <a:ext cx="133700" cy="111025"/>
            </a:xfrm>
            <a:custGeom>
              <a:rect b="b" l="l" r="r" t="t"/>
              <a:pathLst>
                <a:path extrusionOk="0" h="4441" w="5348">
                  <a:moveTo>
                    <a:pt x="2479" y="0"/>
                  </a:moveTo>
                  <a:cubicBezTo>
                    <a:pt x="1604" y="0"/>
                    <a:pt x="643" y="357"/>
                    <a:pt x="234" y="1892"/>
                  </a:cubicBezTo>
                  <a:cubicBezTo>
                    <a:pt x="100" y="2360"/>
                    <a:pt x="0" y="2895"/>
                    <a:pt x="0" y="3396"/>
                  </a:cubicBezTo>
                  <a:cubicBezTo>
                    <a:pt x="67" y="3430"/>
                    <a:pt x="167" y="3463"/>
                    <a:pt x="301" y="3496"/>
                  </a:cubicBezTo>
                  <a:cubicBezTo>
                    <a:pt x="1103" y="3664"/>
                    <a:pt x="3843" y="4399"/>
                    <a:pt x="4512" y="4432"/>
                  </a:cubicBezTo>
                  <a:cubicBezTo>
                    <a:pt x="4547" y="4438"/>
                    <a:pt x="4584" y="4441"/>
                    <a:pt x="4621" y="4441"/>
                  </a:cubicBezTo>
                  <a:cubicBezTo>
                    <a:pt x="4794" y="4441"/>
                    <a:pt x="4982" y="4381"/>
                    <a:pt x="5147" y="4299"/>
                  </a:cubicBezTo>
                  <a:cubicBezTo>
                    <a:pt x="5281" y="3764"/>
                    <a:pt x="5347" y="3196"/>
                    <a:pt x="5347" y="2627"/>
                  </a:cubicBezTo>
                  <a:cubicBezTo>
                    <a:pt x="5314" y="990"/>
                    <a:pt x="4712" y="388"/>
                    <a:pt x="3877" y="221"/>
                  </a:cubicBezTo>
                  <a:cubicBezTo>
                    <a:pt x="3553" y="143"/>
                    <a:pt x="3033" y="0"/>
                    <a:pt x="2479" y="0"/>
                  </a:cubicBezTo>
                  <a:close/>
                </a:path>
              </a:pathLst>
            </a:custGeom>
            <a:solidFill>
              <a:srgbClr val="D18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54"/>
            <p:cNvSpPr/>
            <p:nvPr/>
          </p:nvSpPr>
          <p:spPr>
            <a:xfrm>
              <a:off x="306625" y="5032775"/>
              <a:ext cx="285775" cy="265725"/>
            </a:xfrm>
            <a:custGeom>
              <a:rect b="b" l="l" r="r" t="t"/>
              <a:pathLst>
                <a:path extrusionOk="0" h="10629" w="11431">
                  <a:moveTo>
                    <a:pt x="6150" y="1"/>
                  </a:moveTo>
                  <a:lnTo>
                    <a:pt x="1471" y="3309"/>
                  </a:lnTo>
                  <a:cubicBezTo>
                    <a:pt x="836" y="3744"/>
                    <a:pt x="67" y="4613"/>
                    <a:pt x="1" y="5181"/>
                  </a:cubicBezTo>
                  <a:cubicBezTo>
                    <a:pt x="1" y="6217"/>
                    <a:pt x="101" y="7253"/>
                    <a:pt x="301" y="8255"/>
                  </a:cubicBezTo>
                  <a:cubicBezTo>
                    <a:pt x="502" y="8957"/>
                    <a:pt x="1037" y="9492"/>
                    <a:pt x="1738" y="9659"/>
                  </a:cubicBezTo>
                  <a:cubicBezTo>
                    <a:pt x="2541" y="9826"/>
                    <a:pt x="5314" y="10562"/>
                    <a:pt x="5949" y="10628"/>
                  </a:cubicBezTo>
                  <a:cubicBezTo>
                    <a:pt x="6919" y="10628"/>
                    <a:pt x="7654" y="9759"/>
                    <a:pt x="7554" y="8824"/>
                  </a:cubicBezTo>
                  <a:cubicBezTo>
                    <a:pt x="7520" y="7988"/>
                    <a:pt x="7052" y="7219"/>
                    <a:pt x="6317" y="6852"/>
                  </a:cubicBezTo>
                  <a:cubicBezTo>
                    <a:pt x="8322" y="6451"/>
                    <a:pt x="11029" y="3944"/>
                    <a:pt x="11431" y="1237"/>
                  </a:cubicBezTo>
                  <a:lnTo>
                    <a:pt x="6150" y="1"/>
                  </a:lnTo>
                  <a:close/>
                </a:path>
              </a:pathLst>
            </a:custGeom>
            <a:solidFill>
              <a:srgbClr val="F4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54"/>
            <p:cNvSpPr/>
            <p:nvPr/>
          </p:nvSpPr>
          <p:spPr>
            <a:xfrm>
              <a:off x="453675" y="5038625"/>
              <a:ext cx="220600" cy="53725"/>
            </a:xfrm>
            <a:custGeom>
              <a:rect b="b" l="l" r="r" t="t"/>
              <a:pathLst>
                <a:path extrusionOk="0" h="2149" w="8824">
                  <a:moveTo>
                    <a:pt x="368" y="0"/>
                  </a:moveTo>
                  <a:lnTo>
                    <a:pt x="1" y="301"/>
                  </a:lnTo>
                  <a:cubicBezTo>
                    <a:pt x="894" y="1061"/>
                    <a:pt x="3011" y="2148"/>
                    <a:pt x="5324" y="2148"/>
                  </a:cubicBezTo>
                  <a:cubicBezTo>
                    <a:pt x="6473" y="2148"/>
                    <a:pt x="7670" y="1880"/>
                    <a:pt x="8790" y="1170"/>
                  </a:cubicBezTo>
                  <a:lnTo>
                    <a:pt x="8824" y="66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D18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54"/>
            <p:cNvSpPr/>
            <p:nvPr/>
          </p:nvSpPr>
          <p:spPr>
            <a:xfrm>
              <a:off x="429450" y="4918300"/>
              <a:ext cx="273250" cy="157900"/>
            </a:xfrm>
            <a:custGeom>
              <a:rect b="b" l="l" r="r" t="t"/>
              <a:pathLst>
                <a:path extrusionOk="0" h="6316" w="10930">
                  <a:moveTo>
                    <a:pt x="1371" y="1"/>
                  </a:moveTo>
                  <a:cubicBezTo>
                    <a:pt x="669" y="1"/>
                    <a:pt x="67" y="569"/>
                    <a:pt x="34" y="1271"/>
                  </a:cubicBezTo>
                  <a:cubicBezTo>
                    <a:pt x="0" y="2340"/>
                    <a:pt x="34" y="3410"/>
                    <a:pt x="168" y="4479"/>
                  </a:cubicBezTo>
                  <a:cubicBezTo>
                    <a:pt x="201" y="4780"/>
                    <a:pt x="1404" y="5716"/>
                    <a:pt x="5114" y="6184"/>
                  </a:cubicBezTo>
                  <a:cubicBezTo>
                    <a:pt x="5897" y="6276"/>
                    <a:pt x="6593" y="6316"/>
                    <a:pt x="7205" y="6316"/>
                  </a:cubicBezTo>
                  <a:cubicBezTo>
                    <a:pt x="9469" y="6316"/>
                    <a:pt x="10583" y="5776"/>
                    <a:pt x="10662" y="5382"/>
                  </a:cubicBezTo>
                  <a:cubicBezTo>
                    <a:pt x="10829" y="4212"/>
                    <a:pt x="10929" y="3042"/>
                    <a:pt x="10929" y="1872"/>
                  </a:cubicBezTo>
                  <a:cubicBezTo>
                    <a:pt x="10929" y="1191"/>
                    <a:pt x="10394" y="668"/>
                    <a:pt x="9721" y="668"/>
                  </a:cubicBezTo>
                  <a:cubicBezTo>
                    <a:pt x="9701" y="668"/>
                    <a:pt x="9680" y="668"/>
                    <a:pt x="9659" y="669"/>
                  </a:cubicBezTo>
                  <a:cubicBezTo>
                    <a:pt x="8623" y="602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1" name="Google Shape;1801;p54"/>
          <p:cNvGrpSpPr/>
          <p:nvPr/>
        </p:nvGrpSpPr>
        <p:grpSpPr>
          <a:xfrm flipH="1">
            <a:off x="8354175" y="3959475"/>
            <a:ext cx="496300" cy="835925"/>
            <a:chOff x="8354175" y="55150"/>
            <a:chExt cx="496300" cy="835925"/>
          </a:xfrm>
        </p:grpSpPr>
        <p:sp>
          <p:nvSpPr>
            <p:cNvPr id="1802" name="Google Shape;1802;p54"/>
            <p:cNvSpPr/>
            <p:nvPr/>
          </p:nvSpPr>
          <p:spPr>
            <a:xfrm rot="10800000">
              <a:off x="8685775" y="726375"/>
              <a:ext cx="164700" cy="164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54"/>
            <p:cNvSpPr/>
            <p:nvPr/>
          </p:nvSpPr>
          <p:spPr>
            <a:xfrm rot="10800000">
              <a:off x="8354175" y="55150"/>
              <a:ext cx="303300" cy="350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4" name="Google Shape;1804;p54"/>
          <p:cNvGrpSpPr/>
          <p:nvPr/>
        </p:nvGrpSpPr>
        <p:grpSpPr>
          <a:xfrm rot="10800000">
            <a:off x="270675" y="322675"/>
            <a:ext cx="385650" cy="752350"/>
            <a:chOff x="270675" y="4463300"/>
            <a:chExt cx="385650" cy="752350"/>
          </a:xfrm>
        </p:grpSpPr>
        <p:sp>
          <p:nvSpPr>
            <p:cNvPr id="1805" name="Google Shape;1805;p54"/>
            <p:cNvSpPr/>
            <p:nvPr/>
          </p:nvSpPr>
          <p:spPr>
            <a:xfrm>
              <a:off x="270675" y="4463300"/>
              <a:ext cx="164700" cy="164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54"/>
            <p:cNvSpPr/>
            <p:nvPr/>
          </p:nvSpPr>
          <p:spPr>
            <a:xfrm>
              <a:off x="353025" y="4864950"/>
              <a:ext cx="303300" cy="350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7" name="Google Shape;1807;p54"/>
          <p:cNvGrpSpPr/>
          <p:nvPr/>
        </p:nvGrpSpPr>
        <p:grpSpPr>
          <a:xfrm flipH="1" rot="1021136">
            <a:off x="3963924" y="311867"/>
            <a:ext cx="1216153" cy="967602"/>
            <a:chOff x="3131950" y="238225"/>
            <a:chExt cx="1329175" cy="1057525"/>
          </a:xfrm>
        </p:grpSpPr>
        <p:sp>
          <p:nvSpPr>
            <p:cNvPr id="1808" name="Google Shape;1808;p54"/>
            <p:cNvSpPr/>
            <p:nvPr/>
          </p:nvSpPr>
          <p:spPr>
            <a:xfrm>
              <a:off x="3950650" y="238225"/>
              <a:ext cx="510475" cy="541150"/>
            </a:xfrm>
            <a:custGeom>
              <a:rect b="b" l="l" r="r" t="t"/>
              <a:pathLst>
                <a:path extrusionOk="0" h="21646" w="20419">
                  <a:moveTo>
                    <a:pt x="12075" y="1"/>
                  </a:moveTo>
                  <a:cubicBezTo>
                    <a:pt x="11337" y="1"/>
                    <a:pt x="10494" y="95"/>
                    <a:pt x="9584" y="325"/>
                  </a:cubicBezTo>
                  <a:cubicBezTo>
                    <a:pt x="6544" y="1064"/>
                    <a:pt x="1835" y="4103"/>
                    <a:pt x="0" y="10127"/>
                  </a:cubicBezTo>
                  <a:lnTo>
                    <a:pt x="0" y="20176"/>
                  </a:lnTo>
                  <a:lnTo>
                    <a:pt x="5997" y="20176"/>
                  </a:lnTo>
                  <a:cubicBezTo>
                    <a:pt x="7580" y="21304"/>
                    <a:pt x="9287" y="21645"/>
                    <a:pt x="10456" y="21645"/>
                  </a:cubicBezTo>
                  <a:cubicBezTo>
                    <a:pt x="11188" y="21645"/>
                    <a:pt x="11709" y="21512"/>
                    <a:pt x="11856" y="21354"/>
                  </a:cubicBezTo>
                  <a:cubicBezTo>
                    <a:pt x="12212" y="20943"/>
                    <a:pt x="11829" y="18889"/>
                    <a:pt x="11336" y="17876"/>
                  </a:cubicBezTo>
                  <a:cubicBezTo>
                    <a:pt x="14540" y="17876"/>
                    <a:pt x="17059" y="16178"/>
                    <a:pt x="17114" y="15850"/>
                  </a:cubicBezTo>
                  <a:cubicBezTo>
                    <a:pt x="17196" y="15521"/>
                    <a:pt x="16183" y="13796"/>
                    <a:pt x="14923" y="12975"/>
                  </a:cubicBezTo>
                  <a:cubicBezTo>
                    <a:pt x="16374" y="12537"/>
                    <a:pt x="19961" y="10593"/>
                    <a:pt x="20180" y="9196"/>
                  </a:cubicBezTo>
                  <a:cubicBezTo>
                    <a:pt x="20419" y="7845"/>
                    <a:pt x="15455" y="5162"/>
                    <a:pt x="12404" y="5162"/>
                  </a:cubicBezTo>
                  <a:cubicBezTo>
                    <a:pt x="12302" y="5162"/>
                    <a:pt x="12201" y="5165"/>
                    <a:pt x="12103" y="5171"/>
                  </a:cubicBezTo>
                  <a:cubicBezTo>
                    <a:pt x="14019" y="3501"/>
                    <a:pt x="15087" y="1502"/>
                    <a:pt x="15005" y="1036"/>
                  </a:cubicBezTo>
                  <a:cubicBezTo>
                    <a:pt x="14948" y="519"/>
                    <a:pt x="13801" y="1"/>
                    <a:pt x="120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54"/>
            <p:cNvSpPr/>
            <p:nvPr/>
          </p:nvSpPr>
          <p:spPr>
            <a:xfrm>
              <a:off x="3903425" y="422925"/>
              <a:ext cx="256700" cy="290275"/>
            </a:xfrm>
            <a:custGeom>
              <a:rect b="b" l="l" r="r" t="t"/>
              <a:pathLst>
                <a:path extrusionOk="0" h="11611" w="10268">
                  <a:moveTo>
                    <a:pt x="0" y="1"/>
                  </a:moveTo>
                  <a:lnTo>
                    <a:pt x="0" y="11611"/>
                  </a:lnTo>
                  <a:lnTo>
                    <a:pt x="7831" y="11611"/>
                  </a:lnTo>
                  <a:cubicBezTo>
                    <a:pt x="8406" y="11200"/>
                    <a:pt x="10268" y="8873"/>
                    <a:pt x="8516" y="4711"/>
                  </a:cubicBezTo>
                  <a:cubicBezTo>
                    <a:pt x="6736" y="549"/>
                    <a:pt x="3204" y="1"/>
                    <a:pt x="3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54"/>
            <p:cNvSpPr/>
            <p:nvPr/>
          </p:nvSpPr>
          <p:spPr>
            <a:xfrm>
              <a:off x="4077275" y="663900"/>
              <a:ext cx="185550" cy="300525"/>
            </a:xfrm>
            <a:custGeom>
              <a:rect b="b" l="l" r="r" t="t"/>
              <a:pathLst>
                <a:path extrusionOk="0" h="12021" w="7422">
                  <a:moveTo>
                    <a:pt x="1" y="0"/>
                  </a:moveTo>
                  <a:cubicBezTo>
                    <a:pt x="3204" y="4299"/>
                    <a:pt x="3013" y="12021"/>
                    <a:pt x="3013" y="12021"/>
                  </a:cubicBezTo>
                  <a:lnTo>
                    <a:pt x="7421" y="12021"/>
                  </a:lnTo>
                  <a:cubicBezTo>
                    <a:pt x="6983" y="7174"/>
                    <a:pt x="4820" y="2766"/>
                    <a:pt x="1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54"/>
            <p:cNvSpPr/>
            <p:nvPr/>
          </p:nvSpPr>
          <p:spPr>
            <a:xfrm>
              <a:off x="4089600" y="622275"/>
              <a:ext cx="352550" cy="140900"/>
            </a:xfrm>
            <a:custGeom>
              <a:rect b="b" l="l" r="r" t="t"/>
              <a:pathLst>
                <a:path extrusionOk="0" h="5636" w="14102">
                  <a:moveTo>
                    <a:pt x="6150" y="1"/>
                  </a:moveTo>
                  <a:cubicBezTo>
                    <a:pt x="4258" y="1"/>
                    <a:pt x="2405" y="320"/>
                    <a:pt x="685" y="981"/>
                  </a:cubicBezTo>
                  <a:lnTo>
                    <a:pt x="1" y="2185"/>
                  </a:lnTo>
                  <a:cubicBezTo>
                    <a:pt x="368" y="2144"/>
                    <a:pt x="742" y="2124"/>
                    <a:pt x="1119" y="2124"/>
                  </a:cubicBezTo>
                  <a:cubicBezTo>
                    <a:pt x="6190" y="2124"/>
                    <a:pt x="11884" y="5636"/>
                    <a:pt x="11884" y="5636"/>
                  </a:cubicBezTo>
                  <a:lnTo>
                    <a:pt x="14102" y="1830"/>
                  </a:lnTo>
                  <a:cubicBezTo>
                    <a:pt x="11543" y="630"/>
                    <a:pt x="8808" y="1"/>
                    <a:pt x="6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54"/>
            <p:cNvSpPr/>
            <p:nvPr/>
          </p:nvSpPr>
          <p:spPr>
            <a:xfrm>
              <a:off x="3160025" y="866525"/>
              <a:ext cx="136225" cy="192225"/>
            </a:xfrm>
            <a:custGeom>
              <a:rect b="b" l="l" r="r" t="t"/>
              <a:pathLst>
                <a:path extrusionOk="0" h="7689" w="5449">
                  <a:moveTo>
                    <a:pt x="4436" y="0"/>
                  </a:moveTo>
                  <a:cubicBezTo>
                    <a:pt x="4244" y="28"/>
                    <a:pt x="4080" y="28"/>
                    <a:pt x="3888" y="82"/>
                  </a:cubicBezTo>
                  <a:cubicBezTo>
                    <a:pt x="3697" y="110"/>
                    <a:pt x="3478" y="164"/>
                    <a:pt x="3259" y="247"/>
                  </a:cubicBezTo>
                  <a:cubicBezTo>
                    <a:pt x="3012" y="329"/>
                    <a:pt x="2766" y="466"/>
                    <a:pt x="2547" y="603"/>
                  </a:cubicBezTo>
                  <a:cubicBezTo>
                    <a:pt x="2300" y="739"/>
                    <a:pt x="2054" y="904"/>
                    <a:pt x="1807" y="1095"/>
                  </a:cubicBezTo>
                  <a:cubicBezTo>
                    <a:pt x="1698" y="1205"/>
                    <a:pt x="1588" y="1314"/>
                    <a:pt x="1479" y="1424"/>
                  </a:cubicBezTo>
                  <a:cubicBezTo>
                    <a:pt x="1342" y="1534"/>
                    <a:pt x="1232" y="1670"/>
                    <a:pt x="1123" y="1807"/>
                  </a:cubicBezTo>
                  <a:cubicBezTo>
                    <a:pt x="712" y="2328"/>
                    <a:pt x="411" y="2930"/>
                    <a:pt x="219" y="3587"/>
                  </a:cubicBezTo>
                  <a:cubicBezTo>
                    <a:pt x="137" y="3888"/>
                    <a:pt x="55" y="4217"/>
                    <a:pt x="28" y="4518"/>
                  </a:cubicBezTo>
                  <a:cubicBezTo>
                    <a:pt x="0" y="4682"/>
                    <a:pt x="0" y="4819"/>
                    <a:pt x="0" y="4984"/>
                  </a:cubicBezTo>
                  <a:lnTo>
                    <a:pt x="0" y="5203"/>
                  </a:lnTo>
                  <a:lnTo>
                    <a:pt x="28" y="5394"/>
                  </a:lnTo>
                  <a:cubicBezTo>
                    <a:pt x="28" y="5531"/>
                    <a:pt x="55" y="5668"/>
                    <a:pt x="82" y="5805"/>
                  </a:cubicBezTo>
                  <a:cubicBezTo>
                    <a:pt x="82" y="5915"/>
                    <a:pt x="110" y="6051"/>
                    <a:pt x="137" y="6161"/>
                  </a:cubicBezTo>
                  <a:cubicBezTo>
                    <a:pt x="219" y="6407"/>
                    <a:pt x="274" y="6599"/>
                    <a:pt x="329" y="6791"/>
                  </a:cubicBezTo>
                  <a:cubicBezTo>
                    <a:pt x="411" y="6955"/>
                    <a:pt x="493" y="7119"/>
                    <a:pt x="575" y="7229"/>
                  </a:cubicBezTo>
                  <a:cubicBezTo>
                    <a:pt x="630" y="7366"/>
                    <a:pt x="685" y="7448"/>
                    <a:pt x="739" y="7503"/>
                  </a:cubicBezTo>
                  <a:cubicBezTo>
                    <a:pt x="767" y="7585"/>
                    <a:pt x="794" y="7612"/>
                    <a:pt x="794" y="7612"/>
                  </a:cubicBezTo>
                  <a:cubicBezTo>
                    <a:pt x="822" y="7640"/>
                    <a:pt x="822" y="7640"/>
                    <a:pt x="849" y="7667"/>
                  </a:cubicBezTo>
                  <a:cubicBezTo>
                    <a:pt x="872" y="7682"/>
                    <a:pt x="897" y="7689"/>
                    <a:pt x="922" y="7689"/>
                  </a:cubicBezTo>
                  <a:cubicBezTo>
                    <a:pt x="988" y="7689"/>
                    <a:pt x="1056" y="7644"/>
                    <a:pt x="1095" y="7585"/>
                  </a:cubicBezTo>
                  <a:lnTo>
                    <a:pt x="1150" y="7475"/>
                  </a:lnTo>
                  <a:cubicBezTo>
                    <a:pt x="1178" y="7421"/>
                    <a:pt x="1232" y="7311"/>
                    <a:pt x="1287" y="7201"/>
                  </a:cubicBezTo>
                  <a:cubicBezTo>
                    <a:pt x="1342" y="7092"/>
                    <a:pt x="1397" y="6955"/>
                    <a:pt x="1479" y="6791"/>
                  </a:cubicBezTo>
                  <a:cubicBezTo>
                    <a:pt x="1561" y="6626"/>
                    <a:pt x="1643" y="6462"/>
                    <a:pt x="1725" y="6270"/>
                  </a:cubicBezTo>
                  <a:cubicBezTo>
                    <a:pt x="1780" y="6106"/>
                    <a:pt x="1889" y="5915"/>
                    <a:pt x="1972" y="5723"/>
                  </a:cubicBezTo>
                  <a:cubicBezTo>
                    <a:pt x="2054" y="5531"/>
                    <a:pt x="2191" y="5340"/>
                    <a:pt x="2273" y="5148"/>
                  </a:cubicBezTo>
                  <a:cubicBezTo>
                    <a:pt x="2328" y="5038"/>
                    <a:pt x="2382" y="4956"/>
                    <a:pt x="2437" y="4874"/>
                  </a:cubicBezTo>
                  <a:cubicBezTo>
                    <a:pt x="2519" y="4765"/>
                    <a:pt x="2547" y="4682"/>
                    <a:pt x="2601" y="4600"/>
                  </a:cubicBezTo>
                  <a:cubicBezTo>
                    <a:pt x="2711" y="4409"/>
                    <a:pt x="2848" y="4217"/>
                    <a:pt x="2957" y="4053"/>
                  </a:cubicBezTo>
                  <a:cubicBezTo>
                    <a:pt x="3067" y="3888"/>
                    <a:pt x="3204" y="3697"/>
                    <a:pt x="3341" y="3560"/>
                  </a:cubicBezTo>
                  <a:cubicBezTo>
                    <a:pt x="3478" y="3395"/>
                    <a:pt x="3587" y="3204"/>
                    <a:pt x="3724" y="3067"/>
                  </a:cubicBezTo>
                  <a:cubicBezTo>
                    <a:pt x="3779" y="2985"/>
                    <a:pt x="3834" y="2903"/>
                    <a:pt x="3916" y="2820"/>
                  </a:cubicBezTo>
                  <a:cubicBezTo>
                    <a:pt x="3970" y="2738"/>
                    <a:pt x="4025" y="2656"/>
                    <a:pt x="4080" y="2601"/>
                  </a:cubicBezTo>
                  <a:lnTo>
                    <a:pt x="4436" y="2136"/>
                  </a:lnTo>
                  <a:cubicBezTo>
                    <a:pt x="4573" y="1999"/>
                    <a:pt x="4682" y="1862"/>
                    <a:pt x="4792" y="1725"/>
                  </a:cubicBezTo>
                  <a:lnTo>
                    <a:pt x="5038" y="1397"/>
                  </a:lnTo>
                  <a:cubicBezTo>
                    <a:pt x="5203" y="1178"/>
                    <a:pt x="5285" y="1041"/>
                    <a:pt x="5285" y="1041"/>
                  </a:cubicBezTo>
                  <a:cubicBezTo>
                    <a:pt x="5339" y="958"/>
                    <a:pt x="5367" y="876"/>
                    <a:pt x="5394" y="794"/>
                  </a:cubicBezTo>
                  <a:cubicBezTo>
                    <a:pt x="5449" y="438"/>
                    <a:pt x="5203" y="110"/>
                    <a:pt x="4847" y="28"/>
                  </a:cubicBezTo>
                  <a:cubicBezTo>
                    <a:pt x="4710" y="0"/>
                    <a:pt x="4573" y="0"/>
                    <a:pt x="4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54"/>
            <p:cNvSpPr/>
            <p:nvPr/>
          </p:nvSpPr>
          <p:spPr>
            <a:xfrm>
              <a:off x="3227100" y="510000"/>
              <a:ext cx="818725" cy="785750"/>
            </a:xfrm>
            <a:custGeom>
              <a:rect b="b" l="l" r="r" t="t"/>
              <a:pathLst>
                <a:path extrusionOk="0" h="31430" w="32749">
                  <a:moveTo>
                    <a:pt x="15397" y="1"/>
                  </a:moveTo>
                  <a:cubicBezTo>
                    <a:pt x="14491" y="1"/>
                    <a:pt x="13597" y="88"/>
                    <a:pt x="12733" y="269"/>
                  </a:cubicBezTo>
                  <a:cubicBezTo>
                    <a:pt x="5696" y="1748"/>
                    <a:pt x="2629" y="6923"/>
                    <a:pt x="2629" y="6923"/>
                  </a:cubicBezTo>
                  <a:cubicBezTo>
                    <a:pt x="1561" y="8402"/>
                    <a:pt x="822" y="10099"/>
                    <a:pt x="411" y="11879"/>
                  </a:cubicBezTo>
                  <a:cubicBezTo>
                    <a:pt x="137" y="13248"/>
                    <a:pt x="1" y="17191"/>
                    <a:pt x="1315" y="19217"/>
                  </a:cubicBezTo>
                  <a:cubicBezTo>
                    <a:pt x="740" y="20860"/>
                    <a:pt x="548" y="22914"/>
                    <a:pt x="986" y="24447"/>
                  </a:cubicBezTo>
                  <a:cubicBezTo>
                    <a:pt x="1123" y="24940"/>
                    <a:pt x="2903" y="31429"/>
                    <a:pt x="13883" y="31429"/>
                  </a:cubicBezTo>
                  <a:cubicBezTo>
                    <a:pt x="24863" y="31429"/>
                    <a:pt x="28094" y="22202"/>
                    <a:pt x="28094" y="22202"/>
                  </a:cubicBezTo>
                  <a:cubicBezTo>
                    <a:pt x="28094" y="22202"/>
                    <a:pt x="32748" y="18587"/>
                    <a:pt x="30585" y="10537"/>
                  </a:cubicBezTo>
                  <a:cubicBezTo>
                    <a:pt x="28976" y="4437"/>
                    <a:pt x="21868" y="1"/>
                    <a:pt x="15397" y="1"/>
                  </a:cubicBezTo>
                  <a:close/>
                </a:path>
              </a:pathLst>
            </a:custGeom>
            <a:solidFill>
              <a:srgbClr val="F6B7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54"/>
            <p:cNvSpPr/>
            <p:nvPr/>
          </p:nvSpPr>
          <p:spPr>
            <a:xfrm>
              <a:off x="3600175" y="848725"/>
              <a:ext cx="71900" cy="123925"/>
            </a:xfrm>
            <a:custGeom>
              <a:rect b="b" l="l" r="r" t="t"/>
              <a:pathLst>
                <a:path extrusionOk="0" h="4957" w="2876">
                  <a:moveTo>
                    <a:pt x="1451" y="0"/>
                  </a:moveTo>
                  <a:cubicBezTo>
                    <a:pt x="685" y="0"/>
                    <a:pt x="82" y="986"/>
                    <a:pt x="0" y="2246"/>
                  </a:cubicBezTo>
                  <a:cubicBezTo>
                    <a:pt x="274" y="2300"/>
                    <a:pt x="520" y="2410"/>
                    <a:pt x="767" y="2519"/>
                  </a:cubicBezTo>
                  <a:cubicBezTo>
                    <a:pt x="548" y="2738"/>
                    <a:pt x="301" y="2903"/>
                    <a:pt x="55" y="3067"/>
                  </a:cubicBezTo>
                  <a:cubicBezTo>
                    <a:pt x="192" y="4162"/>
                    <a:pt x="767" y="4956"/>
                    <a:pt x="1451" y="4956"/>
                  </a:cubicBezTo>
                  <a:cubicBezTo>
                    <a:pt x="2245" y="4956"/>
                    <a:pt x="2875" y="3861"/>
                    <a:pt x="2875" y="2492"/>
                  </a:cubicBezTo>
                  <a:cubicBezTo>
                    <a:pt x="2875" y="1123"/>
                    <a:pt x="2245" y="0"/>
                    <a:pt x="1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54"/>
            <p:cNvSpPr/>
            <p:nvPr/>
          </p:nvSpPr>
          <p:spPr>
            <a:xfrm>
              <a:off x="3601525" y="962350"/>
              <a:ext cx="69850" cy="17325"/>
            </a:xfrm>
            <a:custGeom>
              <a:rect b="b" l="l" r="r" t="t"/>
              <a:pathLst>
                <a:path extrusionOk="0" h="693" w="2794">
                  <a:moveTo>
                    <a:pt x="1124" y="1"/>
                  </a:moveTo>
                  <a:cubicBezTo>
                    <a:pt x="1041" y="1"/>
                    <a:pt x="932" y="28"/>
                    <a:pt x="850" y="55"/>
                  </a:cubicBezTo>
                  <a:cubicBezTo>
                    <a:pt x="768" y="55"/>
                    <a:pt x="685" y="83"/>
                    <a:pt x="631" y="110"/>
                  </a:cubicBezTo>
                  <a:cubicBezTo>
                    <a:pt x="549" y="137"/>
                    <a:pt x="494" y="165"/>
                    <a:pt x="412" y="192"/>
                  </a:cubicBezTo>
                  <a:cubicBezTo>
                    <a:pt x="302" y="247"/>
                    <a:pt x="220" y="302"/>
                    <a:pt x="138" y="384"/>
                  </a:cubicBezTo>
                  <a:lnTo>
                    <a:pt x="56" y="466"/>
                  </a:lnTo>
                  <a:cubicBezTo>
                    <a:pt x="1" y="493"/>
                    <a:pt x="1" y="548"/>
                    <a:pt x="28" y="576"/>
                  </a:cubicBezTo>
                  <a:cubicBezTo>
                    <a:pt x="28" y="643"/>
                    <a:pt x="65" y="692"/>
                    <a:pt x="124" y="692"/>
                  </a:cubicBezTo>
                  <a:cubicBezTo>
                    <a:pt x="137" y="692"/>
                    <a:pt x="151" y="690"/>
                    <a:pt x="165" y="685"/>
                  </a:cubicBezTo>
                  <a:lnTo>
                    <a:pt x="275" y="685"/>
                  </a:lnTo>
                  <a:cubicBezTo>
                    <a:pt x="357" y="630"/>
                    <a:pt x="466" y="658"/>
                    <a:pt x="549" y="630"/>
                  </a:cubicBezTo>
                  <a:lnTo>
                    <a:pt x="959" y="630"/>
                  </a:lnTo>
                  <a:cubicBezTo>
                    <a:pt x="1041" y="603"/>
                    <a:pt x="1096" y="603"/>
                    <a:pt x="1178" y="603"/>
                  </a:cubicBezTo>
                  <a:lnTo>
                    <a:pt x="1397" y="603"/>
                  </a:lnTo>
                  <a:cubicBezTo>
                    <a:pt x="1438" y="589"/>
                    <a:pt x="1480" y="582"/>
                    <a:pt x="1517" y="582"/>
                  </a:cubicBezTo>
                  <a:cubicBezTo>
                    <a:pt x="1555" y="582"/>
                    <a:pt x="1589" y="589"/>
                    <a:pt x="1616" y="603"/>
                  </a:cubicBezTo>
                  <a:lnTo>
                    <a:pt x="1863" y="603"/>
                  </a:lnTo>
                  <a:lnTo>
                    <a:pt x="2055" y="630"/>
                  </a:lnTo>
                  <a:lnTo>
                    <a:pt x="2246" y="630"/>
                  </a:lnTo>
                  <a:cubicBezTo>
                    <a:pt x="2383" y="658"/>
                    <a:pt x="2520" y="658"/>
                    <a:pt x="2657" y="685"/>
                  </a:cubicBezTo>
                  <a:cubicBezTo>
                    <a:pt x="2684" y="685"/>
                    <a:pt x="2712" y="658"/>
                    <a:pt x="2739" y="658"/>
                  </a:cubicBezTo>
                  <a:cubicBezTo>
                    <a:pt x="2794" y="603"/>
                    <a:pt x="2794" y="548"/>
                    <a:pt x="2739" y="493"/>
                  </a:cubicBezTo>
                  <a:cubicBezTo>
                    <a:pt x="2630" y="384"/>
                    <a:pt x="2493" y="302"/>
                    <a:pt x="2383" y="220"/>
                  </a:cubicBezTo>
                  <a:cubicBezTo>
                    <a:pt x="2219" y="165"/>
                    <a:pt x="2082" y="110"/>
                    <a:pt x="1945" y="55"/>
                  </a:cubicBezTo>
                  <a:cubicBezTo>
                    <a:pt x="1753" y="28"/>
                    <a:pt x="1562" y="1"/>
                    <a:pt x="1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54"/>
            <p:cNvSpPr/>
            <p:nvPr/>
          </p:nvSpPr>
          <p:spPr>
            <a:xfrm>
              <a:off x="3563900" y="783025"/>
              <a:ext cx="104750" cy="74775"/>
            </a:xfrm>
            <a:custGeom>
              <a:rect b="b" l="l" r="r" t="t"/>
              <a:pathLst>
                <a:path extrusionOk="0" h="2991" w="4190">
                  <a:moveTo>
                    <a:pt x="2730" y="1"/>
                  </a:moveTo>
                  <a:cubicBezTo>
                    <a:pt x="2568" y="1"/>
                    <a:pt x="2404" y="27"/>
                    <a:pt x="2245" y="82"/>
                  </a:cubicBezTo>
                  <a:cubicBezTo>
                    <a:pt x="1260" y="356"/>
                    <a:pt x="630" y="1588"/>
                    <a:pt x="411" y="2601"/>
                  </a:cubicBezTo>
                  <a:cubicBezTo>
                    <a:pt x="329" y="2354"/>
                    <a:pt x="164" y="2108"/>
                    <a:pt x="0" y="1889"/>
                  </a:cubicBezTo>
                  <a:lnTo>
                    <a:pt x="0" y="1889"/>
                  </a:lnTo>
                  <a:cubicBezTo>
                    <a:pt x="55" y="2272"/>
                    <a:pt x="164" y="2628"/>
                    <a:pt x="329" y="2984"/>
                  </a:cubicBezTo>
                  <a:cubicBezTo>
                    <a:pt x="342" y="2989"/>
                    <a:pt x="357" y="2991"/>
                    <a:pt x="375" y="2991"/>
                  </a:cubicBezTo>
                  <a:cubicBezTo>
                    <a:pt x="469" y="2991"/>
                    <a:pt x="615" y="2926"/>
                    <a:pt x="685" y="2765"/>
                  </a:cubicBezTo>
                  <a:cubicBezTo>
                    <a:pt x="1416" y="1474"/>
                    <a:pt x="2791" y="1367"/>
                    <a:pt x="3426" y="1367"/>
                  </a:cubicBezTo>
                  <a:cubicBezTo>
                    <a:pt x="3552" y="1367"/>
                    <a:pt x="3648" y="1371"/>
                    <a:pt x="3705" y="1371"/>
                  </a:cubicBezTo>
                  <a:cubicBezTo>
                    <a:pt x="3726" y="1371"/>
                    <a:pt x="3742" y="1370"/>
                    <a:pt x="3751" y="1369"/>
                  </a:cubicBezTo>
                  <a:cubicBezTo>
                    <a:pt x="4025" y="1369"/>
                    <a:pt x="4189" y="1122"/>
                    <a:pt x="4107" y="876"/>
                  </a:cubicBezTo>
                  <a:cubicBezTo>
                    <a:pt x="3852" y="322"/>
                    <a:pt x="3298" y="1"/>
                    <a:pt x="2730" y="1"/>
                  </a:cubicBezTo>
                  <a:close/>
                </a:path>
              </a:pathLst>
            </a:custGeom>
            <a:solidFill>
              <a:srgbClr val="A86D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54"/>
            <p:cNvSpPr/>
            <p:nvPr/>
          </p:nvSpPr>
          <p:spPr>
            <a:xfrm>
              <a:off x="3287350" y="783100"/>
              <a:ext cx="96525" cy="74700"/>
            </a:xfrm>
            <a:custGeom>
              <a:rect b="b" l="l" r="r" t="t"/>
              <a:pathLst>
                <a:path extrusionOk="0" h="2988" w="3861">
                  <a:moveTo>
                    <a:pt x="1360" y="1"/>
                  </a:moveTo>
                  <a:cubicBezTo>
                    <a:pt x="817" y="1"/>
                    <a:pt x="303" y="335"/>
                    <a:pt x="110" y="873"/>
                  </a:cubicBezTo>
                  <a:cubicBezTo>
                    <a:pt x="0" y="1119"/>
                    <a:pt x="164" y="1366"/>
                    <a:pt x="411" y="1366"/>
                  </a:cubicBezTo>
                  <a:cubicBezTo>
                    <a:pt x="449" y="1366"/>
                    <a:pt x="574" y="1353"/>
                    <a:pt x="755" y="1353"/>
                  </a:cubicBezTo>
                  <a:cubicBezTo>
                    <a:pt x="1358" y="1353"/>
                    <a:pt x="2578" y="1498"/>
                    <a:pt x="3231" y="2762"/>
                  </a:cubicBezTo>
                  <a:cubicBezTo>
                    <a:pt x="3300" y="2923"/>
                    <a:pt x="3427" y="2988"/>
                    <a:pt x="3515" y="2988"/>
                  </a:cubicBezTo>
                  <a:cubicBezTo>
                    <a:pt x="3532" y="2988"/>
                    <a:pt x="3547" y="2986"/>
                    <a:pt x="3560" y="2981"/>
                  </a:cubicBezTo>
                  <a:cubicBezTo>
                    <a:pt x="3724" y="2625"/>
                    <a:pt x="3806" y="2269"/>
                    <a:pt x="3861" y="1886"/>
                  </a:cubicBezTo>
                  <a:lnTo>
                    <a:pt x="3861" y="1886"/>
                  </a:lnTo>
                  <a:cubicBezTo>
                    <a:pt x="3696" y="2105"/>
                    <a:pt x="3560" y="2351"/>
                    <a:pt x="3477" y="2598"/>
                  </a:cubicBezTo>
                  <a:cubicBezTo>
                    <a:pt x="3286" y="1585"/>
                    <a:pt x="2711" y="353"/>
                    <a:pt x="1807" y="79"/>
                  </a:cubicBezTo>
                  <a:cubicBezTo>
                    <a:pt x="1660" y="26"/>
                    <a:pt x="1509" y="1"/>
                    <a:pt x="1360" y="1"/>
                  </a:cubicBezTo>
                  <a:close/>
                </a:path>
              </a:pathLst>
            </a:custGeom>
            <a:solidFill>
              <a:srgbClr val="A86D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54"/>
            <p:cNvSpPr/>
            <p:nvPr/>
          </p:nvSpPr>
          <p:spPr>
            <a:xfrm>
              <a:off x="3389325" y="940175"/>
              <a:ext cx="84925" cy="105025"/>
            </a:xfrm>
            <a:custGeom>
              <a:rect b="b" l="l" r="r" t="t"/>
              <a:pathLst>
                <a:path extrusionOk="0" h="4201" w="3397">
                  <a:moveTo>
                    <a:pt x="1906" y="1"/>
                  </a:moveTo>
                  <a:cubicBezTo>
                    <a:pt x="1892" y="1"/>
                    <a:pt x="1877" y="4"/>
                    <a:pt x="1863" y="11"/>
                  </a:cubicBezTo>
                  <a:cubicBezTo>
                    <a:pt x="1781" y="39"/>
                    <a:pt x="1753" y="93"/>
                    <a:pt x="1781" y="176"/>
                  </a:cubicBezTo>
                  <a:lnTo>
                    <a:pt x="1781" y="230"/>
                  </a:lnTo>
                  <a:cubicBezTo>
                    <a:pt x="1781" y="285"/>
                    <a:pt x="1781" y="340"/>
                    <a:pt x="1808" y="422"/>
                  </a:cubicBezTo>
                  <a:cubicBezTo>
                    <a:pt x="1835" y="586"/>
                    <a:pt x="1863" y="778"/>
                    <a:pt x="1890" y="970"/>
                  </a:cubicBezTo>
                  <a:lnTo>
                    <a:pt x="1890" y="1244"/>
                  </a:lnTo>
                  <a:lnTo>
                    <a:pt x="1890" y="1435"/>
                  </a:lnTo>
                  <a:cubicBezTo>
                    <a:pt x="1753" y="1380"/>
                    <a:pt x="1589" y="1353"/>
                    <a:pt x="1452" y="1353"/>
                  </a:cubicBezTo>
                  <a:cubicBezTo>
                    <a:pt x="1233" y="1353"/>
                    <a:pt x="987" y="1380"/>
                    <a:pt x="767" y="1463"/>
                  </a:cubicBezTo>
                  <a:cubicBezTo>
                    <a:pt x="521" y="1572"/>
                    <a:pt x="302" y="1736"/>
                    <a:pt x="165" y="1983"/>
                  </a:cubicBezTo>
                  <a:cubicBezTo>
                    <a:pt x="56" y="2229"/>
                    <a:pt x="1" y="2503"/>
                    <a:pt x="56" y="2777"/>
                  </a:cubicBezTo>
                  <a:cubicBezTo>
                    <a:pt x="110" y="2996"/>
                    <a:pt x="192" y="3242"/>
                    <a:pt x="357" y="3434"/>
                  </a:cubicBezTo>
                  <a:cubicBezTo>
                    <a:pt x="466" y="3598"/>
                    <a:pt x="631" y="3735"/>
                    <a:pt x="822" y="3872"/>
                  </a:cubicBezTo>
                  <a:cubicBezTo>
                    <a:pt x="987" y="3954"/>
                    <a:pt x="1151" y="4036"/>
                    <a:pt x="1315" y="4091"/>
                  </a:cubicBezTo>
                  <a:cubicBezTo>
                    <a:pt x="1479" y="4146"/>
                    <a:pt x="1616" y="4173"/>
                    <a:pt x="1781" y="4201"/>
                  </a:cubicBezTo>
                  <a:lnTo>
                    <a:pt x="2109" y="4201"/>
                  </a:lnTo>
                  <a:cubicBezTo>
                    <a:pt x="2301" y="4173"/>
                    <a:pt x="2410" y="4146"/>
                    <a:pt x="2410" y="4146"/>
                  </a:cubicBezTo>
                  <a:cubicBezTo>
                    <a:pt x="2547" y="4119"/>
                    <a:pt x="2547" y="3927"/>
                    <a:pt x="2410" y="3899"/>
                  </a:cubicBezTo>
                  <a:lnTo>
                    <a:pt x="2137" y="3872"/>
                  </a:lnTo>
                  <a:cubicBezTo>
                    <a:pt x="2054" y="3845"/>
                    <a:pt x="1945" y="3817"/>
                    <a:pt x="1863" y="3790"/>
                  </a:cubicBezTo>
                  <a:cubicBezTo>
                    <a:pt x="1589" y="3735"/>
                    <a:pt x="1342" y="3598"/>
                    <a:pt x="1123" y="3434"/>
                  </a:cubicBezTo>
                  <a:cubicBezTo>
                    <a:pt x="1014" y="3324"/>
                    <a:pt x="904" y="3215"/>
                    <a:pt x="822" y="3078"/>
                  </a:cubicBezTo>
                  <a:cubicBezTo>
                    <a:pt x="740" y="2969"/>
                    <a:pt x="685" y="2804"/>
                    <a:pt x="658" y="2667"/>
                  </a:cubicBezTo>
                  <a:cubicBezTo>
                    <a:pt x="631" y="2530"/>
                    <a:pt x="658" y="2394"/>
                    <a:pt x="713" y="2257"/>
                  </a:cubicBezTo>
                  <a:cubicBezTo>
                    <a:pt x="767" y="2147"/>
                    <a:pt x="877" y="2038"/>
                    <a:pt x="1014" y="2010"/>
                  </a:cubicBezTo>
                  <a:cubicBezTo>
                    <a:pt x="1151" y="1928"/>
                    <a:pt x="1315" y="1901"/>
                    <a:pt x="1479" y="1901"/>
                  </a:cubicBezTo>
                  <a:cubicBezTo>
                    <a:pt x="1644" y="1901"/>
                    <a:pt x="1808" y="1901"/>
                    <a:pt x="1972" y="1928"/>
                  </a:cubicBezTo>
                  <a:cubicBezTo>
                    <a:pt x="2109" y="1955"/>
                    <a:pt x="2246" y="2010"/>
                    <a:pt x="2410" y="2065"/>
                  </a:cubicBezTo>
                  <a:cubicBezTo>
                    <a:pt x="2602" y="2147"/>
                    <a:pt x="2821" y="2257"/>
                    <a:pt x="3013" y="2394"/>
                  </a:cubicBezTo>
                  <a:lnTo>
                    <a:pt x="3232" y="2558"/>
                  </a:lnTo>
                  <a:cubicBezTo>
                    <a:pt x="3245" y="2572"/>
                    <a:pt x="3266" y="2578"/>
                    <a:pt x="3287" y="2578"/>
                  </a:cubicBezTo>
                  <a:cubicBezTo>
                    <a:pt x="3307" y="2578"/>
                    <a:pt x="3328" y="2572"/>
                    <a:pt x="3341" y="2558"/>
                  </a:cubicBezTo>
                  <a:cubicBezTo>
                    <a:pt x="3396" y="2530"/>
                    <a:pt x="3396" y="2476"/>
                    <a:pt x="3369" y="2421"/>
                  </a:cubicBezTo>
                  <a:lnTo>
                    <a:pt x="3314" y="2394"/>
                  </a:lnTo>
                  <a:cubicBezTo>
                    <a:pt x="3287" y="2339"/>
                    <a:pt x="3259" y="2284"/>
                    <a:pt x="3204" y="2202"/>
                  </a:cubicBezTo>
                  <a:cubicBezTo>
                    <a:pt x="3122" y="2120"/>
                    <a:pt x="3040" y="2038"/>
                    <a:pt x="2931" y="1955"/>
                  </a:cubicBezTo>
                  <a:cubicBezTo>
                    <a:pt x="2821" y="1873"/>
                    <a:pt x="2712" y="1764"/>
                    <a:pt x="2575" y="1709"/>
                  </a:cubicBezTo>
                  <a:lnTo>
                    <a:pt x="2493" y="1654"/>
                  </a:lnTo>
                  <a:lnTo>
                    <a:pt x="2493" y="1490"/>
                  </a:lnTo>
                  <a:cubicBezTo>
                    <a:pt x="2493" y="1435"/>
                    <a:pt x="2465" y="1298"/>
                    <a:pt x="2438" y="1216"/>
                  </a:cubicBezTo>
                  <a:cubicBezTo>
                    <a:pt x="2410" y="1107"/>
                    <a:pt x="2383" y="997"/>
                    <a:pt x="2356" y="888"/>
                  </a:cubicBezTo>
                  <a:cubicBezTo>
                    <a:pt x="2301" y="696"/>
                    <a:pt x="2219" y="504"/>
                    <a:pt x="2137" y="313"/>
                  </a:cubicBezTo>
                  <a:cubicBezTo>
                    <a:pt x="2109" y="230"/>
                    <a:pt x="2082" y="176"/>
                    <a:pt x="2054" y="148"/>
                  </a:cubicBezTo>
                  <a:lnTo>
                    <a:pt x="2000" y="66"/>
                  </a:lnTo>
                  <a:cubicBezTo>
                    <a:pt x="1980" y="26"/>
                    <a:pt x="1945" y="1"/>
                    <a:pt x="1906" y="1"/>
                  </a:cubicBezTo>
                  <a:close/>
                </a:path>
              </a:pathLst>
            </a:custGeom>
            <a:solidFill>
              <a:srgbClr val="DE8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54"/>
            <p:cNvSpPr/>
            <p:nvPr/>
          </p:nvSpPr>
          <p:spPr>
            <a:xfrm>
              <a:off x="3279800" y="879500"/>
              <a:ext cx="78750" cy="87875"/>
            </a:xfrm>
            <a:custGeom>
              <a:rect b="b" l="l" r="r" t="t"/>
              <a:pathLst>
                <a:path extrusionOk="0" h="3515" w="3150">
                  <a:moveTo>
                    <a:pt x="733" y="0"/>
                  </a:moveTo>
                  <a:cubicBezTo>
                    <a:pt x="469" y="0"/>
                    <a:pt x="238" y="201"/>
                    <a:pt x="193" y="494"/>
                  </a:cubicBezTo>
                  <a:cubicBezTo>
                    <a:pt x="110" y="795"/>
                    <a:pt x="1" y="1261"/>
                    <a:pt x="275" y="1261"/>
                  </a:cubicBezTo>
                  <a:cubicBezTo>
                    <a:pt x="320" y="1259"/>
                    <a:pt x="365" y="1258"/>
                    <a:pt x="411" y="1258"/>
                  </a:cubicBezTo>
                  <a:cubicBezTo>
                    <a:pt x="998" y="1258"/>
                    <a:pt x="1601" y="1421"/>
                    <a:pt x="2109" y="1726"/>
                  </a:cubicBezTo>
                  <a:cubicBezTo>
                    <a:pt x="1206" y="2110"/>
                    <a:pt x="631" y="2685"/>
                    <a:pt x="603" y="2849"/>
                  </a:cubicBezTo>
                  <a:cubicBezTo>
                    <a:pt x="685" y="3095"/>
                    <a:pt x="822" y="3315"/>
                    <a:pt x="1014" y="3479"/>
                  </a:cubicBezTo>
                  <a:cubicBezTo>
                    <a:pt x="1058" y="3504"/>
                    <a:pt x="1102" y="3515"/>
                    <a:pt x="1145" y="3515"/>
                  </a:cubicBezTo>
                  <a:cubicBezTo>
                    <a:pt x="1289" y="3515"/>
                    <a:pt x="1422" y="3393"/>
                    <a:pt x="1507" y="3287"/>
                  </a:cubicBezTo>
                  <a:cubicBezTo>
                    <a:pt x="1616" y="3150"/>
                    <a:pt x="2712" y="2192"/>
                    <a:pt x="2903" y="2055"/>
                  </a:cubicBezTo>
                  <a:cubicBezTo>
                    <a:pt x="3095" y="1973"/>
                    <a:pt x="3150" y="1726"/>
                    <a:pt x="3013" y="1590"/>
                  </a:cubicBezTo>
                  <a:cubicBezTo>
                    <a:pt x="2493" y="850"/>
                    <a:pt x="1753" y="303"/>
                    <a:pt x="904" y="29"/>
                  </a:cubicBezTo>
                  <a:cubicBezTo>
                    <a:pt x="847" y="10"/>
                    <a:pt x="789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54"/>
            <p:cNvSpPr/>
            <p:nvPr/>
          </p:nvSpPr>
          <p:spPr>
            <a:xfrm>
              <a:off x="3391375" y="1020950"/>
              <a:ext cx="238925" cy="155000"/>
            </a:xfrm>
            <a:custGeom>
              <a:rect b="b" l="l" r="r" t="t"/>
              <a:pathLst>
                <a:path extrusionOk="0" h="6200" w="9557">
                  <a:moveTo>
                    <a:pt x="8595" y="0"/>
                  </a:moveTo>
                  <a:cubicBezTo>
                    <a:pt x="8587" y="0"/>
                    <a:pt x="8579" y="3"/>
                    <a:pt x="8571" y="11"/>
                  </a:cubicBezTo>
                  <a:cubicBezTo>
                    <a:pt x="8544" y="11"/>
                    <a:pt x="8516" y="66"/>
                    <a:pt x="8544" y="93"/>
                  </a:cubicBezTo>
                  <a:cubicBezTo>
                    <a:pt x="8516" y="148"/>
                    <a:pt x="8544" y="230"/>
                    <a:pt x="8571" y="285"/>
                  </a:cubicBezTo>
                  <a:cubicBezTo>
                    <a:pt x="8599" y="367"/>
                    <a:pt x="8626" y="422"/>
                    <a:pt x="8681" y="504"/>
                  </a:cubicBezTo>
                  <a:lnTo>
                    <a:pt x="8434" y="696"/>
                  </a:lnTo>
                  <a:cubicBezTo>
                    <a:pt x="8352" y="778"/>
                    <a:pt x="8215" y="860"/>
                    <a:pt x="8078" y="970"/>
                  </a:cubicBezTo>
                  <a:cubicBezTo>
                    <a:pt x="7941" y="1079"/>
                    <a:pt x="7750" y="1189"/>
                    <a:pt x="7558" y="1326"/>
                  </a:cubicBezTo>
                  <a:cubicBezTo>
                    <a:pt x="7394" y="1435"/>
                    <a:pt x="7175" y="1572"/>
                    <a:pt x="6956" y="1709"/>
                  </a:cubicBezTo>
                  <a:cubicBezTo>
                    <a:pt x="6737" y="1819"/>
                    <a:pt x="6490" y="1955"/>
                    <a:pt x="6244" y="2092"/>
                  </a:cubicBezTo>
                  <a:cubicBezTo>
                    <a:pt x="5997" y="2229"/>
                    <a:pt x="5724" y="2366"/>
                    <a:pt x="5477" y="2476"/>
                  </a:cubicBezTo>
                  <a:cubicBezTo>
                    <a:pt x="5203" y="2585"/>
                    <a:pt x="4930" y="2722"/>
                    <a:pt x="4656" y="2832"/>
                  </a:cubicBezTo>
                  <a:cubicBezTo>
                    <a:pt x="4355" y="2914"/>
                    <a:pt x="4081" y="3051"/>
                    <a:pt x="3807" y="3160"/>
                  </a:cubicBezTo>
                  <a:cubicBezTo>
                    <a:pt x="3533" y="3270"/>
                    <a:pt x="3259" y="3352"/>
                    <a:pt x="2986" y="3434"/>
                  </a:cubicBezTo>
                  <a:cubicBezTo>
                    <a:pt x="2712" y="3516"/>
                    <a:pt x="2465" y="3626"/>
                    <a:pt x="2219" y="3680"/>
                  </a:cubicBezTo>
                  <a:cubicBezTo>
                    <a:pt x="1972" y="3763"/>
                    <a:pt x="1726" y="3817"/>
                    <a:pt x="1507" y="3872"/>
                  </a:cubicBezTo>
                  <a:cubicBezTo>
                    <a:pt x="1069" y="3954"/>
                    <a:pt x="713" y="4036"/>
                    <a:pt x="439" y="4119"/>
                  </a:cubicBezTo>
                  <a:cubicBezTo>
                    <a:pt x="302" y="4146"/>
                    <a:pt x="165" y="4201"/>
                    <a:pt x="28" y="4228"/>
                  </a:cubicBezTo>
                  <a:cubicBezTo>
                    <a:pt x="28" y="4255"/>
                    <a:pt x="1" y="4255"/>
                    <a:pt x="1" y="4283"/>
                  </a:cubicBezTo>
                  <a:cubicBezTo>
                    <a:pt x="1" y="4310"/>
                    <a:pt x="28" y="4365"/>
                    <a:pt x="56" y="4365"/>
                  </a:cubicBezTo>
                  <a:cubicBezTo>
                    <a:pt x="193" y="4365"/>
                    <a:pt x="330" y="4392"/>
                    <a:pt x="466" y="4392"/>
                  </a:cubicBezTo>
                  <a:cubicBezTo>
                    <a:pt x="631" y="4365"/>
                    <a:pt x="795" y="4365"/>
                    <a:pt x="959" y="4338"/>
                  </a:cubicBezTo>
                  <a:lnTo>
                    <a:pt x="1151" y="4310"/>
                  </a:lnTo>
                  <a:cubicBezTo>
                    <a:pt x="1206" y="4392"/>
                    <a:pt x="1260" y="4502"/>
                    <a:pt x="1315" y="4611"/>
                  </a:cubicBezTo>
                  <a:cubicBezTo>
                    <a:pt x="1699" y="5241"/>
                    <a:pt x="2274" y="5734"/>
                    <a:pt x="2986" y="6008"/>
                  </a:cubicBezTo>
                  <a:cubicBezTo>
                    <a:pt x="3287" y="6117"/>
                    <a:pt x="3588" y="6172"/>
                    <a:pt x="3916" y="6200"/>
                  </a:cubicBezTo>
                  <a:cubicBezTo>
                    <a:pt x="4272" y="6200"/>
                    <a:pt x="4628" y="6172"/>
                    <a:pt x="4957" y="6090"/>
                  </a:cubicBezTo>
                  <a:lnTo>
                    <a:pt x="5203" y="6035"/>
                  </a:lnTo>
                  <a:lnTo>
                    <a:pt x="5286" y="6008"/>
                  </a:lnTo>
                  <a:lnTo>
                    <a:pt x="5340" y="6008"/>
                  </a:lnTo>
                  <a:lnTo>
                    <a:pt x="5450" y="5980"/>
                  </a:lnTo>
                  <a:lnTo>
                    <a:pt x="5696" y="5871"/>
                  </a:lnTo>
                  <a:lnTo>
                    <a:pt x="5943" y="5761"/>
                  </a:lnTo>
                  <a:cubicBezTo>
                    <a:pt x="6107" y="5679"/>
                    <a:pt x="6244" y="5597"/>
                    <a:pt x="6408" y="5488"/>
                  </a:cubicBezTo>
                  <a:cubicBezTo>
                    <a:pt x="6545" y="5378"/>
                    <a:pt x="6682" y="5269"/>
                    <a:pt x="6819" y="5132"/>
                  </a:cubicBezTo>
                  <a:cubicBezTo>
                    <a:pt x="7065" y="4913"/>
                    <a:pt x="7312" y="4639"/>
                    <a:pt x="7503" y="4365"/>
                  </a:cubicBezTo>
                  <a:cubicBezTo>
                    <a:pt x="7613" y="4228"/>
                    <a:pt x="7668" y="4091"/>
                    <a:pt x="7777" y="3954"/>
                  </a:cubicBezTo>
                  <a:cubicBezTo>
                    <a:pt x="7859" y="3817"/>
                    <a:pt x="7914" y="3653"/>
                    <a:pt x="7969" y="3516"/>
                  </a:cubicBezTo>
                  <a:cubicBezTo>
                    <a:pt x="8078" y="3270"/>
                    <a:pt x="8188" y="2996"/>
                    <a:pt x="8270" y="2722"/>
                  </a:cubicBezTo>
                  <a:cubicBezTo>
                    <a:pt x="8352" y="2476"/>
                    <a:pt x="8407" y="2229"/>
                    <a:pt x="8462" y="2010"/>
                  </a:cubicBezTo>
                  <a:cubicBezTo>
                    <a:pt x="8489" y="1819"/>
                    <a:pt x="8489" y="1627"/>
                    <a:pt x="8516" y="1435"/>
                  </a:cubicBezTo>
                  <a:cubicBezTo>
                    <a:pt x="8516" y="1326"/>
                    <a:pt x="8516" y="1189"/>
                    <a:pt x="8516" y="1079"/>
                  </a:cubicBezTo>
                  <a:lnTo>
                    <a:pt x="8516" y="1052"/>
                  </a:lnTo>
                  <a:cubicBezTo>
                    <a:pt x="8544" y="997"/>
                    <a:pt x="8599" y="970"/>
                    <a:pt x="8626" y="915"/>
                  </a:cubicBezTo>
                  <a:lnTo>
                    <a:pt x="8900" y="668"/>
                  </a:lnTo>
                  <a:lnTo>
                    <a:pt x="8982" y="696"/>
                  </a:lnTo>
                  <a:cubicBezTo>
                    <a:pt x="9037" y="723"/>
                    <a:pt x="9064" y="723"/>
                    <a:pt x="9119" y="723"/>
                  </a:cubicBezTo>
                  <a:lnTo>
                    <a:pt x="9338" y="723"/>
                  </a:lnTo>
                  <a:cubicBezTo>
                    <a:pt x="9393" y="696"/>
                    <a:pt x="9447" y="668"/>
                    <a:pt x="9530" y="641"/>
                  </a:cubicBezTo>
                  <a:lnTo>
                    <a:pt x="9557" y="614"/>
                  </a:lnTo>
                  <a:cubicBezTo>
                    <a:pt x="9557" y="586"/>
                    <a:pt x="9530" y="559"/>
                    <a:pt x="9530" y="559"/>
                  </a:cubicBezTo>
                  <a:cubicBezTo>
                    <a:pt x="9475" y="532"/>
                    <a:pt x="9420" y="504"/>
                    <a:pt x="9365" y="477"/>
                  </a:cubicBezTo>
                  <a:cubicBezTo>
                    <a:pt x="9338" y="477"/>
                    <a:pt x="9311" y="477"/>
                    <a:pt x="9283" y="449"/>
                  </a:cubicBezTo>
                  <a:cubicBezTo>
                    <a:pt x="9256" y="449"/>
                    <a:pt x="9228" y="422"/>
                    <a:pt x="9201" y="422"/>
                  </a:cubicBezTo>
                  <a:cubicBezTo>
                    <a:pt x="9146" y="395"/>
                    <a:pt x="9091" y="367"/>
                    <a:pt x="9064" y="340"/>
                  </a:cubicBezTo>
                  <a:cubicBezTo>
                    <a:pt x="9037" y="313"/>
                    <a:pt x="9009" y="313"/>
                    <a:pt x="8982" y="285"/>
                  </a:cubicBezTo>
                  <a:lnTo>
                    <a:pt x="8927" y="258"/>
                  </a:lnTo>
                  <a:cubicBezTo>
                    <a:pt x="8872" y="203"/>
                    <a:pt x="8818" y="176"/>
                    <a:pt x="8790" y="148"/>
                  </a:cubicBezTo>
                  <a:lnTo>
                    <a:pt x="8653" y="39"/>
                  </a:lnTo>
                  <a:cubicBezTo>
                    <a:pt x="8634" y="19"/>
                    <a:pt x="8615" y="0"/>
                    <a:pt x="8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54"/>
            <p:cNvSpPr/>
            <p:nvPr/>
          </p:nvSpPr>
          <p:spPr>
            <a:xfrm>
              <a:off x="3474225" y="1084875"/>
              <a:ext cx="123925" cy="91075"/>
            </a:xfrm>
            <a:custGeom>
              <a:rect b="b" l="l" r="r" t="t"/>
              <a:pathLst>
                <a:path extrusionOk="0" h="3643" w="4957">
                  <a:moveTo>
                    <a:pt x="3847" y="1"/>
                  </a:moveTo>
                  <a:cubicBezTo>
                    <a:pt x="1737" y="1"/>
                    <a:pt x="0" y="2037"/>
                    <a:pt x="0" y="3533"/>
                  </a:cubicBezTo>
                  <a:cubicBezTo>
                    <a:pt x="219" y="3588"/>
                    <a:pt x="411" y="3615"/>
                    <a:pt x="630" y="3643"/>
                  </a:cubicBezTo>
                  <a:cubicBezTo>
                    <a:pt x="986" y="3643"/>
                    <a:pt x="1314" y="3615"/>
                    <a:pt x="1670" y="3533"/>
                  </a:cubicBezTo>
                  <a:lnTo>
                    <a:pt x="1917" y="3478"/>
                  </a:lnTo>
                  <a:lnTo>
                    <a:pt x="1972" y="3451"/>
                  </a:lnTo>
                  <a:lnTo>
                    <a:pt x="2026" y="3451"/>
                  </a:lnTo>
                  <a:lnTo>
                    <a:pt x="2163" y="3423"/>
                  </a:lnTo>
                  <a:lnTo>
                    <a:pt x="2410" y="3314"/>
                  </a:lnTo>
                  <a:lnTo>
                    <a:pt x="2656" y="3204"/>
                  </a:lnTo>
                  <a:cubicBezTo>
                    <a:pt x="2793" y="3122"/>
                    <a:pt x="2957" y="3040"/>
                    <a:pt x="3094" y="2931"/>
                  </a:cubicBezTo>
                  <a:cubicBezTo>
                    <a:pt x="3258" y="2821"/>
                    <a:pt x="3395" y="2712"/>
                    <a:pt x="3532" y="2575"/>
                  </a:cubicBezTo>
                  <a:cubicBezTo>
                    <a:pt x="3779" y="2356"/>
                    <a:pt x="3998" y="2082"/>
                    <a:pt x="4217" y="1808"/>
                  </a:cubicBezTo>
                  <a:cubicBezTo>
                    <a:pt x="4299" y="1671"/>
                    <a:pt x="4381" y="1534"/>
                    <a:pt x="4463" y="1397"/>
                  </a:cubicBezTo>
                  <a:cubicBezTo>
                    <a:pt x="4545" y="1260"/>
                    <a:pt x="4627" y="1123"/>
                    <a:pt x="4682" y="987"/>
                  </a:cubicBezTo>
                  <a:cubicBezTo>
                    <a:pt x="4792" y="713"/>
                    <a:pt x="4901" y="439"/>
                    <a:pt x="4956" y="192"/>
                  </a:cubicBezTo>
                  <a:cubicBezTo>
                    <a:pt x="4580" y="61"/>
                    <a:pt x="4208" y="1"/>
                    <a:pt x="38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54"/>
            <p:cNvSpPr/>
            <p:nvPr/>
          </p:nvSpPr>
          <p:spPr>
            <a:xfrm>
              <a:off x="3424925" y="1049975"/>
              <a:ext cx="161575" cy="83850"/>
            </a:xfrm>
            <a:custGeom>
              <a:rect b="b" l="l" r="r" t="t"/>
              <a:pathLst>
                <a:path extrusionOk="0" h="3354" w="6463">
                  <a:moveTo>
                    <a:pt x="6463" y="0"/>
                  </a:moveTo>
                  <a:lnTo>
                    <a:pt x="6216" y="165"/>
                  </a:lnTo>
                  <a:cubicBezTo>
                    <a:pt x="6024" y="302"/>
                    <a:pt x="5833" y="411"/>
                    <a:pt x="5614" y="548"/>
                  </a:cubicBezTo>
                  <a:cubicBezTo>
                    <a:pt x="5395" y="685"/>
                    <a:pt x="5148" y="794"/>
                    <a:pt x="4902" y="931"/>
                  </a:cubicBezTo>
                  <a:cubicBezTo>
                    <a:pt x="4655" y="1096"/>
                    <a:pt x="4382" y="1205"/>
                    <a:pt x="4108" y="1315"/>
                  </a:cubicBezTo>
                  <a:cubicBezTo>
                    <a:pt x="3834" y="1452"/>
                    <a:pt x="3560" y="1561"/>
                    <a:pt x="3286" y="1671"/>
                  </a:cubicBezTo>
                  <a:cubicBezTo>
                    <a:pt x="3013" y="1753"/>
                    <a:pt x="2739" y="1890"/>
                    <a:pt x="2465" y="1999"/>
                  </a:cubicBezTo>
                  <a:cubicBezTo>
                    <a:pt x="2191" y="2136"/>
                    <a:pt x="1917" y="2218"/>
                    <a:pt x="1644" y="2300"/>
                  </a:cubicBezTo>
                  <a:cubicBezTo>
                    <a:pt x="1370" y="2383"/>
                    <a:pt x="1096" y="2465"/>
                    <a:pt x="849" y="2547"/>
                  </a:cubicBezTo>
                  <a:cubicBezTo>
                    <a:pt x="603" y="2602"/>
                    <a:pt x="384" y="2656"/>
                    <a:pt x="165" y="2711"/>
                  </a:cubicBezTo>
                  <a:lnTo>
                    <a:pt x="1" y="2739"/>
                  </a:lnTo>
                  <a:cubicBezTo>
                    <a:pt x="138" y="2930"/>
                    <a:pt x="357" y="3259"/>
                    <a:pt x="521" y="3341"/>
                  </a:cubicBezTo>
                  <a:cubicBezTo>
                    <a:pt x="549" y="3349"/>
                    <a:pt x="590" y="3354"/>
                    <a:pt x="644" y="3354"/>
                  </a:cubicBezTo>
                  <a:cubicBezTo>
                    <a:pt x="1109" y="3354"/>
                    <a:pt x="2495" y="3020"/>
                    <a:pt x="4190" y="2136"/>
                  </a:cubicBezTo>
                  <a:cubicBezTo>
                    <a:pt x="5778" y="1342"/>
                    <a:pt x="6380" y="603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54"/>
            <p:cNvSpPr/>
            <p:nvPr/>
          </p:nvSpPr>
          <p:spPr>
            <a:xfrm>
              <a:off x="3653550" y="905475"/>
              <a:ext cx="43150" cy="59650"/>
            </a:xfrm>
            <a:custGeom>
              <a:rect b="b" l="l" r="r" t="t"/>
              <a:pathLst>
                <a:path extrusionOk="0" h="2386" w="1726">
                  <a:moveTo>
                    <a:pt x="1603" y="1"/>
                  </a:moveTo>
                  <a:cubicBezTo>
                    <a:pt x="1391" y="1"/>
                    <a:pt x="766" y="318"/>
                    <a:pt x="439" y="715"/>
                  </a:cubicBezTo>
                  <a:cubicBezTo>
                    <a:pt x="247" y="1235"/>
                    <a:pt x="83" y="1810"/>
                    <a:pt x="1" y="2385"/>
                  </a:cubicBezTo>
                  <a:cubicBezTo>
                    <a:pt x="1233" y="1673"/>
                    <a:pt x="1726" y="140"/>
                    <a:pt x="1671" y="30"/>
                  </a:cubicBezTo>
                  <a:cubicBezTo>
                    <a:pt x="1663" y="10"/>
                    <a:pt x="1639" y="1"/>
                    <a:pt x="1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54"/>
            <p:cNvSpPr/>
            <p:nvPr/>
          </p:nvSpPr>
          <p:spPr>
            <a:xfrm>
              <a:off x="3131950" y="494125"/>
              <a:ext cx="273150" cy="387475"/>
            </a:xfrm>
            <a:custGeom>
              <a:rect b="b" l="l" r="r" t="t"/>
              <a:pathLst>
                <a:path extrusionOk="0" h="15499" w="10926">
                  <a:moveTo>
                    <a:pt x="6901" y="1"/>
                  </a:moveTo>
                  <a:cubicBezTo>
                    <a:pt x="3943" y="521"/>
                    <a:pt x="1534" y="2711"/>
                    <a:pt x="740" y="5614"/>
                  </a:cubicBezTo>
                  <a:cubicBezTo>
                    <a:pt x="1" y="8242"/>
                    <a:pt x="712" y="12651"/>
                    <a:pt x="4026" y="15499"/>
                  </a:cubicBezTo>
                  <a:cubicBezTo>
                    <a:pt x="4409" y="12076"/>
                    <a:pt x="7257" y="7366"/>
                    <a:pt x="10926" y="5504"/>
                  </a:cubicBezTo>
                  <a:lnTo>
                    <a:pt x="109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54"/>
            <p:cNvSpPr/>
            <p:nvPr/>
          </p:nvSpPr>
          <p:spPr>
            <a:xfrm>
              <a:off x="3288025" y="524250"/>
              <a:ext cx="117075" cy="173900"/>
            </a:xfrm>
            <a:custGeom>
              <a:rect b="b" l="l" r="r" t="t"/>
              <a:pathLst>
                <a:path extrusionOk="0" h="6956" w="4683">
                  <a:moveTo>
                    <a:pt x="192" y="0"/>
                  </a:moveTo>
                  <a:cubicBezTo>
                    <a:pt x="192" y="0"/>
                    <a:pt x="0" y="3779"/>
                    <a:pt x="1369" y="6955"/>
                  </a:cubicBezTo>
                  <a:cubicBezTo>
                    <a:pt x="2300" y="5860"/>
                    <a:pt x="3423" y="4984"/>
                    <a:pt x="4683" y="4299"/>
                  </a:cubicBezTo>
                  <a:lnTo>
                    <a:pt x="46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54"/>
            <p:cNvSpPr/>
            <p:nvPr/>
          </p:nvSpPr>
          <p:spPr>
            <a:xfrm>
              <a:off x="3410550" y="348775"/>
              <a:ext cx="714000" cy="585525"/>
            </a:xfrm>
            <a:custGeom>
              <a:rect b="b" l="l" r="r" t="t"/>
              <a:pathLst>
                <a:path extrusionOk="0" h="23421" w="28560">
                  <a:moveTo>
                    <a:pt x="10344" y="0"/>
                  </a:moveTo>
                  <a:cubicBezTo>
                    <a:pt x="5285" y="0"/>
                    <a:pt x="1772" y="1716"/>
                    <a:pt x="1" y="3487"/>
                  </a:cubicBezTo>
                  <a:lnTo>
                    <a:pt x="14102" y="18520"/>
                  </a:lnTo>
                  <a:cubicBezTo>
                    <a:pt x="16046" y="21860"/>
                    <a:pt x="19770" y="22709"/>
                    <a:pt x="19770" y="22709"/>
                  </a:cubicBezTo>
                  <a:lnTo>
                    <a:pt x="24233" y="23421"/>
                  </a:lnTo>
                  <a:cubicBezTo>
                    <a:pt x="26533" y="21888"/>
                    <a:pt x="28011" y="19341"/>
                    <a:pt x="28176" y="16576"/>
                  </a:cubicBezTo>
                  <a:cubicBezTo>
                    <a:pt x="28559" y="11784"/>
                    <a:pt x="25684" y="3131"/>
                    <a:pt x="16977" y="886"/>
                  </a:cubicBezTo>
                  <a:cubicBezTo>
                    <a:pt x="14537" y="263"/>
                    <a:pt x="12323" y="0"/>
                    <a:pt x="10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54"/>
            <p:cNvSpPr/>
            <p:nvPr/>
          </p:nvSpPr>
          <p:spPr>
            <a:xfrm>
              <a:off x="3420825" y="432700"/>
              <a:ext cx="621300" cy="482475"/>
            </a:xfrm>
            <a:custGeom>
              <a:rect b="b" l="l" r="r" t="t"/>
              <a:pathLst>
                <a:path extrusionOk="0" h="19299" w="24852">
                  <a:moveTo>
                    <a:pt x="6620" y="0"/>
                  </a:moveTo>
                  <a:cubicBezTo>
                    <a:pt x="5365" y="0"/>
                    <a:pt x="4140" y="99"/>
                    <a:pt x="2958" y="267"/>
                  </a:cubicBezTo>
                  <a:cubicBezTo>
                    <a:pt x="1972" y="295"/>
                    <a:pt x="986" y="377"/>
                    <a:pt x="0" y="541"/>
                  </a:cubicBezTo>
                  <a:lnTo>
                    <a:pt x="13691" y="15163"/>
                  </a:lnTo>
                  <a:cubicBezTo>
                    <a:pt x="14458" y="16422"/>
                    <a:pt x="15498" y="17490"/>
                    <a:pt x="16785" y="18229"/>
                  </a:cubicBezTo>
                  <a:cubicBezTo>
                    <a:pt x="19244" y="18867"/>
                    <a:pt x="21763" y="19298"/>
                    <a:pt x="23214" y="19298"/>
                  </a:cubicBezTo>
                  <a:cubicBezTo>
                    <a:pt x="23945" y="19298"/>
                    <a:pt x="24406" y="19189"/>
                    <a:pt x="24452" y="18941"/>
                  </a:cubicBezTo>
                  <a:cubicBezTo>
                    <a:pt x="24671" y="17736"/>
                    <a:pt x="23931" y="13109"/>
                    <a:pt x="22316" y="10836"/>
                  </a:cubicBezTo>
                  <a:lnTo>
                    <a:pt x="22316" y="10836"/>
                  </a:lnTo>
                  <a:cubicBezTo>
                    <a:pt x="22835" y="11023"/>
                    <a:pt x="23326" y="11092"/>
                    <a:pt x="23735" y="11092"/>
                  </a:cubicBezTo>
                  <a:cubicBezTo>
                    <a:pt x="24404" y="11092"/>
                    <a:pt x="24852" y="10907"/>
                    <a:pt x="24835" y="10754"/>
                  </a:cubicBezTo>
                  <a:cubicBezTo>
                    <a:pt x="24808" y="10508"/>
                    <a:pt x="23466" y="6893"/>
                    <a:pt x="18702" y="3662"/>
                  </a:cubicBezTo>
                  <a:cubicBezTo>
                    <a:pt x="14631" y="935"/>
                    <a:pt x="10482" y="0"/>
                    <a:pt x="6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54"/>
            <p:cNvSpPr/>
            <p:nvPr/>
          </p:nvSpPr>
          <p:spPr>
            <a:xfrm>
              <a:off x="3791150" y="865150"/>
              <a:ext cx="135550" cy="191725"/>
            </a:xfrm>
            <a:custGeom>
              <a:rect b="b" l="l" r="r" t="t"/>
              <a:pathLst>
                <a:path extrusionOk="0" h="7669" w="5422">
                  <a:moveTo>
                    <a:pt x="4382" y="0"/>
                  </a:moveTo>
                  <a:cubicBezTo>
                    <a:pt x="4245" y="28"/>
                    <a:pt x="4053" y="28"/>
                    <a:pt x="3861" y="83"/>
                  </a:cubicBezTo>
                  <a:cubicBezTo>
                    <a:pt x="3642" y="110"/>
                    <a:pt x="3451" y="165"/>
                    <a:pt x="3231" y="247"/>
                  </a:cubicBezTo>
                  <a:cubicBezTo>
                    <a:pt x="2985" y="329"/>
                    <a:pt x="2739" y="466"/>
                    <a:pt x="2520" y="603"/>
                  </a:cubicBezTo>
                  <a:cubicBezTo>
                    <a:pt x="2246" y="740"/>
                    <a:pt x="2027" y="904"/>
                    <a:pt x="1780" y="1068"/>
                  </a:cubicBezTo>
                  <a:cubicBezTo>
                    <a:pt x="1671" y="1205"/>
                    <a:pt x="1561" y="1315"/>
                    <a:pt x="1452" y="1424"/>
                  </a:cubicBezTo>
                  <a:cubicBezTo>
                    <a:pt x="1315" y="1534"/>
                    <a:pt x="1205" y="1671"/>
                    <a:pt x="1096" y="1780"/>
                  </a:cubicBezTo>
                  <a:cubicBezTo>
                    <a:pt x="904" y="2054"/>
                    <a:pt x="712" y="2355"/>
                    <a:pt x="576" y="2656"/>
                  </a:cubicBezTo>
                  <a:cubicBezTo>
                    <a:pt x="411" y="2930"/>
                    <a:pt x="274" y="3259"/>
                    <a:pt x="192" y="3587"/>
                  </a:cubicBezTo>
                  <a:cubicBezTo>
                    <a:pt x="110" y="3889"/>
                    <a:pt x="55" y="4217"/>
                    <a:pt x="1" y="4518"/>
                  </a:cubicBezTo>
                  <a:cubicBezTo>
                    <a:pt x="1" y="4683"/>
                    <a:pt x="1" y="4820"/>
                    <a:pt x="1" y="4984"/>
                  </a:cubicBezTo>
                  <a:lnTo>
                    <a:pt x="1" y="5203"/>
                  </a:lnTo>
                  <a:lnTo>
                    <a:pt x="28" y="5395"/>
                  </a:lnTo>
                  <a:cubicBezTo>
                    <a:pt x="28" y="5531"/>
                    <a:pt x="55" y="5668"/>
                    <a:pt x="83" y="5778"/>
                  </a:cubicBezTo>
                  <a:cubicBezTo>
                    <a:pt x="83" y="5915"/>
                    <a:pt x="110" y="6024"/>
                    <a:pt x="137" y="6161"/>
                  </a:cubicBezTo>
                  <a:cubicBezTo>
                    <a:pt x="192" y="6380"/>
                    <a:pt x="247" y="6599"/>
                    <a:pt x="329" y="6764"/>
                  </a:cubicBezTo>
                  <a:cubicBezTo>
                    <a:pt x="411" y="6955"/>
                    <a:pt x="493" y="7092"/>
                    <a:pt x="548" y="7229"/>
                  </a:cubicBezTo>
                  <a:cubicBezTo>
                    <a:pt x="630" y="7339"/>
                    <a:pt x="685" y="7448"/>
                    <a:pt x="712" y="7503"/>
                  </a:cubicBezTo>
                  <a:cubicBezTo>
                    <a:pt x="767" y="7558"/>
                    <a:pt x="795" y="7585"/>
                    <a:pt x="795" y="7585"/>
                  </a:cubicBezTo>
                  <a:cubicBezTo>
                    <a:pt x="795" y="7612"/>
                    <a:pt x="822" y="7640"/>
                    <a:pt x="849" y="7640"/>
                  </a:cubicBezTo>
                  <a:cubicBezTo>
                    <a:pt x="878" y="7659"/>
                    <a:pt x="911" y="7668"/>
                    <a:pt x="943" y="7668"/>
                  </a:cubicBezTo>
                  <a:cubicBezTo>
                    <a:pt x="1002" y="7668"/>
                    <a:pt x="1060" y="7638"/>
                    <a:pt x="1096" y="7585"/>
                  </a:cubicBezTo>
                  <a:cubicBezTo>
                    <a:pt x="1096" y="7585"/>
                    <a:pt x="1123" y="7530"/>
                    <a:pt x="1151" y="7476"/>
                  </a:cubicBezTo>
                  <a:cubicBezTo>
                    <a:pt x="1178" y="7421"/>
                    <a:pt x="1233" y="7311"/>
                    <a:pt x="1287" y="7202"/>
                  </a:cubicBezTo>
                  <a:cubicBezTo>
                    <a:pt x="1342" y="7092"/>
                    <a:pt x="1397" y="6955"/>
                    <a:pt x="1479" y="6791"/>
                  </a:cubicBezTo>
                  <a:cubicBezTo>
                    <a:pt x="1561" y="6627"/>
                    <a:pt x="1643" y="6462"/>
                    <a:pt x="1726" y="6271"/>
                  </a:cubicBezTo>
                  <a:cubicBezTo>
                    <a:pt x="1780" y="6079"/>
                    <a:pt x="1917" y="5915"/>
                    <a:pt x="1972" y="5723"/>
                  </a:cubicBezTo>
                  <a:cubicBezTo>
                    <a:pt x="2054" y="5531"/>
                    <a:pt x="2191" y="5340"/>
                    <a:pt x="2273" y="5148"/>
                  </a:cubicBezTo>
                  <a:cubicBezTo>
                    <a:pt x="2328" y="5039"/>
                    <a:pt x="2410" y="4956"/>
                    <a:pt x="2437" y="4847"/>
                  </a:cubicBezTo>
                  <a:cubicBezTo>
                    <a:pt x="2492" y="4765"/>
                    <a:pt x="2547" y="4683"/>
                    <a:pt x="2602" y="4573"/>
                  </a:cubicBezTo>
                  <a:cubicBezTo>
                    <a:pt x="2711" y="4381"/>
                    <a:pt x="2848" y="4217"/>
                    <a:pt x="2958" y="4053"/>
                  </a:cubicBezTo>
                  <a:cubicBezTo>
                    <a:pt x="3067" y="3889"/>
                    <a:pt x="3204" y="3697"/>
                    <a:pt x="3341" y="3533"/>
                  </a:cubicBezTo>
                  <a:cubicBezTo>
                    <a:pt x="3478" y="3396"/>
                    <a:pt x="3587" y="3204"/>
                    <a:pt x="3724" y="3067"/>
                  </a:cubicBezTo>
                  <a:cubicBezTo>
                    <a:pt x="3779" y="2958"/>
                    <a:pt x="3834" y="2903"/>
                    <a:pt x="3916" y="2821"/>
                  </a:cubicBezTo>
                  <a:cubicBezTo>
                    <a:pt x="3971" y="2739"/>
                    <a:pt x="4026" y="2656"/>
                    <a:pt x="4108" y="2574"/>
                  </a:cubicBezTo>
                  <a:lnTo>
                    <a:pt x="4464" y="2136"/>
                  </a:lnTo>
                  <a:cubicBezTo>
                    <a:pt x="4573" y="1999"/>
                    <a:pt x="4683" y="1862"/>
                    <a:pt x="4765" y="1725"/>
                  </a:cubicBezTo>
                  <a:cubicBezTo>
                    <a:pt x="4874" y="1616"/>
                    <a:pt x="4957" y="1506"/>
                    <a:pt x="5011" y="1397"/>
                  </a:cubicBezTo>
                  <a:cubicBezTo>
                    <a:pt x="5176" y="1178"/>
                    <a:pt x="5285" y="1041"/>
                    <a:pt x="5285" y="1041"/>
                  </a:cubicBezTo>
                  <a:cubicBezTo>
                    <a:pt x="5340" y="959"/>
                    <a:pt x="5367" y="877"/>
                    <a:pt x="5367" y="767"/>
                  </a:cubicBezTo>
                  <a:cubicBezTo>
                    <a:pt x="5422" y="411"/>
                    <a:pt x="5176" y="83"/>
                    <a:pt x="4820" y="28"/>
                  </a:cubicBezTo>
                  <a:cubicBezTo>
                    <a:pt x="4683" y="28"/>
                    <a:pt x="4546" y="0"/>
                    <a:pt x="43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54"/>
            <p:cNvSpPr/>
            <p:nvPr/>
          </p:nvSpPr>
          <p:spPr>
            <a:xfrm>
              <a:off x="3275700" y="398750"/>
              <a:ext cx="712350" cy="482875"/>
            </a:xfrm>
            <a:custGeom>
              <a:rect b="b" l="l" r="r" t="t"/>
              <a:pathLst>
                <a:path extrusionOk="0" h="19315" w="28494">
                  <a:moveTo>
                    <a:pt x="10224" y="1"/>
                  </a:moveTo>
                  <a:cubicBezTo>
                    <a:pt x="8974" y="1"/>
                    <a:pt x="7753" y="96"/>
                    <a:pt x="6572" y="256"/>
                  </a:cubicBezTo>
                  <a:cubicBezTo>
                    <a:pt x="2465" y="393"/>
                    <a:pt x="220" y="1351"/>
                    <a:pt x="110" y="1789"/>
                  </a:cubicBezTo>
                  <a:cubicBezTo>
                    <a:pt x="1" y="2228"/>
                    <a:pt x="795" y="8854"/>
                    <a:pt x="5422" y="13180"/>
                  </a:cubicBezTo>
                  <a:cubicBezTo>
                    <a:pt x="9554" y="17043"/>
                    <a:pt x="13947" y="19159"/>
                    <a:pt x="14939" y="19159"/>
                  </a:cubicBezTo>
                  <a:cubicBezTo>
                    <a:pt x="15058" y="19159"/>
                    <a:pt x="15128" y="19129"/>
                    <a:pt x="15142" y="19067"/>
                  </a:cubicBezTo>
                  <a:cubicBezTo>
                    <a:pt x="15252" y="18492"/>
                    <a:pt x="14732" y="16247"/>
                    <a:pt x="14732" y="16247"/>
                  </a:cubicBezTo>
                  <a:lnTo>
                    <a:pt x="14732" y="16247"/>
                  </a:lnTo>
                  <a:cubicBezTo>
                    <a:pt x="17427" y="17703"/>
                    <a:pt x="24125" y="19315"/>
                    <a:pt x="26882" y="19315"/>
                  </a:cubicBezTo>
                  <a:cubicBezTo>
                    <a:pt x="27598" y="19315"/>
                    <a:pt x="28048" y="19206"/>
                    <a:pt x="28094" y="18958"/>
                  </a:cubicBezTo>
                  <a:cubicBezTo>
                    <a:pt x="28313" y="17753"/>
                    <a:pt x="27573" y="13098"/>
                    <a:pt x="25958" y="10825"/>
                  </a:cubicBezTo>
                  <a:lnTo>
                    <a:pt x="25958" y="10825"/>
                  </a:lnTo>
                  <a:cubicBezTo>
                    <a:pt x="26479" y="11023"/>
                    <a:pt x="26972" y="11094"/>
                    <a:pt x="27382" y="11094"/>
                  </a:cubicBezTo>
                  <a:cubicBezTo>
                    <a:pt x="28049" y="11094"/>
                    <a:pt x="28494" y="10906"/>
                    <a:pt x="28477" y="10771"/>
                  </a:cubicBezTo>
                  <a:cubicBezTo>
                    <a:pt x="28477" y="10524"/>
                    <a:pt x="27108" y="6882"/>
                    <a:pt x="22316" y="3651"/>
                  </a:cubicBezTo>
                  <a:cubicBezTo>
                    <a:pt x="18257" y="918"/>
                    <a:pt x="14104" y="1"/>
                    <a:pt x="10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54"/>
            <p:cNvSpPr/>
            <p:nvPr/>
          </p:nvSpPr>
          <p:spPr>
            <a:xfrm>
              <a:off x="3438625" y="627625"/>
              <a:ext cx="109550" cy="140350"/>
            </a:xfrm>
            <a:custGeom>
              <a:rect b="b" l="l" r="r" t="t"/>
              <a:pathLst>
                <a:path extrusionOk="0" h="5614" w="4382">
                  <a:moveTo>
                    <a:pt x="165" y="0"/>
                  </a:moveTo>
                  <a:cubicBezTo>
                    <a:pt x="165" y="0"/>
                    <a:pt x="137" y="137"/>
                    <a:pt x="82" y="356"/>
                  </a:cubicBezTo>
                  <a:cubicBezTo>
                    <a:pt x="82" y="466"/>
                    <a:pt x="28" y="575"/>
                    <a:pt x="28" y="739"/>
                  </a:cubicBezTo>
                  <a:cubicBezTo>
                    <a:pt x="0" y="904"/>
                    <a:pt x="0" y="1068"/>
                    <a:pt x="0" y="1232"/>
                  </a:cubicBezTo>
                  <a:lnTo>
                    <a:pt x="0" y="1533"/>
                  </a:lnTo>
                  <a:cubicBezTo>
                    <a:pt x="28" y="1643"/>
                    <a:pt x="28" y="1752"/>
                    <a:pt x="55" y="1835"/>
                  </a:cubicBezTo>
                  <a:cubicBezTo>
                    <a:pt x="82" y="2054"/>
                    <a:pt x="165" y="2273"/>
                    <a:pt x="247" y="2492"/>
                  </a:cubicBezTo>
                  <a:cubicBezTo>
                    <a:pt x="301" y="2738"/>
                    <a:pt x="411" y="2957"/>
                    <a:pt x="548" y="3176"/>
                  </a:cubicBezTo>
                  <a:cubicBezTo>
                    <a:pt x="603" y="3286"/>
                    <a:pt x="657" y="3423"/>
                    <a:pt x="740" y="3505"/>
                  </a:cubicBezTo>
                  <a:cubicBezTo>
                    <a:pt x="794" y="3614"/>
                    <a:pt x="876" y="3724"/>
                    <a:pt x="959" y="3833"/>
                  </a:cubicBezTo>
                  <a:cubicBezTo>
                    <a:pt x="1123" y="4025"/>
                    <a:pt x="1287" y="4217"/>
                    <a:pt x="1479" y="4381"/>
                  </a:cubicBezTo>
                  <a:cubicBezTo>
                    <a:pt x="1561" y="4463"/>
                    <a:pt x="1643" y="4545"/>
                    <a:pt x="1753" y="4627"/>
                  </a:cubicBezTo>
                  <a:cubicBezTo>
                    <a:pt x="1835" y="4682"/>
                    <a:pt x="1944" y="4764"/>
                    <a:pt x="2026" y="4819"/>
                  </a:cubicBezTo>
                  <a:cubicBezTo>
                    <a:pt x="2218" y="4956"/>
                    <a:pt x="2410" y="5066"/>
                    <a:pt x="2629" y="5175"/>
                  </a:cubicBezTo>
                  <a:cubicBezTo>
                    <a:pt x="2957" y="5339"/>
                    <a:pt x="3286" y="5476"/>
                    <a:pt x="3642" y="5558"/>
                  </a:cubicBezTo>
                  <a:cubicBezTo>
                    <a:pt x="3779" y="5586"/>
                    <a:pt x="3916" y="5586"/>
                    <a:pt x="4025" y="5613"/>
                  </a:cubicBezTo>
                  <a:lnTo>
                    <a:pt x="4381" y="5613"/>
                  </a:lnTo>
                  <a:lnTo>
                    <a:pt x="4162" y="5367"/>
                  </a:lnTo>
                  <a:cubicBezTo>
                    <a:pt x="3998" y="5230"/>
                    <a:pt x="3779" y="5038"/>
                    <a:pt x="3532" y="4819"/>
                  </a:cubicBezTo>
                  <a:cubicBezTo>
                    <a:pt x="3396" y="4710"/>
                    <a:pt x="3259" y="4573"/>
                    <a:pt x="3122" y="4463"/>
                  </a:cubicBezTo>
                  <a:cubicBezTo>
                    <a:pt x="2985" y="4326"/>
                    <a:pt x="2821" y="4189"/>
                    <a:pt x="2684" y="4025"/>
                  </a:cubicBezTo>
                  <a:cubicBezTo>
                    <a:pt x="2547" y="3888"/>
                    <a:pt x="2410" y="3751"/>
                    <a:pt x="2273" y="3587"/>
                  </a:cubicBezTo>
                  <a:cubicBezTo>
                    <a:pt x="2136" y="3423"/>
                    <a:pt x="1999" y="3258"/>
                    <a:pt x="1862" y="3094"/>
                  </a:cubicBezTo>
                  <a:cubicBezTo>
                    <a:pt x="1807" y="3012"/>
                    <a:pt x="1725" y="2930"/>
                    <a:pt x="1671" y="2848"/>
                  </a:cubicBezTo>
                  <a:cubicBezTo>
                    <a:pt x="1616" y="2766"/>
                    <a:pt x="1561" y="2683"/>
                    <a:pt x="1506" y="2601"/>
                  </a:cubicBezTo>
                  <a:cubicBezTo>
                    <a:pt x="1369" y="2410"/>
                    <a:pt x="1260" y="2245"/>
                    <a:pt x="1150" y="2081"/>
                  </a:cubicBezTo>
                  <a:cubicBezTo>
                    <a:pt x="1041" y="1917"/>
                    <a:pt x="959" y="1725"/>
                    <a:pt x="876" y="1561"/>
                  </a:cubicBezTo>
                  <a:cubicBezTo>
                    <a:pt x="794" y="1396"/>
                    <a:pt x="712" y="1260"/>
                    <a:pt x="657" y="1095"/>
                  </a:cubicBezTo>
                  <a:cubicBezTo>
                    <a:pt x="575" y="931"/>
                    <a:pt x="493" y="794"/>
                    <a:pt x="438" y="657"/>
                  </a:cubicBezTo>
                  <a:cubicBezTo>
                    <a:pt x="411" y="520"/>
                    <a:pt x="356" y="411"/>
                    <a:pt x="301" y="329"/>
                  </a:cubicBezTo>
                  <a:cubicBezTo>
                    <a:pt x="219" y="110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54"/>
            <p:cNvSpPr/>
            <p:nvPr/>
          </p:nvSpPr>
          <p:spPr>
            <a:xfrm>
              <a:off x="3495425" y="635150"/>
              <a:ext cx="86275" cy="108850"/>
            </a:xfrm>
            <a:custGeom>
              <a:rect b="b" l="l" r="r" t="t"/>
              <a:pathLst>
                <a:path extrusionOk="0" h="4354" w="3451">
                  <a:moveTo>
                    <a:pt x="165" y="0"/>
                  </a:moveTo>
                  <a:cubicBezTo>
                    <a:pt x="165" y="0"/>
                    <a:pt x="138" y="82"/>
                    <a:pt x="83" y="247"/>
                  </a:cubicBezTo>
                  <a:cubicBezTo>
                    <a:pt x="56" y="356"/>
                    <a:pt x="28" y="438"/>
                    <a:pt x="28" y="548"/>
                  </a:cubicBezTo>
                  <a:cubicBezTo>
                    <a:pt x="1" y="685"/>
                    <a:pt x="1" y="822"/>
                    <a:pt x="1" y="959"/>
                  </a:cubicBezTo>
                  <a:cubicBezTo>
                    <a:pt x="1" y="1123"/>
                    <a:pt x="28" y="1287"/>
                    <a:pt x="56" y="1451"/>
                  </a:cubicBezTo>
                  <a:cubicBezTo>
                    <a:pt x="83" y="1616"/>
                    <a:pt x="110" y="1780"/>
                    <a:pt x="193" y="1972"/>
                  </a:cubicBezTo>
                  <a:cubicBezTo>
                    <a:pt x="247" y="2163"/>
                    <a:pt x="302" y="2328"/>
                    <a:pt x="412" y="2519"/>
                  </a:cubicBezTo>
                  <a:cubicBezTo>
                    <a:pt x="466" y="2601"/>
                    <a:pt x="494" y="2684"/>
                    <a:pt x="549" y="2766"/>
                  </a:cubicBezTo>
                  <a:cubicBezTo>
                    <a:pt x="603" y="2848"/>
                    <a:pt x="685" y="2930"/>
                    <a:pt x="740" y="3012"/>
                  </a:cubicBezTo>
                  <a:cubicBezTo>
                    <a:pt x="850" y="3149"/>
                    <a:pt x="987" y="3313"/>
                    <a:pt x="1151" y="3450"/>
                  </a:cubicBezTo>
                  <a:cubicBezTo>
                    <a:pt x="1288" y="3560"/>
                    <a:pt x="1425" y="3669"/>
                    <a:pt x="1589" y="3779"/>
                  </a:cubicBezTo>
                  <a:cubicBezTo>
                    <a:pt x="1726" y="3888"/>
                    <a:pt x="1890" y="3971"/>
                    <a:pt x="2054" y="4053"/>
                  </a:cubicBezTo>
                  <a:cubicBezTo>
                    <a:pt x="2191" y="4107"/>
                    <a:pt x="2328" y="4162"/>
                    <a:pt x="2493" y="4217"/>
                  </a:cubicBezTo>
                  <a:cubicBezTo>
                    <a:pt x="2712" y="4299"/>
                    <a:pt x="2958" y="4326"/>
                    <a:pt x="3177" y="4354"/>
                  </a:cubicBezTo>
                  <a:lnTo>
                    <a:pt x="3451" y="4354"/>
                  </a:lnTo>
                  <a:lnTo>
                    <a:pt x="2766" y="3724"/>
                  </a:lnTo>
                  <a:cubicBezTo>
                    <a:pt x="2684" y="3615"/>
                    <a:pt x="2602" y="3532"/>
                    <a:pt x="2493" y="3423"/>
                  </a:cubicBezTo>
                  <a:cubicBezTo>
                    <a:pt x="2383" y="3313"/>
                    <a:pt x="2274" y="3176"/>
                    <a:pt x="2164" y="3067"/>
                  </a:cubicBezTo>
                  <a:cubicBezTo>
                    <a:pt x="2054" y="2985"/>
                    <a:pt x="1945" y="2848"/>
                    <a:pt x="1835" y="2738"/>
                  </a:cubicBezTo>
                  <a:cubicBezTo>
                    <a:pt x="1753" y="2601"/>
                    <a:pt x="1616" y="2492"/>
                    <a:pt x="1534" y="2355"/>
                  </a:cubicBezTo>
                  <a:cubicBezTo>
                    <a:pt x="1479" y="2300"/>
                    <a:pt x="1425" y="2246"/>
                    <a:pt x="1397" y="2163"/>
                  </a:cubicBezTo>
                  <a:lnTo>
                    <a:pt x="1260" y="1972"/>
                  </a:lnTo>
                  <a:cubicBezTo>
                    <a:pt x="1151" y="1862"/>
                    <a:pt x="1069" y="1725"/>
                    <a:pt x="987" y="1588"/>
                  </a:cubicBezTo>
                  <a:cubicBezTo>
                    <a:pt x="904" y="1451"/>
                    <a:pt x="850" y="1342"/>
                    <a:pt x="768" y="1205"/>
                  </a:cubicBezTo>
                  <a:cubicBezTo>
                    <a:pt x="685" y="1095"/>
                    <a:pt x="631" y="959"/>
                    <a:pt x="576" y="849"/>
                  </a:cubicBezTo>
                  <a:cubicBezTo>
                    <a:pt x="521" y="712"/>
                    <a:pt x="466" y="603"/>
                    <a:pt x="412" y="493"/>
                  </a:cubicBezTo>
                  <a:cubicBezTo>
                    <a:pt x="357" y="384"/>
                    <a:pt x="329" y="301"/>
                    <a:pt x="302" y="219"/>
                  </a:cubicBezTo>
                  <a:cubicBezTo>
                    <a:pt x="220" y="82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54"/>
            <p:cNvSpPr/>
            <p:nvPr/>
          </p:nvSpPr>
          <p:spPr>
            <a:xfrm>
              <a:off x="3552250" y="642675"/>
              <a:ext cx="63000" cy="78050"/>
            </a:xfrm>
            <a:custGeom>
              <a:rect b="b" l="l" r="r" t="t"/>
              <a:pathLst>
                <a:path extrusionOk="0" h="3122" w="2520">
                  <a:moveTo>
                    <a:pt x="192" y="0"/>
                  </a:moveTo>
                  <a:cubicBezTo>
                    <a:pt x="165" y="55"/>
                    <a:pt x="137" y="110"/>
                    <a:pt x="110" y="192"/>
                  </a:cubicBezTo>
                  <a:cubicBezTo>
                    <a:pt x="55" y="329"/>
                    <a:pt x="28" y="521"/>
                    <a:pt x="1" y="685"/>
                  </a:cubicBezTo>
                  <a:cubicBezTo>
                    <a:pt x="1" y="794"/>
                    <a:pt x="1" y="931"/>
                    <a:pt x="1" y="1041"/>
                  </a:cubicBezTo>
                  <a:cubicBezTo>
                    <a:pt x="28" y="1178"/>
                    <a:pt x="55" y="1287"/>
                    <a:pt x="83" y="1424"/>
                  </a:cubicBezTo>
                  <a:cubicBezTo>
                    <a:pt x="137" y="1561"/>
                    <a:pt x="192" y="1698"/>
                    <a:pt x="274" y="1808"/>
                  </a:cubicBezTo>
                  <a:cubicBezTo>
                    <a:pt x="329" y="1945"/>
                    <a:pt x="411" y="2081"/>
                    <a:pt x="493" y="2191"/>
                  </a:cubicBezTo>
                  <a:cubicBezTo>
                    <a:pt x="822" y="2602"/>
                    <a:pt x="1287" y="2903"/>
                    <a:pt x="1808" y="3040"/>
                  </a:cubicBezTo>
                  <a:cubicBezTo>
                    <a:pt x="1972" y="3095"/>
                    <a:pt x="2136" y="3122"/>
                    <a:pt x="2328" y="3122"/>
                  </a:cubicBezTo>
                  <a:cubicBezTo>
                    <a:pt x="2383" y="3122"/>
                    <a:pt x="2465" y="3095"/>
                    <a:pt x="2520" y="3095"/>
                  </a:cubicBezTo>
                  <a:lnTo>
                    <a:pt x="2410" y="2930"/>
                  </a:lnTo>
                  <a:cubicBezTo>
                    <a:pt x="2328" y="2875"/>
                    <a:pt x="2218" y="2739"/>
                    <a:pt x="2081" y="2602"/>
                  </a:cubicBezTo>
                  <a:lnTo>
                    <a:pt x="1671" y="2136"/>
                  </a:lnTo>
                  <a:lnTo>
                    <a:pt x="1452" y="1862"/>
                  </a:lnTo>
                  <a:cubicBezTo>
                    <a:pt x="1397" y="1780"/>
                    <a:pt x="1315" y="1698"/>
                    <a:pt x="1233" y="1616"/>
                  </a:cubicBezTo>
                  <a:cubicBezTo>
                    <a:pt x="1178" y="1534"/>
                    <a:pt x="1123" y="1424"/>
                    <a:pt x="1041" y="1342"/>
                  </a:cubicBezTo>
                  <a:cubicBezTo>
                    <a:pt x="986" y="1260"/>
                    <a:pt x="931" y="1178"/>
                    <a:pt x="849" y="1096"/>
                  </a:cubicBezTo>
                  <a:cubicBezTo>
                    <a:pt x="795" y="1014"/>
                    <a:pt x="740" y="904"/>
                    <a:pt x="685" y="822"/>
                  </a:cubicBezTo>
                  <a:cubicBezTo>
                    <a:pt x="630" y="740"/>
                    <a:pt x="576" y="658"/>
                    <a:pt x="548" y="575"/>
                  </a:cubicBezTo>
                  <a:cubicBezTo>
                    <a:pt x="493" y="493"/>
                    <a:pt x="439" y="411"/>
                    <a:pt x="411" y="356"/>
                  </a:cubicBezTo>
                  <a:cubicBezTo>
                    <a:pt x="356" y="274"/>
                    <a:pt x="329" y="219"/>
                    <a:pt x="302" y="165"/>
                  </a:cubicBezTo>
                  <a:cubicBezTo>
                    <a:pt x="274" y="110"/>
                    <a:pt x="220" y="55"/>
                    <a:pt x="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54"/>
            <p:cNvSpPr/>
            <p:nvPr/>
          </p:nvSpPr>
          <p:spPr>
            <a:xfrm>
              <a:off x="4112875" y="265500"/>
              <a:ext cx="99975" cy="60950"/>
            </a:xfrm>
            <a:custGeom>
              <a:rect b="b" l="l" r="r" t="t"/>
              <a:pathLst>
                <a:path extrusionOk="0" h="2438" w="3999">
                  <a:moveTo>
                    <a:pt x="2821" y="0"/>
                  </a:moveTo>
                  <a:cubicBezTo>
                    <a:pt x="2657" y="0"/>
                    <a:pt x="2520" y="28"/>
                    <a:pt x="2383" y="55"/>
                  </a:cubicBezTo>
                  <a:cubicBezTo>
                    <a:pt x="2219" y="82"/>
                    <a:pt x="2054" y="137"/>
                    <a:pt x="1917" y="192"/>
                  </a:cubicBezTo>
                  <a:lnTo>
                    <a:pt x="1698" y="274"/>
                  </a:lnTo>
                  <a:lnTo>
                    <a:pt x="1479" y="411"/>
                  </a:lnTo>
                  <a:cubicBezTo>
                    <a:pt x="1315" y="493"/>
                    <a:pt x="1205" y="575"/>
                    <a:pt x="1069" y="685"/>
                  </a:cubicBezTo>
                  <a:cubicBezTo>
                    <a:pt x="1014" y="740"/>
                    <a:pt x="932" y="794"/>
                    <a:pt x="877" y="849"/>
                  </a:cubicBezTo>
                  <a:cubicBezTo>
                    <a:pt x="822" y="904"/>
                    <a:pt x="767" y="959"/>
                    <a:pt x="713" y="1013"/>
                  </a:cubicBezTo>
                  <a:cubicBezTo>
                    <a:pt x="630" y="1123"/>
                    <a:pt x="548" y="1232"/>
                    <a:pt x="466" y="1342"/>
                  </a:cubicBezTo>
                  <a:cubicBezTo>
                    <a:pt x="384" y="1451"/>
                    <a:pt x="302" y="1561"/>
                    <a:pt x="247" y="1698"/>
                  </a:cubicBezTo>
                  <a:cubicBezTo>
                    <a:pt x="192" y="1780"/>
                    <a:pt x="165" y="1890"/>
                    <a:pt x="138" y="1999"/>
                  </a:cubicBezTo>
                  <a:cubicBezTo>
                    <a:pt x="83" y="2054"/>
                    <a:pt x="55" y="2136"/>
                    <a:pt x="28" y="2218"/>
                  </a:cubicBezTo>
                  <a:cubicBezTo>
                    <a:pt x="1" y="2300"/>
                    <a:pt x="1" y="2355"/>
                    <a:pt x="1" y="2437"/>
                  </a:cubicBezTo>
                  <a:lnTo>
                    <a:pt x="192" y="2300"/>
                  </a:lnTo>
                  <a:cubicBezTo>
                    <a:pt x="302" y="2218"/>
                    <a:pt x="439" y="2081"/>
                    <a:pt x="603" y="1944"/>
                  </a:cubicBezTo>
                  <a:lnTo>
                    <a:pt x="877" y="1725"/>
                  </a:lnTo>
                  <a:cubicBezTo>
                    <a:pt x="986" y="1643"/>
                    <a:pt x="1069" y="1561"/>
                    <a:pt x="1178" y="1479"/>
                  </a:cubicBezTo>
                  <a:cubicBezTo>
                    <a:pt x="1315" y="1424"/>
                    <a:pt x="1424" y="1315"/>
                    <a:pt x="1534" y="1260"/>
                  </a:cubicBezTo>
                  <a:cubicBezTo>
                    <a:pt x="1644" y="1178"/>
                    <a:pt x="1753" y="1096"/>
                    <a:pt x="1863" y="1041"/>
                  </a:cubicBezTo>
                  <a:cubicBezTo>
                    <a:pt x="1945" y="1013"/>
                    <a:pt x="1999" y="959"/>
                    <a:pt x="2054" y="931"/>
                  </a:cubicBezTo>
                  <a:lnTo>
                    <a:pt x="2219" y="849"/>
                  </a:lnTo>
                  <a:cubicBezTo>
                    <a:pt x="2328" y="794"/>
                    <a:pt x="2465" y="740"/>
                    <a:pt x="2574" y="685"/>
                  </a:cubicBezTo>
                  <a:cubicBezTo>
                    <a:pt x="2684" y="630"/>
                    <a:pt x="2794" y="575"/>
                    <a:pt x="2903" y="548"/>
                  </a:cubicBezTo>
                  <a:cubicBezTo>
                    <a:pt x="3013" y="493"/>
                    <a:pt x="3149" y="466"/>
                    <a:pt x="3259" y="438"/>
                  </a:cubicBezTo>
                  <a:cubicBezTo>
                    <a:pt x="3369" y="411"/>
                    <a:pt x="3451" y="384"/>
                    <a:pt x="3560" y="356"/>
                  </a:cubicBezTo>
                  <a:cubicBezTo>
                    <a:pt x="3615" y="329"/>
                    <a:pt x="3697" y="329"/>
                    <a:pt x="3779" y="301"/>
                  </a:cubicBezTo>
                  <a:cubicBezTo>
                    <a:pt x="3861" y="274"/>
                    <a:pt x="3916" y="247"/>
                    <a:pt x="3998" y="219"/>
                  </a:cubicBezTo>
                  <a:cubicBezTo>
                    <a:pt x="3998" y="219"/>
                    <a:pt x="3916" y="192"/>
                    <a:pt x="3779" y="137"/>
                  </a:cubicBezTo>
                  <a:cubicBezTo>
                    <a:pt x="3724" y="137"/>
                    <a:pt x="3642" y="110"/>
                    <a:pt x="3560" y="82"/>
                  </a:cubicBezTo>
                  <a:cubicBezTo>
                    <a:pt x="3423" y="55"/>
                    <a:pt x="3314" y="28"/>
                    <a:pt x="3204" y="28"/>
                  </a:cubicBezTo>
                  <a:lnTo>
                    <a:pt x="30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54"/>
            <p:cNvSpPr/>
            <p:nvPr/>
          </p:nvSpPr>
          <p:spPr>
            <a:xfrm>
              <a:off x="4125200" y="301775"/>
              <a:ext cx="77375" cy="48625"/>
            </a:xfrm>
            <a:custGeom>
              <a:rect b="b" l="l" r="r" t="t"/>
              <a:pathLst>
                <a:path extrusionOk="0" h="1945" w="3095">
                  <a:moveTo>
                    <a:pt x="2164" y="0"/>
                  </a:moveTo>
                  <a:cubicBezTo>
                    <a:pt x="2054" y="0"/>
                    <a:pt x="1945" y="28"/>
                    <a:pt x="1835" y="55"/>
                  </a:cubicBezTo>
                  <a:cubicBezTo>
                    <a:pt x="1698" y="55"/>
                    <a:pt x="1589" y="110"/>
                    <a:pt x="1452" y="137"/>
                  </a:cubicBezTo>
                  <a:lnTo>
                    <a:pt x="1287" y="220"/>
                  </a:lnTo>
                  <a:cubicBezTo>
                    <a:pt x="1233" y="247"/>
                    <a:pt x="1178" y="274"/>
                    <a:pt x="1123" y="302"/>
                  </a:cubicBezTo>
                  <a:cubicBezTo>
                    <a:pt x="986" y="384"/>
                    <a:pt x="904" y="466"/>
                    <a:pt x="795" y="548"/>
                  </a:cubicBezTo>
                  <a:cubicBezTo>
                    <a:pt x="712" y="603"/>
                    <a:pt x="603" y="685"/>
                    <a:pt x="521" y="795"/>
                  </a:cubicBezTo>
                  <a:cubicBezTo>
                    <a:pt x="439" y="877"/>
                    <a:pt x="384" y="959"/>
                    <a:pt x="329" y="1068"/>
                  </a:cubicBezTo>
                  <a:cubicBezTo>
                    <a:pt x="165" y="1287"/>
                    <a:pt x="83" y="1506"/>
                    <a:pt x="28" y="1753"/>
                  </a:cubicBezTo>
                  <a:cubicBezTo>
                    <a:pt x="1" y="1808"/>
                    <a:pt x="1" y="1890"/>
                    <a:pt x="1" y="1945"/>
                  </a:cubicBezTo>
                  <a:lnTo>
                    <a:pt x="466" y="1561"/>
                  </a:lnTo>
                  <a:lnTo>
                    <a:pt x="685" y="1397"/>
                  </a:lnTo>
                  <a:cubicBezTo>
                    <a:pt x="767" y="1342"/>
                    <a:pt x="849" y="1287"/>
                    <a:pt x="931" y="1233"/>
                  </a:cubicBezTo>
                  <a:lnTo>
                    <a:pt x="1178" y="1068"/>
                  </a:lnTo>
                  <a:cubicBezTo>
                    <a:pt x="1260" y="1014"/>
                    <a:pt x="1342" y="931"/>
                    <a:pt x="1452" y="904"/>
                  </a:cubicBezTo>
                  <a:lnTo>
                    <a:pt x="1589" y="822"/>
                  </a:lnTo>
                  <a:lnTo>
                    <a:pt x="1726" y="740"/>
                  </a:lnTo>
                  <a:cubicBezTo>
                    <a:pt x="1808" y="685"/>
                    <a:pt x="1917" y="658"/>
                    <a:pt x="1999" y="603"/>
                  </a:cubicBezTo>
                  <a:cubicBezTo>
                    <a:pt x="2081" y="575"/>
                    <a:pt x="2164" y="548"/>
                    <a:pt x="2273" y="493"/>
                  </a:cubicBezTo>
                  <a:cubicBezTo>
                    <a:pt x="2328" y="466"/>
                    <a:pt x="2437" y="439"/>
                    <a:pt x="2520" y="411"/>
                  </a:cubicBezTo>
                  <a:cubicBezTo>
                    <a:pt x="2602" y="384"/>
                    <a:pt x="2656" y="356"/>
                    <a:pt x="2739" y="329"/>
                  </a:cubicBezTo>
                  <a:cubicBezTo>
                    <a:pt x="2793" y="329"/>
                    <a:pt x="2876" y="274"/>
                    <a:pt x="2930" y="274"/>
                  </a:cubicBezTo>
                  <a:cubicBezTo>
                    <a:pt x="2985" y="274"/>
                    <a:pt x="3040" y="247"/>
                    <a:pt x="3095" y="220"/>
                  </a:cubicBezTo>
                  <a:cubicBezTo>
                    <a:pt x="3095" y="220"/>
                    <a:pt x="3040" y="192"/>
                    <a:pt x="2930" y="137"/>
                  </a:cubicBezTo>
                  <a:cubicBezTo>
                    <a:pt x="2848" y="110"/>
                    <a:pt x="2793" y="83"/>
                    <a:pt x="2739" y="83"/>
                  </a:cubicBezTo>
                  <a:cubicBezTo>
                    <a:pt x="2656" y="55"/>
                    <a:pt x="2574" y="28"/>
                    <a:pt x="2492" y="28"/>
                  </a:cubicBezTo>
                  <a:cubicBezTo>
                    <a:pt x="2383" y="0"/>
                    <a:pt x="2273" y="0"/>
                    <a:pt x="21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54"/>
            <p:cNvSpPr/>
            <p:nvPr/>
          </p:nvSpPr>
          <p:spPr>
            <a:xfrm>
              <a:off x="3166175" y="586550"/>
              <a:ext cx="41100" cy="128025"/>
            </a:xfrm>
            <a:custGeom>
              <a:rect b="b" l="l" r="r" t="t"/>
              <a:pathLst>
                <a:path extrusionOk="0" h="5121" w="1644">
                  <a:moveTo>
                    <a:pt x="1643" y="0"/>
                  </a:moveTo>
                  <a:lnTo>
                    <a:pt x="1643" y="0"/>
                  </a:lnTo>
                  <a:cubicBezTo>
                    <a:pt x="1561" y="28"/>
                    <a:pt x="1507" y="82"/>
                    <a:pt x="1424" y="137"/>
                  </a:cubicBezTo>
                  <a:cubicBezTo>
                    <a:pt x="1342" y="164"/>
                    <a:pt x="1260" y="219"/>
                    <a:pt x="1178" y="301"/>
                  </a:cubicBezTo>
                  <a:cubicBezTo>
                    <a:pt x="1096" y="356"/>
                    <a:pt x="986" y="438"/>
                    <a:pt x="904" y="548"/>
                  </a:cubicBezTo>
                  <a:lnTo>
                    <a:pt x="740" y="685"/>
                  </a:lnTo>
                  <a:cubicBezTo>
                    <a:pt x="712" y="739"/>
                    <a:pt x="658" y="822"/>
                    <a:pt x="603" y="876"/>
                  </a:cubicBezTo>
                  <a:cubicBezTo>
                    <a:pt x="521" y="1013"/>
                    <a:pt x="411" y="1150"/>
                    <a:pt x="357" y="1314"/>
                  </a:cubicBezTo>
                  <a:cubicBezTo>
                    <a:pt x="274" y="1451"/>
                    <a:pt x="220" y="1616"/>
                    <a:pt x="165" y="1807"/>
                  </a:cubicBezTo>
                  <a:cubicBezTo>
                    <a:pt x="137" y="1889"/>
                    <a:pt x="110" y="1972"/>
                    <a:pt x="83" y="2081"/>
                  </a:cubicBezTo>
                  <a:cubicBezTo>
                    <a:pt x="55" y="2163"/>
                    <a:pt x="28" y="2245"/>
                    <a:pt x="28" y="2355"/>
                  </a:cubicBezTo>
                  <a:cubicBezTo>
                    <a:pt x="1" y="2519"/>
                    <a:pt x="1" y="2711"/>
                    <a:pt x="1" y="2903"/>
                  </a:cubicBezTo>
                  <a:cubicBezTo>
                    <a:pt x="1" y="2985"/>
                    <a:pt x="1" y="3094"/>
                    <a:pt x="1" y="3176"/>
                  </a:cubicBezTo>
                  <a:cubicBezTo>
                    <a:pt x="1" y="3286"/>
                    <a:pt x="1" y="3368"/>
                    <a:pt x="28" y="3450"/>
                  </a:cubicBezTo>
                  <a:cubicBezTo>
                    <a:pt x="55" y="3614"/>
                    <a:pt x="83" y="3779"/>
                    <a:pt x="137" y="3916"/>
                  </a:cubicBezTo>
                  <a:cubicBezTo>
                    <a:pt x="192" y="4080"/>
                    <a:pt x="247" y="4217"/>
                    <a:pt x="302" y="4354"/>
                  </a:cubicBezTo>
                  <a:cubicBezTo>
                    <a:pt x="357" y="4463"/>
                    <a:pt x="411" y="4573"/>
                    <a:pt x="466" y="4682"/>
                  </a:cubicBezTo>
                  <a:cubicBezTo>
                    <a:pt x="521" y="4765"/>
                    <a:pt x="576" y="4847"/>
                    <a:pt x="630" y="4929"/>
                  </a:cubicBezTo>
                  <a:cubicBezTo>
                    <a:pt x="685" y="4984"/>
                    <a:pt x="740" y="5066"/>
                    <a:pt x="795" y="5120"/>
                  </a:cubicBezTo>
                  <a:cubicBezTo>
                    <a:pt x="795" y="5120"/>
                    <a:pt x="795" y="5038"/>
                    <a:pt x="767" y="4874"/>
                  </a:cubicBezTo>
                  <a:cubicBezTo>
                    <a:pt x="740" y="4710"/>
                    <a:pt x="740" y="4491"/>
                    <a:pt x="740" y="4244"/>
                  </a:cubicBezTo>
                  <a:lnTo>
                    <a:pt x="740" y="3834"/>
                  </a:lnTo>
                  <a:cubicBezTo>
                    <a:pt x="740" y="3697"/>
                    <a:pt x="740" y="3560"/>
                    <a:pt x="740" y="3395"/>
                  </a:cubicBezTo>
                  <a:cubicBezTo>
                    <a:pt x="767" y="3259"/>
                    <a:pt x="767" y="3094"/>
                    <a:pt x="767" y="2930"/>
                  </a:cubicBezTo>
                  <a:cubicBezTo>
                    <a:pt x="795" y="2793"/>
                    <a:pt x="795" y="2629"/>
                    <a:pt x="849" y="2492"/>
                  </a:cubicBezTo>
                  <a:cubicBezTo>
                    <a:pt x="849" y="2410"/>
                    <a:pt x="849" y="2328"/>
                    <a:pt x="877" y="2245"/>
                  </a:cubicBezTo>
                  <a:cubicBezTo>
                    <a:pt x="877" y="2191"/>
                    <a:pt x="904" y="2109"/>
                    <a:pt x="932" y="2026"/>
                  </a:cubicBezTo>
                  <a:cubicBezTo>
                    <a:pt x="932" y="1862"/>
                    <a:pt x="986" y="1725"/>
                    <a:pt x="1041" y="1588"/>
                  </a:cubicBezTo>
                  <a:cubicBezTo>
                    <a:pt x="1068" y="1451"/>
                    <a:pt x="1123" y="1314"/>
                    <a:pt x="1151" y="1178"/>
                  </a:cubicBezTo>
                  <a:cubicBezTo>
                    <a:pt x="1205" y="1041"/>
                    <a:pt x="1260" y="931"/>
                    <a:pt x="1315" y="822"/>
                  </a:cubicBezTo>
                  <a:cubicBezTo>
                    <a:pt x="1342" y="685"/>
                    <a:pt x="1397" y="575"/>
                    <a:pt x="1424" y="493"/>
                  </a:cubicBezTo>
                  <a:cubicBezTo>
                    <a:pt x="1479" y="383"/>
                    <a:pt x="1534" y="301"/>
                    <a:pt x="1561" y="247"/>
                  </a:cubicBezTo>
                  <a:cubicBezTo>
                    <a:pt x="1616" y="110"/>
                    <a:pt x="1643" y="0"/>
                    <a:pt x="16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54"/>
            <p:cNvSpPr/>
            <p:nvPr/>
          </p:nvSpPr>
          <p:spPr>
            <a:xfrm>
              <a:off x="3199025" y="620775"/>
              <a:ext cx="33575" cy="99950"/>
            </a:xfrm>
            <a:custGeom>
              <a:rect b="b" l="l" r="r" t="t"/>
              <a:pathLst>
                <a:path extrusionOk="0" h="3998" w="1343">
                  <a:moveTo>
                    <a:pt x="1343" y="0"/>
                  </a:moveTo>
                  <a:cubicBezTo>
                    <a:pt x="1343" y="0"/>
                    <a:pt x="1288" y="28"/>
                    <a:pt x="1178" y="82"/>
                  </a:cubicBezTo>
                  <a:cubicBezTo>
                    <a:pt x="1124" y="110"/>
                    <a:pt x="1041" y="165"/>
                    <a:pt x="987" y="219"/>
                  </a:cubicBezTo>
                  <a:cubicBezTo>
                    <a:pt x="904" y="274"/>
                    <a:pt x="822" y="329"/>
                    <a:pt x="740" y="411"/>
                  </a:cubicBezTo>
                  <a:cubicBezTo>
                    <a:pt x="658" y="466"/>
                    <a:pt x="576" y="575"/>
                    <a:pt x="521" y="657"/>
                  </a:cubicBezTo>
                  <a:cubicBezTo>
                    <a:pt x="439" y="767"/>
                    <a:pt x="357" y="876"/>
                    <a:pt x="302" y="1013"/>
                  </a:cubicBezTo>
                  <a:cubicBezTo>
                    <a:pt x="220" y="1123"/>
                    <a:pt x="165" y="1260"/>
                    <a:pt x="138" y="1397"/>
                  </a:cubicBezTo>
                  <a:cubicBezTo>
                    <a:pt x="110" y="1479"/>
                    <a:pt x="83" y="1534"/>
                    <a:pt x="56" y="1616"/>
                  </a:cubicBezTo>
                  <a:cubicBezTo>
                    <a:pt x="56" y="1698"/>
                    <a:pt x="28" y="1753"/>
                    <a:pt x="28" y="1835"/>
                  </a:cubicBezTo>
                  <a:cubicBezTo>
                    <a:pt x="1" y="1972"/>
                    <a:pt x="1" y="2136"/>
                    <a:pt x="1" y="2273"/>
                  </a:cubicBezTo>
                  <a:cubicBezTo>
                    <a:pt x="1" y="2410"/>
                    <a:pt x="1" y="2547"/>
                    <a:pt x="28" y="2684"/>
                  </a:cubicBezTo>
                  <a:cubicBezTo>
                    <a:pt x="56" y="2821"/>
                    <a:pt x="83" y="2957"/>
                    <a:pt x="138" y="3067"/>
                  </a:cubicBezTo>
                  <a:cubicBezTo>
                    <a:pt x="165" y="3176"/>
                    <a:pt x="220" y="3286"/>
                    <a:pt x="275" y="3396"/>
                  </a:cubicBezTo>
                  <a:cubicBezTo>
                    <a:pt x="329" y="3560"/>
                    <a:pt x="439" y="3697"/>
                    <a:pt x="549" y="3834"/>
                  </a:cubicBezTo>
                  <a:cubicBezTo>
                    <a:pt x="576" y="3888"/>
                    <a:pt x="631" y="3943"/>
                    <a:pt x="685" y="3998"/>
                  </a:cubicBezTo>
                  <a:cubicBezTo>
                    <a:pt x="685" y="3998"/>
                    <a:pt x="685" y="3724"/>
                    <a:pt x="713" y="3286"/>
                  </a:cubicBezTo>
                  <a:lnTo>
                    <a:pt x="713" y="2957"/>
                  </a:lnTo>
                  <a:cubicBezTo>
                    <a:pt x="713" y="2848"/>
                    <a:pt x="685" y="2738"/>
                    <a:pt x="713" y="2629"/>
                  </a:cubicBezTo>
                  <a:cubicBezTo>
                    <a:pt x="740" y="2519"/>
                    <a:pt x="713" y="2382"/>
                    <a:pt x="740" y="2273"/>
                  </a:cubicBezTo>
                  <a:cubicBezTo>
                    <a:pt x="768" y="2191"/>
                    <a:pt x="768" y="2054"/>
                    <a:pt x="795" y="1944"/>
                  </a:cubicBezTo>
                  <a:cubicBezTo>
                    <a:pt x="822" y="1890"/>
                    <a:pt x="795" y="1835"/>
                    <a:pt x="822" y="1753"/>
                  </a:cubicBezTo>
                  <a:cubicBezTo>
                    <a:pt x="822" y="1698"/>
                    <a:pt x="850" y="1643"/>
                    <a:pt x="850" y="1588"/>
                  </a:cubicBezTo>
                  <a:cubicBezTo>
                    <a:pt x="877" y="1479"/>
                    <a:pt x="904" y="1369"/>
                    <a:pt x="932" y="1260"/>
                  </a:cubicBezTo>
                  <a:cubicBezTo>
                    <a:pt x="959" y="1150"/>
                    <a:pt x="987" y="1041"/>
                    <a:pt x="1014" y="931"/>
                  </a:cubicBezTo>
                  <a:cubicBezTo>
                    <a:pt x="1041" y="849"/>
                    <a:pt x="1069" y="740"/>
                    <a:pt x="1124" y="657"/>
                  </a:cubicBezTo>
                  <a:cubicBezTo>
                    <a:pt x="1151" y="548"/>
                    <a:pt x="1178" y="466"/>
                    <a:pt x="1206" y="384"/>
                  </a:cubicBezTo>
                  <a:cubicBezTo>
                    <a:pt x="1233" y="329"/>
                    <a:pt x="1260" y="247"/>
                    <a:pt x="1288" y="192"/>
                  </a:cubicBezTo>
                  <a:cubicBezTo>
                    <a:pt x="1343" y="82"/>
                    <a:pt x="1343" y="0"/>
                    <a:pt x="1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54"/>
            <p:cNvSpPr/>
            <p:nvPr/>
          </p:nvSpPr>
          <p:spPr>
            <a:xfrm>
              <a:off x="3213400" y="804225"/>
              <a:ext cx="180750" cy="232075"/>
            </a:xfrm>
            <a:custGeom>
              <a:rect b="b" l="l" r="r" t="t"/>
              <a:pathLst>
                <a:path extrusionOk="0" fill="none" h="9283" w="7230">
                  <a:moveTo>
                    <a:pt x="7229" y="4628"/>
                  </a:moveTo>
                  <a:cubicBezTo>
                    <a:pt x="7229" y="7202"/>
                    <a:pt x="5614" y="9283"/>
                    <a:pt x="3615" y="9283"/>
                  </a:cubicBezTo>
                  <a:cubicBezTo>
                    <a:pt x="1616" y="9283"/>
                    <a:pt x="1" y="7202"/>
                    <a:pt x="1" y="4628"/>
                  </a:cubicBezTo>
                  <a:cubicBezTo>
                    <a:pt x="1" y="2054"/>
                    <a:pt x="1616" y="0"/>
                    <a:pt x="3588" y="0"/>
                  </a:cubicBezTo>
                  <a:cubicBezTo>
                    <a:pt x="5559" y="0"/>
                    <a:pt x="7229" y="2054"/>
                    <a:pt x="7229" y="4628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5750">
              <a:solidFill>
                <a:srgbClr val="C95053"/>
              </a:solidFill>
              <a:prstDash val="solid"/>
              <a:miter lim="2738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54"/>
            <p:cNvSpPr/>
            <p:nvPr/>
          </p:nvSpPr>
          <p:spPr>
            <a:xfrm>
              <a:off x="3511175" y="794650"/>
              <a:ext cx="223875" cy="251250"/>
            </a:xfrm>
            <a:custGeom>
              <a:rect b="b" l="l" r="r" t="t"/>
              <a:pathLst>
                <a:path extrusionOk="0" fill="none" h="10050" w="8955">
                  <a:moveTo>
                    <a:pt x="8954" y="5011"/>
                  </a:moveTo>
                  <a:cubicBezTo>
                    <a:pt x="8954" y="7804"/>
                    <a:pt x="6955" y="10049"/>
                    <a:pt x="4464" y="10049"/>
                  </a:cubicBezTo>
                  <a:cubicBezTo>
                    <a:pt x="1999" y="10049"/>
                    <a:pt x="1" y="7804"/>
                    <a:pt x="1" y="5011"/>
                  </a:cubicBezTo>
                  <a:cubicBezTo>
                    <a:pt x="1" y="2245"/>
                    <a:pt x="1999" y="0"/>
                    <a:pt x="4491" y="0"/>
                  </a:cubicBezTo>
                  <a:cubicBezTo>
                    <a:pt x="6955" y="0"/>
                    <a:pt x="8954" y="2245"/>
                    <a:pt x="8954" y="501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5750">
              <a:solidFill>
                <a:srgbClr val="C95053"/>
              </a:solidFill>
              <a:prstDash val="solid"/>
              <a:miter lim="2738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54"/>
            <p:cNvSpPr/>
            <p:nvPr/>
          </p:nvSpPr>
          <p:spPr>
            <a:xfrm>
              <a:off x="3388650" y="908275"/>
              <a:ext cx="128725" cy="51375"/>
            </a:xfrm>
            <a:custGeom>
              <a:rect b="b" l="l" r="r" t="t"/>
              <a:pathLst>
                <a:path extrusionOk="0" fill="none" h="2055" w="5149">
                  <a:moveTo>
                    <a:pt x="0" y="2054"/>
                  </a:moveTo>
                  <a:cubicBezTo>
                    <a:pt x="712" y="767"/>
                    <a:pt x="3012" y="0"/>
                    <a:pt x="5148" y="2054"/>
                  </a:cubicBezTo>
                </a:path>
              </a:pathLst>
            </a:custGeom>
            <a:solidFill>
              <a:schemeClr val="lt2"/>
            </a:solidFill>
            <a:ln cap="flat" cmpd="sng" w="15750">
              <a:solidFill>
                <a:srgbClr val="C95053"/>
              </a:solidFill>
              <a:prstDash val="solid"/>
              <a:miter lim="2738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54"/>
            <p:cNvSpPr/>
            <p:nvPr/>
          </p:nvSpPr>
          <p:spPr>
            <a:xfrm>
              <a:off x="3735025" y="877475"/>
              <a:ext cx="228650" cy="42450"/>
            </a:xfrm>
            <a:custGeom>
              <a:rect b="b" l="l" r="r" t="t"/>
              <a:pathLst>
                <a:path extrusionOk="0" fill="none" h="1698" w="9146">
                  <a:moveTo>
                    <a:pt x="0" y="1698"/>
                  </a:moveTo>
                  <a:lnTo>
                    <a:pt x="2328" y="1698"/>
                  </a:lnTo>
                  <a:lnTo>
                    <a:pt x="9146" y="0"/>
                  </a:lnTo>
                </a:path>
              </a:pathLst>
            </a:custGeom>
            <a:solidFill>
              <a:schemeClr val="lt2"/>
            </a:solidFill>
            <a:ln cap="flat" cmpd="sng" w="15750">
              <a:solidFill>
                <a:srgbClr val="C95053"/>
              </a:solidFill>
              <a:prstDash val="solid"/>
              <a:miter lim="2738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54"/>
            <p:cNvSpPr/>
            <p:nvPr/>
          </p:nvSpPr>
          <p:spPr>
            <a:xfrm>
              <a:off x="3904775" y="840150"/>
              <a:ext cx="199425" cy="225000"/>
            </a:xfrm>
            <a:custGeom>
              <a:rect b="b" l="l" r="r" t="t"/>
              <a:pathLst>
                <a:path extrusionOk="0" h="9000" w="7977">
                  <a:moveTo>
                    <a:pt x="3875" y="1"/>
                  </a:moveTo>
                  <a:cubicBezTo>
                    <a:pt x="2114" y="1"/>
                    <a:pt x="390" y="1558"/>
                    <a:pt x="1" y="3054"/>
                  </a:cubicBezTo>
                  <a:lnTo>
                    <a:pt x="439" y="8831"/>
                  </a:lnTo>
                  <a:cubicBezTo>
                    <a:pt x="875" y="8946"/>
                    <a:pt x="1292" y="8999"/>
                    <a:pt x="1688" y="8999"/>
                  </a:cubicBezTo>
                  <a:cubicBezTo>
                    <a:pt x="6117" y="8999"/>
                    <a:pt x="7976" y="2349"/>
                    <a:pt x="5614" y="590"/>
                  </a:cubicBezTo>
                  <a:cubicBezTo>
                    <a:pt x="5063" y="176"/>
                    <a:pt x="4467" y="1"/>
                    <a:pt x="3875" y="1"/>
                  </a:cubicBezTo>
                  <a:close/>
                </a:path>
              </a:pathLst>
            </a:custGeom>
            <a:solidFill>
              <a:srgbClr val="F6B7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54"/>
            <p:cNvSpPr/>
            <p:nvPr/>
          </p:nvSpPr>
          <p:spPr>
            <a:xfrm>
              <a:off x="3932300" y="898700"/>
              <a:ext cx="92300" cy="92275"/>
            </a:xfrm>
            <a:custGeom>
              <a:rect b="b" l="l" r="r" t="t"/>
              <a:pathLst>
                <a:path extrusionOk="0" h="3691" w="3692">
                  <a:moveTo>
                    <a:pt x="2925" y="0"/>
                  </a:moveTo>
                  <a:cubicBezTo>
                    <a:pt x="2733" y="0"/>
                    <a:pt x="2514" y="27"/>
                    <a:pt x="2295" y="82"/>
                  </a:cubicBezTo>
                  <a:cubicBezTo>
                    <a:pt x="1884" y="192"/>
                    <a:pt x="1501" y="411"/>
                    <a:pt x="1200" y="685"/>
                  </a:cubicBezTo>
                  <a:cubicBezTo>
                    <a:pt x="871" y="986"/>
                    <a:pt x="625" y="1342"/>
                    <a:pt x="461" y="1725"/>
                  </a:cubicBezTo>
                  <a:cubicBezTo>
                    <a:pt x="269" y="2108"/>
                    <a:pt x="132" y="2492"/>
                    <a:pt x="50" y="2903"/>
                  </a:cubicBezTo>
                  <a:lnTo>
                    <a:pt x="50" y="2957"/>
                  </a:lnTo>
                  <a:cubicBezTo>
                    <a:pt x="1" y="3234"/>
                    <a:pt x="214" y="3405"/>
                    <a:pt x="424" y="3405"/>
                  </a:cubicBezTo>
                  <a:cubicBezTo>
                    <a:pt x="566" y="3405"/>
                    <a:pt x="706" y="3326"/>
                    <a:pt x="762" y="3149"/>
                  </a:cubicBezTo>
                  <a:cubicBezTo>
                    <a:pt x="844" y="2930"/>
                    <a:pt x="1008" y="2766"/>
                    <a:pt x="1200" y="2656"/>
                  </a:cubicBezTo>
                  <a:cubicBezTo>
                    <a:pt x="1360" y="2542"/>
                    <a:pt x="1576" y="2485"/>
                    <a:pt x="1787" y="2485"/>
                  </a:cubicBezTo>
                  <a:cubicBezTo>
                    <a:pt x="1829" y="2485"/>
                    <a:pt x="1871" y="2487"/>
                    <a:pt x="1912" y="2492"/>
                  </a:cubicBezTo>
                  <a:cubicBezTo>
                    <a:pt x="2158" y="2519"/>
                    <a:pt x="2377" y="2629"/>
                    <a:pt x="2569" y="2820"/>
                  </a:cubicBezTo>
                  <a:cubicBezTo>
                    <a:pt x="2733" y="3012"/>
                    <a:pt x="2815" y="3286"/>
                    <a:pt x="2788" y="3532"/>
                  </a:cubicBezTo>
                  <a:cubicBezTo>
                    <a:pt x="2788" y="3635"/>
                    <a:pt x="2866" y="3690"/>
                    <a:pt x="2944" y="3690"/>
                  </a:cubicBezTo>
                  <a:cubicBezTo>
                    <a:pt x="3010" y="3690"/>
                    <a:pt x="3076" y="3649"/>
                    <a:pt x="3089" y="3560"/>
                  </a:cubicBezTo>
                  <a:cubicBezTo>
                    <a:pt x="3116" y="3395"/>
                    <a:pt x="3116" y="3231"/>
                    <a:pt x="3089" y="3067"/>
                  </a:cubicBezTo>
                  <a:cubicBezTo>
                    <a:pt x="3062" y="2875"/>
                    <a:pt x="2980" y="2711"/>
                    <a:pt x="2897" y="2547"/>
                  </a:cubicBezTo>
                  <a:cubicBezTo>
                    <a:pt x="2678" y="2273"/>
                    <a:pt x="2350" y="2054"/>
                    <a:pt x="1994" y="1999"/>
                  </a:cubicBezTo>
                  <a:cubicBezTo>
                    <a:pt x="1864" y="1967"/>
                    <a:pt x="1735" y="1951"/>
                    <a:pt x="1607" y="1951"/>
                  </a:cubicBezTo>
                  <a:cubicBezTo>
                    <a:pt x="1410" y="1951"/>
                    <a:pt x="1218" y="1987"/>
                    <a:pt x="1036" y="2054"/>
                  </a:cubicBezTo>
                  <a:cubicBezTo>
                    <a:pt x="1145" y="1698"/>
                    <a:pt x="1337" y="1369"/>
                    <a:pt x="1556" y="1095"/>
                  </a:cubicBezTo>
                  <a:cubicBezTo>
                    <a:pt x="1775" y="822"/>
                    <a:pt x="2076" y="602"/>
                    <a:pt x="2405" y="493"/>
                  </a:cubicBezTo>
                  <a:cubicBezTo>
                    <a:pt x="2569" y="411"/>
                    <a:pt x="2761" y="383"/>
                    <a:pt x="2925" y="383"/>
                  </a:cubicBezTo>
                  <a:cubicBezTo>
                    <a:pt x="2980" y="370"/>
                    <a:pt x="3027" y="363"/>
                    <a:pt x="3072" y="363"/>
                  </a:cubicBezTo>
                  <a:cubicBezTo>
                    <a:pt x="3116" y="363"/>
                    <a:pt x="3158" y="370"/>
                    <a:pt x="3199" y="383"/>
                  </a:cubicBezTo>
                  <a:cubicBezTo>
                    <a:pt x="3308" y="383"/>
                    <a:pt x="3390" y="383"/>
                    <a:pt x="3472" y="411"/>
                  </a:cubicBezTo>
                  <a:cubicBezTo>
                    <a:pt x="3555" y="411"/>
                    <a:pt x="3637" y="383"/>
                    <a:pt x="3637" y="301"/>
                  </a:cubicBezTo>
                  <a:cubicBezTo>
                    <a:pt x="3691" y="219"/>
                    <a:pt x="3637" y="137"/>
                    <a:pt x="3555" y="110"/>
                  </a:cubicBezTo>
                  <a:cubicBezTo>
                    <a:pt x="3472" y="82"/>
                    <a:pt x="3363" y="55"/>
                    <a:pt x="3253" y="27"/>
                  </a:cubicBezTo>
                  <a:cubicBezTo>
                    <a:pt x="3144" y="27"/>
                    <a:pt x="3034" y="27"/>
                    <a:pt x="2925" y="0"/>
                  </a:cubicBezTo>
                  <a:close/>
                </a:path>
              </a:pathLst>
            </a:custGeom>
            <a:solidFill>
              <a:srgbClr val="DE8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6" name="Google Shape;576;p37"/>
          <p:cNvGrpSpPr/>
          <p:nvPr/>
        </p:nvGrpSpPr>
        <p:grpSpPr>
          <a:xfrm>
            <a:off x="629400" y="294044"/>
            <a:ext cx="7885200" cy="851504"/>
            <a:chOff x="629400" y="309171"/>
            <a:chExt cx="7885200" cy="851504"/>
          </a:xfrm>
        </p:grpSpPr>
        <p:sp>
          <p:nvSpPr>
            <p:cNvPr id="577" name="Google Shape;577;p37"/>
            <p:cNvSpPr/>
            <p:nvPr/>
          </p:nvSpPr>
          <p:spPr>
            <a:xfrm>
              <a:off x="629400" y="431100"/>
              <a:ext cx="7885200" cy="603300"/>
            </a:xfrm>
            <a:prstGeom prst="roundRect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7"/>
            <p:cNvSpPr/>
            <p:nvPr/>
          </p:nvSpPr>
          <p:spPr>
            <a:xfrm>
              <a:off x="2035350" y="913775"/>
              <a:ext cx="246900" cy="2469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7"/>
            <p:cNvSpPr/>
            <p:nvPr/>
          </p:nvSpPr>
          <p:spPr>
            <a:xfrm>
              <a:off x="7800500" y="309171"/>
              <a:ext cx="246900" cy="2469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0" name="Google Shape;580;p37"/>
          <p:cNvSpPr txBox="1"/>
          <p:nvPr>
            <p:ph idx="21" type="title"/>
          </p:nvPr>
        </p:nvSpPr>
        <p:spPr>
          <a:xfrm>
            <a:off x="722376" y="441044"/>
            <a:ext cx="7725000" cy="58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Important Rules for Today</a:t>
            </a:r>
            <a:endParaRPr/>
          </a:p>
        </p:txBody>
      </p:sp>
      <p:grpSp>
        <p:nvGrpSpPr>
          <p:cNvPr id="581" name="Google Shape;581;p37"/>
          <p:cNvGrpSpPr/>
          <p:nvPr/>
        </p:nvGrpSpPr>
        <p:grpSpPr>
          <a:xfrm>
            <a:off x="6022175" y="1215004"/>
            <a:ext cx="671418" cy="621900"/>
            <a:chOff x="6022175" y="1215004"/>
            <a:chExt cx="671418" cy="621900"/>
          </a:xfrm>
        </p:grpSpPr>
        <p:sp>
          <p:nvSpPr>
            <p:cNvPr id="582" name="Google Shape;582;p37"/>
            <p:cNvSpPr/>
            <p:nvPr/>
          </p:nvSpPr>
          <p:spPr>
            <a:xfrm>
              <a:off x="6071693" y="1215004"/>
              <a:ext cx="621900" cy="6219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7"/>
            <p:cNvSpPr/>
            <p:nvPr/>
          </p:nvSpPr>
          <p:spPr>
            <a:xfrm>
              <a:off x="6022175" y="1572750"/>
              <a:ext cx="165600" cy="1656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4" name="Google Shape;584;p37"/>
          <p:cNvGrpSpPr/>
          <p:nvPr/>
        </p:nvGrpSpPr>
        <p:grpSpPr>
          <a:xfrm>
            <a:off x="3401089" y="1215004"/>
            <a:ext cx="636061" cy="621900"/>
            <a:chOff x="3401089" y="1215004"/>
            <a:chExt cx="636061" cy="621900"/>
          </a:xfrm>
        </p:grpSpPr>
        <p:sp>
          <p:nvSpPr>
            <p:cNvPr id="585" name="Google Shape;585;p37"/>
            <p:cNvSpPr/>
            <p:nvPr/>
          </p:nvSpPr>
          <p:spPr>
            <a:xfrm>
              <a:off x="3401089" y="1215004"/>
              <a:ext cx="621900" cy="6219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7"/>
            <p:cNvSpPr/>
            <p:nvPr/>
          </p:nvSpPr>
          <p:spPr>
            <a:xfrm>
              <a:off x="3871550" y="1260938"/>
              <a:ext cx="165600" cy="1656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7" name="Google Shape;587;p37"/>
          <p:cNvGrpSpPr/>
          <p:nvPr/>
        </p:nvGrpSpPr>
        <p:grpSpPr>
          <a:xfrm>
            <a:off x="675514" y="1215004"/>
            <a:ext cx="621911" cy="621900"/>
            <a:chOff x="675514" y="1215004"/>
            <a:chExt cx="621911" cy="621900"/>
          </a:xfrm>
        </p:grpSpPr>
        <p:sp>
          <p:nvSpPr>
            <p:cNvPr id="588" name="Google Shape;588;p37"/>
            <p:cNvSpPr/>
            <p:nvPr/>
          </p:nvSpPr>
          <p:spPr>
            <a:xfrm>
              <a:off x="675514" y="1215004"/>
              <a:ext cx="621900" cy="6219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7"/>
            <p:cNvSpPr/>
            <p:nvPr/>
          </p:nvSpPr>
          <p:spPr>
            <a:xfrm>
              <a:off x="1131825" y="1647200"/>
              <a:ext cx="165600" cy="1656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0" name="Google Shape;590;p37"/>
          <p:cNvGrpSpPr/>
          <p:nvPr/>
        </p:nvGrpSpPr>
        <p:grpSpPr>
          <a:xfrm>
            <a:off x="3408164" y="3055854"/>
            <a:ext cx="621900" cy="621900"/>
            <a:chOff x="675514" y="3018454"/>
            <a:chExt cx="621900" cy="621900"/>
          </a:xfrm>
        </p:grpSpPr>
        <p:sp>
          <p:nvSpPr>
            <p:cNvPr id="591" name="Google Shape;591;p37"/>
            <p:cNvSpPr/>
            <p:nvPr/>
          </p:nvSpPr>
          <p:spPr>
            <a:xfrm>
              <a:off x="675514" y="3018454"/>
              <a:ext cx="621900" cy="6219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7"/>
            <p:cNvSpPr/>
            <p:nvPr/>
          </p:nvSpPr>
          <p:spPr>
            <a:xfrm>
              <a:off x="675525" y="3033888"/>
              <a:ext cx="165600" cy="1656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3" name="Google Shape;593;p37"/>
          <p:cNvSpPr txBox="1"/>
          <p:nvPr>
            <p:ph idx="15" type="subTitle"/>
          </p:nvPr>
        </p:nvSpPr>
        <p:spPr>
          <a:xfrm>
            <a:off x="717550" y="1891950"/>
            <a:ext cx="2395500" cy="3801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No Personal Stories</a:t>
            </a:r>
            <a:endParaRPr sz="1700"/>
          </a:p>
        </p:txBody>
      </p:sp>
      <p:sp>
        <p:nvSpPr>
          <p:cNvPr id="594" name="Google Shape;594;p37"/>
          <p:cNvSpPr txBox="1"/>
          <p:nvPr>
            <p:ph type="title"/>
          </p:nvPr>
        </p:nvSpPr>
        <p:spPr>
          <a:xfrm>
            <a:off x="742019" y="1275100"/>
            <a:ext cx="471600" cy="4428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595" name="Google Shape;595;p37"/>
          <p:cNvSpPr txBox="1"/>
          <p:nvPr>
            <p:ph idx="1" type="subTitle"/>
          </p:nvPr>
        </p:nvSpPr>
        <p:spPr>
          <a:xfrm>
            <a:off x="717550" y="2173225"/>
            <a:ext cx="2395500" cy="5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If you need to talk about something specific we will talk about it in private later</a:t>
            </a:r>
            <a:endParaRPr sz="1200"/>
          </a:p>
        </p:txBody>
      </p:sp>
      <p:sp>
        <p:nvSpPr>
          <p:cNvPr id="596" name="Google Shape;596;p37"/>
          <p:cNvSpPr txBox="1"/>
          <p:nvPr>
            <p:ph idx="2" type="title"/>
          </p:nvPr>
        </p:nvSpPr>
        <p:spPr>
          <a:xfrm>
            <a:off x="3476250" y="1275100"/>
            <a:ext cx="471600" cy="4428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597" name="Google Shape;597;p37"/>
          <p:cNvSpPr txBox="1"/>
          <p:nvPr>
            <p:ph idx="3" type="subTitle"/>
          </p:nvPr>
        </p:nvSpPr>
        <p:spPr>
          <a:xfrm>
            <a:off x="3403800" y="2173225"/>
            <a:ext cx="2395500" cy="5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We may talk about awkward subjects today, but it is not a time to be silly</a:t>
            </a:r>
            <a:endParaRPr sz="1200"/>
          </a:p>
        </p:txBody>
      </p:sp>
      <p:sp>
        <p:nvSpPr>
          <p:cNvPr id="598" name="Google Shape;598;p37"/>
          <p:cNvSpPr txBox="1"/>
          <p:nvPr>
            <p:ph idx="4" type="title"/>
          </p:nvPr>
        </p:nvSpPr>
        <p:spPr>
          <a:xfrm>
            <a:off x="6148350" y="1275100"/>
            <a:ext cx="471600" cy="4428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599" name="Google Shape;599;p37"/>
          <p:cNvSpPr txBox="1"/>
          <p:nvPr>
            <p:ph idx="5" type="subTitle"/>
          </p:nvPr>
        </p:nvSpPr>
        <p:spPr>
          <a:xfrm>
            <a:off x="6030950" y="2173225"/>
            <a:ext cx="2395500" cy="5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Again, if you need to talk about something specific, we can do that at a later time</a:t>
            </a:r>
            <a:endParaRPr sz="1200"/>
          </a:p>
        </p:txBody>
      </p:sp>
      <p:sp>
        <p:nvSpPr>
          <p:cNvPr id="600" name="Google Shape;600;p37"/>
          <p:cNvSpPr txBox="1"/>
          <p:nvPr>
            <p:ph idx="6" type="title"/>
          </p:nvPr>
        </p:nvSpPr>
        <p:spPr>
          <a:xfrm>
            <a:off x="3476244" y="3108000"/>
            <a:ext cx="471600" cy="4428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601" name="Google Shape;601;p37"/>
          <p:cNvSpPr txBox="1"/>
          <p:nvPr>
            <p:ph idx="7" type="subTitle"/>
          </p:nvPr>
        </p:nvSpPr>
        <p:spPr>
          <a:xfrm>
            <a:off x="3277550" y="3939275"/>
            <a:ext cx="2395500" cy="5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Safety is my #1 job. Just because we aren’t sharing personal stories in class doesn’t mean that we don’t need to talk about it.</a:t>
            </a:r>
            <a:endParaRPr sz="1200"/>
          </a:p>
        </p:txBody>
      </p:sp>
      <p:sp>
        <p:nvSpPr>
          <p:cNvPr id="602" name="Google Shape;602;p37"/>
          <p:cNvSpPr txBox="1"/>
          <p:nvPr>
            <p:ph idx="16" type="subTitle"/>
          </p:nvPr>
        </p:nvSpPr>
        <p:spPr>
          <a:xfrm>
            <a:off x="3374250" y="1891950"/>
            <a:ext cx="2395500" cy="3801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Respectful Language</a:t>
            </a:r>
            <a:r>
              <a:rPr lang="en" sz="2000"/>
              <a:t> </a:t>
            </a:r>
            <a:endParaRPr sz="2000"/>
          </a:p>
        </p:txBody>
      </p:sp>
      <p:sp>
        <p:nvSpPr>
          <p:cNvPr id="603" name="Google Shape;603;p37"/>
          <p:cNvSpPr txBox="1"/>
          <p:nvPr>
            <p:ph idx="17" type="subTitle"/>
          </p:nvPr>
        </p:nvSpPr>
        <p:spPr>
          <a:xfrm>
            <a:off x="6030950" y="1881875"/>
            <a:ext cx="2395500" cy="3801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No Stories about Others</a:t>
            </a:r>
            <a:endParaRPr sz="1700"/>
          </a:p>
        </p:txBody>
      </p:sp>
      <p:sp>
        <p:nvSpPr>
          <p:cNvPr id="604" name="Google Shape;604;p37"/>
          <p:cNvSpPr txBox="1"/>
          <p:nvPr>
            <p:ph idx="18" type="subTitle"/>
          </p:nvPr>
        </p:nvSpPr>
        <p:spPr>
          <a:xfrm>
            <a:off x="3277563" y="3677750"/>
            <a:ext cx="2395500" cy="3801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Safety First</a:t>
            </a:r>
            <a:endParaRPr sz="2000"/>
          </a:p>
        </p:txBody>
      </p:sp>
      <p:grpSp>
        <p:nvGrpSpPr>
          <p:cNvPr id="605" name="Google Shape;605;p37"/>
          <p:cNvGrpSpPr/>
          <p:nvPr/>
        </p:nvGrpSpPr>
        <p:grpSpPr>
          <a:xfrm>
            <a:off x="4271328" y="1137988"/>
            <a:ext cx="407980" cy="603308"/>
            <a:chOff x="4507075" y="1671750"/>
            <a:chExt cx="661125" cy="977650"/>
          </a:xfrm>
        </p:grpSpPr>
        <p:sp>
          <p:nvSpPr>
            <p:cNvPr id="606" name="Google Shape;606;p37"/>
            <p:cNvSpPr/>
            <p:nvPr/>
          </p:nvSpPr>
          <p:spPr>
            <a:xfrm>
              <a:off x="4582075" y="1700150"/>
              <a:ext cx="174200" cy="390425"/>
            </a:xfrm>
            <a:custGeom>
              <a:rect b="b" l="l" r="r" t="t"/>
              <a:pathLst>
                <a:path extrusionOk="0" h="15617" w="6968">
                  <a:moveTo>
                    <a:pt x="1555" y="1"/>
                  </a:moveTo>
                  <a:cubicBezTo>
                    <a:pt x="209" y="1"/>
                    <a:pt x="1" y="667"/>
                    <a:pt x="112" y="1387"/>
                  </a:cubicBezTo>
                  <a:cubicBezTo>
                    <a:pt x="227" y="2136"/>
                    <a:pt x="573" y="6168"/>
                    <a:pt x="515" y="7666"/>
                  </a:cubicBezTo>
                  <a:cubicBezTo>
                    <a:pt x="457" y="9222"/>
                    <a:pt x="976" y="14176"/>
                    <a:pt x="918" y="15616"/>
                  </a:cubicBezTo>
                  <a:lnTo>
                    <a:pt x="6737" y="15444"/>
                  </a:lnTo>
                  <a:lnTo>
                    <a:pt x="6737" y="14464"/>
                  </a:lnTo>
                  <a:cubicBezTo>
                    <a:pt x="6967" y="10835"/>
                    <a:pt x="6506" y="5707"/>
                    <a:pt x="5642" y="3461"/>
                  </a:cubicBezTo>
                  <a:cubicBezTo>
                    <a:pt x="4721" y="1214"/>
                    <a:pt x="3280" y="62"/>
                    <a:pt x="1725" y="4"/>
                  </a:cubicBezTo>
                  <a:cubicBezTo>
                    <a:pt x="1666" y="2"/>
                    <a:pt x="1609" y="1"/>
                    <a:pt x="1555" y="1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7"/>
            <p:cNvSpPr/>
            <p:nvPr/>
          </p:nvSpPr>
          <p:spPr>
            <a:xfrm>
              <a:off x="4744725" y="1671750"/>
              <a:ext cx="187250" cy="407300"/>
            </a:xfrm>
            <a:custGeom>
              <a:rect b="b" l="l" r="r" t="t"/>
              <a:pathLst>
                <a:path extrusionOk="0" h="16292" w="7490">
                  <a:moveTo>
                    <a:pt x="3194" y="0"/>
                  </a:moveTo>
                  <a:cubicBezTo>
                    <a:pt x="2351" y="0"/>
                    <a:pt x="2132" y="487"/>
                    <a:pt x="2132" y="1082"/>
                  </a:cubicBezTo>
                  <a:cubicBezTo>
                    <a:pt x="2074" y="1889"/>
                    <a:pt x="1556" y="5864"/>
                    <a:pt x="1210" y="7362"/>
                  </a:cubicBezTo>
                  <a:cubicBezTo>
                    <a:pt x="865" y="8860"/>
                    <a:pt x="404" y="13757"/>
                    <a:pt x="0" y="15255"/>
                  </a:cubicBezTo>
                  <a:lnTo>
                    <a:pt x="5762" y="16292"/>
                  </a:lnTo>
                  <a:lnTo>
                    <a:pt x="5934" y="15255"/>
                  </a:lnTo>
                  <a:cubicBezTo>
                    <a:pt x="6914" y="11740"/>
                    <a:pt x="7490" y="6613"/>
                    <a:pt x="7087" y="4309"/>
                  </a:cubicBezTo>
                  <a:cubicBezTo>
                    <a:pt x="6626" y="1947"/>
                    <a:pt x="5474" y="449"/>
                    <a:pt x="3976" y="103"/>
                  </a:cubicBezTo>
                  <a:cubicBezTo>
                    <a:pt x="3669" y="32"/>
                    <a:pt x="3411" y="0"/>
                    <a:pt x="3194" y="0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7"/>
            <p:cNvSpPr/>
            <p:nvPr/>
          </p:nvSpPr>
          <p:spPr>
            <a:xfrm>
              <a:off x="4587725" y="2039850"/>
              <a:ext cx="555975" cy="420875"/>
            </a:xfrm>
            <a:custGeom>
              <a:rect b="b" l="l" r="r" t="t"/>
              <a:pathLst>
                <a:path extrusionOk="0" h="16835" w="22239">
                  <a:moveTo>
                    <a:pt x="6627" y="0"/>
                  </a:moveTo>
                  <a:cubicBezTo>
                    <a:pt x="6415" y="0"/>
                    <a:pt x="6203" y="4"/>
                    <a:pt x="5992" y="12"/>
                  </a:cubicBezTo>
                  <a:cubicBezTo>
                    <a:pt x="1" y="300"/>
                    <a:pt x="807" y="2086"/>
                    <a:pt x="692" y="2662"/>
                  </a:cubicBezTo>
                  <a:cubicBezTo>
                    <a:pt x="635" y="3296"/>
                    <a:pt x="347" y="12398"/>
                    <a:pt x="807" y="14818"/>
                  </a:cubicBezTo>
                  <a:lnTo>
                    <a:pt x="17745" y="16834"/>
                  </a:lnTo>
                  <a:cubicBezTo>
                    <a:pt x="18494" y="16373"/>
                    <a:pt x="19070" y="15740"/>
                    <a:pt x="19531" y="14991"/>
                  </a:cubicBezTo>
                  <a:cubicBezTo>
                    <a:pt x="20222" y="13666"/>
                    <a:pt x="22239" y="9230"/>
                    <a:pt x="21029" y="5773"/>
                  </a:cubicBezTo>
                  <a:cubicBezTo>
                    <a:pt x="18972" y="2994"/>
                    <a:pt x="12464" y="0"/>
                    <a:pt x="6627" y="0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7"/>
            <p:cNvSpPr/>
            <p:nvPr/>
          </p:nvSpPr>
          <p:spPr>
            <a:xfrm>
              <a:off x="4530125" y="2022325"/>
              <a:ext cx="302475" cy="393750"/>
            </a:xfrm>
            <a:custGeom>
              <a:rect b="b" l="l" r="r" t="t"/>
              <a:pathLst>
                <a:path extrusionOk="0" h="15750" w="12099">
                  <a:moveTo>
                    <a:pt x="6337" y="0"/>
                  </a:moveTo>
                  <a:cubicBezTo>
                    <a:pt x="5862" y="0"/>
                    <a:pt x="5405" y="167"/>
                    <a:pt x="5070" y="483"/>
                  </a:cubicBezTo>
                  <a:cubicBezTo>
                    <a:pt x="4148" y="1404"/>
                    <a:pt x="3284" y="1750"/>
                    <a:pt x="749" y="6474"/>
                  </a:cubicBezTo>
                  <a:cubicBezTo>
                    <a:pt x="231" y="7165"/>
                    <a:pt x="0" y="8030"/>
                    <a:pt x="0" y="8894"/>
                  </a:cubicBezTo>
                  <a:cubicBezTo>
                    <a:pt x="173" y="10161"/>
                    <a:pt x="519" y="11429"/>
                    <a:pt x="922" y="12638"/>
                  </a:cubicBezTo>
                  <a:cubicBezTo>
                    <a:pt x="1902" y="13733"/>
                    <a:pt x="2939" y="14770"/>
                    <a:pt x="4033" y="15749"/>
                  </a:cubicBezTo>
                  <a:lnTo>
                    <a:pt x="12099" y="15519"/>
                  </a:lnTo>
                  <a:lnTo>
                    <a:pt x="11235" y="13906"/>
                  </a:lnTo>
                  <a:cubicBezTo>
                    <a:pt x="11177" y="12811"/>
                    <a:pt x="11004" y="11717"/>
                    <a:pt x="10716" y="10622"/>
                  </a:cubicBezTo>
                  <a:lnTo>
                    <a:pt x="10774" y="10622"/>
                  </a:lnTo>
                  <a:cubicBezTo>
                    <a:pt x="10601" y="8951"/>
                    <a:pt x="9852" y="7396"/>
                    <a:pt x="8642" y="6244"/>
                  </a:cubicBezTo>
                  <a:cubicBezTo>
                    <a:pt x="9045" y="4803"/>
                    <a:pt x="8988" y="3363"/>
                    <a:pt x="8527" y="1981"/>
                  </a:cubicBezTo>
                  <a:cubicBezTo>
                    <a:pt x="8224" y="617"/>
                    <a:pt x="7248" y="0"/>
                    <a:pt x="6337" y="0"/>
                  </a:cubicBezTo>
                  <a:close/>
                </a:path>
              </a:pathLst>
            </a:custGeom>
            <a:solidFill>
              <a:srgbClr val="D582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7"/>
            <p:cNvSpPr/>
            <p:nvPr/>
          </p:nvSpPr>
          <p:spPr>
            <a:xfrm>
              <a:off x="4507075" y="2041375"/>
              <a:ext cx="308250" cy="357425"/>
            </a:xfrm>
            <a:custGeom>
              <a:rect b="b" l="l" r="r" t="t"/>
              <a:pathLst>
                <a:path extrusionOk="0" h="14297" w="12330">
                  <a:moveTo>
                    <a:pt x="7166" y="0"/>
                  </a:moveTo>
                  <a:cubicBezTo>
                    <a:pt x="6641" y="0"/>
                    <a:pt x="6099" y="277"/>
                    <a:pt x="5589" y="758"/>
                  </a:cubicBezTo>
                  <a:cubicBezTo>
                    <a:pt x="4610" y="1679"/>
                    <a:pt x="1729" y="4272"/>
                    <a:pt x="922" y="5021"/>
                  </a:cubicBezTo>
                  <a:cubicBezTo>
                    <a:pt x="289" y="5655"/>
                    <a:pt x="1" y="6576"/>
                    <a:pt x="231" y="7440"/>
                  </a:cubicBezTo>
                  <a:cubicBezTo>
                    <a:pt x="404" y="8708"/>
                    <a:pt x="692" y="9975"/>
                    <a:pt x="1095" y="11185"/>
                  </a:cubicBezTo>
                  <a:cubicBezTo>
                    <a:pt x="2132" y="12280"/>
                    <a:pt x="3169" y="13317"/>
                    <a:pt x="4264" y="14296"/>
                  </a:cubicBezTo>
                  <a:lnTo>
                    <a:pt x="12329" y="14066"/>
                  </a:lnTo>
                  <a:lnTo>
                    <a:pt x="12272" y="12510"/>
                  </a:lnTo>
                  <a:cubicBezTo>
                    <a:pt x="12157" y="9745"/>
                    <a:pt x="10716" y="7210"/>
                    <a:pt x="8412" y="5712"/>
                  </a:cubicBezTo>
                  <a:cubicBezTo>
                    <a:pt x="9564" y="3753"/>
                    <a:pt x="9218" y="1622"/>
                    <a:pt x="8527" y="758"/>
                  </a:cubicBezTo>
                  <a:cubicBezTo>
                    <a:pt x="8113" y="234"/>
                    <a:pt x="7647" y="0"/>
                    <a:pt x="7166" y="0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7"/>
            <p:cNvSpPr/>
            <p:nvPr/>
          </p:nvSpPr>
          <p:spPr>
            <a:xfrm>
              <a:off x="4619425" y="2338600"/>
              <a:ext cx="426350" cy="120675"/>
            </a:xfrm>
            <a:custGeom>
              <a:rect b="b" l="l" r="r" t="t"/>
              <a:pathLst>
                <a:path extrusionOk="0" h="4827" w="17054">
                  <a:moveTo>
                    <a:pt x="6310" y="1"/>
                  </a:moveTo>
                  <a:cubicBezTo>
                    <a:pt x="2085" y="1"/>
                    <a:pt x="143" y="1800"/>
                    <a:pt x="0" y="2465"/>
                  </a:cubicBezTo>
                  <a:lnTo>
                    <a:pt x="17053" y="4827"/>
                  </a:lnTo>
                  <a:cubicBezTo>
                    <a:pt x="17053" y="4251"/>
                    <a:pt x="15670" y="1370"/>
                    <a:pt x="9333" y="276"/>
                  </a:cubicBezTo>
                  <a:cubicBezTo>
                    <a:pt x="8218" y="83"/>
                    <a:pt x="7212" y="1"/>
                    <a:pt x="6310" y="1"/>
                  </a:cubicBezTo>
                  <a:close/>
                </a:path>
              </a:pathLst>
            </a:custGeom>
            <a:solidFill>
              <a:srgbClr val="D582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7"/>
            <p:cNvSpPr/>
            <p:nvPr/>
          </p:nvSpPr>
          <p:spPr>
            <a:xfrm>
              <a:off x="4581975" y="2363100"/>
              <a:ext cx="473875" cy="286300"/>
            </a:xfrm>
            <a:custGeom>
              <a:rect b="b" l="l" r="r" t="t"/>
              <a:pathLst>
                <a:path extrusionOk="0" h="11452" w="18955">
                  <a:moveTo>
                    <a:pt x="5737" y="0"/>
                  </a:moveTo>
                  <a:cubicBezTo>
                    <a:pt x="2579" y="0"/>
                    <a:pt x="970" y="757"/>
                    <a:pt x="807" y="1369"/>
                  </a:cubicBezTo>
                  <a:cubicBezTo>
                    <a:pt x="461" y="3328"/>
                    <a:pt x="173" y="5345"/>
                    <a:pt x="0" y="7419"/>
                  </a:cubicBezTo>
                  <a:cubicBezTo>
                    <a:pt x="0" y="8571"/>
                    <a:pt x="922" y="9550"/>
                    <a:pt x="2132" y="9550"/>
                  </a:cubicBezTo>
                  <a:cubicBezTo>
                    <a:pt x="3976" y="9781"/>
                    <a:pt x="16362" y="11451"/>
                    <a:pt x="16362" y="11451"/>
                  </a:cubicBezTo>
                  <a:cubicBezTo>
                    <a:pt x="17629" y="11451"/>
                    <a:pt x="18666" y="10530"/>
                    <a:pt x="18782" y="9262"/>
                  </a:cubicBezTo>
                  <a:cubicBezTo>
                    <a:pt x="18954" y="7419"/>
                    <a:pt x="18954" y="5633"/>
                    <a:pt x="18782" y="3789"/>
                  </a:cubicBezTo>
                  <a:cubicBezTo>
                    <a:pt x="18782" y="3213"/>
                    <a:pt x="16765" y="1542"/>
                    <a:pt x="10428" y="448"/>
                  </a:cubicBezTo>
                  <a:cubicBezTo>
                    <a:pt x="8597" y="129"/>
                    <a:pt x="7036" y="0"/>
                    <a:pt x="5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7"/>
            <p:cNvSpPr/>
            <p:nvPr/>
          </p:nvSpPr>
          <p:spPr>
            <a:xfrm>
              <a:off x="4733200" y="2034375"/>
              <a:ext cx="295275" cy="82125"/>
            </a:xfrm>
            <a:custGeom>
              <a:rect b="b" l="l" r="r" t="t"/>
              <a:pathLst>
                <a:path extrusionOk="0" h="3285" w="11811">
                  <a:moveTo>
                    <a:pt x="2075" y="1"/>
                  </a:moveTo>
                  <a:cubicBezTo>
                    <a:pt x="1614" y="1"/>
                    <a:pt x="1153" y="1"/>
                    <a:pt x="692" y="58"/>
                  </a:cubicBezTo>
                  <a:lnTo>
                    <a:pt x="173" y="116"/>
                  </a:lnTo>
                  <a:cubicBezTo>
                    <a:pt x="1" y="116"/>
                    <a:pt x="1" y="346"/>
                    <a:pt x="173" y="346"/>
                  </a:cubicBezTo>
                  <a:lnTo>
                    <a:pt x="692" y="404"/>
                  </a:lnTo>
                  <a:cubicBezTo>
                    <a:pt x="980" y="462"/>
                    <a:pt x="1441" y="462"/>
                    <a:pt x="2017" y="519"/>
                  </a:cubicBezTo>
                  <a:lnTo>
                    <a:pt x="2881" y="634"/>
                  </a:lnTo>
                  <a:cubicBezTo>
                    <a:pt x="3227" y="692"/>
                    <a:pt x="3572" y="750"/>
                    <a:pt x="3861" y="807"/>
                  </a:cubicBezTo>
                  <a:cubicBezTo>
                    <a:pt x="4206" y="865"/>
                    <a:pt x="4552" y="922"/>
                    <a:pt x="4898" y="1038"/>
                  </a:cubicBezTo>
                  <a:lnTo>
                    <a:pt x="5992" y="1268"/>
                  </a:lnTo>
                  <a:cubicBezTo>
                    <a:pt x="6683" y="1499"/>
                    <a:pt x="7432" y="1671"/>
                    <a:pt x="8066" y="1902"/>
                  </a:cubicBezTo>
                  <a:lnTo>
                    <a:pt x="8988" y="2247"/>
                  </a:lnTo>
                  <a:lnTo>
                    <a:pt x="9852" y="2536"/>
                  </a:lnTo>
                  <a:cubicBezTo>
                    <a:pt x="10371" y="2766"/>
                    <a:pt x="10774" y="2939"/>
                    <a:pt x="11119" y="3054"/>
                  </a:cubicBezTo>
                  <a:lnTo>
                    <a:pt x="11580" y="3284"/>
                  </a:lnTo>
                  <a:cubicBezTo>
                    <a:pt x="11638" y="3284"/>
                    <a:pt x="11753" y="3284"/>
                    <a:pt x="11753" y="3227"/>
                  </a:cubicBezTo>
                  <a:cubicBezTo>
                    <a:pt x="11811" y="3169"/>
                    <a:pt x="11811" y="3054"/>
                    <a:pt x="11696" y="2996"/>
                  </a:cubicBezTo>
                  <a:lnTo>
                    <a:pt x="11292" y="2766"/>
                  </a:lnTo>
                  <a:cubicBezTo>
                    <a:pt x="10889" y="2478"/>
                    <a:pt x="10486" y="2247"/>
                    <a:pt x="10082" y="2075"/>
                  </a:cubicBezTo>
                  <a:lnTo>
                    <a:pt x="9276" y="1671"/>
                  </a:lnTo>
                  <a:cubicBezTo>
                    <a:pt x="8988" y="1556"/>
                    <a:pt x="8642" y="1383"/>
                    <a:pt x="8297" y="1268"/>
                  </a:cubicBezTo>
                  <a:cubicBezTo>
                    <a:pt x="7951" y="1153"/>
                    <a:pt x="7605" y="1038"/>
                    <a:pt x="7260" y="922"/>
                  </a:cubicBezTo>
                  <a:cubicBezTo>
                    <a:pt x="6914" y="807"/>
                    <a:pt x="6568" y="692"/>
                    <a:pt x="6165" y="577"/>
                  </a:cubicBezTo>
                  <a:lnTo>
                    <a:pt x="5070" y="346"/>
                  </a:lnTo>
                  <a:cubicBezTo>
                    <a:pt x="4725" y="289"/>
                    <a:pt x="4321" y="231"/>
                    <a:pt x="3976" y="173"/>
                  </a:cubicBezTo>
                  <a:cubicBezTo>
                    <a:pt x="3630" y="116"/>
                    <a:pt x="3342" y="58"/>
                    <a:pt x="2996" y="58"/>
                  </a:cubicBezTo>
                  <a:lnTo>
                    <a:pt x="2075" y="1"/>
                  </a:lnTo>
                  <a:close/>
                </a:path>
              </a:pathLst>
            </a:custGeom>
            <a:solidFill>
              <a:srgbClr val="D582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7"/>
            <p:cNvSpPr/>
            <p:nvPr/>
          </p:nvSpPr>
          <p:spPr>
            <a:xfrm>
              <a:off x="4834025" y="2026500"/>
              <a:ext cx="321200" cy="267100"/>
            </a:xfrm>
            <a:custGeom>
              <a:rect b="b" l="l" r="r" t="t"/>
              <a:pathLst>
                <a:path extrusionOk="0" h="10684" w="12848">
                  <a:moveTo>
                    <a:pt x="4267" y="1"/>
                  </a:moveTo>
                  <a:cubicBezTo>
                    <a:pt x="3326" y="1"/>
                    <a:pt x="2399" y="462"/>
                    <a:pt x="1844" y="1295"/>
                  </a:cubicBezTo>
                  <a:cubicBezTo>
                    <a:pt x="980" y="2390"/>
                    <a:pt x="0" y="5789"/>
                    <a:pt x="404" y="6710"/>
                  </a:cubicBezTo>
                  <a:cubicBezTo>
                    <a:pt x="663" y="7403"/>
                    <a:pt x="2417" y="8614"/>
                    <a:pt x="3933" y="8614"/>
                  </a:cubicBezTo>
                  <a:cubicBezTo>
                    <a:pt x="4436" y="8614"/>
                    <a:pt x="4913" y="8481"/>
                    <a:pt x="5301" y="8151"/>
                  </a:cubicBezTo>
                  <a:cubicBezTo>
                    <a:pt x="5473" y="7978"/>
                    <a:pt x="5646" y="7805"/>
                    <a:pt x="5819" y="7632"/>
                  </a:cubicBezTo>
                  <a:lnTo>
                    <a:pt x="5819" y="7632"/>
                  </a:lnTo>
                  <a:cubicBezTo>
                    <a:pt x="5761" y="7978"/>
                    <a:pt x="5704" y="8324"/>
                    <a:pt x="5761" y="8727"/>
                  </a:cubicBezTo>
                  <a:cubicBezTo>
                    <a:pt x="5986" y="9444"/>
                    <a:pt x="7325" y="10684"/>
                    <a:pt x="8669" y="10684"/>
                  </a:cubicBezTo>
                  <a:cubicBezTo>
                    <a:pt x="9052" y="10684"/>
                    <a:pt x="9436" y="10583"/>
                    <a:pt x="9794" y="10340"/>
                  </a:cubicBezTo>
                  <a:cubicBezTo>
                    <a:pt x="11177" y="9360"/>
                    <a:pt x="12156" y="7920"/>
                    <a:pt x="12560" y="6307"/>
                  </a:cubicBezTo>
                  <a:cubicBezTo>
                    <a:pt x="12848" y="5097"/>
                    <a:pt x="12387" y="3657"/>
                    <a:pt x="10543" y="2908"/>
                  </a:cubicBezTo>
                  <a:cubicBezTo>
                    <a:pt x="10202" y="2748"/>
                    <a:pt x="9839" y="2671"/>
                    <a:pt x="9481" y="2671"/>
                  </a:cubicBezTo>
                  <a:cubicBezTo>
                    <a:pt x="8810" y="2671"/>
                    <a:pt x="8151" y="2939"/>
                    <a:pt x="7663" y="3427"/>
                  </a:cubicBezTo>
                  <a:cubicBezTo>
                    <a:pt x="7663" y="1814"/>
                    <a:pt x="6510" y="488"/>
                    <a:pt x="4955" y="85"/>
                  </a:cubicBezTo>
                  <a:cubicBezTo>
                    <a:pt x="4728" y="29"/>
                    <a:pt x="4497" y="1"/>
                    <a:pt x="4267" y="1"/>
                  </a:cubicBezTo>
                  <a:close/>
                </a:path>
              </a:pathLst>
            </a:custGeom>
            <a:solidFill>
              <a:srgbClr val="D582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7"/>
            <p:cNvSpPr/>
            <p:nvPr/>
          </p:nvSpPr>
          <p:spPr>
            <a:xfrm>
              <a:off x="4851300" y="2006500"/>
              <a:ext cx="181500" cy="211600"/>
            </a:xfrm>
            <a:custGeom>
              <a:rect b="b" l="l" r="r" t="t"/>
              <a:pathLst>
                <a:path extrusionOk="0" h="8464" w="7260">
                  <a:moveTo>
                    <a:pt x="3837" y="0"/>
                  </a:moveTo>
                  <a:cubicBezTo>
                    <a:pt x="2911" y="0"/>
                    <a:pt x="2045" y="502"/>
                    <a:pt x="1556" y="1346"/>
                  </a:cubicBezTo>
                  <a:cubicBezTo>
                    <a:pt x="807" y="2671"/>
                    <a:pt x="1" y="5782"/>
                    <a:pt x="346" y="6704"/>
                  </a:cubicBezTo>
                  <a:cubicBezTo>
                    <a:pt x="643" y="7381"/>
                    <a:pt x="2028" y="8463"/>
                    <a:pt x="3359" y="8463"/>
                  </a:cubicBezTo>
                  <a:cubicBezTo>
                    <a:pt x="3839" y="8463"/>
                    <a:pt x="4312" y="8323"/>
                    <a:pt x="4725" y="7971"/>
                  </a:cubicBezTo>
                  <a:cubicBezTo>
                    <a:pt x="6050" y="6819"/>
                    <a:pt x="6914" y="5206"/>
                    <a:pt x="7144" y="3478"/>
                  </a:cubicBezTo>
                  <a:cubicBezTo>
                    <a:pt x="7260" y="2153"/>
                    <a:pt x="6626" y="712"/>
                    <a:pt x="4667" y="136"/>
                  </a:cubicBezTo>
                  <a:cubicBezTo>
                    <a:pt x="4391" y="44"/>
                    <a:pt x="4111" y="0"/>
                    <a:pt x="3837" y="0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7"/>
            <p:cNvSpPr/>
            <p:nvPr/>
          </p:nvSpPr>
          <p:spPr>
            <a:xfrm>
              <a:off x="4985250" y="2065825"/>
              <a:ext cx="182950" cy="201850"/>
            </a:xfrm>
            <a:custGeom>
              <a:rect b="b" l="l" r="r" t="t"/>
              <a:pathLst>
                <a:path extrusionOk="0" h="8074" w="7318">
                  <a:moveTo>
                    <a:pt x="4001" y="1"/>
                  </a:moveTo>
                  <a:cubicBezTo>
                    <a:pt x="3208" y="1"/>
                    <a:pt x="2434" y="374"/>
                    <a:pt x="1959" y="1047"/>
                  </a:cubicBezTo>
                  <a:cubicBezTo>
                    <a:pt x="1153" y="2199"/>
                    <a:pt x="0" y="5137"/>
                    <a:pt x="289" y="6059"/>
                  </a:cubicBezTo>
                  <a:cubicBezTo>
                    <a:pt x="468" y="6822"/>
                    <a:pt x="1835" y="8073"/>
                    <a:pt x="3193" y="8073"/>
                  </a:cubicBezTo>
                  <a:cubicBezTo>
                    <a:pt x="3579" y="8073"/>
                    <a:pt x="3964" y="7972"/>
                    <a:pt x="4321" y="7730"/>
                  </a:cubicBezTo>
                  <a:cubicBezTo>
                    <a:pt x="5704" y="6751"/>
                    <a:pt x="6683" y="5310"/>
                    <a:pt x="7087" y="3697"/>
                  </a:cubicBezTo>
                  <a:cubicBezTo>
                    <a:pt x="7317" y="2430"/>
                    <a:pt x="6856" y="989"/>
                    <a:pt x="5070" y="241"/>
                  </a:cubicBezTo>
                  <a:cubicBezTo>
                    <a:pt x="4728" y="78"/>
                    <a:pt x="4362" y="1"/>
                    <a:pt x="4001" y="1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7"/>
            <p:cNvSpPr/>
            <p:nvPr/>
          </p:nvSpPr>
          <p:spPr>
            <a:xfrm>
              <a:off x="4629500" y="2172650"/>
              <a:ext cx="92200" cy="17300"/>
            </a:xfrm>
            <a:custGeom>
              <a:rect b="b" l="l" r="r" t="t"/>
              <a:pathLst>
                <a:path extrusionOk="0" h="692" w="3688">
                  <a:moveTo>
                    <a:pt x="1844" y="0"/>
                  </a:moveTo>
                  <a:cubicBezTo>
                    <a:pt x="1614" y="0"/>
                    <a:pt x="1383" y="0"/>
                    <a:pt x="1210" y="58"/>
                  </a:cubicBezTo>
                  <a:cubicBezTo>
                    <a:pt x="980" y="58"/>
                    <a:pt x="807" y="115"/>
                    <a:pt x="634" y="173"/>
                  </a:cubicBezTo>
                  <a:cubicBezTo>
                    <a:pt x="461" y="231"/>
                    <a:pt x="289" y="288"/>
                    <a:pt x="116" y="346"/>
                  </a:cubicBezTo>
                  <a:cubicBezTo>
                    <a:pt x="58" y="346"/>
                    <a:pt x="58" y="404"/>
                    <a:pt x="58" y="461"/>
                  </a:cubicBezTo>
                  <a:cubicBezTo>
                    <a:pt x="1" y="519"/>
                    <a:pt x="58" y="576"/>
                    <a:pt x="173" y="634"/>
                  </a:cubicBezTo>
                  <a:cubicBezTo>
                    <a:pt x="346" y="634"/>
                    <a:pt x="519" y="634"/>
                    <a:pt x="692" y="692"/>
                  </a:cubicBezTo>
                  <a:lnTo>
                    <a:pt x="3457" y="692"/>
                  </a:lnTo>
                  <a:cubicBezTo>
                    <a:pt x="3457" y="634"/>
                    <a:pt x="3515" y="634"/>
                    <a:pt x="3572" y="576"/>
                  </a:cubicBezTo>
                  <a:cubicBezTo>
                    <a:pt x="3688" y="519"/>
                    <a:pt x="3630" y="346"/>
                    <a:pt x="3515" y="288"/>
                  </a:cubicBezTo>
                  <a:cubicBezTo>
                    <a:pt x="3342" y="231"/>
                    <a:pt x="3169" y="173"/>
                    <a:pt x="2996" y="115"/>
                  </a:cubicBezTo>
                  <a:cubicBezTo>
                    <a:pt x="2824" y="58"/>
                    <a:pt x="2651" y="0"/>
                    <a:pt x="2478" y="0"/>
                  </a:cubicBezTo>
                  <a:close/>
                </a:path>
              </a:pathLst>
            </a:custGeom>
            <a:solidFill>
              <a:srgbClr val="D582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8" name="Google Shape;618;p37"/>
          <p:cNvGrpSpPr/>
          <p:nvPr/>
        </p:nvGrpSpPr>
        <p:grpSpPr>
          <a:xfrm>
            <a:off x="1553113" y="1141743"/>
            <a:ext cx="408011" cy="579512"/>
            <a:chOff x="1836088" y="1149493"/>
            <a:chExt cx="408011" cy="579512"/>
          </a:xfrm>
        </p:grpSpPr>
        <p:sp>
          <p:nvSpPr>
            <p:cNvPr id="619" name="Google Shape;619;p37"/>
            <p:cNvSpPr/>
            <p:nvPr/>
          </p:nvSpPr>
          <p:spPr>
            <a:xfrm>
              <a:off x="1881877" y="1149493"/>
              <a:ext cx="106349" cy="238374"/>
            </a:xfrm>
            <a:custGeom>
              <a:rect b="b" l="l" r="r" t="t"/>
              <a:pathLst>
                <a:path extrusionOk="0" h="37275" w="16630">
                  <a:moveTo>
                    <a:pt x="3694" y="1"/>
                  </a:moveTo>
                  <a:cubicBezTo>
                    <a:pt x="371" y="1"/>
                    <a:pt x="1" y="1592"/>
                    <a:pt x="265" y="3309"/>
                  </a:cubicBezTo>
                  <a:cubicBezTo>
                    <a:pt x="540" y="5097"/>
                    <a:pt x="1228" y="14723"/>
                    <a:pt x="1228" y="18436"/>
                  </a:cubicBezTo>
                  <a:cubicBezTo>
                    <a:pt x="1090" y="22011"/>
                    <a:pt x="2328" y="33837"/>
                    <a:pt x="2190" y="37275"/>
                  </a:cubicBezTo>
                  <a:lnTo>
                    <a:pt x="16079" y="36862"/>
                  </a:lnTo>
                  <a:lnTo>
                    <a:pt x="16079" y="34524"/>
                  </a:lnTo>
                  <a:cubicBezTo>
                    <a:pt x="16629" y="25861"/>
                    <a:pt x="15529" y="13623"/>
                    <a:pt x="13329" y="8260"/>
                  </a:cubicBezTo>
                  <a:cubicBezTo>
                    <a:pt x="11266" y="2897"/>
                    <a:pt x="7691" y="147"/>
                    <a:pt x="4116" y="9"/>
                  </a:cubicBezTo>
                  <a:cubicBezTo>
                    <a:pt x="3970" y="4"/>
                    <a:pt x="3830" y="1"/>
                    <a:pt x="3694" y="1"/>
                  </a:cubicBezTo>
                  <a:close/>
                </a:path>
              </a:pathLst>
            </a:custGeom>
            <a:solidFill>
              <a:srgbClr val="F4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7"/>
            <p:cNvSpPr/>
            <p:nvPr/>
          </p:nvSpPr>
          <p:spPr>
            <a:xfrm>
              <a:off x="1884447" y="1356871"/>
              <a:ext cx="340329" cy="256964"/>
            </a:xfrm>
            <a:custGeom>
              <a:rect b="b" l="l" r="r" t="t"/>
              <a:pathLst>
                <a:path extrusionOk="0" h="40182" w="53218">
                  <a:moveTo>
                    <a:pt x="15792" y="0"/>
                  </a:moveTo>
                  <a:cubicBezTo>
                    <a:pt x="15293" y="0"/>
                    <a:pt x="14796" y="10"/>
                    <a:pt x="14302" y="29"/>
                  </a:cubicBezTo>
                  <a:cubicBezTo>
                    <a:pt x="1" y="716"/>
                    <a:pt x="1926" y="4979"/>
                    <a:pt x="1788" y="6354"/>
                  </a:cubicBezTo>
                  <a:cubicBezTo>
                    <a:pt x="1651" y="7867"/>
                    <a:pt x="826" y="29594"/>
                    <a:pt x="2063" y="35369"/>
                  </a:cubicBezTo>
                  <a:lnTo>
                    <a:pt x="42492" y="40182"/>
                  </a:lnTo>
                  <a:cubicBezTo>
                    <a:pt x="44142" y="39082"/>
                    <a:pt x="45655" y="37569"/>
                    <a:pt x="46617" y="35782"/>
                  </a:cubicBezTo>
                  <a:cubicBezTo>
                    <a:pt x="48405" y="32619"/>
                    <a:pt x="53218" y="22030"/>
                    <a:pt x="50330" y="13917"/>
                  </a:cubicBezTo>
                  <a:cubicBezTo>
                    <a:pt x="45418" y="7279"/>
                    <a:pt x="29739" y="0"/>
                    <a:pt x="15792" y="0"/>
                  </a:cubicBezTo>
                  <a:close/>
                </a:path>
              </a:pathLst>
            </a:custGeom>
            <a:solidFill>
              <a:srgbClr val="F4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7"/>
            <p:cNvSpPr/>
            <p:nvPr/>
          </p:nvSpPr>
          <p:spPr>
            <a:xfrm>
              <a:off x="2138563" y="1382006"/>
              <a:ext cx="101137" cy="123929"/>
            </a:xfrm>
            <a:custGeom>
              <a:rect b="b" l="l" r="r" t="t"/>
              <a:pathLst>
                <a:path extrusionOk="0" h="19379" w="15815">
                  <a:moveTo>
                    <a:pt x="8135" y="0"/>
                  </a:moveTo>
                  <a:cubicBezTo>
                    <a:pt x="5937" y="0"/>
                    <a:pt x="3954" y="1079"/>
                    <a:pt x="2888" y="2973"/>
                  </a:cubicBezTo>
                  <a:cubicBezTo>
                    <a:pt x="1788" y="5036"/>
                    <a:pt x="1" y="13699"/>
                    <a:pt x="1513" y="16312"/>
                  </a:cubicBezTo>
                  <a:cubicBezTo>
                    <a:pt x="2236" y="17667"/>
                    <a:pt x="5097" y="19379"/>
                    <a:pt x="7871" y="19379"/>
                  </a:cubicBezTo>
                  <a:cubicBezTo>
                    <a:pt x="9318" y="19379"/>
                    <a:pt x="10742" y="18913"/>
                    <a:pt x="11827" y="17687"/>
                  </a:cubicBezTo>
                  <a:cubicBezTo>
                    <a:pt x="14439" y="14662"/>
                    <a:pt x="15815" y="10811"/>
                    <a:pt x="15815" y="6824"/>
                  </a:cubicBezTo>
                  <a:cubicBezTo>
                    <a:pt x="15677" y="3111"/>
                    <a:pt x="12789" y="223"/>
                    <a:pt x="9214" y="85"/>
                  </a:cubicBezTo>
                  <a:cubicBezTo>
                    <a:pt x="8851" y="28"/>
                    <a:pt x="8490" y="0"/>
                    <a:pt x="8135" y="0"/>
                  </a:cubicBezTo>
                  <a:close/>
                </a:path>
              </a:pathLst>
            </a:custGeom>
            <a:solidFill>
              <a:srgbClr val="D18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7"/>
            <p:cNvSpPr/>
            <p:nvPr/>
          </p:nvSpPr>
          <p:spPr>
            <a:xfrm>
              <a:off x="2144720" y="1364244"/>
              <a:ext cx="99378" cy="123519"/>
            </a:xfrm>
            <a:custGeom>
              <a:rect b="b" l="l" r="r" t="t"/>
              <a:pathLst>
                <a:path extrusionOk="0" h="19315" w="15540">
                  <a:moveTo>
                    <a:pt x="7662" y="1"/>
                  </a:moveTo>
                  <a:cubicBezTo>
                    <a:pt x="5289" y="1"/>
                    <a:pt x="3012" y="1436"/>
                    <a:pt x="2063" y="3689"/>
                  </a:cubicBezTo>
                  <a:cubicBezTo>
                    <a:pt x="825" y="6989"/>
                    <a:pt x="0" y="14277"/>
                    <a:pt x="1100" y="16340"/>
                  </a:cubicBezTo>
                  <a:cubicBezTo>
                    <a:pt x="1829" y="17615"/>
                    <a:pt x="4793" y="19314"/>
                    <a:pt x="7590" y="19314"/>
                  </a:cubicBezTo>
                  <a:cubicBezTo>
                    <a:pt x="9013" y="19314"/>
                    <a:pt x="10393" y="18874"/>
                    <a:pt x="11414" y="17715"/>
                  </a:cubicBezTo>
                  <a:cubicBezTo>
                    <a:pt x="14164" y="14689"/>
                    <a:pt x="15539" y="10839"/>
                    <a:pt x="15539" y="6714"/>
                  </a:cubicBezTo>
                  <a:cubicBezTo>
                    <a:pt x="15402" y="3139"/>
                    <a:pt x="12514" y="251"/>
                    <a:pt x="8801" y="113"/>
                  </a:cubicBezTo>
                  <a:cubicBezTo>
                    <a:pt x="8422" y="37"/>
                    <a:pt x="8041" y="1"/>
                    <a:pt x="7662" y="1"/>
                  </a:cubicBezTo>
                  <a:close/>
                </a:path>
              </a:pathLst>
            </a:custGeom>
            <a:solidFill>
              <a:srgbClr val="F4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7"/>
            <p:cNvSpPr/>
            <p:nvPr/>
          </p:nvSpPr>
          <p:spPr>
            <a:xfrm>
              <a:off x="1850155" y="1328916"/>
              <a:ext cx="312191" cy="257667"/>
            </a:xfrm>
            <a:custGeom>
              <a:rect b="b" l="l" r="r" t="t"/>
              <a:pathLst>
                <a:path extrusionOk="0" h="40292" w="48818">
                  <a:moveTo>
                    <a:pt x="27641" y="0"/>
                  </a:moveTo>
                  <a:cubicBezTo>
                    <a:pt x="24753" y="138"/>
                    <a:pt x="22140" y="1925"/>
                    <a:pt x="21040" y="4538"/>
                  </a:cubicBezTo>
                  <a:cubicBezTo>
                    <a:pt x="20765" y="5363"/>
                    <a:pt x="20490" y="6326"/>
                    <a:pt x="20353" y="7151"/>
                  </a:cubicBezTo>
                  <a:cubicBezTo>
                    <a:pt x="19545" y="4102"/>
                    <a:pt x="17276" y="2749"/>
                    <a:pt x="15184" y="2749"/>
                  </a:cubicBezTo>
                  <a:cubicBezTo>
                    <a:pt x="14069" y="2749"/>
                    <a:pt x="13005" y="3133"/>
                    <a:pt x="12239" y="3851"/>
                  </a:cubicBezTo>
                  <a:cubicBezTo>
                    <a:pt x="9902" y="5913"/>
                    <a:pt x="7839" y="6876"/>
                    <a:pt x="1788" y="18152"/>
                  </a:cubicBezTo>
                  <a:cubicBezTo>
                    <a:pt x="688" y="19802"/>
                    <a:pt x="1" y="21865"/>
                    <a:pt x="1" y="23927"/>
                  </a:cubicBezTo>
                  <a:cubicBezTo>
                    <a:pt x="413" y="26953"/>
                    <a:pt x="1238" y="29978"/>
                    <a:pt x="2201" y="32865"/>
                  </a:cubicBezTo>
                  <a:cubicBezTo>
                    <a:pt x="4539" y="35478"/>
                    <a:pt x="7014" y="37953"/>
                    <a:pt x="9627" y="40291"/>
                  </a:cubicBezTo>
                  <a:lnTo>
                    <a:pt x="29016" y="39741"/>
                  </a:lnTo>
                  <a:lnTo>
                    <a:pt x="26678" y="35891"/>
                  </a:lnTo>
                  <a:cubicBezTo>
                    <a:pt x="26541" y="33278"/>
                    <a:pt x="26128" y="30665"/>
                    <a:pt x="25578" y="28190"/>
                  </a:cubicBezTo>
                  <a:lnTo>
                    <a:pt x="25715" y="28190"/>
                  </a:lnTo>
                  <a:cubicBezTo>
                    <a:pt x="25165" y="24752"/>
                    <a:pt x="23928" y="21452"/>
                    <a:pt x="21728" y="18839"/>
                  </a:cubicBezTo>
                  <a:lnTo>
                    <a:pt x="21728" y="18839"/>
                  </a:lnTo>
                  <a:cubicBezTo>
                    <a:pt x="23078" y="19739"/>
                    <a:pt x="25573" y="20558"/>
                    <a:pt x="27965" y="20558"/>
                  </a:cubicBezTo>
                  <a:cubicBezTo>
                    <a:pt x="29958" y="20558"/>
                    <a:pt x="31879" y="19989"/>
                    <a:pt x="33004" y="18427"/>
                  </a:cubicBezTo>
                  <a:cubicBezTo>
                    <a:pt x="33279" y="18014"/>
                    <a:pt x="33691" y="17464"/>
                    <a:pt x="33966" y="16914"/>
                  </a:cubicBezTo>
                  <a:cubicBezTo>
                    <a:pt x="33966" y="17739"/>
                    <a:pt x="34104" y="18702"/>
                    <a:pt x="34379" y="19527"/>
                  </a:cubicBezTo>
                  <a:cubicBezTo>
                    <a:pt x="35199" y="20803"/>
                    <a:pt x="38133" y="22501"/>
                    <a:pt x="40900" y="22501"/>
                  </a:cubicBezTo>
                  <a:cubicBezTo>
                    <a:pt x="42307" y="22501"/>
                    <a:pt x="43672" y="22061"/>
                    <a:pt x="44692" y="20902"/>
                  </a:cubicBezTo>
                  <a:cubicBezTo>
                    <a:pt x="47442" y="17877"/>
                    <a:pt x="48818" y="14026"/>
                    <a:pt x="48818" y="10039"/>
                  </a:cubicBezTo>
                  <a:cubicBezTo>
                    <a:pt x="48680" y="6326"/>
                    <a:pt x="45792" y="3438"/>
                    <a:pt x="42217" y="3301"/>
                  </a:cubicBezTo>
                  <a:cubicBezTo>
                    <a:pt x="41873" y="3243"/>
                    <a:pt x="41526" y="3215"/>
                    <a:pt x="41181" y="3215"/>
                  </a:cubicBezTo>
                  <a:cubicBezTo>
                    <a:pt x="39042" y="3215"/>
                    <a:pt x="36957" y="4294"/>
                    <a:pt x="35891" y="6188"/>
                  </a:cubicBezTo>
                  <a:cubicBezTo>
                    <a:pt x="34929" y="2476"/>
                    <a:pt x="31491" y="0"/>
                    <a:pt x="27641" y="0"/>
                  </a:cubicBezTo>
                  <a:close/>
                </a:path>
              </a:pathLst>
            </a:custGeom>
            <a:solidFill>
              <a:srgbClr val="D18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7"/>
            <p:cNvSpPr/>
            <p:nvPr/>
          </p:nvSpPr>
          <p:spPr>
            <a:xfrm>
              <a:off x="1836088" y="1357798"/>
              <a:ext cx="187316" cy="218223"/>
            </a:xfrm>
            <a:custGeom>
              <a:rect b="b" l="l" r="r" t="t"/>
              <a:pathLst>
                <a:path extrusionOk="0" h="34124" w="29291">
                  <a:moveTo>
                    <a:pt x="16985" y="1"/>
                  </a:moveTo>
                  <a:cubicBezTo>
                    <a:pt x="15714" y="1"/>
                    <a:pt x="14420" y="662"/>
                    <a:pt x="13202" y="1809"/>
                  </a:cubicBezTo>
                  <a:cubicBezTo>
                    <a:pt x="11002" y="4009"/>
                    <a:pt x="4126" y="10197"/>
                    <a:pt x="2201" y="11985"/>
                  </a:cubicBezTo>
                  <a:cubicBezTo>
                    <a:pt x="688" y="13497"/>
                    <a:pt x="1" y="15697"/>
                    <a:pt x="413" y="17760"/>
                  </a:cubicBezTo>
                  <a:cubicBezTo>
                    <a:pt x="826" y="20785"/>
                    <a:pt x="1651" y="23811"/>
                    <a:pt x="2613" y="26698"/>
                  </a:cubicBezTo>
                  <a:cubicBezTo>
                    <a:pt x="4951" y="29311"/>
                    <a:pt x="7426" y="31786"/>
                    <a:pt x="10039" y="34124"/>
                  </a:cubicBezTo>
                  <a:lnTo>
                    <a:pt x="29291" y="33574"/>
                  </a:lnTo>
                  <a:lnTo>
                    <a:pt x="29291" y="29861"/>
                  </a:lnTo>
                  <a:cubicBezTo>
                    <a:pt x="28878" y="23261"/>
                    <a:pt x="25440" y="17210"/>
                    <a:pt x="19940" y="13635"/>
                  </a:cubicBezTo>
                  <a:cubicBezTo>
                    <a:pt x="22690" y="8959"/>
                    <a:pt x="21865" y="3871"/>
                    <a:pt x="20352" y="1809"/>
                  </a:cubicBezTo>
                  <a:cubicBezTo>
                    <a:pt x="19299" y="558"/>
                    <a:pt x="18151" y="1"/>
                    <a:pt x="16985" y="1"/>
                  </a:cubicBezTo>
                  <a:close/>
                </a:path>
              </a:pathLst>
            </a:custGeom>
            <a:solidFill>
              <a:srgbClr val="F4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7"/>
            <p:cNvSpPr/>
            <p:nvPr/>
          </p:nvSpPr>
          <p:spPr>
            <a:xfrm>
              <a:off x="1903790" y="1539575"/>
              <a:ext cx="261191" cy="72475"/>
            </a:xfrm>
            <a:custGeom>
              <a:rect b="b" l="l" r="r" t="t"/>
              <a:pathLst>
                <a:path extrusionOk="0" h="11333" w="40843">
                  <a:moveTo>
                    <a:pt x="15359" y="1"/>
                  </a:moveTo>
                  <a:cubicBezTo>
                    <a:pt x="5159" y="1"/>
                    <a:pt x="457" y="4238"/>
                    <a:pt x="1" y="5832"/>
                  </a:cubicBezTo>
                  <a:lnTo>
                    <a:pt x="40842" y="11333"/>
                  </a:lnTo>
                  <a:cubicBezTo>
                    <a:pt x="40705" y="10095"/>
                    <a:pt x="37542" y="3220"/>
                    <a:pt x="22415" y="607"/>
                  </a:cubicBezTo>
                  <a:cubicBezTo>
                    <a:pt x="19820" y="182"/>
                    <a:pt x="17471" y="1"/>
                    <a:pt x="15359" y="1"/>
                  </a:cubicBezTo>
                  <a:close/>
                </a:path>
              </a:pathLst>
            </a:custGeom>
            <a:solidFill>
              <a:srgbClr val="D18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7"/>
            <p:cNvSpPr/>
            <p:nvPr/>
          </p:nvSpPr>
          <p:spPr>
            <a:xfrm>
              <a:off x="1881813" y="1555068"/>
              <a:ext cx="289323" cy="173938"/>
            </a:xfrm>
            <a:custGeom>
              <a:rect b="b" l="l" r="r" t="t"/>
              <a:pathLst>
                <a:path extrusionOk="0" h="27199" w="45242">
                  <a:moveTo>
                    <a:pt x="13640" y="1"/>
                  </a:moveTo>
                  <a:cubicBezTo>
                    <a:pt x="6138" y="1"/>
                    <a:pt x="2314" y="1774"/>
                    <a:pt x="1925" y="3134"/>
                  </a:cubicBezTo>
                  <a:cubicBezTo>
                    <a:pt x="1100" y="7947"/>
                    <a:pt x="413" y="12760"/>
                    <a:pt x="138" y="17573"/>
                  </a:cubicBezTo>
                  <a:cubicBezTo>
                    <a:pt x="0" y="20461"/>
                    <a:pt x="2338" y="22799"/>
                    <a:pt x="5088" y="22799"/>
                  </a:cubicBezTo>
                  <a:cubicBezTo>
                    <a:pt x="9489" y="23211"/>
                    <a:pt x="39054" y="27199"/>
                    <a:pt x="39054" y="27199"/>
                  </a:cubicBezTo>
                  <a:cubicBezTo>
                    <a:pt x="42079" y="27199"/>
                    <a:pt x="44554" y="24999"/>
                    <a:pt x="44829" y="22111"/>
                  </a:cubicBezTo>
                  <a:cubicBezTo>
                    <a:pt x="45242" y="17711"/>
                    <a:pt x="45242" y="13310"/>
                    <a:pt x="44829" y="8910"/>
                  </a:cubicBezTo>
                  <a:cubicBezTo>
                    <a:pt x="44829" y="7672"/>
                    <a:pt x="40016" y="3547"/>
                    <a:pt x="24890" y="1072"/>
                  </a:cubicBezTo>
                  <a:cubicBezTo>
                    <a:pt x="20495" y="306"/>
                    <a:pt x="16751" y="1"/>
                    <a:pt x="13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7"/>
            <p:cNvSpPr/>
            <p:nvPr/>
          </p:nvSpPr>
          <p:spPr>
            <a:xfrm>
              <a:off x="1974134" y="1353534"/>
              <a:ext cx="180281" cy="50712"/>
            </a:xfrm>
            <a:custGeom>
              <a:rect b="b" l="l" r="r" t="t"/>
              <a:pathLst>
                <a:path extrusionOk="0" h="7930" w="28191">
                  <a:moveTo>
                    <a:pt x="4951" y="1"/>
                  </a:moveTo>
                  <a:cubicBezTo>
                    <a:pt x="3851" y="1"/>
                    <a:pt x="2751" y="1"/>
                    <a:pt x="1651" y="138"/>
                  </a:cubicBezTo>
                  <a:lnTo>
                    <a:pt x="413" y="276"/>
                  </a:lnTo>
                  <a:cubicBezTo>
                    <a:pt x="1" y="276"/>
                    <a:pt x="1" y="826"/>
                    <a:pt x="413" y="826"/>
                  </a:cubicBezTo>
                  <a:lnTo>
                    <a:pt x="1651" y="963"/>
                  </a:lnTo>
                  <a:cubicBezTo>
                    <a:pt x="2476" y="1101"/>
                    <a:pt x="3576" y="1101"/>
                    <a:pt x="4814" y="1238"/>
                  </a:cubicBezTo>
                  <a:lnTo>
                    <a:pt x="6877" y="1513"/>
                  </a:lnTo>
                  <a:cubicBezTo>
                    <a:pt x="7564" y="1651"/>
                    <a:pt x="8389" y="1788"/>
                    <a:pt x="9214" y="2063"/>
                  </a:cubicBezTo>
                  <a:cubicBezTo>
                    <a:pt x="10039" y="2201"/>
                    <a:pt x="10864" y="2201"/>
                    <a:pt x="11689" y="2476"/>
                  </a:cubicBezTo>
                  <a:lnTo>
                    <a:pt x="14302" y="3026"/>
                  </a:lnTo>
                  <a:cubicBezTo>
                    <a:pt x="15952" y="3576"/>
                    <a:pt x="17602" y="3988"/>
                    <a:pt x="19253" y="4538"/>
                  </a:cubicBezTo>
                  <a:cubicBezTo>
                    <a:pt x="19940" y="4814"/>
                    <a:pt x="20765" y="5089"/>
                    <a:pt x="21453" y="5364"/>
                  </a:cubicBezTo>
                  <a:lnTo>
                    <a:pt x="23516" y="6189"/>
                  </a:lnTo>
                  <a:cubicBezTo>
                    <a:pt x="24753" y="6601"/>
                    <a:pt x="25716" y="7014"/>
                    <a:pt x="26403" y="7426"/>
                  </a:cubicBezTo>
                  <a:lnTo>
                    <a:pt x="27641" y="7839"/>
                  </a:lnTo>
                  <a:cubicBezTo>
                    <a:pt x="27698" y="7896"/>
                    <a:pt x="27778" y="7929"/>
                    <a:pt x="27853" y="7929"/>
                  </a:cubicBezTo>
                  <a:cubicBezTo>
                    <a:pt x="27959" y="7929"/>
                    <a:pt x="28053" y="7862"/>
                    <a:pt x="28053" y="7701"/>
                  </a:cubicBezTo>
                  <a:cubicBezTo>
                    <a:pt x="28191" y="7564"/>
                    <a:pt x="28191" y="7289"/>
                    <a:pt x="28053" y="7151"/>
                  </a:cubicBezTo>
                  <a:lnTo>
                    <a:pt x="26953" y="6601"/>
                  </a:lnTo>
                  <a:cubicBezTo>
                    <a:pt x="25991" y="5914"/>
                    <a:pt x="25028" y="5364"/>
                    <a:pt x="24066" y="4951"/>
                  </a:cubicBezTo>
                  <a:lnTo>
                    <a:pt x="22140" y="3988"/>
                  </a:lnTo>
                  <a:cubicBezTo>
                    <a:pt x="21453" y="3713"/>
                    <a:pt x="20628" y="3438"/>
                    <a:pt x="19803" y="3026"/>
                  </a:cubicBezTo>
                  <a:cubicBezTo>
                    <a:pt x="19115" y="2751"/>
                    <a:pt x="18153" y="2476"/>
                    <a:pt x="17327" y="2201"/>
                  </a:cubicBezTo>
                  <a:cubicBezTo>
                    <a:pt x="16502" y="1926"/>
                    <a:pt x="15677" y="1651"/>
                    <a:pt x="14852" y="1376"/>
                  </a:cubicBezTo>
                  <a:lnTo>
                    <a:pt x="12102" y="826"/>
                  </a:lnTo>
                  <a:cubicBezTo>
                    <a:pt x="11277" y="688"/>
                    <a:pt x="10452" y="551"/>
                    <a:pt x="9627" y="413"/>
                  </a:cubicBezTo>
                  <a:cubicBezTo>
                    <a:pt x="8802" y="276"/>
                    <a:pt x="7977" y="138"/>
                    <a:pt x="7152" y="138"/>
                  </a:cubicBezTo>
                  <a:lnTo>
                    <a:pt x="4951" y="1"/>
                  </a:lnTo>
                  <a:close/>
                </a:path>
              </a:pathLst>
            </a:custGeom>
            <a:solidFill>
              <a:srgbClr val="D18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7"/>
            <p:cNvSpPr/>
            <p:nvPr/>
          </p:nvSpPr>
          <p:spPr>
            <a:xfrm>
              <a:off x="1982050" y="1316442"/>
              <a:ext cx="100254" cy="129313"/>
            </a:xfrm>
            <a:custGeom>
              <a:rect b="b" l="l" r="r" t="t"/>
              <a:pathLst>
                <a:path extrusionOk="0" h="20221" w="15677">
                  <a:moveTo>
                    <a:pt x="6877" y="0"/>
                  </a:moveTo>
                  <a:cubicBezTo>
                    <a:pt x="4196" y="0"/>
                    <a:pt x="1736" y="1860"/>
                    <a:pt x="963" y="4564"/>
                  </a:cubicBezTo>
                  <a:cubicBezTo>
                    <a:pt x="1" y="8002"/>
                    <a:pt x="1" y="15840"/>
                    <a:pt x="1376" y="17765"/>
                  </a:cubicBezTo>
                  <a:cubicBezTo>
                    <a:pt x="2200" y="18919"/>
                    <a:pt x="4900" y="20221"/>
                    <a:pt x="7554" y="20221"/>
                  </a:cubicBezTo>
                  <a:cubicBezTo>
                    <a:pt x="9328" y="20221"/>
                    <a:pt x="11082" y="19638"/>
                    <a:pt x="12239" y="18040"/>
                  </a:cubicBezTo>
                  <a:cubicBezTo>
                    <a:pt x="14577" y="14602"/>
                    <a:pt x="15677" y="10339"/>
                    <a:pt x="15127" y="6214"/>
                  </a:cubicBezTo>
                  <a:cubicBezTo>
                    <a:pt x="14714" y="3189"/>
                    <a:pt x="12239" y="164"/>
                    <a:pt x="7426" y="26"/>
                  </a:cubicBezTo>
                  <a:cubicBezTo>
                    <a:pt x="7242" y="9"/>
                    <a:pt x="7059" y="0"/>
                    <a:pt x="6877" y="0"/>
                  </a:cubicBezTo>
                  <a:close/>
                </a:path>
              </a:pathLst>
            </a:custGeom>
            <a:solidFill>
              <a:srgbClr val="F4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7"/>
            <p:cNvSpPr/>
            <p:nvPr/>
          </p:nvSpPr>
          <p:spPr>
            <a:xfrm>
              <a:off x="2068219" y="1330835"/>
              <a:ext cx="98502" cy="124108"/>
            </a:xfrm>
            <a:custGeom>
              <a:rect b="b" l="l" r="r" t="t"/>
              <a:pathLst>
                <a:path extrusionOk="0" h="19407" w="15403">
                  <a:moveTo>
                    <a:pt x="7625" y="1"/>
                  </a:moveTo>
                  <a:cubicBezTo>
                    <a:pt x="5191" y="1"/>
                    <a:pt x="3013" y="1452"/>
                    <a:pt x="2063" y="3826"/>
                  </a:cubicBezTo>
                  <a:cubicBezTo>
                    <a:pt x="826" y="6988"/>
                    <a:pt x="1" y="14414"/>
                    <a:pt x="1101" y="16339"/>
                  </a:cubicBezTo>
                  <a:cubicBezTo>
                    <a:pt x="1824" y="17695"/>
                    <a:pt x="4684" y="19406"/>
                    <a:pt x="7458" y="19406"/>
                  </a:cubicBezTo>
                  <a:cubicBezTo>
                    <a:pt x="8906" y="19406"/>
                    <a:pt x="10330" y="18940"/>
                    <a:pt x="11414" y="17714"/>
                  </a:cubicBezTo>
                  <a:cubicBezTo>
                    <a:pt x="14027" y="14827"/>
                    <a:pt x="15402" y="10839"/>
                    <a:pt x="15402" y="6851"/>
                  </a:cubicBezTo>
                  <a:cubicBezTo>
                    <a:pt x="15265" y="3138"/>
                    <a:pt x="12377" y="250"/>
                    <a:pt x="8802" y="113"/>
                  </a:cubicBezTo>
                  <a:cubicBezTo>
                    <a:pt x="8406" y="37"/>
                    <a:pt x="8012" y="1"/>
                    <a:pt x="7625" y="1"/>
                  </a:cubicBezTo>
                  <a:close/>
                </a:path>
              </a:pathLst>
            </a:custGeom>
            <a:solidFill>
              <a:srgbClr val="F4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7"/>
            <p:cNvSpPr/>
            <p:nvPr/>
          </p:nvSpPr>
          <p:spPr>
            <a:xfrm>
              <a:off x="1910830" y="1437941"/>
              <a:ext cx="55406" cy="10558"/>
            </a:xfrm>
            <a:custGeom>
              <a:rect b="b" l="l" r="r" t="t"/>
              <a:pathLst>
                <a:path extrusionOk="0" h="1651" w="8664">
                  <a:moveTo>
                    <a:pt x="4263" y="1"/>
                  </a:moveTo>
                  <a:cubicBezTo>
                    <a:pt x="3850" y="1"/>
                    <a:pt x="3300" y="1"/>
                    <a:pt x="2750" y="138"/>
                  </a:cubicBezTo>
                  <a:lnTo>
                    <a:pt x="1513" y="413"/>
                  </a:lnTo>
                  <a:cubicBezTo>
                    <a:pt x="1100" y="551"/>
                    <a:pt x="688" y="688"/>
                    <a:pt x="275" y="826"/>
                  </a:cubicBezTo>
                  <a:cubicBezTo>
                    <a:pt x="138" y="963"/>
                    <a:pt x="138" y="963"/>
                    <a:pt x="138" y="1101"/>
                  </a:cubicBezTo>
                  <a:cubicBezTo>
                    <a:pt x="0" y="1238"/>
                    <a:pt x="138" y="1376"/>
                    <a:pt x="275" y="1513"/>
                  </a:cubicBezTo>
                  <a:cubicBezTo>
                    <a:pt x="688" y="1513"/>
                    <a:pt x="1100" y="1651"/>
                    <a:pt x="1513" y="1651"/>
                  </a:cubicBezTo>
                  <a:lnTo>
                    <a:pt x="6876" y="1651"/>
                  </a:lnTo>
                  <a:cubicBezTo>
                    <a:pt x="7288" y="1651"/>
                    <a:pt x="7563" y="1513"/>
                    <a:pt x="7838" y="1513"/>
                  </a:cubicBezTo>
                  <a:lnTo>
                    <a:pt x="8251" y="1513"/>
                  </a:lnTo>
                  <a:cubicBezTo>
                    <a:pt x="8251" y="1513"/>
                    <a:pt x="8388" y="1513"/>
                    <a:pt x="8388" y="1376"/>
                  </a:cubicBezTo>
                  <a:cubicBezTo>
                    <a:pt x="8663" y="1238"/>
                    <a:pt x="8526" y="826"/>
                    <a:pt x="8388" y="826"/>
                  </a:cubicBezTo>
                  <a:cubicBezTo>
                    <a:pt x="7976" y="551"/>
                    <a:pt x="7563" y="413"/>
                    <a:pt x="7151" y="276"/>
                  </a:cubicBezTo>
                  <a:cubicBezTo>
                    <a:pt x="6738" y="138"/>
                    <a:pt x="6326" y="1"/>
                    <a:pt x="5776" y="1"/>
                  </a:cubicBezTo>
                  <a:close/>
                </a:path>
              </a:pathLst>
            </a:custGeom>
            <a:solidFill>
              <a:srgbClr val="D18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1" name="Google Shape;631;p37"/>
          <p:cNvGrpSpPr/>
          <p:nvPr/>
        </p:nvGrpSpPr>
        <p:grpSpPr>
          <a:xfrm>
            <a:off x="7054275" y="1194433"/>
            <a:ext cx="407968" cy="604127"/>
            <a:chOff x="6812450" y="1160683"/>
            <a:chExt cx="407968" cy="604127"/>
          </a:xfrm>
        </p:grpSpPr>
        <p:sp>
          <p:nvSpPr>
            <p:cNvPr id="632" name="Google Shape;632;p37"/>
            <p:cNvSpPr/>
            <p:nvPr/>
          </p:nvSpPr>
          <p:spPr>
            <a:xfrm>
              <a:off x="7067207" y="1178600"/>
              <a:ext cx="107714" cy="241449"/>
            </a:xfrm>
            <a:custGeom>
              <a:rect b="b" l="l" r="r" t="t"/>
              <a:pathLst>
                <a:path extrusionOk="0" h="37275" w="16629">
                  <a:moveTo>
                    <a:pt x="12798" y="1"/>
                  </a:moveTo>
                  <a:cubicBezTo>
                    <a:pt x="12663" y="1"/>
                    <a:pt x="12522" y="3"/>
                    <a:pt x="12377" y="9"/>
                  </a:cubicBezTo>
                  <a:cubicBezTo>
                    <a:pt x="8801" y="9"/>
                    <a:pt x="5363" y="2896"/>
                    <a:pt x="3163" y="8259"/>
                  </a:cubicBezTo>
                  <a:cubicBezTo>
                    <a:pt x="963" y="13485"/>
                    <a:pt x="1" y="25861"/>
                    <a:pt x="413" y="34387"/>
                  </a:cubicBezTo>
                  <a:lnTo>
                    <a:pt x="413" y="36862"/>
                  </a:lnTo>
                  <a:lnTo>
                    <a:pt x="14302" y="37274"/>
                  </a:lnTo>
                  <a:cubicBezTo>
                    <a:pt x="14164" y="33836"/>
                    <a:pt x="15402" y="22011"/>
                    <a:pt x="15402" y="18298"/>
                  </a:cubicBezTo>
                  <a:cubicBezTo>
                    <a:pt x="15264" y="14722"/>
                    <a:pt x="16089" y="4959"/>
                    <a:pt x="16364" y="3309"/>
                  </a:cubicBezTo>
                  <a:cubicBezTo>
                    <a:pt x="16629" y="1591"/>
                    <a:pt x="16131" y="1"/>
                    <a:pt x="12798" y="1"/>
                  </a:cubicBezTo>
                  <a:close/>
                </a:path>
              </a:pathLst>
            </a:custGeom>
            <a:solidFill>
              <a:srgbClr val="F4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7"/>
            <p:cNvSpPr/>
            <p:nvPr/>
          </p:nvSpPr>
          <p:spPr>
            <a:xfrm>
              <a:off x="6957642" y="1160683"/>
              <a:ext cx="115805" cy="251346"/>
            </a:xfrm>
            <a:custGeom>
              <a:rect b="b" l="l" r="r" t="t"/>
              <a:pathLst>
                <a:path extrusionOk="0" h="38803" w="17878">
                  <a:moveTo>
                    <a:pt x="10400" y="0"/>
                  </a:moveTo>
                  <a:cubicBezTo>
                    <a:pt x="9884" y="0"/>
                    <a:pt x="9265" y="93"/>
                    <a:pt x="8526" y="300"/>
                  </a:cubicBezTo>
                  <a:cubicBezTo>
                    <a:pt x="4951" y="1125"/>
                    <a:pt x="2063" y="4562"/>
                    <a:pt x="1101" y="10200"/>
                  </a:cubicBezTo>
                  <a:cubicBezTo>
                    <a:pt x="1" y="15838"/>
                    <a:pt x="1513" y="28077"/>
                    <a:pt x="3713" y="36465"/>
                  </a:cubicBezTo>
                  <a:lnTo>
                    <a:pt x="4126" y="38803"/>
                  </a:lnTo>
                  <a:lnTo>
                    <a:pt x="17877" y="36465"/>
                  </a:lnTo>
                  <a:cubicBezTo>
                    <a:pt x="17052" y="32890"/>
                    <a:pt x="15952" y="21201"/>
                    <a:pt x="15127" y="17626"/>
                  </a:cubicBezTo>
                  <a:cubicBezTo>
                    <a:pt x="14164" y="14051"/>
                    <a:pt x="12927" y="4425"/>
                    <a:pt x="12927" y="2637"/>
                  </a:cubicBezTo>
                  <a:cubicBezTo>
                    <a:pt x="12819" y="1234"/>
                    <a:pt x="12287" y="0"/>
                    <a:pt x="10400" y="0"/>
                  </a:cubicBezTo>
                  <a:close/>
                </a:path>
              </a:pathLst>
            </a:custGeom>
            <a:solidFill>
              <a:srgbClr val="F4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7"/>
            <p:cNvSpPr/>
            <p:nvPr/>
          </p:nvSpPr>
          <p:spPr>
            <a:xfrm>
              <a:off x="6837389" y="1186108"/>
              <a:ext cx="148756" cy="254430"/>
            </a:xfrm>
            <a:custGeom>
              <a:rect b="b" l="l" r="r" t="t"/>
              <a:pathLst>
                <a:path extrusionOk="0" h="39279" w="22965">
                  <a:moveTo>
                    <a:pt x="7827" y="1"/>
                  </a:moveTo>
                  <a:cubicBezTo>
                    <a:pt x="7163" y="1"/>
                    <a:pt x="6314" y="231"/>
                    <a:pt x="5226" y="775"/>
                  </a:cubicBezTo>
                  <a:cubicBezTo>
                    <a:pt x="1926" y="2425"/>
                    <a:pt x="0" y="6413"/>
                    <a:pt x="413" y="12188"/>
                  </a:cubicBezTo>
                  <a:cubicBezTo>
                    <a:pt x="825" y="17964"/>
                    <a:pt x="5088" y="29377"/>
                    <a:pt x="9214" y="37078"/>
                  </a:cubicBezTo>
                  <a:lnTo>
                    <a:pt x="10314" y="39278"/>
                  </a:lnTo>
                  <a:lnTo>
                    <a:pt x="22965" y="33640"/>
                  </a:lnTo>
                  <a:cubicBezTo>
                    <a:pt x="21315" y="30477"/>
                    <a:pt x="17464" y="19339"/>
                    <a:pt x="15814" y="16176"/>
                  </a:cubicBezTo>
                  <a:cubicBezTo>
                    <a:pt x="13614" y="11501"/>
                    <a:pt x="11689" y="6825"/>
                    <a:pt x="10039" y="2150"/>
                  </a:cubicBezTo>
                  <a:cubicBezTo>
                    <a:pt x="9762" y="952"/>
                    <a:pt x="9177" y="1"/>
                    <a:pt x="7827" y="1"/>
                  </a:cubicBezTo>
                  <a:close/>
                </a:path>
              </a:pathLst>
            </a:custGeom>
            <a:solidFill>
              <a:srgbClr val="F4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7"/>
            <p:cNvSpPr/>
            <p:nvPr/>
          </p:nvSpPr>
          <p:spPr>
            <a:xfrm>
              <a:off x="6826701" y="1388687"/>
              <a:ext cx="344720" cy="260285"/>
            </a:xfrm>
            <a:custGeom>
              <a:rect b="b" l="l" r="r" t="t"/>
              <a:pathLst>
                <a:path extrusionOk="0" h="40183" w="53218">
                  <a:moveTo>
                    <a:pt x="37401" y="1"/>
                  </a:moveTo>
                  <a:cubicBezTo>
                    <a:pt x="23469" y="1"/>
                    <a:pt x="7930" y="7147"/>
                    <a:pt x="2888" y="13781"/>
                  </a:cubicBezTo>
                  <a:cubicBezTo>
                    <a:pt x="0" y="21894"/>
                    <a:pt x="4813" y="32757"/>
                    <a:pt x="6601" y="35645"/>
                  </a:cubicBezTo>
                  <a:cubicBezTo>
                    <a:pt x="7563" y="37432"/>
                    <a:pt x="9076" y="38945"/>
                    <a:pt x="10864" y="40183"/>
                  </a:cubicBezTo>
                  <a:lnTo>
                    <a:pt x="51155" y="35232"/>
                  </a:lnTo>
                  <a:cubicBezTo>
                    <a:pt x="52392" y="29457"/>
                    <a:pt x="51567" y="7730"/>
                    <a:pt x="51430" y="6355"/>
                  </a:cubicBezTo>
                  <a:cubicBezTo>
                    <a:pt x="51292" y="4842"/>
                    <a:pt x="53217" y="717"/>
                    <a:pt x="38916" y="29"/>
                  </a:cubicBezTo>
                  <a:cubicBezTo>
                    <a:pt x="38414" y="10"/>
                    <a:pt x="37908" y="1"/>
                    <a:pt x="37401" y="1"/>
                  </a:cubicBezTo>
                  <a:close/>
                </a:path>
              </a:pathLst>
            </a:custGeom>
            <a:solidFill>
              <a:srgbClr val="F4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7"/>
            <p:cNvSpPr/>
            <p:nvPr/>
          </p:nvSpPr>
          <p:spPr>
            <a:xfrm>
              <a:off x="7018216" y="1377603"/>
              <a:ext cx="187057" cy="243755"/>
            </a:xfrm>
            <a:custGeom>
              <a:rect b="b" l="l" r="r" t="t"/>
              <a:pathLst>
                <a:path extrusionOk="0" h="37631" w="28878">
                  <a:moveTo>
                    <a:pt x="13800" y="0"/>
                  </a:moveTo>
                  <a:cubicBezTo>
                    <a:pt x="11652" y="0"/>
                    <a:pt x="9377" y="1418"/>
                    <a:pt x="8664" y="4628"/>
                  </a:cubicBezTo>
                  <a:cubicBezTo>
                    <a:pt x="7564" y="7928"/>
                    <a:pt x="7564" y="11504"/>
                    <a:pt x="8389" y="14804"/>
                  </a:cubicBezTo>
                  <a:cubicBezTo>
                    <a:pt x="5501" y="17692"/>
                    <a:pt x="3713" y="21404"/>
                    <a:pt x="3301" y="25392"/>
                  </a:cubicBezTo>
                  <a:lnTo>
                    <a:pt x="3438" y="25392"/>
                  </a:lnTo>
                  <a:cubicBezTo>
                    <a:pt x="2751" y="28005"/>
                    <a:pt x="2338" y="30618"/>
                    <a:pt x="2201" y="33230"/>
                  </a:cubicBezTo>
                  <a:lnTo>
                    <a:pt x="0" y="37081"/>
                  </a:lnTo>
                  <a:lnTo>
                    <a:pt x="19252" y="37631"/>
                  </a:lnTo>
                  <a:cubicBezTo>
                    <a:pt x="21865" y="35293"/>
                    <a:pt x="24340" y="32818"/>
                    <a:pt x="26678" y="30205"/>
                  </a:cubicBezTo>
                  <a:cubicBezTo>
                    <a:pt x="27778" y="27317"/>
                    <a:pt x="28465" y="24292"/>
                    <a:pt x="28878" y="21267"/>
                  </a:cubicBezTo>
                  <a:cubicBezTo>
                    <a:pt x="28878" y="19204"/>
                    <a:pt x="28328" y="17142"/>
                    <a:pt x="27228" y="15354"/>
                  </a:cubicBezTo>
                  <a:cubicBezTo>
                    <a:pt x="21177" y="4216"/>
                    <a:pt x="19115" y="3253"/>
                    <a:pt x="16914" y="1190"/>
                  </a:cubicBezTo>
                  <a:cubicBezTo>
                    <a:pt x="16093" y="417"/>
                    <a:pt x="14965" y="0"/>
                    <a:pt x="13800" y="0"/>
                  </a:cubicBezTo>
                  <a:close/>
                </a:path>
              </a:pathLst>
            </a:custGeom>
            <a:solidFill>
              <a:srgbClr val="D18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7"/>
            <p:cNvSpPr/>
            <p:nvPr/>
          </p:nvSpPr>
          <p:spPr>
            <a:xfrm>
              <a:off x="7030685" y="1389632"/>
              <a:ext cx="189732" cy="221038"/>
            </a:xfrm>
            <a:custGeom>
              <a:rect b="b" l="l" r="r" t="t"/>
              <a:pathLst>
                <a:path extrusionOk="0" h="34124" w="29291">
                  <a:moveTo>
                    <a:pt x="12326" y="0"/>
                  </a:moveTo>
                  <a:cubicBezTo>
                    <a:pt x="11177" y="0"/>
                    <a:pt x="10064" y="558"/>
                    <a:pt x="9076" y="1809"/>
                  </a:cubicBezTo>
                  <a:cubicBezTo>
                    <a:pt x="7426" y="3871"/>
                    <a:pt x="6601" y="8959"/>
                    <a:pt x="9351" y="13635"/>
                  </a:cubicBezTo>
                  <a:cubicBezTo>
                    <a:pt x="3851" y="17210"/>
                    <a:pt x="413" y="23260"/>
                    <a:pt x="1" y="29723"/>
                  </a:cubicBezTo>
                  <a:lnTo>
                    <a:pt x="1" y="33574"/>
                  </a:lnTo>
                  <a:lnTo>
                    <a:pt x="19252" y="34124"/>
                  </a:lnTo>
                  <a:cubicBezTo>
                    <a:pt x="21865" y="31786"/>
                    <a:pt x="24340" y="29311"/>
                    <a:pt x="26678" y="26698"/>
                  </a:cubicBezTo>
                  <a:cubicBezTo>
                    <a:pt x="27778" y="23810"/>
                    <a:pt x="28466" y="20785"/>
                    <a:pt x="28878" y="17760"/>
                  </a:cubicBezTo>
                  <a:cubicBezTo>
                    <a:pt x="29291" y="15697"/>
                    <a:pt x="28603" y="13497"/>
                    <a:pt x="27090" y="11984"/>
                  </a:cubicBezTo>
                  <a:cubicBezTo>
                    <a:pt x="25165" y="10197"/>
                    <a:pt x="18427" y="4009"/>
                    <a:pt x="16089" y="1809"/>
                  </a:cubicBezTo>
                  <a:cubicBezTo>
                    <a:pt x="14871" y="662"/>
                    <a:pt x="13577" y="0"/>
                    <a:pt x="12326" y="0"/>
                  </a:cubicBezTo>
                  <a:close/>
                </a:path>
              </a:pathLst>
            </a:custGeom>
            <a:solidFill>
              <a:srgbClr val="F4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7"/>
            <p:cNvSpPr/>
            <p:nvPr/>
          </p:nvSpPr>
          <p:spPr>
            <a:xfrm>
              <a:off x="6887274" y="1574287"/>
              <a:ext cx="264554" cy="72911"/>
            </a:xfrm>
            <a:custGeom>
              <a:rect b="b" l="l" r="r" t="t"/>
              <a:pathLst>
                <a:path extrusionOk="0" h="11256" w="40842">
                  <a:moveTo>
                    <a:pt x="25772" y="0"/>
                  </a:moveTo>
                  <a:cubicBezTo>
                    <a:pt x="23582" y="0"/>
                    <a:pt x="21137" y="199"/>
                    <a:pt x="18427" y="667"/>
                  </a:cubicBezTo>
                  <a:cubicBezTo>
                    <a:pt x="3438" y="3142"/>
                    <a:pt x="138" y="10018"/>
                    <a:pt x="0" y="11256"/>
                  </a:cubicBezTo>
                  <a:lnTo>
                    <a:pt x="40841" y="5755"/>
                  </a:lnTo>
                  <a:cubicBezTo>
                    <a:pt x="40503" y="4175"/>
                    <a:pt x="35809" y="0"/>
                    <a:pt x="25772" y="0"/>
                  </a:cubicBezTo>
                  <a:close/>
                </a:path>
              </a:pathLst>
            </a:custGeom>
            <a:solidFill>
              <a:srgbClr val="D18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7"/>
            <p:cNvSpPr/>
            <p:nvPr/>
          </p:nvSpPr>
          <p:spPr>
            <a:xfrm>
              <a:off x="6881930" y="1588590"/>
              <a:ext cx="292161" cy="176220"/>
            </a:xfrm>
            <a:custGeom>
              <a:rect b="b" l="l" r="r" t="t"/>
              <a:pathLst>
                <a:path extrusionOk="0" h="27205" w="45104">
                  <a:moveTo>
                    <a:pt x="31550" y="1"/>
                  </a:moveTo>
                  <a:cubicBezTo>
                    <a:pt x="28422" y="1"/>
                    <a:pt x="24649" y="306"/>
                    <a:pt x="20214" y="1072"/>
                  </a:cubicBezTo>
                  <a:cubicBezTo>
                    <a:pt x="5088" y="3685"/>
                    <a:pt x="413" y="7673"/>
                    <a:pt x="275" y="8910"/>
                  </a:cubicBezTo>
                  <a:cubicBezTo>
                    <a:pt x="0" y="13310"/>
                    <a:pt x="0" y="17711"/>
                    <a:pt x="275" y="22111"/>
                  </a:cubicBezTo>
                  <a:cubicBezTo>
                    <a:pt x="542" y="24918"/>
                    <a:pt x="2888" y="27205"/>
                    <a:pt x="5797" y="27205"/>
                  </a:cubicBezTo>
                  <a:cubicBezTo>
                    <a:pt x="5881" y="27205"/>
                    <a:pt x="5966" y="27203"/>
                    <a:pt x="6051" y="27199"/>
                  </a:cubicBezTo>
                  <a:cubicBezTo>
                    <a:pt x="6051" y="27199"/>
                    <a:pt x="35616" y="23349"/>
                    <a:pt x="40016" y="22799"/>
                  </a:cubicBezTo>
                  <a:cubicBezTo>
                    <a:pt x="42904" y="22799"/>
                    <a:pt x="45104" y="20461"/>
                    <a:pt x="45104" y="17573"/>
                  </a:cubicBezTo>
                  <a:cubicBezTo>
                    <a:pt x="44691" y="12760"/>
                    <a:pt x="44141" y="7948"/>
                    <a:pt x="43179" y="3135"/>
                  </a:cubicBezTo>
                  <a:cubicBezTo>
                    <a:pt x="42887" y="1774"/>
                    <a:pt x="39092" y="1"/>
                    <a:pt x="31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7"/>
            <p:cNvSpPr/>
            <p:nvPr/>
          </p:nvSpPr>
          <p:spPr>
            <a:xfrm>
              <a:off x="6898474" y="1385312"/>
              <a:ext cx="182983" cy="50777"/>
            </a:xfrm>
            <a:custGeom>
              <a:rect b="b" l="l" r="r" t="t"/>
              <a:pathLst>
                <a:path extrusionOk="0" h="7839" w="28249">
                  <a:moveTo>
                    <a:pt x="23436" y="0"/>
                  </a:moveTo>
                  <a:lnTo>
                    <a:pt x="21236" y="138"/>
                  </a:lnTo>
                  <a:cubicBezTo>
                    <a:pt x="20411" y="138"/>
                    <a:pt x="19585" y="275"/>
                    <a:pt x="18760" y="413"/>
                  </a:cubicBezTo>
                  <a:cubicBezTo>
                    <a:pt x="17935" y="550"/>
                    <a:pt x="16973" y="550"/>
                    <a:pt x="16148" y="825"/>
                  </a:cubicBezTo>
                  <a:lnTo>
                    <a:pt x="13535" y="1375"/>
                  </a:lnTo>
                  <a:cubicBezTo>
                    <a:pt x="12572" y="1650"/>
                    <a:pt x="11747" y="1925"/>
                    <a:pt x="10922" y="2201"/>
                  </a:cubicBezTo>
                  <a:cubicBezTo>
                    <a:pt x="10097" y="2338"/>
                    <a:pt x="9272" y="2613"/>
                    <a:pt x="8447" y="3026"/>
                  </a:cubicBezTo>
                  <a:cubicBezTo>
                    <a:pt x="7622" y="3301"/>
                    <a:pt x="6934" y="3576"/>
                    <a:pt x="6247" y="3851"/>
                  </a:cubicBezTo>
                  <a:lnTo>
                    <a:pt x="4184" y="4813"/>
                  </a:lnTo>
                  <a:cubicBezTo>
                    <a:pt x="3222" y="5363"/>
                    <a:pt x="2259" y="5913"/>
                    <a:pt x="1296" y="6463"/>
                  </a:cubicBezTo>
                  <a:lnTo>
                    <a:pt x="334" y="7151"/>
                  </a:lnTo>
                  <a:cubicBezTo>
                    <a:pt x="0" y="7373"/>
                    <a:pt x="116" y="7776"/>
                    <a:pt x="391" y="7776"/>
                  </a:cubicBezTo>
                  <a:cubicBezTo>
                    <a:pt x="456" y="7776"/>
                    <a:pt x="530" y="7753"/>
                    <a:pt x="609" y="7701"/>
                  </a:cubicBezTo>
                  <a:lnTo>
                    <a:pt x="609" y="7838"/>
                  </a:lnTo>
                  <a:lnTo>
                    <a:pt x="1709" y="7288"/>
                  </a:lnTo>
                  <a:cubicBezTo>
                    <a:pt x="2396" y="7013"/>
                    <a:pt x="3359" y="6463"/>
                    <a:pt x="4734" y="6051"/>
                  </a:cubicBezTo>
                  <a:lnTo>
                    <a:pt x="6659" y="5363"/>
                  </a:lnTo>
                  <a:lnTo>
                    <a:pt x="8997" y="4538"/>
                  </a:lnTo>
                  <a:cubicBezTo>
                    <a:pt x="10510" y="3851"/>
                    <a:pt x="12297" y="3576"/>
                    <a:pt x="13947" y="3026"/>
                  </a:cubicBezTo>
                  <a:lnTo>
                    <a:pt x="16560" y="2338"/>
                  </a:lnTo>
                  <a:cubicBezTo>
                    <a:pt x="17385" y="2201"/>
                    <a:pt x="18210" y="2063"/>
                    <a:pt x="19035" y="1925"/>
                  </a:cubicBezTo>
                  <a:cubicBezTo>
                    <a:pt x="19723" y="1788"/>
                    <a:pt x="20548" y="1513"/>
                    <a:pt x="21373" y="1513"/>
                  </a:cubicBezTo>
                  <a:lnTo>
                    <a:pt x="23436" y="1238"/>
                  </a:lnTo>
                  <a:cubicBezTo>
                    <a:pt x="24811" y="963"/>
                    <a:pt x="25911" y="963"/>
                    <a:pt x="26736" y="825"/>
                  </a:cubicBezTo>
                  <a:lnTo>
                    <a:pt x="27836" y="825"/>
                  </a:lnTo>
                  <a:cubicBezTo>
                    <a:pt x="28249" y="825"/>
                    <a:pt x="28249" y="138"/>
                    <a:pt x="27836" y="138"/>
                  </a:cubicBezTo>
                  <a:lnTo>
                    <a:pt x="26599" y="138"/>
                  </a:lnTo>
                  <a:cubicBezTo>
                    <a:pt x="25498" y="0"/>
                    <a:pt x="24398" y="0"/>
                    <a:pt x="23436" y="0"/>
                  </a:cubicBezTo>
                  <a:close/>
                </a:path>
              </a:pathLst>
            </a:custGeom>
            <a:solidFill>
              <a:srgbClr val="D18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7"/>
            <p:cNvSpPr/>
            <p:nvPr/>
          </p:nvSpPr>
          <p:spPr>
            <a:xfrm>
              <a:off x="6820463" y="1421509"/>
              <a:ext cx="109567" cy="123584"/>
            </a:xfrm>
            <a:custGeom>
              <a:rect b="b" l="l" r="r" t="t"/>
              <a:pathLst>
                <a:path extrusionOk="0" h="19079" w="16915">
                  <a:moveTo>
                    <a:pt x="8011" y="0"/>
                  </a:moveTo>
                  <a:cubicBezTo>
                    <a:pt x="7118" y="0"/>
                    <a:pt x="6214" y="200"/>
                    <a:pt x="5364" y="600"/>
                  </a:cubicBezTo>
                  <a:cubicBezTo>
                    <a:pt x="1101" y="2250"/>
                    <a:pt x="1" y="5688"/>
                    <a:pt x="551" y="8714"/>
                  </a:cubicBezTo>
                  <a:cubicBezTo>
                    <a:pt x="1513" y="12564"/>
                    <a:pt x="3851" y="16002"/>
                    <a:pt x="7151" y="18202"/>
                  </a:cubicBezTo>
                  <a:cubicBezTo>
                    <a:pt x="8020" y="18822"/>
                    <a:pt x="8958" y="19079"/>
                    <a:pt x="9897" y="19079"/>
                  </a:cubicBezTo>
                  <a:cubicBezTo>
                    <a:pt x="13121" y="19079"/>
                    <a:pt x="16351" y="16055"/>
                    <a:pt x="16777" y="14351"/>
                  </a:cubicBezTo>
                  <a:cubicBezTo>
                    <a:pt x="16915" y="13526"/>
                    <a:pt x="16915" y="12701"/>
                    <a:pt x="16640" y="11739"/>
                  </a:cubicBezTo>
                  <a:cubicBezTo>
                    <a:pt x="15540" y="8301"/>
                    <a:pt x="14164" y="5001"/>
                    <a:pt x="12239" y="1838"/>
                  </a:cubicBezTo>
                  <a:cubicBezTo>
                    <a:pt x="11102" y="613"/>
                    <a:pt x="9574" y="0"/>
                    <a:pt x="8011" y="0"/>
                  </a:cubicBezTo>
                  <a:close/>
                </a:path>
              </a:pathLst>
            </a:custGeom>
            <a:solidFill>
              <a:srgbClr val="D18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7"/>
            <p:cNvSpPr/>
            <p:nvPr/>
          </p:nvSpPr>
          <p:spPr>
            <a:xfrm>
              <a:off x="6812450" y="1404732"/>
              <a:ext cx="112236" cy="123966"/>
            </a:xfrm>
            <a:custGeom>
              <a:rect b="b" l="l" r="r" t="t"/>
              <a:pathLst>
                <a:path extrusionOk="0" h="19138" w="17327">
                  <a:moveTo>
                    <a:pt x="7917" y="1"/>
                  </a:moveTo>
                  <a:cubicBezTo>
                    <a:pt x="7059" y="1"/>
                    <a:pt x="6191" y="186"/>
                    <a:pt x="5363" y="578"/>
                  </a:cubicBezTo>
                  <a:cubicBezTo>
                    <a:pt x="1100" y="2228"/>
                    <a:pt x="0" y="5666"/>
                    <a:pt x="550" y="8691"/>
                  </a:cubicBezTo>
                  <a:cubicBezTo>
                    <a:pt x="1513" y="12679"/>
                    <a:pt x="3850" y="15979"/>
                    <a:pt x="7151" y="18317"/>
                  </a:cubicBezTo>
                  <a:cubicBezTo>
                    <a:pt x="8006" y="18897"/>
                    <a:pt x="8928" y="19138"/>
                    <a:pt x="9853" y="19138"/>
                  </a:cubicBezTo>
                  <a:cubicBezTo>
                    <a:pt x="13091" y="19138"/>
                    <a:pt x="16349" y="16178"/>
                    <a:pt x="16777" y="14466"/>
                  </a:cubicBezTo>
                  <a:cubicBezTo>
                    <a:pt x="17327" y="12129"/>
                    <a:pt x="14714" y="5253"/>
                    <a:pt x="12789" y="2365"/>
                  </a:cubicBezTo>
                  <a:cubicBezTo>
                    <a:pt x="11567" y="862"/>
                    <a:pt x="9768" y="1"/>
                    <a:pt x="7917" y="1"/>
                  </a:cubicBezTo>
                  <a:close/>
                </a:path>
              </a:pathLst>
            </a:custGeom>
            <a:solidFill>
              <a:srgbClr val="F4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7"/>
            <p:cNvSpPr/>
            <p:nvPr/>
          </p:nvSpPr>
          <p:spPr>
            <a:xfrm>
              <a:off x="7089477" y="1470429"/>
              <a:ext cx="55234" cy="10202"/>
            </a:xfrm>
            <a:custGeom>
              <a:rect b="b" l="l" r="r" t="t"/>
              <a:pathLst>
                <a:path extrusionOk="0" h="1575" w="8527">
                  <a:moveTo>
                    <a:pt x="4778" y="0"/>
                  </a:moveTo>
                  <a:cubicBezTo>
                    <a:pt x="4615" y="0"/>
                    <a:pt x="4447" y="16"/>
                    <a:pt x="4263" y="61"/>
                  </a:cubicBezTo>
                  <a:lnTo>
                    <a:pt x="2751" y="61"/>
                  </a:lnTo>
                  <a:cubicBezTo>
                    <a:pt x="2338" y="61"/>
                    <a:pt x="1925" y="199"/>
                    <a:pt x="1375" y="336"/>
                  </a:cubicBezTo>
                  <a:cubicBezTo>
                    <a:pt x="963" y="336"/>
                    <a:pt x="550" y="474"/>
                    <a:pt x="275" y="749"/>
                  </a:cubicBezTo>
                  <a:cubicBezTo>
                    <a:pt x="0" y="886"/>
                    <a:pt x="0" y="1162"/>
                    <a:pt x="138" y="1299"/>
                  </a:cubicBezTo>
                  <a:cubicBezTo>
                    <a:pt x="138" y="1437"/>
                    <a:pt x="275" y="1437"/>
                    <a:pt x="413" y="1574"/>
                  </a:cubicBezTo>
                  <a:lnTo>
                    <a:pt x="7013" y="1574"/>
                  </a:lnTo>
                  <a:cubicBezTo>
                    <a:pt x="7426" y="1574"/>
                    <a:pt x="7839" y="1574"/>
                    <a:pt x="8251" y="1437"/>
                  </a:cubicBezTo>
                  <a:cubicBezTo>
                    <a:pt x="8389" y="1437"/>
                    <a:pt x="8526" y="1299"/>
                    <a:pt x="8526" y="1162"/>
                  </a:cubicBezTo>
                  <a:cubicBezTo>
                    <a:pt x="8526" y="1024"/>
                    <a:pt x="8389" y="886"/>
                    <a:pt x="8389" y="886"/>
                  </a:cubicBezTo>
                  <a:cubicBezTo>
                    <a:pt x="7976" y="749"/>
                    <a:pt x="7563" y="474"/>
                    <a:pt x="7151" y="474"/>
                  </a:cubicBezTo>
                  <a:cubicBezTo>
                    <a:pt x="6738" y="336"/>
                    <a:pt x="6326" y="61"/>
                    <a:pt x="5776" y="61"/>
                  </a:cubicBezTo>
                  <a:cubicBezTo>
                    <a:pt x="5409" y="61"/>
                    <a:pt x="5104" y="0"/>
                    <a:pt x="4778" y="0"/>
                  </a:cubicBezTo>
                  <a:close/>
                </a:path>
              </a:pathLst>
            </a:custGeom>
            <a:solidFill>
              <a:srgbClr val="D18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4" name="Google Shape;644;p37"/>
          <p:cNvGrpSpPr/>
          <p:nvPr/>
        </p:nvGrpSpPr>
        <p:grpSpPr>
          <a:xfrm>
            <a:off x="4239523" y="3039699"/>
            <a:ext cx="471578" cy="579396"/>
            <a:chOff x="217475" y="1710375"/>
            <a:chExt cx="1897700" cy="2331575"/>
          </a:xfrm>
        </p:grpSpPr>
        <p:sp>
          <p:nvSpPr>
            <p:cNvPr id="645" name="Google Shape;645;p37"/>
            <p:cNvSpPr/>
            <p:nvPr/>
          </p:nvSpPr>
          <p:spPr>
            <a:xfrm>
              <a:off x="1523850" y="1779525"/>
              <a:ext cx="415725" cy="931875"/>
            </a:xfrm>
            <a:custGeom>
              <a:rect b="b" l="l" r="r" t="t"/>
              <a:pathLst>
                <a:path extrusionOk="0" h="37275" w="16629">
                  <a:moveTo>
                    <a:pt x="12798" y="1"/>
                  </a:moveTo>
                  <a:cubicBezTo>
                    <a:pt x="12663" y="1"/>
                    <a:pt x="12522" y="3"/>
                    <a:pt x="12377" y="9"/>
                  </a:cubicBezTo>
                  <a:cubicBezTo>
                    <a:pt x="8801" y="9"/>
                    <a:pt x="5363" y="2896"/>
                    <a:pt x="3163" y="8259"/>
                  </a:cubicBezTo>
                  <a:cubicBezTo>
                    <a:pt x="963" y="13485"/>
                    <a:pt x="1" y="25861"/>
                    <a:pt x="413" y="34387"/>
                  </a:cubicBezTo>
                  <a:lnTo>
                    <a:pt x="413" y="36862"/>
                  </a:lnTo>
                  <a:lnTo>
                    <a:pt x="14302" y="37274"/>
                  </a:lnTo>
                  <a:cubicBezTo>
                    <a:pt x="14164" y="33836"/>
                    <a:pt x="15402" y="22011"/>
                    <a:pt x="15402" y="18298"/>
                  </a:cubicBezTo>
                  <a:cubicBezTo>
                    <a:pt x="15264" y="14722"/>
                    <a:pt x="15952" y="4959"/>
                    <a:pt x="16364" y="3309"/>
                  </a:cubicBezTo>
                  <a:cubicBezTo>
                    <a:pt x="16629" y="1591"/>
                    <a:pt x="16131" y="1"/>
                    <a:pt x="12798" y="1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7"/>
            <p:cNvSpPr/>
            <p:nvPr/>
          </p:nvSpPr>
          <p:spPr>
            <a:xfrm>
              <a:off x="1101000" y="1710375"/>
              <a:ext cx="446950" cy="970075"/>
            </a:xfrm>
            <a:custGeom>
              <a:rect b="b" l="l" r="r" t="t"/>
              <a:pathLst>
                <a:path extrusionOk="0" h="38803" w="17878">
                  <a:moveTo>
                    <a:pt x="10400" y="0"/>
                  </a:moveTo>
                  <a:cubicBezTo>
                    <a:pt x="9884" y="0"/>
                    <a:pt x="9265" y="93"/>
                    <a:pt x="8526" y="300"/>
                  </a:cubicBezTo>
                  <a:cubicBezTo>
                    <a:pt x="4951" y="1125"/>
                    <a:pt x="2063" y="4562"/>
                    <a:pt x="1101" y="10200"/>
                  </a:cubicBezTo>
                  <a:cubicBezTo>
                    <a:pt x="1" y="15838"/>
                    <a:pt x="1513" y="28077"/>
                    <a:pt x="3713" y="36465"/>
                  </a:cubicBezTo>
                  <a:lnTo>
                    <a:pt x="4126" y="38803"/>
                  </a:lnTo>
                  <a:lnTo>
                    <a:pt x="17877" y="36465"/>
                  </a:lnTo>
                  <a:cubicBezTo>
                    <a:pt x="17052" y="32890"/>
                    <a:pt x="15952" y="21201"/>
                    <a:pt x="15127" y="17626"/>
                  </a:cubicBezTo>
                  <a:cubicBezTo>
                    <a:pt x="14164" y="14051"/>
                    <a:pt x="12927" y="4425"/>
                    <a:pt x="12927" y="2637"/>
                  </a:cubicBezTo>
                  <a:cubicBezTo>
                    <a:pt x="12819" y="1234"/>
                    <a:pt x="12287" y="0"/>
                    <a:pt x="10400" y="0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7"/>
            <p:cNvSpPr/>
            <p:nvPr/>
          </p:nvSpPr>
          <p:spPr>
            <a:xfrm>
              <a:off x="705650" y="1755425"/>
              <a:ext cx="512250" cy="986900"/>
            </a:xfrm>
            <a:custGeom>
              <a:rect b="b" l="l" r="r" t="t"/>
              <a:pathLst>
                <a:path extrusionOk="0" h="39476" w="20490">
                  <a:moveTo>
                    <a:pt x="8428" y="1"/>
                  </a:moveTo>
                  <a:cubicBezTo>
                    <a:pt x="7806" y="1"/>
                    <a:pt x="7029" y="169"/>
                    <a:pt x="6051" y="560"/>
                  </a:cubicBezTo>
                  <a:cubicBezTo>
                    <a:pt x="2751" y="1935"/>
                    <a:pt x="413" y="5786"/>
                    <a:pt x="138" y="11561"/>
                  </a:cubicBezTo>
                  <a:cubicBezTo>
                    <a:pt x="1" y="17199"/>
                    <a:pt x="3026" y="29025"/>
                    <a:pt x="6464" y="37138"/>
                  </a:cubicBezTo>
                  <a:lnTo>
                    <a:pt x="7289" y="39476"/>
                  </a:lnTo>
                  <a:lnTo>
                    <a:pt x="20490" y="35213"/>
                  </a:lnTo>
                  <a:cubicBezTo>
                    <a:pt x="19115" y="31775"/>
                    <a:pt x="16365" y="20224"/>
                    <a:pt x="14989" y="16787"/>
                  </a:cubicBezTo>
                  <a:cubicBezTo>
                    <a:pt x="13752" y="13486"/>
                    <a:pt x="11139" y="3998"/>
                    <a:pt x="10864" y="2348"/>
                  </a:cubicBezTo>
                  <a:cubicBezTo>
                    <a:pt x="10569" y="1069"/>
                    <a:pt x="9992" y="1"/>
                    <a:pt x="8428" y="1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7"/>
            <p:cNvSpPr/>
            <p:nvPr/>
          </p:nvSpPr>
          <p:spPr>
            <a:xfrm>
              <a:off x="217475" y="2063500"/>
              <a:ext cx="735725" cy="929800"/>
            </a:xfrm>
            <a:custGeom>
              <a:rect b="b" l="l" r="r" t="t"/>
              <a:pathLst>
                <a:path extrusionOk="0" h="37192" w="29429">
                  <a:moveTo>
                    <a:pt x="6329" y="1"/>
                  </a:moveTo>
                  <a:cubicBezTo>
                    <a:pt x="5573" y="1"/>
                    <a:pt x="4635" y="442"/>
                    <a:pt x="3439" y="1576"/>
                  </a:cubicBezTo>
                  <a:cubicBezTo>
                    <a:pt x="688" y="4051"/>
                    <a:pt x="1" y="8451"/>
                    <a:pt x="1926" y="13814"/>
                  </a:cubicBezTo>
                  <a:cubicBezTo>
                    <a:pt x="3851" y="19315"/>
                    <a:pt x="11139" y="29216"/>
                    <a:pt x="17190" y="35404"/>
                  </a:cubicBezTo>
                  <a:lnTo>
                    <a:pt x="18703" y="37191"/>
                  </a:lnTo>
                  <a:lnTo>
                    <a:pt x="29429" y="28390"/>
                  </a:lnTo>
                  <a:cubicBezTo>
                    <a:pt x="26953" y="25778"/>
                    <a:pt x="20215" y="16152"/>
                    <a:pt x="17740" y="13402"/>
                  </a:cubicBezTo>
                  <a:cubicBezTo>
                    <a:pt x="14440" y="9551"/>
                    <a:pt x="11277" y="5564"/>
                    <a:pt x="8389" y="1438"/>
                  </a:cubicBezTo>
                  <a:cubicBezTo>
                    <a:pt x="7867" y="619"/>
                    <a:pt x="7225" y="1"/>
                    <a:pt x="6329" y="1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7"/>
            <p:cNvSpPr/>
            <p:nvPr/>
          </p:nvSpPr>
          <p:spPr>
            <a:xfrm>
              <a:off x="595650" y="2590325"/>
              <a:ext cx="1330450" cy="1004575"/>
            </a:xfrm>
            <a:custGeom>
              <a:rect b="b" l="l" r="r" t="t"/>
              <a:pathLst>
                <a:path extrusionOk="0" h="40183" w="53218">
                  <a:moveTo>
                    <a:pt x="37401" y="1"/>
                  </a:moveTo>
                  <a:cubicBezTo>
                    <a:pt x="23469" y="1"/>
                    <a:pt x="7930" y="7147"/>
                    <a:pt x="2888" y="13781"/>
                  </a:cubicBezTo>
                  <a:cubicBezTo>
                    <a:pt x="0" y="21894"/>
                    <a:pt x="4813" y="32757"/>
                    <a:pt x="6601" y="35645"/>
                  </a:cubicBezTo>
                  <a:cubicBezTo>
                    <a:pt x="7563" y="37432"/>
                    <a:pt x="9076" y="38945"/>
                    <a:pt x="10864" y="40183"/>
                  </a:cubicBezTo>
                  <a:lnTo>
                    <a:pt x="51292" y="35232"/>
                  </a:lnTo>
                  <a:cubicBezTo>
                    <a:pt x="52392" y="29457"/>
                    <a:pt x="51705" y="7730"/>
                    <a:pt x="51430" y="6355"/>
                  </a:cubicBezTo>
                  <a:cubicBezTo>
                    <a:pt x="51292" y="4842"/>
                    <a:pt x="53217" y="717"/>
                    <a:pt x="38916" y="29"/>
                  </a:cubicBezTo>
                  <a:cubicBezTo>
                    <a:pt x="38414" y="10"/>
                    <a:pt x="37908" y="1"/>
                    <a:pt x="37401" y="1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7"/>
            <p:cNvSpPr/>
            <p:nvPr/>
          </p:nvSpPr>
          <p:spPr>
            <a:xfrm>
              <a:off x="1334775" y="2547550"/>
              <a:ext cx="721950" cy="940775"/>
            </a:xfrm>
            <a:custGeom>
              <a:rect b="b" l="l" r="r" t="t"/>
              <a:pathLst>
                <a:path extrusionOk="0" h="37631" w="28878">
                  <a:moveTo>
                    <a:pt x="13800" y="0"/>
                  </a:moveTo>
                  <a:cubicBezTo>
                    <a:pt x="11652" y="0"/>
                    <a:pt x="9377" y="1418"/>
                    <a:pt x="8664" y="4628"/>
                  </a:cubicBezTo>
                  <a:cubicBezTo>
                    <a:pt x="7564" y="7928"/>
                    <a:pt x="7564" y="11504"/>
                    <a:pt x="8389" y="14804"/>
                  </a:cubicBezTo>
                  <a:cubicBezTo>
                    <a:pt x="5501" y="17692"/>
                    <a:pt x="3713" y="21404"/>
                    <a:pt x="3301" y="25392"/>
                  </a:cubicBezTo>
                  <a:lnTo>
                    <a:pt x="3438" y="25392"/>
                  </a:lnTo>
                  <a:cubicBezTo>
                    <a:pt x="2751" y="28005"/>
                    <a:pt x="2338" y="30618"/>
                    <a:pt x="2201" y="33230"/>
                  </a:cubicBezTo>
                  <a:lnTo>
                    <a:pt x="0" y="37081"/>
                  </a:lnTo>
                  <a:lnTo>
                    <a:pt x="19252" y="37631"/>
                  </a:lnTo>
                  <a:cubicBezTo>
                    <a:pt x="21865" y="35293"/>
                    <a:pt x="24340" y="32818"/>
                    <a:pt x="26678" y="30205"/>
                  </a:cubicBezTo>
                  <a:cubicBezTo>
                    <a:pt x="27778" y="27317"/>
                    <a:pt x="28465" y="24292"/>
                    <a:pt x="28878" y="21267"/>
                  </a:cubicBezTo>
                  <a:cubicBezTo>
                    <a:pt x="28878" y="19204"/>
                    <a:pt x="28328" y="17142"/>
                    <a:pt x="27228" y="15354"/>
                  </a:cubicBezTo>
                  <a:cubicBezTo>
                    <a:pt x="21177" y="4216"/>
                    <a:pt x="19115" y="3253"/>
                    <a:pt x="16914" y="1190"/>
                  </a:cubicBezTo>
                  <a:cubicBezTo>
                    <a:pt x="16093" y="417"/>
                    <a:pt x="14965" y="0"/>
                    <a:pt x="13800" y="0"/>
                  </a:cubicBezTo>
                  <a:close/>
                </a:path>
              </a:pathLst>
            </a:custGeom>
            <a:solidFill>
              <a:srgbClr val="D582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7"/>
            <p:cNvSpPr/>
            <p:nvPr/>
          </p:nvSpPr>
          <p:spPr>
            <a:xfrm>
              <a:off x="1382900" y="2593975"/>
              <a:ext cx="732275" cy="853100"/>
            </a:xfrm>
            <a:custGeom>
              <a:rect b="b" l="l" r="r" t="t"/>
              <a:pathLst>
                <a:path extrusionOk="0" h="34124" w="29291">
                  <a:moveTo>
                    <a:pt x="12326" y="0"/>
                  </a:moveTo>
                  <a:cubicBezTo>
                    <a:pt x="11177" y="0"/>
                    <a:pt x="10064" y="558"/>
                    <a:pt x="9076" y="1809"/>
                  </a:cubicBezTo>
                  <a:cubicBezTo>
                    <a:pt x="7426" y="3871"/>
                    <a:pt x="6601" y="8959"/>
                    <a:pt x="9351" y="13635"/>
                  </a:cubicBezTo>
                  <a:cubicBezTo>
                    <a:pt x="3851" y="17210"/>
                    <a:pt x="413" y="23260"/>
                    <a:pt x="1" y="29723"/>
                  </a:cubicBezTo>
                  <a:lnTo>
                    <a:pt x="1" y="33574"/>
                  </a:lnTo>
                  <a:lnTo>
                    <a:pt x="19252" y="34124"/>
                  </a:lnTo>
                  <a:cubicBezTo>
                    <a:pt x="21865" y="31786"/>
                    <a:pt x="24340" y="29311"/>
                    <a:pt x="26678" y="26698"/>
                  </a:cubicBezTo>
                  <a:cubicBezTo>
                    <a:pt x="27778" y="23810"/>
                    <a:pt x="28466" y="20785"/>
                    <a:pt x="28878" y="17760"/>
                  </a:cubicBezTo>
                  <a:cubicBezTo>
                    <a:pt x="29291" y="15697"/>
                    <a:pt x="28603" y="13497"/>
                    <a:pt x="27090" y="11984"/>
                  </a:cubicBezTo>
                  <a:cubicBezTo>
                    <a:pt x="25165" y="10197"/>
                    <a:pt x="18290" y="4009"/>
                    <a:pt x="16089" y="1809"/>
                  </a:cubicBezTo>
                  <a:cubicBezTo>
                    <a:pt x="14871" y="662"/>
                    <a:pt x="13577" y="0"/>
                    <a:pt x="12326" y="0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7"/>
            <p:cNvSpPr/>
            <p:nvPr/>
          </p:nvSpPr>
          <p:spPr>
            <a:xfrm>
              <a:off x="829425" y="3306625"/>
              <a:ext cx="1021050" cy="281400"/>
            </a:xfrm>
            <a:custGeom>
              <a:rect b="b" l="l" r="r" t="t"/>
              <a:pathLst>
                <a:path extrusionOk="0" h="11256" w="40842">
                  <a:moveTo>
                    <a:pt x="25772" y="0"/>
                  </a:moveTo>
                  <a:cubicBezTo>
                    <a:pt x="23582" y="0"/>
                    <a:pt x="21137" y="199"/>
                    <a:pt x="18427" y="667"/>
                  </a:cubicBezTo>
                  <a:cubicBezTo>
                    <a:pt x="3438" y="3142"/>
                    <a:pt x="138" y="10018"/>
                    <a:pt x="0" y="11256"/>
                  </a:cubicBezTo>
                  <a:lnTo>
                    <a:pt x="40841" y="5755"/>
                  </a:lnTo>
                  <a:cubicBezTo>
                    <a:pt x="40503" y="4175"/>
                    <a:pt x="35809" y="0"/>
                    <a:pt x="25772" y="0"/>
                  </a:cubicBezTo>
                  <a:close/>
                </a:path>
              </a:pathLst>
            </a:custGeom>
            <a:solidFill>
              <a:srgbClr val="D582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7"/>
            <p:cNvSpPr/>
            <p:nvPr/>
          </p:nvSpPr>
          <p:spPr>
            <a:xfrm>
              <a:off x="808775" y="3361825"/>
              <a:ext cx="1127625" cy="680125"/>
            </a:xfrm>
            <a:custGeom>
              <a:rect b="b" l="l" r="r" t="t"/>
              <a:pathLst>
                <a:path extrusionOk="0" h="27205" w="45105">
                  <a:moveTo>
                    <a:pt x="31526" y="1"/>
                  </a:moveTo>
                  <a:cubicBezTo>
                    <a:pt x="28411" y="1"/>
                    <a:pt x="24650" y="306"/>
                    <a:pt x="20215" y="1072"/>
                  </a:cubicBezTo>
                  <a:cubicBezTo>
                    <a:pt x="5089" y="3685"/>
                    <a:pt x="414" y="7673"/>
                    <a:pt x="276" y="8910"/>
                  </a:cubicBezTo>
                  <a:cubicBezTo>
                    <a:pt x="1" y="13310"/>
                    <a:pt x="1" y="17711"/>
                    <a:pt x="276" y="22111"/>
                  </a:cubicBezTo>
                  <a:cubicBezTo>
                    <a:pt x="543" y="24918"/>
                    <a:pt x="2889" y="27205"/>
                    <a:pt x="5798" y="27205"/>
                  </a:cubicBezTo>
                  <a:cubicBezTo>
                    <a:pt x="5882" y="27205"/>
                    <a:pt x="5967" y="27203"/>
                    <a:pt x="6052" y="27199"/>
                  </a:cubicBezTo>
                  <a:cubicBezTo>
                    <a:pt x="6052" y="27199"/>
                    <a:pt x="35617" y="23349"/>
                    <a:pt x="40017" y="22799"/>
                  </a:cubicBezTo>
                  <a:cubicBezTo>
                    <a:pt x="42905" y="22799"/>
                    <a:pt x="45105" y="20461"/>
                    <a:pt x="45105" y="17573"/>
                  </a:cubicBezTo>
                  <a:cubicBezTo>
                    <a:pt x="44692" y="12760"/>
                    <a:pt x="44142" y="7948"/>
                    <a:pt x="43180" y="3135"/>
                  </a:cubicBezTo>
                  <a:cubicBezTo>
                    <a:pt x="42791" y="1774"/>
                    <a:pt x="39036" y="1"/>
                    <a:pt x="31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7"/>
            <p:cNvSpPr/>
            <p:nvPr/>
          </p:nvSpPr>
          <p:spPr>
            <a:xfrm>
              <a:off x="715975" y="2579300"/>
              <a:ext cx="859475" cy="315650"/>
            </a:xfrm>
            <a:custGeom>
              <a:rect b="b" l="l" r="r" t="t"/>
              <a:pathLst>
                <a:path extrusionOk="0" h="12626" w="34379">
                  <a:moveTo>
                    <a:pt x="29670" y="1"/>
                  </a:moveTo>
                  <a:cubicBezTo>
                    <a:pt x="29271" y="1"/>
                    <a:pt x="28868" y="18"/>
                    <a:pt x="28465" y="58"/>
                  </a:cubicBezTo>
                  <a:lnTo>
                    <a:pt x="25715" y="195"/>
                  </a:lnTo>
                  <a:cubicBezTo>
                    <a:pt x="24752" y="195"/>
                    <a:pt x="23790" y="333"/>
                    <a:pt x="22827" y="608"/>
                  </a:cubicBezTo>
                  <a:cubicBezTo>
                    <a:pt x="21727" y="745"/>
                    <a:pt x="20627" y="1020"/>
                    <a:pt x="19664" y="1295"/>
                  </a:cubicBezTo>
                  <a:lnTo>
                    <a:pt x="16364" y="2258"/>
                  </a:lnTo>
                  <a:cubicBezTo>
                    <a:pt x="15402" y="2533"/>
                    <a:pt x="14301" y="3083"/>
                    <a:pt x="13201" y="3496"/>
                  </a:cubicBezTo>
                  <a:cubicBezTo>
                    <a:pt x="12239" y="3908"/>
                    <a:pt x="11139" y="4321"/>
                    <a:pt x="10176" y="4871"/>
                  </a:cubicBezTo>
                  <a:cubicBezTo>
                    <a:pt x="9213" y="5283"/>
                    <a:pt x="8251" y="5833"/>
                    <a:pt x="7426" y="6383"/>
                  </a:cubicBezTo>
                  <a:lnTo>
                    <a:pt x="4951" y="7896"/>
                  </a:lnTo>
                  <a:cubicBezTo>
                    <a:pt x="3713" y="8584"/>
                    <a:pt x="2613" y="9546"/>
                    <a:pt x="1513" y="10509"/>
                  </a:cubicBezTo>
                  <a:lnTo>
                    <a:pt x="275" y="11609"/>
                  </a:lnTo>
                  <a:cubicBezTo>
                    <a:pt x="0" y="11746"/>
                    <a:pt x="0" y="12021"/>
                    <a:pt x="138" y="12296"/>
                  </a:cubicBezTo>
                  <a:cubicBezTo>
                    <a:pt x="238" y="12498"/>
                    <a:pt x="413" y="12625"/>
                    <a:pt x="553" y="12625"/>
                  </a:cubicBezTo>
                  <a:cubicBezTo>
                    <a:pt x="604" y="12625"/>
                    <a:pt x="651" y="12608"/>
                    <a:pt x="688" y="12571"/>
                  </a:cubicBezTo>
                  <a:lnTo>
                    <a:pt x="2063" y="11884"/>
                  </a:lnTo>
                  <a:cubicBezTo>
                    <a:pt x="2888" y="11334"/>
                    <a:pt x="4263" y="10509"/>
                    <a:pt x="5776" y="9821"/>
                  </a:cubicBezTo>
                  <a:lnTo>
                    <a:pt x="8113" y="8584"/>
                  </a:lnTo>
                  <a:cubicBezTo>
                    <a:pt x="9076" y="8171"/>
                    <a:pt x="9901" y="7758"/>
                    <a:pt x="10864" y="7346"/>
                  </a:cubicBezTo>
                  <a:cubicBezTo>
                    <a:pt x="12789" y="6383"/>
                    <a:pt x="14851" y="5696"/>
                    <a:pt x="16914" y="4871"/>
                  </a:cubicBezTo>
                  <a:lnTo>
                    <a:pt x="20077" y="3908"/>
                  </a:lnTo>
                  <a:cubicBezTo>
                    <a:pt x="21177" y="3496"/>
                    <a:pt x="22140" y="3358"/>
                    <a:pt x="23102" y="3083"/>
                  </a:cubicBezTo>
                  <a:cubicBezTo>
                    <a:pt x="24065" y="2946"/>
                    <a:pt x="25165" y="2533"/>
                    <a:pt x="25990" y="2396"/>
                  </a:cubicBezTo>
                  <a:lnTo>
                    <a:pt x="28603" y="1983"/>
                  </a:lnTo>
                  <a:cubicBezTo>
                    <a:pt x="30253" y="1708"/>
                    <a:pt x="31628" y="1708"/>
                    <a:pt x="32591" y="1570"/>
                  </a:cubicBezTo>
                  <a:lnTo>
                    <a:pt x="33966" y="1433"/>
                  </a:lnTo>
                  <a:cubicBezTo>
                    <a:pt x="34241" y="1433"/>
                    <a:pt x="34378" y="1158"/>
                    <a:pt x="34378" y="883"/>
                  </a:cubicBezTo>
                  <a:cubicBezTo>
                    <a:pt x="34378" y="608"/>
                    <a:pt x="34241" y="470"/>
                    <a:pt x="33966" y="333"/>
                  </a:cubicBezTo>
                  <a:lnTo>
                    <a:pt x="32453" y="195"/>
                  </a:lnTo>
                  <a:cubicBezTo>
                    <a:pt x="31578" y="98"/>
                    <a:pt x="30634" y="1"/>
                    <a:pt x="29670" y="1"/>
                  </a:cubicBezTo>
                  <a:close/>
                </a:path>
              </a:pathLst>
            </a:custGeom>
            <a:solidFill>
              <a:srgbClr val="D582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7"/>
            <p:cNvSpPr/>
            <p:nvPr/>
          </p:nvSpPr>
          <p:spPr>
            <a:xfrm>
              <a:off x="1609800" y="2905800"/>
              <a:ext cx="213175" cy="39375"/>
            </a:xfrm>
            <a:custGeom>
              <a:rect b="b" l="l" r="r" t="t"/>
              <a:pathLst>
                <a:path extrusionOk="0" h="1575" w="8527">
                  <a:moveTo>
                    <a:pt x="4778" y="0"/>
                  </a:moveTo>
                  <a:cubicBezTo>
                    <a:pt x="4615" y="0"/>
                    <a:pt x="4447" y="16"/>
                    <a:pt x="4263" y="61"/>
                  </a:cubicBezTo>
                  <a:lnTo>
                    <a:pt x="2751" y="61"/>
                  </a:lnTo>
                  <a:cubicBezTo>
                    <a:pt x="2338" y="61"/>
                    <a:pt x="1925" y="199"/>
                    <a:pt x="1375" y="336"/>
                  </a:cubicBezTo>
                  <a:cubicBezTo>
                    <a:pt x="963" y="336"/>
                    <a:pt x="550" y="474"/>
                    <a:pt x="275" y="749"/>
                  </a:cubicBezTo>
                  <a:cubicBezTo>
                    <a:pt x="0" y="886"/>
                    <a:pt x="0" y="1162"/>
                    <a:pt x="138" y="1299"/>
                  </a:cubicBezTo>
                  <a:cubicBezTo>
                    <a:pt x="138" y="1437"/>
                    <a:pt x="275" y="1437"/>
                    <a:pt x="413" y="1574"/>
                  </a:cubicBezTo>
                  <a:lnTo>
                    <a:pt x="7013" y="1574"/>
                  </a:lnTo>
                  <a:cubicBezTo>
                    <a:pt x="7426" y="1574"/>
                    <a:pt x="7838" y="1574"/>
                    <a:pt x="8251" y="1437"/>
                  </a:cubicBezTo>
                  <a:cubicBezTo>
                    <a:pt x="8389" y="1437"/>
                    <a:pt x="8526" y="1299"/>
                    <a:pt x="8526" y="1162"/>
                  </a:cubicBezTo>
                  <a:cubicBezTo>
                    <a:pt x="8526" y="1024"/>
                    <a:pt x="8389" y="886"/>
                    <a:pt x="8389" y="886"/>
                  </a:cubicBezTo>
                  <a:cubicBezTo>
                    <a:pt x="7976" y="749"/>
                    <a:pt x="7563" y="474"/>
                    <a:pt x="7151" y="474"/>
                  </a:cubicBezTo>
                  <a:cubicBezTo>
                    <a:pt x="6738" y="336"/>
                    <a:pt x="6326" y="61"/>
                    <a:pt x="5776" y="61"/>
                  </a:cubicBezTo>
                  <a:cubicBezTo>
                    <a:pt x="5409" y="61"/>
                    <a:pt x="5104" y="0"/>
                    <a:pt x="4778" y="0"/>
                  </a:cubicBezTo>
                  <a:close/>
                </a:path>
              </a:pathLst>
            </a:custGeom>
            <a:solidFill>
              <a:srgbClr val="D582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6" name="Google Shape;656;p37"/>
          <p:cNvGrpSpPr/>
          <p:nvPr/>
        </p:nvGrpSpPr>
        <p:grpSpPr>
          <a:xfrm>
            <a:off x="8587450" y="1147300"/>
            <a:ext cx="468000" cy="568400"/>
            <a:chOff x="8382475" y="322675"/>
            <a:chExt cx="468000" cy="568400"/>
          </a:xfrm>
        </p:grpSpPr>
        <p:sp>
          <p:nvSpPr>
            <p:cNvPr id="657" name="Google Shape;657;p37"/>
            <p:cNvSpPr/>
            <p:nvPr/>
          </p:nvSpPr>
          <p:spPr>
            <a:xfrm rot="10800000">
              <a:off x="8685775" y="726375"/>
              <a:ext cx="164700" cy="164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7"/>
            <p:cNvSpPr/>
            <p:nvPr/>
          </p:nvSpPr>
          <p:spPr>
            <a:xfrm rot="10800000">
              <a:off x="8382475" y="322675"/>
              <a:ext cx="303300" cy="350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9" name="Google Shape;659;p37"/>
          <p:cNvGrpSpPr/>
          <p:nvPr/>
        </p:nvGrpSpPr>
        <p:grpSpPr>
          <a:xfrm>
            <a:off x="161400" y="4511200"/>
            <a:ext cx="468000" cy="497650"/>
            <a:chOff x="270675" y="4463300"/>
            <a:chExt cx="468000" cy="497650"/>
          </a:xfrm>
        </p:grpSpPr>
        <p:sp>
          <p:nvSpPr>
            <p:cNvPr id="660" name="Google Shape;660;p37"/>
            <p:cNvSpPr/>
            <p:nvPr/>
          </p:nvSpPr>
          <p:spPr>
            <a:xfrm>
              <a:off x="270675" y="4463300"/>
              <a:ext cx="164700" cy="164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7"/>
            <p:cNvSpPr/>
            <p:nvPr/>
          </p:nvSpPr>
          <p:spPr>
            <a:xfrm>
              <a:off x="435375" y="4610250"/>
              <a:ext cx="303300" cy="350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2" name="Google Shape;662;p37"/>
          <p:cNvGrpSpPr/>
          <p:nvPr/>
        </p:nvGrpSpPr>
        <p:grpSpPr>
          <a:xfrm flipH="1" rot="1020892">
            <a:off x="1088041" y="3428757"/>
            <a:ext cx="1338170" cy="1064682"/>
            <a:chOff x="3131950" y="238225"/>
            <a:chExt cx="1329175" cy="1057525"/>
          </a:xfrm>
        </p:grpSpPr>
        <p:sp>
          <p:nvSpPr>
            <p:cNvPr id="663" name="Google Shape;663;p37"/>
            <p:cNvSpPr/>
            <p:nvPr/>
          </p:nvSpPr>
          <p:spPr>
            <a:xfrm>
              <a:off x="3950650" y="238225"/>
              <a:ext cx="510475" cy="541150"/>
            </a:xfrm>
            <a:custGeom>
              <a:rect b="b" l="l" r="r" t="t"/>
              <a:pathLst>
                <a:path extrusionOk="0" h="21646" w="20419">
                  <a:moveTo>
                    <a:pt x="12075" y="1"/>
                  </a:moveTo>
                  <a:cubicBezTo>
                    <a:pt x="11337" y="1"/>
                    <a:pt x="10494" y="95"/>
                    <a:pt x="9584" y="325"/>
                  </a:cubicBezTo>
                  <a:cubicBezTo>
                    <a:pt x="6544" y="1064"/>
                    <a:pt x="1835" y="4103"/>
                    <a:pt x="0" y="10127"/>
                  </a:cubicBezTo>
                  <a:lnTo>
                    <a:pt x="0" y="20176"/>
                  </a:lnTo>
                  <a:lnTo>
                    <a:pt x="5997" y="20176"/>
                  </a:lnTo>
                  <a:cubicBezTo>
                    <a:pt x="7580" y="21304"/>
                    <a:pt x="9287" y="21645"/>
                    <a:pt x="10456" y="21645"/>
                  </a:cubicBezTo>
                  <a:cubicBezTo>
                    <a:pt x="11188" y="21645"/>
                    <a:pt x="11709" y="21512"/>
                    <a:pt x="11856" y="21354"/>
                  </a:cubicBezTo>
                  <a:cubicBezTo>
                    <a:pt x="12212" y="20943"/>
                    <a:pt x="11829" y="18889"/>
                    <a:pt x="11336" y="17876"/>
                  </a:cubicBezTo>
                  <a:cubicBezTo>
                    <a:pt x="14540" y="17876"/>
                    <a:pt x="17059" y="16178"/>
                    <a:pt x="17114" y="15850"/>
                  </a:cubicBezTo>
                  <a:cubicBezTo>
                    <a:pt x="17196" y="15521"/>
                    <a:pt x="16183" y="13796"/>
                    <a:pt x="14923" y="12975"/>
                  </a:cubicBezTo>
                  <a:cubicBezTo>
                    <a:pt x="16374" y="12537"/>
                    <a:pt x="19961" y="10593"/>
                    <a:pt x="20180" y="9196"/>
                  </a:cubicBezTo>
                  <a:cubicBezTo>
                    <a:pt x="20419" y="7845"/>
                    <a:pt x="15455" y="5162"/>
                    <a:pt x="12404" y="5162"/>
                  </a:cubicBezTo>
                  <a:cubicBezTo>
                    <a:pt x="12302" y="5162"/>
                    <a:pt x="12201" y="5165"/>
                    <a:pt x="12103" y="5171"/>
                  </a:cubicBezTo>
                  <a:cubicBezTo>
                    <a:pt x="14019" y="3501"/>
                    <a:pt x="15087" y="1502"/>
                    <a:pt x="15005" y="1036"/>
                  </a:cubicBezTo>
                  <a:cubicBezTo>
                    <a:pt x="14948" y="519"/>
                    <a:pt x="13801" y="1"/>
                    <a:pt x="120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7"/>
            <p:cNvSpPr/>
            <p:nvPr/>
          </p:nvSpPr>
          <p:spPr>
            <a:xfrm>
              <a:off x="3903425" y="422925"/>
              <a:ext cx="256700" cy="290275"/>
            </a:xfrm>
            <a:custGeom>
              <a:rect b="b" l="l" r="r" t="t"/>
              <a:pathLst>
                <a:path extrusionOk="0" h="11611" w="10268">
                  <a:moveTo>
                    <a:pt x="0" y="1"/>
                  </a:moveTo>
                  <a:lnTo>
                    <a:pt x="0" y="11611"/>
                  </a:lnTo>
                  <a:lnTo>
                    <a:pt x="7831" y="11611"/>
                  </a:lnTo>
                  <a:cubicBezTo>
                    <a:pt x="8406" y="11200"/>
                    <a:pt x="10268" y="8873"/>
                    <a:pt x="8516" y="4711"/>
                  </a:cubicBezTo>
                  <a:cubicBezTo>
                    <a:pt x="6736" y="549"/>
                    <a:pt x="3204" y="1"/>
                    <a:pt x="3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7"/>
            <p:cNvSpPr/>
            <p:nvPr/>
          </p:nvSpPr>
          <p:spPr>
            <a:xfrm>
              <a:off x="4077275" y="663900"/>
              <a:ext cx="185550" cy="300525"/>
            </a:xfrm>
            <a:custGeom>
              <a:rect b="b" l="l" r="r" t="t"/>
              <a:pathLst>
                <a:path extrusionOk="0" h="12021" w="7422">
                  <a:moveTo>
                    <a:pt x="1" y="0"/>
                  </a:moveTo>
                  <a:cubicBezTo>
                    <a:pt x="3204" y="4299"/>
                    <a:pt x="3013" y="12021"/>
                    <a:pt x="3013" y="12021"/>
                  </a:cubicBezTo>
                  <a:lnTo>
                    <a:pt x="7421" y="12021"/>
                  </a:lnTo>
                  <a:cubicBezTo>
                    <a:pt x="6983" y="7174"/>
                    <a:pt x="4820" y="2766"/>
                    <a:pt x="1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7"/>
            <p:cNvSpPr/>
            <p:nvPr/>
          </p:nvSpPr>
          <p:spPr>
            <a:xfrm>
              <a:off x="4089600" y="622275"/>
              <a:ext cx="352550" cy="140900"/>
            </a:xfrm>
            <a:custGeom>
              <a:rect b="b" l="l" r="r" t="t"/>
              <a:pathLst>
                <a:path extrusionOk="0" h="5636" w="14102">
                  <a:moveTo>
                    <a:pt x="6150" y="1"/>
                  </a:moveTo>
                  <a:cubicBezTo>
                    <a:pt x="4258" y="1"/>
                    <a:pt x="2405" y="320"/>
                    <a:pt x="685" y="981"/>
                  </a:cubicBezTo>
                  <a:lnTo>
                    <a:pt x="1" y="2185"/>
                  </a:lnTo>
                  <a:cubicBezTo>
                    <a:pt x="368" y="2144"/>
                    <a:pt x="742" y="2124"/>
                    <a:pt x="1119" y="2124"/>
                  </a:cubicBezTo>
                  <a:cubicBezTo>
                    <a:pt x="6190" y="2124"/>
                    <a:pt x="11884" y="5636"/>
                    <a:pt x="11884" y="5636"/>
                  </a:cubicBezTo>
                  <a:lnTo>
                    <a:pt x="14102" y="1830"/>
                  </a:lnTo>
                  <a:cubicBezTo>
                    <a:pt x="11543" y="630"/>
                    <a:pt x="8808" y="1"/>
                    <a:pt x="6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7"/>
            <p:cNvSpPr/>
            <p:nvPr/>
          </p:nvSpPr>
          <p:spPr>
            <a:xfrm>
              <a:off x="3160025" y="866525"/>
              <a:ext cx="136225" cy="192225"/>
            </a:xfrm>
            <a:custGeom>
              <a:rect b="b" l="l" r="r" t="t"/>
              <a:pathLst>
                <a:path extrusionOk="0" h="7689" w="5449">
                  <a:moveTo>
                    <a:pt x="4436" y="0"/>
                  </a:moveTo>
                  <a:cubicBezTo>
                    <a:pt x="4244" y="28"/>
                    <a:pt x="4080" y="28"/>
                    <a:pt x="3888" y="82"/>
                  </a:cubicBezTo>
                  <a:cubicBezTo>
                    <a:pt x="3697" y="110"/>
                    <a:pt x="3478" y="164"/>
                    <a:pt x="3259" y="247"/>
                  </a:cubicBezTo>
                  <a:cubicBezTo>
                    <a:pt x="3012" y="329"/>
                    <a:pt x="2766" y="466"/>
                    <a:pt x="2547" y="603"/>
                  </a:cubicBezTo>
                  <a:cubicBezTo>
                    <a:pt x="2300" y="739"/>
                    <a:pt x="2054" y="904"/>
                    <a:pt x="1807" y="1095"/>
                  </a:cubicBezTo>
                  <a:cubicBezTo>
                    <a:pt x="1698" y="1205"/>
                    <a:pt x="1588" y="1314"/>
                    <a:pt x="1479" y="1424"/>
                  </a:cubicBezTo>
                  <a:cubicBezTo>
                    <a:pt x="1342" y="1534"/>
                    <a:pt x="1232" y="1670"/>
                    <a:pt x="1123" y="1807"/>
                  </a:cubicBezTo>
                  <a:cubicBezTo>
                    <a:pt x="712" y="2328"/>
                    <a:pt x="411" y="2930"/>
                    <a:pt x="219" y="3587"/>
                  </a:cubicBezTo>
                  <a:cubicBezTo>
                    <a:pt x="137" y="3888"/>
                    <a:pt x="55" y="4217"/>
                    <a:pt x="28" y="4518"/>
                  </a:cubicBezTo>
                  <a:cubicBezTo>
                    <a:pt x="0" y="4682"/>
                    <a:pt x="0" y="4819"/>
                    <a:pt x="0" y="4984"/>
                  </a:cubicBezTo>
                  <a:lnTo>
                    <a:pt x="0" y="5203"/>
                  </a:lnTo>
                  <a:lnTo>
                    <a:pt x="28" y="5394"/>
                  </a:lnTo>
                  <a:cubicBezTo>
                    <a:pt x="28" y="5531"/>
                    <a:pt x="55" y="5668"/>
                    <a:pt x="82" y="5805"/>
                  </a:cubicBezTo>
                  <a:cubicBezTo>
                    <a:pt x="82" y="5915"/>
                    <a:pt x="110" y="6051"/>
                    <a:pt x="137" y="6161"/>
                  </a:cubicBezTo>
                  <a:cubicBezTo>
                    <a:pt x="219" y="6407"/>
                    <a:pt x="274" y="6599"/>
                    <a:pt x="329" y="6791"/>
                  </a:cubicBezTo>
                  <a:cubicBezTo>
                    <a:pt x="411" y="6955"/>
                    <a:pt x="493" y="7119"/>
                    <a:pt x="575" y="7229"/>
                  </a:cubicBezTo>
                  <a:cubicBezTo>
                    <a:pt x="630" y="7366"/>
                    <a:pt x="685" y="7448"/>
                    <a:pt x="739" y="7503"/>
                  </a:cubicBezTo>
                  <a:cubicBezTo>
                    <a:pt x="767" y="7585"/>
                    <a:pt x="794" y="7612"/>
                    <a:pt x="794" y="7612"/>
                  </a:cubicBezTo>
                  <a:cubicBezTo>
                    <a:pt x="822" y="7640"/>
                    <a:pt x="822" y="7640"/>
                    <a:pt x="849" y="7667"/>
                  </a:cubicBezTo>
                  <a:cubicBezTo>
                    <a:pt x="872" y="7682"/>
                    <a:pt x="897" y="7689"/>
                    <a:pt x="922" y="7689"/>
                  </a:cubicBezTo>
                  <a:cubicBezTo>
                    <a:pt x="988" y="7689"/>
                    <a:pt x="1056" y="7644"/>
                    <a:pt x="1095" y="7585"/>
                  </a:cubicBezTo>
                  <a:lnTo>
                    <a:pt x="1150" y="7475"/>
                  </a:lnTo>
                  <a:cubicBezTo>
                    <a:pt x="1178" y="7421"/>
                    <a:pt x="1232" y="7311"/>
                    <a:pt x="1287" y="7201"/>
                  </a:cubicBezTo>
                  <a:cubicBezTo>
                    <a:pt x="1342" y="7092"/>
                    <a:pt x="1397" y="6955"/>
                    <a:pt x="1479" y="6791"/>
                  </a:cubicBezTo>
                  <a:cubicBezTo>
                    <a:pt x="1561" y="6626"/>
                    <a:pt x="1643" y="6462"/>
                    <a:pt x="1725" y="6270"/>
                  </a:cubicBezTo>
                  <a:cubicBezTo>
                    <a:pt x="1780" y="6106"/>
                    <a:pt x="1889" y="5915"/>
                    <a:pt x="1972" y="5723"/>
                  </a:cubicBezTo>
                  <a:cubicBezTo>
                    <a:pt x="2054" y="5531"/>
                    <a:pt x="2191" y="5340"/>
                    <a:pt x="2273" y="5148"/>
                  </a:cubicBezTo>
                  <a:cubicBezTo>
                    <a:pt x="2328" y="5038"/>
                    <a:pt x="2382" y="4956"/>
                    <a:pt x="2437" y="4874"/>
                  </a:cubicBezTo>
                  <a:cubicBezTo>
                    <a:pt x="2519" y="4765"/>
                    <a:pt x="2547" y="4682"/>
                    <a:pt x="2601" y="4600"/>
                  </a:cubicBezTo>
                  <a:cubicBezTo>
                    <a:pt x="2711" y="4409"/>
                    <a:pt x="2848" y="4217"/>
                    <a:pt x="2957" y="4053"/>
                  </a:cubicBezTo>
                  <a:cubicBezTo>
                    <a:pt x="3067" y="3888"/>
                    <a:pt x="3204" y="3697"/>
                    <a:pt x="3341" y="3560"/>
                  </a:cubicBezTo>
                  <a:cubicBezTo>
                    <a:pt x="3478" y="3395"/>
                    <a:pt x="3587" y="3204"/>
                    <a:pt x="3724" y="3067"/>
                  </a:cubicBezTo>
                  <a:cubicBezTo>
                    <a:pt x="3779" y="2985"/>
                    <a:pt x="3834" y="2903"/>
                    <a:pt x="3916" y="2820"/>
                  </a:cubicBezTo>
                  <a:cubicBezTo>
                    <a:pt x="3970" y="2738"/>
                    <a:pt x="4025" y="2656"/>
                    <a:pt x="4080" y="2601"/>
                  </a:cubicBezTo>
                  <a:lnTo>
                    <a:pt x="4436" y="2136"/>
                  </a:lnTo>
                  <a:cubicBezTo>
                    <a:pt x="4573" y="1999"/>
                    <a:pt x="4682" y="1862"/>
                    <a:pt x="4792" y="1725"/>
                  </a:cubicBezTo>
                  <a:lnTo>
                    <a:pt x="5038" y="1397"/>
                  </a:lnTo>
                  <a:cubicBezTo>
                    <a:pt x="5203" y="1178"/>
                    <a:pt x="5285" y="1041"/>
                    <a:pt x="5285" y="1041"/>
                  </a:cubicBezTo>
                  <a:cubicBezTo>
                    <a:pt x="5339" y="958"/>
                    <a:pt x="5367" y="876"/>
                    <a:pt x="5394" y="794"/>
                  </a:cubicBezTo>
                  <a:cubicBezTo>
                    <a:pt x="5449" y="438"/>
                    <a:pt x="5203" y="110"/>
                    <a:pt x="4847" y="28"/>
                  </a:cubicBezTo>
                  <a:cubicBezTo>
                    <a:pt x="4710" y="0"/>
                    <a:pt x="4573" y="0"/>
                    <a:pt x="4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7"/>
            <p:cNvSpPr/>
            <p:nvPr/>
          </p:nvSpPr>
          <p:spPr>
            <a:xfrm>
              <a:off x="3227100" y="510000"/>
              <a:ext cx="818725" cy="785750"/>
            </a:xfrm>
            <a:custGeom>
              <a:rect b="b" l="l" r="r" t="t"/>
              <a:pathLst>
                <a:path extrusionOk="0" h="31430" w="32749">
                  <a:moveTo>
                    <a:pt x="15397" y="1"/>
                  </a:moveTo>
                  <a:cubicBezTo>
                    <a:pt x="14491" y="1"/>
                    <a:pt x="13597" y="88"/>
                    <a:pt x="12733" y="269"/>
                  </a:cubicBezTo>
                  <a:cubicBezTo>
                    <a:pt x="5696" y="1748"/>
                    <a:pt x="2629" y="6923"/>
                    <a:pt x="2629" y="6923"/>
                  </a:cubicBezTo>
                  <a:cubicBezTo>
                    <a:pt x="1561" y="8402"/>
                    <a:pt x="822" y="10099"/>
                    <a:pt x="411" y="11879"/>
                  </a:cubicBezTo>
                  <a:cubicBezTo>
                    <a:pt x="137" y="13248"/>
                    <a:pt x="1" y="17191"/>
                    <a:pt x="1315" y="19217"/>
                  </a:cubicBezTo>
                  <a:cubicBezTo>
                    <a:pt x="740" y="20860"/>
                    <a:pt x="548" y="22914"/>
                    <a:pt x="986" y="24447"/>
                  </a:cubicBezTo>
                  <a:cubicBezTo>
                    <a:pt x="1123" y="24940"/>
                    <a:pt x="2903" y="31429"/>
                    <a:pt x="13883" y="31429"/>
                  </a:cubicBezTo>
                  <a:cubicBezTo>
                    <a:pt x="24863" y="31429"/>
                    <a:pt x="28094" y="22202"/>
                    <a:pt x="28094" y="22202"/>
                  </a:cubicBezTo>
                  <a:cubicBezTo>
                    <a:pt x="28094" y="22202"/>
                    <a:pt x="32748" y="18587"/>
                    <a:pt x="30585" y="10537"/>
                  </a:cubicBezTo>
                  <a:cubicBezTo>
                    <a:pt x="28976" y="4437"/>
                    <a:pt x="21868" y="1"/>
                    <a:pt x="15397" y="1"/>
                  </a:cubicBezTo>
                  <a:close/>
                </a:path>
              </a:pathLst>
            </a:custGeom>
            <a:solidFill>
              <a:srgbClr val="F6B7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7"/>
            <p:cNvSpPr/>
            <p:nvPr/>
          </p:nvSpPr>
          <p:spPr>
            <a:xfrm>
              <a:off x="3600175" y="848725"/>
              <a:ext cx="71900" cy="123925"/>
            </a:xfrm>
            <a:custGeom>
              <a:rect b="b" l="l" r="r" t="t"/>
              <a:pathLst>
                <a:path extrusionOk="0" h="4957" w="2876">
                  <a:moveTo>
                    <a:pt x="1451" y="0"/>
                  </a:moveTo>
                  <a:cubicBezTo>
                    <a:pt x="685" y="0"/>
                    <a:pt x="82" y="986"/>
                    <a:pt x="0" y="2246"/>
                  </a:cubicBezTo>
                  <a:cubicBezTo>
                    <a:pt x="274" y="2300"/>
                    <a:pt x="520" y="2410"/>
                    <a:pt x="767" y="2519"/>
                  </a:cubicBezTo>
                  <a:cubicBezTo>
                    <a:pt x="548" y="2738"/>
                    <a:pt x="301" y="2903"/>
                    <a:pt x="55" y="3067"/>
                  </a:cubicBezTo>
                  <a:cubicBezTo>
                    <a:pt x="192" y="4162"/>
                    <a:pt x="767" y="4956"/>
                    <a:pt x="1451" y="4956"/>
                  </a:cubicBezTo>
                  <a:cubicBezTo>
                    <a:pt x="2245" y="4956"/>
                    <a:pt x="2875" y="3861"/>
                    <a:pt x="2875" y="2492"/>
                  </a:cubicBezTo>
                  <a:cubicBezTo>
                    <a:pt x="2875" y="1123"/>
                    <a:pt x="2245" y="0"/>
                    <a:pt x="1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7"/>
            <p:cNvSpPr/>
            <p:nvPr/>
          </p:nvSpPr>
          <p:spPr>
            <a:xfrm>
              <a:off x="3601525" y="962350"/>
              <a:ext cx="69850" cy="17325"/>
            </a:xfrm>
            <a:custGeom>
              <a:rect b="b" l="l" r="r" t="t"/>
              <a:pathLst>
                <a:path extrusionOk="0" h="693" w="2794">
                  <a:moveTo>
                    <a:pt x="1124" y="1"/>
                  </a:moveTo>
                  <a:cubicBezTo>
                    <a:pt x="1041" y="1"/>
                    <a:pt x="932" y="28"/>
                    <a:pt x="850" y="55"/>
                  </a:cubicBezTo>
                  <a:cubicBezTo>
                    <a:pt x="768" y="55"/>
                    <a:pt x="685" y="83"/>
                    <a:pt x="631" y="110"/>
                  </a:cubicBezTo>
                  <a:cubicBezTo>
                    <a:pt x="549" y="137"/>
                    <a:pt x="494" y="165"/>
                    <a:pt x="412" y="192"/>
                  </a:cubicBezTo>
                  <a:cubicBezTo>
                    <a:pt x="302" y="247"/>
                    <a:pt x="220" y="302"/>
                    <a:pt x="138" y="384"/>
                  </a:cubicBezTo>
                  <a:lnTo>
                    <a:pt x="56" y="466"/>
                  </a:lnTo>
                  <a:cubicBezTo>
                    <a:pt x="1" y="493"/>
                    <a:pt x="1" y="548"/>
                    <a:pt x="28" y="576"/>
                  </a:cubicBezTo>
                  <a:cubicBezTo>
                    <a:pt x="28" y="643"/>
                    <a:pt x="65" y="692"/>
                    <a:pt x="124" y="692"/>
                  </a:cubicBezTo>
                  <a:cubicBezTo>
                    <a:pt x="137" y="692"/>
                    <a:pt x="151" y="690"/>
                    <a:pt x="165" y="685"/>
                  </a:cubicBezTo>
                  <a:lnTo>
                    <a:pt x="275" y="685"/>
                  </a:lnTo>
                  <a:cubicBezTo>
                    <a:pt x="357" y="630"/>
                    <a:pt x="466" y="658"/>
                    <a:pt x="549" y="630"/>
                  </a:cubicBezTo>
                  <a:lnTo>
                    <a:pt x="959" y="630"/>
                  </a:lnTo>
                  <a:cubicBezTo>
                    <a:pt x="1041" y="603"/>
                    <a:pt x="1096" y="603"/>
                    <a:pt x="1178" y="603"/>
                  </a:cubicBezTo>
                  <a:lnTo>
                    <a:pt x="1397" y="603"/>
                  </a:lnTo>
                  <a:cubicBezTo>
                    <a:pt x="1438" y="589"/>
                    <a:pt x="1480" y="582"/>
                    <a:pt x="1517" y="582"/>
                  </a:cubicBezTo>
                  <a:cubicBezTo>
                    <a:pt x="1555" y="582"/>
                    <a:pt x="1589" y="589"/>
                    <a:pt x="1616" y="603"/>
                  </a:cubicBezTo>
                  <a:lnTo>
                    <a:pt x="1863" y="603"/>
                  </a:lnTo>
                  <a:lnTo>
                    <a:pt x="2055" y="630"/>
                  </a:lnTo>
                  <a:lnTo>
                    <a:pt x="2246" y="630"/>
                  </a:lnTo>
                  <a:cubicBezTo>
                    <a:pt x="2383" y="658"/>
                    <a:pt x="2520" y="658"/>
                    <a:pt x="2657" y="685"/>
                  </a:cubicBezTo>
                  <a:cubicBezTo>
                    <a:pt x="2684" y="685"/>
                    <a:pt x="2712" y="658"/>
                    <a:pt x="2739" y="658"/>
                  </a:cubicBezTo>
                  <a:cubicBezTo>
                    <a:pt x="2794" y="603"/>
                    <a:pt x="2794" y="548"/>
                    <a:pt x="2739" y="493"/>
                  </a:cubicBezTo>
                  <a:cubicBezTo>
                    <a:pt x="2630" y="384"/>
                    <a:pt x="2493" y="302"/>
                    <a:pt x="2383" y="220"/>
                  </a:cubicBezTo>
                  <a:cubicBezTo>
                    <a:pt x="2219" y="165"/>
                    <a:pt x="2082" y="110"/>
                    <a:pt x="1945" y="55"/>
                  </a:cubicBezTo>
                  <a:cubicBezTo>
                    <a:pt x="1753" y="28"/>
                    <a:pt x="1562" y="1"/>
                    <a:pt x="1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7"/>
            <p:cNvSpPr/>
            <p:nvPr/>
          </p:nvSpPr>
          <p:spPr>
            <a:xfrm>
              <a:off x="3563900" y="783025"/>
              <a:ext cx="104750" cy="74775"/>
            </a:xfrm>
            <a:custGeom>
              <a:rect b="b" l="l" r="r" t="t"/>
              <a:pathLst>
                <a:path extrusionOk="0" h="2991" w="4190">
                  <a:moveTo>
                    <a:pt x="2730" y="1"/>
                  </a:moveTo>
                  <a:cubicBezTo>
                    <a:pt x="2568" y="1"/>
                    <a:pt x="2404" y="27"/>
                    <a:pt x="2245" y="82"/>
                  </a:cubicBezTo>
                  <a:cubicBezTo>
                    <a:pt x="1260" y="356"/>
                    <a:pt x="630" y="1588"/>
                    <a:pt x="411" y="2601"/>
                  </a:cubicBezTo>
                  <a:cubicBezTo>
                    <a:pt x="329" y="2354"/>
                    <a:pt x="164" y="2108"/>
                    <a:pt x="0" y="1889"/>
                  </a:cubicBezTo>
                  <a:lnTo>
                    <a:pt x="0" y="1889"/>
                  </a:lnTo>
                  <a:cubicBezTo>
                    <a:pt x="55" y="2272"/>
                    <a:pt x="164" y="2628"/>
                    <a:pt x="329" y="2984"/>
                  </a:cubicBezTo>
                  <a:cubicBezTo>
                    <a:pt x="342" y="2989"/>
                    <a:pt x="357" y="2991"/>
                    <a:pt x="375" y="2991"/>
                  </a:cubicBezTo>
                  <a:cubicBezTo>
                    <a:pt x="469" y="2991"/>
                    <a:pt x="615" y="2926"/>
                    <a:pt x="685" y="2765"/>
                  </a:cubicBezTo>
                  <a:cubicBezTo>
                    <a:pt x="1416" y="1474"/>
                    <a:pt x="2791" y="1367"/>
                    <a:pt x="3426" y="1367"/>
                  </a:cubicBezTo>
                  <a:cubicBezTo>
                    <a:pt x="3552" y="1367"/>
                    <a:pt x="3648" y="1371"/>
                    <a:pt x="3705" y="1371"/>
                  </a:cubicBezTo>
                  <a:cubicBezTo>
                    <a:pt x="3726" y="1371"/>
                    <a:pt x="3742" y="1370"/>
                    <a:pt x="3751" y="1369"/>
                  </a:cubicBezTo>
                  <a:cubicBezTo>
                    <a:pt x="4025" y="1369"/>
                    <a:pt x="4189" y="1122"/>
                    <a:pt x="4107" y="876"/>
                  </a:cubicBezTo>
                  <a:cubicBezTo>
                    <a:pt x="3852" y="322"/>
                    <a:pt x="3298" y="1"/>
                    <a:pt x="2730" y="1"/>
                  </a:cubicBezTo>
                  <a:close/>
                </a:path>
              </a:pathLst>
            </a:custGeom>
            <a:solidFill>
              <a:srgbClr val="A86D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7"/>
            <p:cNvSpPr/>
            <p:nvPr/>
          </p:nvSpPr>
          <p:spPr>
            <a:xfrm>
              <a:off x="3287350" y="783100"/>
              <a:ext cx="96525" cy="74700"/>
            </a:xfrm>
            <a:custGeom>
              <a:rect b="b" l="l" r="r" t="t"/>
              <a:pathLst>
                <a:path extrusionOk="0" h="2988" w="3861">
                  <a:moveTo>
                    <a:pt x="1360" y="1"/>
                  </a:moveTo>
                  <a:cubicBezTo>
                    <a:pt x="817" y="1"/>
                    <a:pt x="303" y="335"/>
                    <a:pt x="110" y="873"/>
                  </a:cubicBezTo>
                  <a:cubicBezTo>
                    <a:pt x="0" y="1119"/>
                    <a:pt x="164" y="1366"/>
                    <a:pt x="411" y="1366"/>
                  </a:cubicBezTo>
                  <a:cubicBezTo>
                    <a:pt x="449" y="1366"/>
                    <a:pt x="574" y="1353"/>
                    <a:pt x="755" y="1353"/>
                  </a:cubicBezTo>
                  <a:cubicBezTo>
                    <a:pt x="1358" y="1353"/>
                    <a:pt x="2578" y="1498"/>
                    <a:pt x="3231" y="2762"/>
                  </a:cubicBezTo>
                  <a:cubicBezTo>
                    <a:pt x="3300" y="2923"/>
                    <a:pt x="3427" y="2988"/>
                    <a:pt x="3515" y="2988"/>
                  </a:cubicBezTo>
                  <a:cubicBezTo>
                    <a:pt x="3532" y="2988"/>
                    <a:pt x="3547" y="2986"/>
                    <a:pt x="3560" y="2981"/>
                  </a:cubicBezTo>
                  <a:cubicBezTo>
                    <a:pt x="3724" y="2625"/>
                    <a:pt x="3806" y="2269"/>
                    <a:pt x="3861" y="1886"/>
                  </a:cubicBezTo>
                  <a:lnTo>
                    <a:pt x="3861" y="1886"/>
                  </a:lnTo>
                  <a:cubicBezTo>
                    <a:pt x="3696" y="2105"/>
                    <a:pt x="3560" y="2351"/>
                    <a:pt x="3477" y="2598"/>
                  </a:cubicBezTo>
                  <a:cubicBezTo>
                    <a:pt x="3286" y="1585"/>
                    <a:pt x="2711" y="353"/>
                    <a:pt x="1807" y="79"/>
                  </a:cubicBezTo>
                  <a:cubicBezTo>
                    <a:pt x="1660" y="26"/>
                    <a:pt x="1509" y="1"/>
                    <a:pt x="1360" y="1"/>
                  </a:cubicBezTo>
                  <a:close/>
                </a:path>
              </a:pathLst>
            </a:custGeom>
            <a:solidFill>
              <a:srgbClr val="A86D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7"/>
            <p:cNvSpPr/>
            <p:nvPr/>
          </p:nvSpPr>
          <p:spPr>
            <a:xfrm>
              <a:off x="3389325" y="940175"/>
              <a:ext cx="84925" cy="105025"/>
            </a:xfrm>
            <a:custGeom>
              <a:rect b="b" l="l" r="r" t="t"/>
              <a:pathLst>
                <a:path extrusionOk="0" h="4201" w="3397">
                  <a:moveTo>
                    <a:pt x="1906" y="1"/>
                  </a:moveTo>
                  <a:cubicBezTo>
                    <a:pt x="1892" y="1"/>
                    <a:pt x="1877" y="4"/>
                    <a:pt x="1863" y="11"/>
                  </a:cubicBezTo>
                  <a:cubicBezTo>
                    <a:pt x="1781" y="39"/>
                    <a:pt x="1753" y="93"/>
                    <a:pt x="1781" y="176"/>
                  </a:cubicBezTo>
                  <a:lnTo>
                    <a:pt x="1781" y="230"/>
                  </a:lnTo>
                  <a:cubicBezTo>
                    <a:pt x="1781" y="285"/>
                    <a:pt x="1781" y="340"/>
                    <a:pt x="1808" y="422"/>
                  </a:cubicBezTo>
                  <a:cubicBezTo>
                    <a:pt x="1835" y="586"/>
                    <a:pt x="1863" y="778"/>
                    <a:pt x="1890" y="970"/>
                  </a:cubicBezTo>
                  <a:lnTo>
                    <a:pt x="1890" y="1244"/>
                  </a:lnTo>
                  <a:lnTo>
                    <a:pt x="1890" y="1435"/>
                  </a:lnTo>
                  <a:cubicBezTo>
                    <a:pt x="1753" y="1380"/>
                    <a:pt x="1589" y="1353"/>
                    <a:pt x="1452" y="1353"/>
                  </a:cubicBezTo>
                  <a:cubicBezTo>
                    <a:pt x="1233" y="1353"/>
                    <a:pt x="987" y="1380"/>
                    <a:pt x="767" y="1463"/>
                  </a:cubicBezTo>
                  <a:cubicBezTo>
                    <a:pt x="521" y="1572"/>
                    <a:pt x="302" y="1736"/>
                    <a:pt x="165" y="1983"/>
                  </a:cubicBezTo>
                  <a:cubicBezTo>
                    <a:pt x="56" y="2229"/>
                    <a:pt x="1" y="2503"/>
                    <a:pt x="56" y="2777"/>
                  </a:cubicBezTo>
                  <a:cubicBezTo>
                    <a:pt x="110" y="2996"/>
                    <a:pt x="192" y="3242"/>
                    <a:pt x="357" y="3434"/>
                  </a:cubicBezTo>
                  <a:cubicBezTo>
                    <a:pt x="466" y="3598"/>
                    <a:pt x="631" y="3735"/>
                    <a:pt x="822" y="3872"/>
                  </a:cubicBezTo>
                  <a:cubicBezTo>
                    <a:pt x="987" y="3954"/>
                    <a:pt x="1151" y="4036"/>
                    <a:pt x="1315" y="4091"/>
                  </a:cubicBezTo>
                  <a:cubicBezTo>
                    <a:pt x="1479" y="4146"/>
                    <a:pt x="1616" y="4173"/>
                    <a:pt x="1781" y="4201"/>
                  </a:cubicBezTo>
                  <a:lnTo>
                    <a:pt x="2109" y="4201"/>
                  </a:lnTo>
                  <a:cubicBezTo>
                    <a:pt x="2301" y="4173"/>
                    <a:pt x="2410" y="4146"/>
                    <a:pt x="2410" y="4146"/>
                  </a:cubicBezTo>
                  <a:cubicBezTo>
                    <a:pt x="2547" y="4119"/>
                    <a:pt x="2547" y="3927"/>
                    <a:pt x="2410" y="3899"/>
                  </a:cubicBezTo>
                  <a:lnTo>
                    <a:pt x="2137" y="3872"/>
                  </a:lnTo>
                  <a:cubicBezTo>
                    <a:pt x="2054" y="3845"/>
                    <a:pt x="1945" y="3817"/>
                    <a:pt x="1863" y="3790"/>
                  </a:cubicBezTo>
                  <a:cubicBezTo>
                    <a:pt x="1589" y="3735"/>
                    <a:pt x="1342" y="3598"/>
                    <a:pt x="1123" y="3434"/>
                  </a:cubicBezTo>
                  <a:cubicBezTo>
                    <a:pt x="1014" y="3324"/>
                    <a:pt x="904" y="3215"/>
                    <a:pt x="822" y="3078"/>
                  </a:cubicBezTo>
                  <a:cubicBezTo>
                    <a:pt x="740" y="2969"/>
                    <a:pt x="685" y="2804"/>
                    <a:pt x="658" y="2667"/>
                  </a:cubicBezTo>
                  <a:cubicBezTo>
                    <a:pt x="631" y="2530"/>
                    <a:pt x="658" y="2394"/>
                    <a:pt x="713" y="2257"/>
                  </a:cubicBezTo>
                  <a:cubicBezTo>
                    <a:pt x="767" y="2147"/>
                    <a:pt x="877" y="2038"/>
                    <a:pt x="1014" y="2010"/>
                  </a:cubicBezTo>
                  <a:cubicBezTo>
                    <a:pt x="1151" y="1928"/>
                    <a:pt x="1315" y="1901"/>
                    <a:pt x="1479" y="1901"/>
                  </a:cubicBezTo>
                  <a:cubicBezTo>
                    <a:pt x="1644" y="1901"/>
                    <a:pt x="1808" y="1901"/>
                    <a:pt x="1972" y="1928"/>
                  </a:cubicBezTo>
                  <a:cubicBezTo>
                    <a:pt x="2109" y="1955"/>
                    <a:pt x="2246" y="2010"/>
                    <a:pt x="2410" y="2065"/>
                  </a:cubicBezTo>
                  <a:cubicBezTo>
                    <a:pt x="2602" y="2147"/>
                    <a:pt x="2821" y="2257"/>
                    <a:pt x="3013" y="2394"/>
                  </a:cubicBezTo>
                  <a:lnTo>
                    <a:pt x="3232" y="2558"/>
                  </a:lnTo>
                  <a:cubicBezTo>
                    <a:pt x="3245" y="2572"/>
                    <a:pt x="3266" y="2578"/>
                    <a:pt x="3287" y="2578"/>
                  </a:cubicBezTo>
                  <a:cubicBezTo>
                    <a:pt x="3307" y="2578"/>
                    <a:pt x="3328" y="2572"/>
                    <a:pt x="3341" y="2558"/>
                  </a:cubicBezTo>
                  <a:cubicBezTo>
                    <a:pt x="3396" y="2530"/>
                    <a:pt x="3396" y="2476"/>
                    <a:pt x="3369" y="2421"/>
                  </a:cubicBezTo>
                  <a:lnTo>
                    <a:pt x="3314" y="2394"/>
                  </a:lnTo>
                  <a:cubicBezTo>
                    <a:pt x="3287" y="2339"/>
                    <a:pt x="3259" y="2284"/>
                    <a:pt x="3204" y="2202"/>
                  </a:cubicBezTo>
                  <a:cubicBezTo>
                    <a:pt x="3122" y="2120"/>
                    <a:pt x="3040" y="2038"/>
                    <a:pt x="2931" y="1955"/>
                  </a:cubicBezTo>
                  <a:cubicBezTo>
                    <a:pt x="2821" y="1873"/>
                    <a:pt x="2712" y="1764"/>
                    <a:pt x="2575" y="1709"/>
                  </a:cubicBezTo>
                  <a:lnTo>
                    <a:pt x="2493" y="1654"/>
                  </a:lnTo>
                  <a:lnTo>
                    <a:pt x="2493" y="1490"/>
                  </a:lnTo>
                  <a:cubicBezTo>
                    <a:pt x="2493" y="1435"/>
                    <a:pt x="2465" y="1298"/>
                    <a:pt x="2438" y="1216"/>
                  </a:cubicBezTo>
                  <a:cubicBezTo>
                    <a:pt x="2410" y="1107"/>
                    <a:pt x="2383" y="997"/>
                    <a:pt x="2356" y="888"/>
                  </a:cubicBezTo>
                  <a:cubicBezTo>
                    <a:pt x="2301" y="696"/>
                    <a:pt x="2219" y="504"/>
                    <a:pt x="2137" y="313"/>
                  </a:cubicBezTo>
                  <a:cubicBezTo>
                    <a:pt x="2109" y="230"/>
                    <a:pt x="2082" y="176"/>
                    <a:pt x="2054" y="148"/>
                  </a:cubicBezTo>
                  <a:lnTo>
                    <a:pt x="2000" y="66"/>
                  </a:lnTo>
                  <a:cubicBezTo>
                    <a:pt x="1980" y="26"/>
                    <a:pt x="1945" y="1"/>
                    <a:pt x="1906" y="1"/>
                  </a:cubicBezTo>
                  <a:close/>
                </a:path>
              </a:pathLst>
            </a:custGeom>
            <a:solidFill>
              <a:srgbClr val="DE8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7"/>
            <p:cNvSpPr/>
            <p:nvPr/>
          </p:nvSpPr>
          <p:spPr>
            <a:xfrm>
              <a:off x="3279800" y="879500"/>
              <a:ext cx="78750" cy="87875"/>
            </a:xfrm>
            <a:custGeom>
              <a:rect b="b" l="l" r="r" t="t"/>
              <a:pathLst>
                <a:path extrusionOk="0" h="3515" w="3150">
                  <a:moveTo>
                    <a:pt x="733" y="0"/>
                  </a:moveTo>
                  <a:cubicBezTo>
                    <a:pt x="469" y="0"/>
                    <a:pt x="238" y="201"/>
                    <a:pt x="193" y="494"/>
                  </a:cubicBezTo>
                  <a:cubicBezTo>
                    <a:pt x="110" y="795"/>
                    <a:pt x="1" y="1261"/>
                    <a:pt x="275" y="1261"/>
                  </a:cubicBezTo>
                  <a:cubicBezTo>
                    <a:pt x="320" y="1259"/>
                    <a:pt x="365" y="1258"/>
                    <a:pt x="411" y="1258"/>
                  </a:cubicBezTo>
                  <a:cubicBezTo>
                    <a:pt x="998" y="1258"/>
                    <a:pt x="1601" y="1421"/>
                    <a:pt x="2109" y="1726"/>
                  </a:cubicBezTo>
                  <a:cubicBezTo>
                    <a:pt x="1206" y="2110"/>
                    <a:pt x="631" y="2685"/>
                    <a:pt x="603" y="2849"/>
                  </a:cubicBezTo>
                  <a:cubicBezTo>
                    <a:pt x="685" y="3095"/>
                    <a:pt x="822" y="3315"/>
                    <a:pt x="1014" y="3479"/>
                  </a:cubicBezTo>
                  <a:cubicBezTo>
                    <a:pt x="1058" y="3504"/>
                    <a:pt x="1102" y="3515"/>
                    <a:pt x="1145" y="3515"/>
                  </a:cubicBezTo>
                  <a:cubicBezTo>
                    <a:pt x="1289" y="3515"/>
                    <a:pt x="1422" y="3393"/>
                    <a:pt x="1507" y="3287"/>
                  </a:cubicBezTo>
                  <a:cubicBezTo>
                    <a:pt x="1616" y="3150"/>
                    <a:pt x="2712" y="2192"/>
                    <a:pt x="2903" y="2055"/>
                  </a:cubicBezTo>
                  <a:cubicBezTo>
                    <a:pt x="3095" y="1973"/>
                    <a:pt x="3150" y="1726"/>
                    <a:pt x="3013" y="1590"/>
                  </a:cubicBezTo>
                  <a:cubicBezTo>
                    <a:pt x="2493" y="850"/>
                    <a:pt x="1753" y="303"/>
                    <a:pt x="904" y="29"/>
                  </a:cubicBezTo>
                  <a:cubicBezTo>
                    <a:pt x="847" y="10"/>
                    <a:pt x="789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7"/>
            <p:cNvSpPr/>
            <p:nvPr/>
          </p:nvSpPr>
          <p:spPr>
            <a:xfrm>
              <a:off x="3391375" y="1020950"/>
              <a:ext cx="238925" cy="155000"/>
            </a:xfrm>
            <a:custGeom>
              <a:rect b="b" l="l" r="r" t="t"/>
              <a:pathLst>
                <a:path extrusionOk="0" h="6200" w="9557">
                  <a:moveTo>
                    <a:pt x="8595" y="0"/>
                  </a:moveTo>
                  <a:cubicBezTo>
                    <a:pt x="8587" y="0"/>
                    <a:pt x="8579" y="3"/>
                    <a:pt x="8571" y="11"/>
                  </a:cubicBezTo>
                  <a:cubicBezTo>
                    <a:pt x="8544" y="11"/>
                    <a:pt x="8516" y="66"/>
                    <a:pt x="8544" y="93"/>
                  </a:cubicBezTo>
                  <a:cubicBezTo>
                    <a:pt x="8516" y="148"/>
                    <a:pt x="8544" y="230"/>
                    <a:pt x="8571" y="285"/>
                  </a:cubicBezTo>
                  <a:cubicBezTo>
                    <a:pt x="8599" y="367"/>
                    <a:pt x="8626" y="422"/>
                    <a:pt x="8681" y="504"/>
                  </a:cubicBezTo>
                  <a:lnTo>
                    <a:pt x="8434" y="696"/>
                  </a:lnTo>
                  <a:cubicBezTo>
                    <a:pt x="8352" y="778"/>
                    <a:pt x="8215" y="860"/>
                    <a:pt x="8078" y="970"/>
                  </a:cubicBezTo>
                  <a:cubicBezTo>
                    <a:pt x="7941" y="1079"/>
                    <a:pt x="7750" y="1189"/>
                    <a:pt x="7558" y="1326"/>
                  </a:cubicBezTo>
                  <a:cubicBezTo>
                    <a:pt x="7394" y="1435"/>
                    <a:pt x="7175" y="1572"/>
                    <a:pt x="6956" y="1709"/>
                  </a:cubicBezTo>
                  <a:cubicBezTo>
                    <a:pt x="6737" y="1819"/>
                    <a:pt x="6490" y="1955"/>
                    <a:pt x="6244" y="2092"/>
                  </a:cubicBezTo>
                  <a:cubicBezTo>
                    <a:pt x="5997" y="2229"/>
                    <a:pt x="5724" y="2366"/>
                    <a:pt x="5477" y="2476"/>
                  </a:cubicBezTo>
                  <a:cubicBezTo>
                    <a:pt x="5203" y="2585"/>
                    <a:pt x="4930" y="2722"/>
                    <a:pt x="4656" y="2832"/>
                  </a:cubicBezTo>
                  <a:cubicBezTo>
                    <a:pt x="4355" y="2914"/>
                    <a:pt x="4081" y="3051"/>
                    <a:pt x="3807" y="3160"/>
                  </a:cubicBezTo>
                  <a:cubicBezTo>
                    <a:pt x="3533" y="3270"/>
                    <a:pt x="3259" y="3352"/>
                    <a:pt x="2986" y="3434"/>
                  </a:cubicBezTo>
                  <a:cubicBezTo>
                    <a:pt x="2712" y="3516"/>
                    <a:pt x="2465" y="3626"/>
                    <a:pt x="2219" y="3680"/>
                  </a:cubicBezTo>
                  <a:cubicBezTo>
                    <a:pt x="1972" y="3763"/>
                    <a:pt x="1726" y="3817"/>
                    <a:pt x="1507" y="3872"/>
                  </a:cubicBezTo>
                  <a:cubicBezTo>
                    <a:pt x="1069" y="3954"/>
                    <a:pt x="713" y="4036"/>
                    <a:pt x="439" y="4119"/>
                  </a:cubicBezTo>
                  <a:cubicBezTo>
                    <a:pt x="302" y="4146"/>
                    <a:pt x="165" y="4201"/>
                    <a:pt x="28" y="4228"/>
                  </a:cubicBezTo>
                  <a:cubicBezTo>
                    <a:pt x="28" y="4255"/>
                    <a:pt x="1" y="4255"/>
                    <a:pt x="1" y="4283"/>
                  </a:cubicBezTo>
                  <a:cubicBezTo>
                    <a:pt x="1" y="4310"/>
                    <a:pt x="28" y="4365"/>
                    <a:pt x="56" y="4365"/>
                  </a:cubicBezTo>
                  <a:cubicBezTo>
                    <a:pt x="193" y="4365"/>
                    <a:pt x="330" y="4392"/>
                    <a:pt x="466" y="4392"/>
                  </a:cubicBezTo>
                  <a:cubicBezTo>
                    <a:pt x="631" y="4365"/>
                    <a:pt x="795" y="4365"/>
                    <a:pt x="959" y="4338"/>
                  </a:cubicBezTo>
                  <a:lnTo>
                    <a:pt x="1151" y="4310"/>
                  </a:lnTo>
                  <a:cubicBezTo>
                    <a:pt x="1206" y="4392"/>
                    <a:pt x="1260" y="4502"/>
                    <a:pt x="1315" y="4611"/>
                  </a:cubicBezTo>
                  <a:cubicBezTo>
                    <a:pt x="1699" y="5241"/>
                    <a:pt x="2274" y="5734"/>
                    <a:pt x="2986" y="6008"/>
                  </a:cubicBezTo>
                  <a:cubicBezTo>
                    <a:pt x="3287" y="6117"/>
                    <a:pt x="3588" y="6172"/>
                    <a:pt x="3916" y="6200"/>
                  </a:cubicBezTo>
                  <a:cubicBezTo>
                    <a:pt x="4272" y="6200"/>
                    <a:pt x="4628" y="6172"/>
                    <a:pt x="4957" y="6090"/>
                  </a:cubicBezTo>
                  <a:lnTo>
                    <a:pt x="5203" y="6035"/>
                  </a:lnTo>
                  <a:lnTo>
                    <a:pt x="5286" y="6008"/>
                  </a:lnTo>
                  <a:lnTo>
                    <a:pt x="5340" y="6008"/>
                  </a:lnTo>
                  <a:lnTo>
                    <a:pt x="5450" y="5980"/>
                  </a:lnTo>
                  <a:lnTo>
                    <a:pt x="5696" y="5871"/>
                  </a:lnTo>
                  <a:lnTo>
                    <a:pt x="5943" y="5761"/>
                  </a:lnTo>
                  <a:cubicBezTo>
                    <a:pt x="6107" y="5679"/>
                    <a:pt x="6244" y="5597"/>
                    <a:pt x="6408" y="5488"/>
                  </a:cubicBezTo>
                  <a:cubicBezTo>
                    <a:pt x="6545" y="5378"/>
                    <a:pt x="6682" y="5269"/>
                    <a:pt x="6819" y="5132"/>
                  </a:cubicBezTo>
                  <a:cubicBezTo>
                    <a:pt x="7065" y="4913"/>
                    <a:pt x="7312" y="4639"/>
                    <a:pt x="7503" y="4365"/>
                  </a:cubicBezTo>
                  <a:cubicBezTo>
                    <a:pt x="7613" y="4228"/>
                    <a:pt x="7668" y="4091"/>
                    <a:pt x="7777" y="3954"/>
                  </a:cubicBezTo>
                  <a:cubicBezTo>
                    <a:pt x="7859" y="3817"/>
                    <a:pt x="7914" y="3653"/>
                    <a:pt x="7969" y="3516"/>
                  </a:cubicBezTo>
                  <a:cubicBezTo>
                    <a:pt x="8078" y="3270"/>
                    <a:pt x="8188" y="2996"/>
                    <a:pt x="8270" y="2722"/>
                  </a:cubicBezTo>
                  <a:cubicBezTo>
                    <a:pt x="8352" y="2476"/>
                    <a:pt x="8407" y="2229"/>
                    <a:pt x="8462" y="2010"/>
                  </a:cubicBezTo>
                  <a:cubicBezTo>
                    <a:pt x="8489" y="1819"/>
                    <a:pt x="8489" y="1627"/>
                    <a:pt x="8516" y="1435"/>
                  </a:cubicBezTo>
                  <a:cubicBezTo>
                    <a:pt x="8516" y="1326"/>
                    <a:pt x="8516" y="1189"/>
                    <a:pt x="8516" y="1079"/>
                  </a:cubicBezTo>
                  <a:lnTo>
                    <a:pt x="8516" y="1052"/>
                  </a:lnTo>
                  <a:cubicBezTo>
                    <a:pt x="8544" y="997"/>
                    <a:pt x="8599" y="970"/>
                    <a:pt x="8626" y="915"/>
                  </a:cubicBezTo>
                  <a:lnTo>
                    <a:pt x="8900" y="668"/>
                  </a:lnTo>
                  <a:lnTo>
                    <a:pt x="8982" y="696"/>
                  </a:lnTo>
                  <a:cubicBezTo>
                    <a:pt x="9037" y="723"/>
                    <a:pt x="9064" y="723"/>
                    <a:pt x="9119" y="723"/>
                  </a:cubicBezTo>
                  <a:lnTo>
                    <a:pt x="9338" y="723"/>
                  </a:lnTo>
                  <a:cubicBezTo>
                    <a:pt x="9393" y="696"/>
                    <a:pt x="9447" y="668"/>
                    <a:pt x="9530" y="641"/>
                  </a:cubicBezTo>
                  <a:lnTo>
                    <a:pt x="9557" y="614"/>
                  </a:lnTo>
                  <a:cubicBezTo>
                    <a:pt x="9557" y="586"/>
                    <a:pt x="9530" y="559"/>
                    <a:pt x="9530" y="559"/>
                  </a:cubicBezTo>
                  <a:cubicBezTo>
                    <a:pt x="9475" y="532"/>
                    <a:pt x="9420" y="504"/>
                    <a:pt x="9365" y="477"/>
                  </a:cubicBezTo>
                  <a:cubicBezTo>
                    <a:pt x="9338" y="477"/>
                    <a:pt x="9311" y="477"/>
                    <a:pt x="9283" y="449"/>
                  </a:cubicBezTo>
                  <a:cubicBezTo>
                    <a:pt x="9256" y="449"/>
                    <a:pt x="9228" y="422"/>
                    <a:pt x="9201" y="422"/>
                  </a:cubicBezTo>
                  <a:cubicBezTo>
                    <a:pt x="9146" y="395"/>
                    <a:pt x="9091" y="367"/>
                    <a:pt x="9064" y="340"/>
                  </a:cubicBezTo>
                  <a:cubicBezTo>
                    <a:pt x="9037" y="313"/>
                    <a:pt x="9009" y="313"/>
                    <a:pt x="8982" y="285"/>
                  </a:cubicBezTo>
                  <a:lnTo>
                    <a:pt x="8927" y="258"/>
                  </a:lnTo>
                  <a:cubicBezTo>
                    <a:pt x="8872" y="203"/>
                    <a:pt x="8818" y="176"/>
                    <a:pt x="8790" y="148"/>
                  </a:cubicBezTo>
                  <a:lnTo>
                    <a:pt x="8653" y="39"/>
                  </a:lnTo>
                  <a:cubicBezTo>
                    <a:pt x="8634" y="19"/>
                    <a:pt x="8615" y="0"/>
                    <a:pt x="8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7"/>
            <p:cNvSpPr/>
            <p:nvPr/>
          </p:nvSpPr>
          <p:spPr>
            <a:xfrm>
              <a:off x="3474225" y="1084875"/>
              <a:ext cx="123925" cy="91075"/>
            </a:xfrm>
            <a:custGeom>
              <a:rect b="b" l="l" r="r" t="t"/>
              <a:pathLst>
                <a:path extrusionOk="0" h="3643" w="4957">
                  <a:moveTo>
                    <a:pt x="3847" y="1"/>
                  </a:moveTo>
                  <a:cubicBezTo>
                    <a:pt x="1737" y="1"/>
                    <a:pt x="0" y="2037"/>
                    <a:pt x="0" y="3533"/>
                  </a:cubicBezTo>
                  <a:cubicBezTo>
                    <a:pt x="219" y="3588"/>
                    <a:pt x="411" y="3615"/>
                    <a:pt x="630" y="3643"/>
                  </a:cubicBezTo>
                  <a:cubicBezTo>
                    <a:pt x="986" y="3643"/>
                    <a:pt x="1314" y="3615"/>
                    <a:pt x="1670" y="3533"/>
                  </a:cubicBezTo>
                  <a:lnTo>
                    <a:pt x="1917" y="3478"/>
                  </a:lnTo>
                  <a:lnTo>
                    <a:pt x="1972" y="3451"/>
                  </a:lnTo>
                  <a:lnTo>
                    <a:pt x="2026" y="3451"/>
                  </a:lnTo>
                  <a:lnTo>
                    <a:pt x="2163" y="3423"/>
                  </a:lnTo>
                  <a:lnTo>
                    <a:pt x="2410" y="3314"/>
                  </a:lnTo>
                  <a:lnTo>
                    <a:pt x="2656" y="3204"/>
                  </a:lnTo>
                  <a:cubicBezTo>
                    <a:pt x="2793" y="3122"/>
                    <a:pt x="2957" y="3040"/>
                    <a:pt x="3094" y="2931"/>
                  </a:cubicBezTo>
                  <a:cubicBezTo>
                    <a:pt x="3258" y="2821"/>
                    <a:pt x="3395" y="2712"/>
                    <a:pt x="3532" y="2575"/>
                  </a:cubicBezTo>
                  <a:cubicBezTo>
                    <a:pt x="3779" y="2356"/>
                    <a:pt x="3998" y="2082"/>
                    <a:pt x="4217" y="1808"/>
                  </a:cubicBezTo>
                  <a:cubicBezTo>
                    <a:pt x="4299" y="1671"/>
                    <a:pt x="4381" y="1534"/>
                    <a:pt x="4463" y="1397"/>
                  </a:cubicBezTo>
                  <a:cubicBezTo>
                    <a:pt x="4545" y="1260"/>
                    <a:pt x="4627" y="1123"/>
                    <a:pt x="4682" y="987"/>
                  </a:cubicBezTo>
                  <a:cubicBezTo>
                    <a:pt x="4792" y="713"/>
                    <a:pt x="4901" y="439"/>
                    <a:pt x="4956" y="192"/>
                  </a:cubicBezTo>
                  <a:cubicBezTo>
                    <a:pt x="4580" y="61"/>
                    <a:pt x="4208" y="1"/>
                    <a:pt x="38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7"/>
            <p:cNvSpPr/>
            <p:nvPr/>
          </p:nvSpPr>
          <p:spPr>
            <a:xfrm>
              <a:off x="3424925" y="1049975"/>
              <a:ext cx="161575" cy="83850"/>
            </a:xfrm>
            <a:custGeom>
              <a:rect b="b" l="l" r="r" t="t"/>
              <a:pathLst>
                <a:path extrusionOk="0" h="3354" w="6463">
                  <a:moveTo>
                    <a:pt x="6463" y="0"/>
                  </a:moveTo>
                  <a:lnTo>
                    <a:pt x="6216" y="165"/>
                  </a:lnTo>
                  <a:cubicBezTo>
                    <a:pt x="6024" y="302"/>
                    <a:pt x="5833" y="411"/>
                    <a:pt x="5614" y="548"/>
                  </a:cubicBezTo>
                  <a:cubicBezTo>
                    <a:pt x="5395" y="685"/>
                    <a:pt x="5148" y="794"/>
                    <a:pt x="4902" y="931"/>
                  </a:cubicBezTo>
                  <a:cubicBezTo>
                    <a:pt x="4655" y="1096"/>
                    <a:pt x="4382" y="1205"/>
                    <a:pt x="4108" y="1315"/>
                  </a:cubicBezTo>
                  <a:cubicBezTo>
                    <a:pt x="3834" y="1452"/>
                    <a:pt x="3560" y="1561"/>
                    <a:pt x="3286" y="1671"/>
                  </a:cubicBezTo>
                  <a:cubicBezTo>
                    <a:pt x="3013" y="1753"/>
                    <a:pt x="2739" y="1890"/>
                    <a:pt x="2465" y="1999"/>
                  </a:cubicBezTo>
                  <a:cubicBezTo>
                    <a:pt x="2191" y="2136"/>
                    <a:pt x="1917" y="2218"/>
                    <a:pt x="1644" y="2300"/>
                  </a:cubicBezTo>
                  <a:cubicBezTo>
                    <a:pt x="1370" y="2383"/>
                    <a:pt x="1096" y="2465"/>
                    <a:pt x="849" y="2547"/>
                  </a:cubicBezTo>
                  <a:cubicBezTo>
                    <a:pt x="603" y="2602"/>
                    <a:pt x="384" y="2656"/>
                    <a:pt x="165" y="2711"/>
                  </a:cubicBezTo>
                  <a:lnTo>
                    <a:pt x="1" y="2739"/>
                  </a:lnTo>
                  <a:cubicBezTo>
                    <a:pt x="138" y="2930"/>
                    <a:pt x="357" y="3259"/>
                    <a:pt x="521" y="3341"/>
                  </a:cubicBezTo>
                  <a:cubicBezTo>
                    <a:pt x="549" y="3349"/>
                    <a:pt x="590" y="3354"/>
                    <a:pt x="644" y="3354"/>
                  </a:cubicBezTo>
                  <a:cubicBezTo>
                    <a:pt x="1109" y="3354"/>
                    <a:pt x="2495" y="3020"/>
                    <a:pt x="4190" y="2136"/>
                  </a:cubicBezTo>
                  <a:cubicBezTo>
                    <a:pt x="5778" y="1342"/>
                    <a:pt x="6380" y="603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7"/>
            <p:cNvSpPr/>
            <p:nvPr/>
          </p:nvSpPr>
          <p:spPr>
            <a:xfrm>
              <a:off x="3653550" y="905475"/>
              <a:ext cx="43150" cy="59650"/>
            </a:xfrm>
            <a:custGeom>
              <a:rect b="b" l="l" r="r" t="t"/>
              <a:pathLst>
                <a:path extrusionOk="0" h="2386" w="1726">
                  <a:moveTo>
                    <a:pt x="1603" y="1"/>
                  </a:moveTo>
                  <a:cubicBezTo>
                    <a:pt x="1391" y="1"/>
                    <a:pt x="766" y="318"/>
                    <a:pt x="439" y="715"/>
                  </a:cubicBezTo>
                  <a:cubicBezTo>
                    <a:pt x="247" y="1235"/>
                    <a:pt x="83" y="1810"/>
                    <a:pt x="1" y="2385"/>
                  </a:cubicBezTo>
                  <a:cubicBezTo>
                    <a:pt x="1233" y="1673"/>
                    <a:pt x="1726" y="140"/>
                    <a:pt x="1671" y="30"/>
                  </a:cubicBezTo>
                  <a:cubicBezTo>
                    <a:pt x="1663" y="10"/>
                    <a:pt x="1639" y="1"/>
                    <a:pt x="1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7"/>
            <p:cNvSpPr/>
            <p:nvPr/>
          </p:nvSpPr>
          <p:spPr>
            <a:xfrm>
              <a:off x="3131950" y="494125"/>
              <a:ext cx="273150" cy="387475"/>
            </a:xfrm>
            <a:custGeom>
              <a:rect b="b" l="l" r="r" t="t"/>
              <a:pathLst>
                <a:path extrusionOk="0" h="15499" w="10926">
                  <a:moveTo>
                    <a:pt x="6901" y="1"/>
                  </a:moveTo>
                  <a:cubicBezTo>
                    <a:pt x="3943" y="521"/>
                    <a:pt x="1534" y="2711"/>
                    <a:pt x="740" y="5614"/>
                  </a:cubicBezTo>
                  <a:cubicBezTo>
                    <a:pt x="1" y="8242"/>
                    <a:pt x="712" y="12651"/>
                    <a:pt x="4026" y="15499"/>
                  </a:cubicBezTo>
                  <a:cubicBezTo>
                    <a:pt x="4409" y="12076"/>
                    <a:pt x="7257" y="7366"/>
                    <a:pt x="10926" y="5504"/>
                  </a:cubicBezTo>
                  <a:lnTo>
                    <a:pt x="109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7"/>
            <p:cNvSpPr/>
            <p:nvPr/>
          </p:nvSpPr>
          <p:spPr>
            <a:xfrm>
              <a:off x="3288025" y="524250"/>
              <a:ext cx="117075" cy="173900"/>
            </a:xfrm>
            <a:custGeom>
              <a:rect b="b" l="l" r="r" t="t"/>
              <a:pathLst>
                <a:path extrusionOk="0" h="6956" w="4683">
                  <a:moveTo>
                    <a:pt x="192" y="0"/>
                  </a:moveTo>
                  <a:cubicBezTo>
                    <a:pt x="192" y="0"/>
                    <a:pt x="0" y="3779"/>
                    <a:pt x="1369" y="6955"/>
                  </a:cubicBezTo>
                  <a:cubicBezTo>
                    <a:pt x="2300" y="5860"/>
                    <a:pt x="3423" y="4984"/>
                    <a:pt x="4683" y="4299"/>
                  </a:cubicBezTo>
                  <a:lnTo>
                    <a:pt x="46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7"/>
            <p:cNvSpPr/>
            <p:nvPr/>
          </p:nvSpPr>
          <p:spPr>
            <a:xfrm>
              <a:off x="3410550" y="348775"/>
              <a:ext cx="714000" cy="585525"/>
            </a:xfrm>
            <a:custGeom>
              <a:rect b="b" l="l" r="r" t="t"/>
              <a:pathLst>
                <a:path extrusionOk="0" h="23421" w="28560">
                  <a:moveTo>
                    <a:pt x="10344" y="0"/>
                  </a:moveTo>
                  <a:cubicBezTo>
                    <a:pt x="5285" y="0"/>
                    <a:pt x="1772" y="1716"/>
                    <a:pt x="1" y="3487"/>
                  </a:cubicBezTo>
                  <a:lnTo>
                    <a:pt x="14102" y="18520"/>
                  </a:lnTo>
                  <a:cubicBezTo>
                    <a:pt x="16046" y="21860"/>
                    <a:pt x="19770" y="22709"/>
                    <a:pt x="19770" y="22709"/>
                  </a:cubicBezTo>
                  <a:lnTo>
                    <a:pt x="24233" y="23421"/>
                  </a:lnTo>
                  <a:cubicBezTo>
                    <a:pt x="26533" y="21888"/>
                    <a:pt x="28011" y="19341"/>
                    <a:pt x="28176" y="16576"/>
                  </a:cubicBezTo>
                  <a:cubicBezTo>
                    <a:pt x="28559" y="11784"/>
                    <a:pt x="25684" y="3131"/>
                    <a:pt x="16977" y="886"/>
                  </a:cubicBezTo>
                  <a:cubicBezTo>
                    <a:pt x="14537" y="263"/>
                    <a:pt x="12323" y="0"/>
                    <a:pt x="10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7"/>
            <p:cNvSpPr/>
            <p:nvPr/>
          </p:nvSpPr>
          <p:spPr>
            <a:xfrm>
              <a:off x="3420825" y="432700"/>
              <a:ext cx="621300" cy="482475"/>
            </a:xfrm>
            <a:custGeom>
              <a:rect b="b" l="l" r="r" t="t"/>
              <a:pathLst>
                <a:path extrusionOk="0" h="19299" w="24852">
                  <a:moveTo>
                    <a:pt x="6620" y="0"/>
                  </a:moveTo>
                  <a:cubicBezTo>
                    <a:pt x="5365" y="0"/>
                    <a:pt x="4140" y="99"/>
                    <a:pt x="2958" y="267"/>
                  </a:cubicBezTo>
                  <a:cubicBezTo>
                    <a:pt x="1972" y="295"/>
                    <a:pt x="986" y="377"/>
                    <a:pt x="0" y="541"/>
                  </a:cubicBezTo>
                  <a:lnTo>
                    <a:pt x="13691" y="15163"/>
                  </a:lnTo>
                  <a:cubicBezTo>
                    <a:pt x="14458" y="16422"/>
                    <a:pt x="15498" y="17490"/>
                    <a:pt x="16785" y="18229"/>
                  </a:cubicBezTo>
                  <a:cubicBezTo>
                    <a:pt x="19244" y="18867"/>
                    <a:pt x="21763" y="19298"/>
                    <a:pt x="23214" y="19298"/>
                  </a:cubicBezTo>
                  <a:cubicBezTo>
                    <a:pt x="23945" y="19298"/>
                    <a:pt x="24406" y="19189"/>
                    <a:pt x="24452" y="18941"/>
                  </a:cubicBezTo>
                  <a:cubicBezTo>
                    <a:pt x="24671" y="17736"/>
                    <a:pt x="23931" y="13109"/>
                    <a:pt x="22316" y="10836"/>
                  </a:cubicBezTo>
                  <a:lnTo>
                    <a:pt x="22316" y="10836"/>
                  </a:lnTo>
                  <a:cubicBezTo>
                    <a:pt x="22835" y="11023"/>
                    <a:pt x="23326" y="11092"/>
                    <a:pt x="23735" y="11092"/>
                  </a:cubicBezTo>
                  <a:cubicBezTo>
                    <a:pt x="24404" y="11092"/>
                    <a:pt x="24852" y="10907"/>
                    <a:pt x="24835" y="10754"/>
                  </a:cubicBezTo>
                  <a:cubicBezTo>
                    <a:pt x="24808" y="10508"/>
                    <a:pt x="23466" y="6893"/>
                    <a:pt x="18702" y="3662"/>
                  </a:cubicBezTo>
                  <a:cubicBezTo>
                    <a:pt x="14631" y="935"/>
                    <a:pt x="10482" y="0"/>
                    <a:pt x="6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7"/>
            <p:cNvSpPr/>
            <p:nvPr/>
          </p:nvSpPr>
          <p:spPr>
            <a:xfrm>
              <a:off x="3791150" y="865150"/>
              <a:ext cx="135550" cy="191725"/>
            </a:xfrm>
            <a:custGeom>
              <a:rect b="b" l="l" r="r" t="t"/>
              <a:pathLst>
                <a:path extrusionOk="0" h="7669" w="5422">
                  <a:moveTo>
                    <a:pt x="4382" y="0"/>
                  </a:moveTo>
                  <a:cubicBezTo>
                    <a:pt x="4245" y="28"/>
                    <a:pt x="4053" y="28"/>
                    <a:pt x="3861" y="83"/>
                  </a:cubicBezTo>
                  <a:cubicBezTo>
                    <a:pt x="3642" y="110"/>
                    <a:pt x="3451" y="165"/>
                    <a:pt x="3231" y="247"/>
                  </a:cubicBezTo>
                  <a:cubicBezTo>
                    <a:pt x="2985" y="329"/>
                    <a:pt x="2739" y="466"/>
                    <a:pt x="2520" y="603"/>
                  </a:cubicBezTo>
                  <a:cubicBezTo>
                    <a:pt x="2246" y="740"/>
                    <a:pt x="2027" y="904"/>
                    <a:pt x="1780" y="1068"/>
                  </a:cubicBezTo>
                  <a:cubicBezTo>
                    <a:pt x="1671" y="1205"/>
                    <a:pt x="1561" y="1315"/>
                    <a:pt x="1452" y="1424"/>
                  </a:cubicBezTo>
                  <a:cubicBezTo>
                    <a:pt x="1315" y="1534"/>
                    <a:pt x="1205" y="1671"/>
                    <a:pt x="1096" y="1780"/>
                  </a:cubicBezTo>
                  <a:cubicBezTo>
                    <a:pt x="904" y="2054"/>
                    <a:pt x="712" y="2355"/>
                    <a:pt x="576" y="2656"/>
                  </a:cubicBezTo>
                  <a:cubicBezTo>
                    <a:pt x="411" y="2930"/>
                    <a:pt x="274" y="3259"/>
                    <a:pt x="192" y="3587"/>
                  </a:cubicBezTo>
                  <a:cubicBezTo>
                    <a:pt x="110" y="3889"/>
                    <a:pt x="55" y="4217"/>
                    <a:pt x="1" y="4518"/>
                  </a:cubicBezTo>
                  <a:cubicBezTo>
                    <a:pt x="1" y="4683"/>
                    <a:pt x="1" y="4820"/>
                    <a:pt x="1" y="4984"/>
                  </a:cubicBezTo>
                  <a:lnTo>
                    <a:pt x="1" y="5203"/>
                  </a:lnTo>
                  <a:lnTo>
                    <a:pt x="28" y="5395"/>
                  </a:lnTo>
                  <a:cubicBezTo>
                    <a:pt x="28" y="5531"/>
                    <a:pt x="55" y="5668"/>
                    <a:pt x="83" y="5778"/>
                  </a:cubicBezTo>
                  <a:cubicBezTo>
                    <a:pt x="83" y="5915"/>
                    <a:pt x="110" y="6024"/>
                    <a:pt x="137" y="6161"/>
                  </a:cubicBezTo>
                  <a:cubicBezTo>
                    <a:pt x="192" y="6380"/>
                    <a:pt x="247" y="6599"/>
                    <a:pt x="329" y="6764"/>
                  </a:cubicBezTo>
                  <a:cubicBezTo>
                    <a:pt x="411" y="6955"/>
                    <a:pt x="493" y="7092"/>
                    <a:pt x="548" y="7229"/>
                  </a:cubicBezTo>
                  <a:cubicBezTo>
                    <a:pt x="630" y="7339"/>
                    <a:pt x="685" y="7448"/>
                    <a:pt x="712" y="7503"/>
                  </a:cubicBezTo>
                  <a:cubicBezTo>
                    <a:pt x="767" y="7558"/>
                    <a:pt x="795" y="7585"/>
                    <a:pt x="795" y="7585"/>
                  </a:cubicBezTo>
                  <a:cubicBezTo>
                    <a:pt x="795" y="7612"/>
                    <a:pt x="822" y="7640"/>
                    <a:pt x="849" y="7640"/>
                  </a:cubicBezTo>
                  <a:cubicBezTo>
                    <a:pt x="878" y="7659"/>
                    <a:pt x="911" y="7668"/>
                    <a:pt x="943" y="7668"/>
                  </a:cubicBezTo>
                  <a:cubicBezTo>
                    <a:pt x="1002" y="7668"/>
                    <a:pt x="1060" y="7638"/>
                    <a:pt x="1096" y="7585"/>
                  </a:cubicBezTo>
                  <a:cubicBezTo>
                    <a:pt x="1096" y="7585"/>
                    <a:pt x="1123" y="7530"/>
                    <a:pt x="1151" y="7476"/>
                  </a:cubicBezTo>
                  <a:cubicBezTo>
                    <a:pt x="1178" y="7421"/>
                    <a:pt x="1233" y="7311"/>
                    <a:pt x="1287" y="7202"/>
                  </a:cubicBezTo>
                  <a:cubicBezTo>
                    <a:pt x="1342" y="7092"/>
                    <a:pt x="1397" y="6955"/>
                    <a:pt x="1479" y="6791"/>
                  </a:cubicBezTo>
                  <a:cubicBezTo>
                    <a:pt x="1561" y="6627"/>
                    <a:pt x="1643" y="6462"/>
                    <a:pt x="1726" y="6271"/>
                  </a:cubicBezTo>
                  <a:cubicBezTo>
                    <a:pt x="1780" y="6079"/>
                    <a:pt x="1917" y="5915"/>
                    <a:pt x="1972" y="5723"/>
                  </a:cubicBezTo>
                  <a:cubicBezTo>
                    <a:pt x="2054" y="5531"/>
                    <a:pt x="2191" y="5340"/>
                    <a:pt x="2273" y="5148"/>
                  </a:cubicBezTo>
                  <a:cubicBezTo>
                    <a:pt x="2328" y="5039"/>
                    <a:pt x="2410" y="4956"/>
                    <a:pt x="2437" y="4847"/>
                  </a:cubicBezTo>
                  <a:cubicBezTo>
                    <a:pt x="2492" y="4765"/>
                    <a:pt x="2547" y="4683"/>
                    <a:pt x="2602" y="4573"/>
                  </a:cubicBezTo>
                  <a:cubicBezTo>
                    <a:pt x="2711" y="4381"/>
                    <a:pt x="2848" y="4217"/>
                    <a:pt x="2958" y="4053"/>
                  </a:cubicBezTo>
                  <a:cubicBezTo>
                    <a:pt x="3067" y="3889"/>
                    <a:pt x="3204" y="3697"/>
                    <a:pt x="3341" y="3533"/>
                  </a:cubicBezTo>
                  <a:cubicBezTo>
                    <a:pt x="3478" y="3396"/>
                    <a:pt x="3587" y="3204"/>
                    <a:pt x="3724" y="3067"/>
                  </a:cubicBezTo>
                  <a:cubicBezTo>
                    <a:pt x="3779" y="2958"/>
                    <a:pt x="3834" y="2903"/>
                    <a:pt x="3916" y="2821"/>
                  </a:cubicBezTo>
                  <a:cubicBezTo>
                    <a:pt x="3971" y="2739"/>
                    <a:pt x="4026" y="2656"/>
                    <a:pt x="4108" y="2574"/>
                  </a:cubicBezTo>
                  <a:lnTo>
                    <a:pt x="4464" y="2136"/>
                  </a:lnTo>
                  <a:cubicBezTo>
                    <a:pt x="4573" y="1999"/>
                    <a:pt x="4683" y="1862"/>
                    <a:pt x="4765" y="1725"/>
                  </a:cubicBezTo>
                  <a:cubicBezTo>
                    <a:pt x="4874" y="1616"/>
                    <a:pt x="4957" y="1506"/>
                    <a:pt x="5011" y="1397"/>
                  </a:cubicBezTo>
                  <a:cubicBezTo>
                    <a:pt x="5176" y="1178"/>
                    <a:pt x="5285" y="1041"/>
                    <a:pt x="5285" y="1041"/>
                  </a:cubicBezTo>
                  <a:cubicBezTo>
                    <a:pt x="5340" y="959"/>
                    <a:pt x="5367" y="877"/>
                    <a:pt x="5367" y="767"/>
                  </a:cubicBezTo>
                  <a:cubicBezTo>
                    <a:pt x="5422" y="411"/>
                    <a:pt x="5176" y="83"/>
                    <a:pt x="4820" y="28"/>
                  </a:cubicBezTo>
                  <a:cubicBezTo>
                    <a:pt x="4683" y="28"/>
                    <a:pt x="4546" y="0"/>
                    <a:pt x="43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7"/>
            <p:cNvSpPr/>
            <p:nvPr/>
          </p:nvSpPr>
          <p:spPr>
            <a:xfrm>
              <a:off x="3275700" y="398750"/>
              <a:ext cx="712350" cy="482875"/>
            </a:xfrm>
            <a:custGeom>
              <a:rect b="b" l="l" r="r" t="t"/>
              <a:pathLst>
                <a:path extrusionOk="0" h="19315" w="28494">
                  <a:moveTo>
                    <a:pt x="10224" y="1"/>
                  </a:moveTo>
                  <a:cubicBezTo>
                    <a:pt x="8974" y="1"/>
                    <a:pt x="7753" y="96"/>
                    <a:pt x="6572" y="256"/>
                  </a:cubicBezTo>
                  <a:cubicBezTo>
                    <a:pt x="2465" y="393"/>
                    <a:pt x="220" y="1351"/>
                    <a:pt x="110" y="1789"/>
                  </a:cubicBezTo>
                  <a:cubicBezTo>
                    <a:pt x="1" y="2228"/>
                    <a:pt x="795" y="8854"/>
                    <a:pt x="5422" y="13180"/>
                  </a:cubicBezTo>
                  <a:cubicBezTo>
                    <a:pt x="9554" y="17043"/>
                    <a:pt x="13947" y="19159"/>
                    <a:pt x="14939" y="19159"/>
                  </a:cubicBezTo>
                  <a:cubicBezTo>
                    <a:pt x="15058" y="19159"/>
                    <a:pt x="15128" y="19129"/>
                    <a:pt x="15142" y="19067"/>
                  </a:cubicBezTo>
                  <a:cubicBezTo>
                    <a:pt x="15252" y="18492"/>
                    <a:pt x="14732" y="16247"/>
                    <a:pt x="14732" y="16247"/>
                  </a:cubicBezTo>
                  <a:lnTo>
                    <a:pt x="14732" y="16247"/>
                  </a:lnTo>
                  <a:cubicBezTo>
                    <a:pt x="17427" y="17703"/>
                    <a:pt x="24125" y="19315"/>
                    <a:pt x="26882" y="19315"/>
                  </a:cubicBezTo>
                  <a:cubicBezTo>
                    <a:pt x="27598" y="19315"/>
                    <a:pt x="28048" y="19206"/>
                    <a:pt x="28094" y="18958"/>
                  </a:cubicBezTo>
                  <a:cubicBezTo>
                    <a:pt x="28313" y="17753"/>
                    <a:pt x="27573" y="13098"/>
                    <a:pt x="25958" y="10825"/>
                  </a:cubicBezTo>
                  <a:lnTo>
                    <a:pt x="25958" y="10825"/>
                  </a:lnTo>
                  <a:cubicBezTo>
                    <a:pt x="26479" y="11023"/>
                    <a:pt x="26972" y="11094"/>
                    <a:pt x="27382" y="11094"/>
                  </a:cubicBezTo>
                  <a:cubicBezTo>
                    <a:pt x="28049" y="11094"/>
                    <a:pt x="28494" y="10906"/>
                    <a:pt x="28477" y="10771"/>
                  </a:cubicBezTo>
                  <a:cubicBezTo>
                    <a:pt x="28477" y="10524"/>
                    <a:pt x="27108" y="6882"/>
                    <a:pt x="22316" y="3651"/>
                  </a:cubicBezTo>
                  <a:cubicBezTo>
                    <a:pt x="18257" y="918"/>
                    <a:pt x="14104" y="1"/>
                    <a:pt x="10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7"/>
            <p:cNvSpPr/>
            <p:nvPr/>
          </p:nvSpPr>
          <p:spPr>
            <a:xfrm>
              <a:off x="3438625" y="627625"/>
              <a:ext cx="109550" cy="140350"/>
            </a:xfrm>
            <a:custGeom>
              <a:rect b="b" l="l" r="r" t="t"/>
              <a:pathLst>
                <a:path extrusionOk="0" h="5614" w="4382">
                  <a:moveTo>
                    <a:pt x="165" y="0"/>
                  </a:moveTo>
                  <a:cubicBezTo>
                    <a:pt x="165" y="0"/>
                    <a:pt x="137" y="137"/>
                    <a:pt x="82" y="356"/>
                  </a:cubicBezTo>
                  <a:cubicBezTo>
                    <a:pt x="82" y="466"/>
                    <a:pt x="28" y="575"/>
                    <a:pt x="28" y="739"/>
                  </a:cubicBezTo>
                  <a:cubicBezTo>
                    <a:pt x="0" y="904"/>
                    <a:pt x="0" y="1068"/>
                    <a:pt x="0" y="1232"/>
                  </a:cubicBezTo>
                  <a:lnTo>
                    <a:pt x="0" y="1533"/>
                  </a:lnTo>
                  <a:cubicBezTo>
                    <a:pt x="28" y="1643"/>
                    <a:pt x="28" y="1752"/>
                    <a:pt x="55" y="1835"/>
                  </a:cubicBezTo>
                  <a:cubicBezTo>
                    <a:pt x="82" y="2054"/>
                    <a:pt x="165" y="2273"/>
                    <a:pt x="247" y="2492"/>
                  </a:cubicBezTo>
                  <a:cubicBezTo>
                    <a:pt x="301" y="2738"/>
                    <a:pt x="411" y="2957"/>
                    <a:pt x="548" y="3176"/>
                  </a:cubicBezTo>
                  <a:cubicBezTo>
                    <a:pt x="603" y="3286"/>
                    <a:pt x="657" y="3423"/>
                    <a:pt x="740" y="3505"/>
                  </a:cubicBezTo>
                  <a:cubicBezTo>
                    <a:pt x="794" y="3614"/>
                    <a:pt x="876" y="3724"/>
                    <a:pt x="959" y="3833"/>
                  </a:cubicBezTo>
                  <a:cubicBezTo>
                    <a:pt x="1123" y="4025"/>
                    <a:pt x="1287" y="4217"/>
                    <a:pt x="1479" y="4381"/>
                  </a:cubicBezTo>
                  <a:cubicBezTo>
                    <a:pt x="1561" y="4463"/>
                    <a:pt x="1643" y="4545"/>
                    <a:pt x="1753" y="4627"/>
                  </a:cubicBezTo>
                  <a:cubicBezTo>
                    <a:pt x="1835" y="4682"/>
                    <a:pt x="1944" y="4764"/>
                    <a:pt x="2026" y="4819"/>
                  </a:cubicBezTo>
                  <a:cubicBezTo>
                    <a:pt x="2218" y="4956"/>
                    <a:pt x="2410" y="5066"/>
                    <a:pt x="2629" y="5175"/>
                  </a:cubicBezTo>
                  <a:cubicBezTo>
                    <a:pt x="2957" y="5339"/>
                    <a:pt x="3286" y="5476"/>
                    <a:pt x="3642" y="5558"/>
                  </a:cubicBezTo>
                  <a:cubicBezTo>
                    <a:pt x="3779" y="5586"/>
                    <a:pt x="3916" y="5586"/>
                    <a:pt x="4025" y="5613"/>
                  </a:cubicBezTo>
                  <a:lnTo>
                    <a:pt x="4381" y="5613"/>
                  </a:lnTo>
                  <a:lnTo>
                    <a:pt x="4162" y="5367"/>
                  </a:lnTo>
                  <a:cubicBezTo>
                    <a:pt x="3998" y="5230"/>
                    <a:pt x="3779" y="5038"/>
                    <a:pt x="3532" y="4819"/>
                  </a:cubicBezTo>
                  <a:cubicBezTo>
                    <a:pt x="3396" y="4710"/>
                    <a:pt x="3259" y="4573"/>
                    <a:pt x="3122" y="4463"/>
                  </a:cubicBezTo>
                  <a:cubicBezTo>
                    <a:pt x="2985" y="4326"/>
                    <a:pt x="2821" y="4189"/>
                    <a:pt x="2684" y="4025"/>
                  </a:cubicBezTo>
                  <a:cubicBezTo>
                    <a:pt x="2547" y="3888"/>
                    <a:pt x="2410" y="3751"/>
                    <a:pt x="2273" y="3587"/>
                  </a:cubicBezTo>
                  <a:cubicBezTo>
                    <a:pt x="2136" y="3423"/>
                    <a:pt x="1999" y="3258"/>
                    <a:pt x="1862" y="3094"/>
                  </a:cubicBezTo>
                  <a:cubicBezTo>
                    <a:pt x="1807" y="3012"/>
                    <a:pt x="1725" y="2930"/>
                    <a:pt x="1671" y="2848"/>
                  </a:cubicBezTo>
                  <a:cubicBezTo>
                    <a:pt x="1616" y="2766"/>
                    <a:pt x="1561" y="2683"/>
                    <a:pt x="1506" y="2601"/>
                  </a:cubicBezTo>
                  <a:cubicBezTo>
                    <a:pt x="1369" y="2410"/>
                    <a:pt x="1260" y="2245"/>
                    <a:pt x="1150" y="2081"/>
                  </a:cubicBezTo>
                  <a:cubicBezTo>
                    <a:pt x="1041" y="1917"/>
                    <a:pt x="959" y="1725"/>
                    <a:pt x="876" y="1561"/>
                  </a:cubicBezTo>
                  <a:cubicBezTo>
                    <a:pt x="794" y="1396"/>
                    <a:pt x="712" y="1260"/>
                    <a:pt x="657" y="1095"/>
                  </a:cubicBezTo>
                  <a:cubicBezTo>
                    <a:pt x="575" y="931"/>
                    <a:pt x="493" y="794"/>
                    <a:pt x="438" y="657"/>
                  </a:cubicBezTo>
                  <a:cubicBezTo>
                    <a:pt x="411" y="520"/>
                    <a:pt x="356" y="411"/>
                    <a:pt x="301" y="329"/>
                  </a:cubicBezTo>
                  <a:cubicBezTo>
                    <a:pt x="219" y="110"/>
                    <a:pt x="165" y="0"/>
                    <a:pt x="165" y="0"/>
                  </a:cubicBezTo>
                  <a:close/>
                </a:path>
              </a:pathLst>
            </a:custGeom>
            <a:solidFill>
              <a:srgbClr val="FFCA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7"/>
            <p:cNvSpPr/>
            <p:nvPr/>
          </p:nvSpPr>
          <p:spPr>
            <a:xfrm>
              <a:off x="3495425" y="635150"/>
              <a:ext cx="86275" cy="108850"/>
            </a:xfrm>
            <a:custGeom>
              <a:rect b="b" l="l" r="r" t="t"/>
              <a:pathLst>
                <a:path extrusionOk="0" h="4354" w="3451">
                  <a:moveTo>
                    <a:pt x="165" y="0"/>
                  </a:moveTo>
                  <a:cubicBezTo>
                    <a:pt x="165" y="0"/>
                    <a:pt x="138" y="82"/>
                    <a:pt x="83" y="247"/>
                  </a:cubicBezTo>
                  <a:cubicBezTo>
                    <a:pt x="56" y="356"/>
                    <a:pt x="28" y="438"/>
                    <a:pt x="28" y="548"/>
                  </a:cubicBezTo>
                  <a:cubicBezTo>
                    <a:pt x="1" y="685"/>
                    <a:pt x="1" y="822"/>
                    <a:pt x="1" y="959"/>
                  </a:cubicBezTo>
                  <a:cubicBezTo>
                    <a:pt x="1" y="1123"/>
                    <a:pt x="28" y="1287"/>
                    <a:pt x="56" y="1451"/>
                  </a:cubicBezTo>
                  <a:cubicBezTo>
                    <a:pt x="83" y="1616"/>
                    <a:pt x="110" y="1780"/>
                    <a:pt x="193" y="1972"/>
                  </a:cubicBezTo>
                  <a:cubicBezTo>
                    <a:pt x="247" y="2163"/>
                    <a:pt x="302" y="2328"/>
                    <a:pt x="412" y="2519"/>
                  </a:cubicBezTo>
                  <a:cubicBezTo>
                    <a:pt x="466" y="2601"/>
                    <a:pt x="494" y="2684"/>
                    <a:pt x="549" y="2766"/>
                  </a:cubicBezTo>
                  <a:cubicBezTo>
                    <a:pt x="603" y="2848"/>
                    <a:pt x="685" y="2930"/>
                    <a:pt x="740" y="3012"/>
                  </a:cubicBezTo>
                  <a:cubicBezTo>
                    <a:pt x="850" y="3149"/>
                    <a:pt x="987" y="3313"/>
                    <a:pt x="1151" y="3450"/>
                  </a:cubicBezTo>
                  <a:cubicBezTo>
                    <a:pt x="1288" y="3560"/>
                    <a:pt x="1425" y="3669"/>
                    <a:pt x="1589" y="3779"/>
                  </a:cubicBezTo>
                  <a:cubicBezTo>
                    <a:pt x="1726" y="3888"/>
                    <a:pt x="1890" y="3971"/>
                    <a:pt x="2054" y="4053"/>
                  </a:cubicBezTo>
                  <a:cubicBezTo>
                    <a:pt x="2191" y="4107"/>
                    <a:pt x="2328" y="4162"/>
                    <a:pt x="2493" y="4217"/>
                  </a:cubicBezTo>
                  <a:cubicBezTo>
                    <a:pt x="2712" y="4299"/>
                    <a:pt x="2958" y="4326"/>
                    <a:pt x="3177" y="4354"/>
                  </a:cubicBezTo>
                  <a:lnTo>
                    <a:pt x="3451" y="4354"/>
                  </a:lnTo>
                  <a:lnTo>
                    <a:pt x="2766" y="3724"/>
                  </a:lnTo>
                  <a:cubicBezTo>
                    <a:pt x="2684" y="3615"/>
                    <a:pt x="2602" y="3532"/>
                    <a:pt x="2493" y="3423"/>
                  </a:cubicBezTo>
                  <a:cubicBezTo>
                    <a:pt x="2383" y="3313"/>
                    <a:pt x="2274" y="3176"/>
                    <a:pt x="2164" y="3067"/>
                  </a:cubicBezTo>
                  <a:cubicBezTo>
                    <a:pt x="2054" y="2985"/>
                    <a:pt x="1945" y="2848"/>
                    <a:pt x="1835" y="2738"/>
                  </a:cubicBezTo>
                  <a:cubicBezTo>
                    <a:pt x="1753" y="2601"/>
                    <a:pt x="1616" y="2492"/>
                    <a:pt x="1534" y="2355"/>
                  </a:cubicBezTo>
                  <a:cubicBezTo>
                    <a:pt x="1479" y="2300"/>
                    <a:pt x="1425" y="2246"/>
                    <a:pt x="1397" y="2163"/>
                  </a:cubicBezTo>
                  <a:lnTo>
                    <a:pt x="1260" y="1972"/>
                  </a:lnTo>
                  <a:cubicBezTo>
                    <a:pt x="1151" y="1862"/>
                    <a:pt x="1069" y="1725"/>
                    <a:pt x="987" y="1588"/>
                  </a:cubicBezTo>
                  <a:cubicBezTo>
                    <a:pt x="904" y="1451"/>
                    <a:pt x="850" y="1342"/>
                    <a:pt x="768" y="1205"/>
                  </a:cubicBezTo>
                  <a:cubicBezTo>
                    <a:pt x="685" y="1095"/>
                    <a:pt x="631" y="959"/>
                    <a:pt x="576" y="849"/>
                  </a:cubicBezTo>
                  <a:cubicBezTo>
                    <a:pt x="521" y="712"/>
                    <a:pt x="466" y="603"/>
                    <a:pt x="412" y="493"/>
                  </a:cubicBezTo>
                  <a:cubicBezTo>
                    <a:pt x="357" y="384"/>
                    <a:pt x="329" y="301"/>
                    <a:pt x="302" y="219"/>
                  </a:cubicBezTo>
                  <a:cubicBezTo>
                    <a:pt x="220" y="82"/>
                    <a:pt x="165" y="0"/>
                    <a:pt x="165" y="0"/>
                  </a:cubicBezTo>
                  <a:close/>
                </a:path>
              </a:pathLst>
            </a:custGeom>
            <a:solidFill>
              <a:srgbClr val="FFCA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7"/>
            <p:cNvSpPr/>
            <p:nvPr/>
          </p:nvSpPr>
          <p:spPr>
            <a:xfrm>
              <a:off x="3552250" y="642675"/>
              <a:ext cx="63000" cy="78050"/>
            </a:xfrm>
            <a:custGeom>
              <a:rect b="b" l="l" r="r" t="t"/>
              <a:pathLst>
                <a:path extrusionOk="0" h="3122" w="2520">
                  <a:moveTo>
                    <a:pt x="192" y="0"/>
                  </a:moveTo>
                  <a:cubicBezTo>
                    <a:pt x="165" y="55"/>
                    <a:pt x="137" y="110"/>
                    <a:pt x="110" y="192"/>
                  </a:cubicBezTo>
                  <a:cubicBezTo>
                    <a:pt x="55" y="329"/>
                    <a:pt x="28" y="521"/>
                    <a:pt x="1" y="685"/>
                  </a:cubicBezTo>
                  <a:cubicBezTo>
                    <a:pt x="1" y="794"/>
                    <a:pt x="1" y="931"/>
                    <a:pt x="1" y="1041"/>
                  </a:cubicBezTo>
                  <a:cubicBezTo>
                    <a:pt x="28" y="1178"/>
                    <a:pt x="55" y="1287"/>
                    <a:pt x="83" y="1424"/>
                  </a:cubicBezTo>
                  <a:cubicBezTo>
                    <a:pt x="137" y="1561"/>
                    <a:pt x="192" y="1698"/>
                    <a:pt x="274" y="1808"/>
                  </a:cubicBezTo>
                  <a:cubicBezTo>
                    <a:pt x="329" y="1945"/>
                    <a:pt x="411" y="2081"/>
                    <a:pt x="493" y="2191"/>
                  </a:cubicBezTo>
                  <a:cubicBezTo>
                    <a:pt x="822" y="2602"/>
                    <a:pt x="1287" y="2903"/>
                    <a:pt x="1808" y="3040"/>
                  </a:cubicBezTo>
                  <a:cubicBezTo>
                    <a:pt x="1972" y="3095"/>
                    <a:pt x="2136" y="3122"/>
                    <a:pt x="2328" y="3122"/>
                  </a:cubicBezTo>
                  <a:cubicBezTo>
                    <a:pt x="2383" y="3122"/>
                    <a:pt x="2465" y="3095"/>
                    <a:pt x="2520" y="3095"/>
                  </a:cubicBezTo>
                  <a:lnTo>
                    <a:pt x="2410" y="2930"/>
                  </a:lnTo>
                  <a:cubicBezTo>
                    <a:pt x="2328" y="2875"/>
                    <a:pt x="2218" y="2739"/>
                    <a:pt x="2081" y="2602"/>
                  </a:cubicBezTo>
                  <a:lnTo>
                    <a:pt x="1671" y="2136"/>
                  </a:lnTo>
                  <a:lnTo>
                    <a:pt x="1452" y="1862"/>
                  </a:lnTo>
                  <a:cubicBezTo>
                    <a:pt x="1397" y="1780"/>
                    <a:pt x="1315" y="1698"/>
                    <a:pt x="1233" y="1616"/>
                  </a:cubicBezTo>
                  <a:cubicBezTo>
                    <a:pt x="1178" y="1534"/>
                    <a:pt x="1123" y="1424"/>
                    <a:pt x="1041" y="1342"/>
                  </a:cubicBezTo>
                  <a:cubicBezTo>
                    <a:pt x="986" y="1260"/>
                    <a:pt x="931" y="1178"/>
                    <a:pt x="849" y="1096"/>
                  </a:cubicBezTo>
                  <a:cubicBezTo>
                    <a:pt x="795" y="1014"/>
                    <a:pt x="740" y="904"/>
                    <a:pt x="685" y="822"/>
                  </a:cubicBezTo>
                  <a:cubicBezTo>
                    <a:pt x="630" y="740"/>
                    <a:pt x="576" y="658"/>
                    <a:pt x="548" y="575"/>
                  </a:cubicBezTo>
                  <a:cubicBezTo>
                    <a:pt x="493" y="493"/>
                    <a:pt x="439" y="411"/>
                    <a:pt x="411" y="356"/>
                  </a:cubicBezTo>
                  <a:cubicBezTo>
                    <a:pt x="356" y="274"/>
                    <a:pt x="329" y="219"/>
                    <a:pt x="302" y="165"/>
                  </a:cubicBezTo>
                  <a:cubicBezTo>
                    <a:pt x="274" y="110"/>
                    <a:pt x="220" y="55"/>
                    <a:pt x="192" y="0"/>
                  </a:cubicBezTo>
                  <a:close/>
                </a:path>
              </a:pathLst>
            </a:custGeom>
            <a:solidFill>
              <a:srgbClr val="FFCA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7"/>
            <p:cNvSpPr/>
            <p:nvPr/>
          </p:nvSpPr>
          <p:spPr>
            <a:xfrm>
              <a:off x="4112875" y="265500"/>
              <a:ext cx="99975" cy="60950"/>
            </a:xfrm>
            <a:custGeom>
              <a:rect b="b" l="l" r="r" t="t"/>
              <a:pathLst>
                <a:path extrusionOk="0" h="2438" w="3999">
                  <a:moveTo>
                    <a:pt x="2821" y="0"/>
                  </a:moveTo>
                  <a:cubicBezTo>
                    <a:pt x="2657" y="0"/>
                    <a:pt x="2520" y="28"/>
                    <a:pt x="2383" y="55"/>
                  </a:cubicBezTo>
                  <a:cubicBezTo>
                    <a:pt x="2219" y="82"/>
                    <a:pt x="2054" y="137"/>
                    <a:pt x="1917" y="192"/>
                  </a:cubicBezTo>
                  <a:lnTo>
                    <a:pt x="1698" y="274"/>
                  </a:lnTo>
                  <a:lnTo>
                    <a:pt x="1479" y="411"/>
                  </a:lnTo>
                  <a:cubicBezTo>
                    <a:pt x="1315" y="493"/>
                    <a:pt x="1205" y="575"/>
                    <a:pt x="1069" y="685"/>
                  </a:cubicBezTo>
                  <a:cubicBezTo>
                    <a:pt x="1014" y="740"/>
                    <a:pt x="932" y="794"/>
                    <a:pt x="877" y="849"/>
                  </a:cubicBezTo>
                  <a:cubicBezTo>
                    <a:pt x="822" y="904"/>
                    <a:pt x="767" y="959"/>
                    <a:pt x="713" y="1013"/>
                  </a:cubicBezTo>
                  <a:cubicBezTo>
                    <a:pt x="630" y="1123"/>
                    <a:pt x="548" y="1232"/>
                    <a:pt x="466" y="1342"/>
                  </a:cubicBezTo>
                  <a:cubicBezTo>
                    <a:pt x="384" y="1451"/>
                    <a:pt x="302" y="1561"/>
                    <a:pt x="247" y="1698"/>
                  </a:cubicBezTo>
                  <a:cubicBezTo>
                    <a:pt x="192" y="1780"/>
                    <a:pt x="165" y="1890"/>
                    <a:pt x="138" y="1999"/>
                  </a:cubicBezTo>
                  <a:cubicBezTo>
                    <a:pt x="83" y="2054"/>
                    <a:pt x="55" y="2136"/>
                    <a:pt x="28" y="2218"/>
                  </a:cubicBezTo>
                  <a:cubicBezTo>
                    <a:pt x="1" y="2300"/>
                    <a:pt x="1" y="2355"/>
                    <a:pt x="1" y="2437"/>
                  </a:cubicBezTo>
                  <a:lnTo>
                    <a:pt x="192" y="2300"/>
                  </a:lnTo>
                  <a:cubicBezTo>
                    <a:pt x="302" y="2218"/>
                    <a:pt x="439" y="2081"/>
                    <a:pt x="603" y="1944"/>
                  </a:cubicBezTo>
                  <a:lnTo>
                    <a:pt x="877" y="1725"/>
                  </a:lnTo>
                  <a:cubicBezTo>
                    <a:pt x="986" y="1643"/>
                    <a:pt x="1069" y="1561"/>
                    <a:pt x="1178" y="1479"/>
                  </a:cubicBezTo>
                  <a:cubicBezTo>
                    <a:pt x="1315" y="1424"/>
                    <a:pt x="1424" y="1315"/>
                    <a:pt x="1534" y="1260"/>
                  </a:cubicBezTo>
                  <a:cubicBezTo>
                    <a:pt x="1644" y="1178"/>
                    <a:pt x="1753" y="1096"/>
                    <a:pt x="1863" y="1041"/>
                  </a:cubicBezTo>
                  <a:cubicBezTo>
                    <a:pt x="1945" y="1013"/>
                    <a:pt x="1999" y="959"/>
                    <a:pt x="2054" y="931"/>
                  </a:cubicBezTo>
                  <a:lnTo>
                    <a:pt x="2219" y="849"/>
                  </a:lnTo>
                  <a:cubicBezTo>
                    <a:pt x="2328" y="794"/>
                    <a:pt x="2465" y="740"/>
                    <a:pt x="2574" y="685"/>
                  </a:cubicBezTo>
                  <a:cubicBezTo>
                    <a:pt x="2684" y="630"/>
                    <a:pt x="2794" y="575"/>
                    <a:pt x="2903" y="548"/>
                  </a:cubicBezTo>
                  <a:cubicBezTo>
                    <a:pt x="3013" y="493"/>
                    <a:pt x="3149" y="466"/>
                    <a:pt x="3259" y="438"/>
                  </a:cubicBezTo>
                  <a:cubicBezTo>
                    <a:pt x="3369" y="411"/>
                    <a:pt x="3451" y="384"/>
                    <a:pt x="3560" y="356"/>
                  </a:cubicBezTo>
                  <a:cubicBezTo>
                    <a:pt x="3615" y="329"/>
                    <a:pt x="3697" y="329"/>
                    <a:pt x="3779" y="301"/>
                  </a:cubicBezTo>
                  <a:cubicBezTo>
                    <a:pt x="3861" y="274"/>
                    <a:pt x="3916" y="247"/>
                    <a:pt x="3998" y="219"/>
                  </a:cubicBezTo>
                  <a:cubicBezTo>
                    <a:pt x="3998" y="219"/>
                    <a:pt x="3916" y="192"/>
                    <a:pt x="3779" y="137"/>
                  </a:cubicBezTo>
                  <a:cubicBezTo>
                    <a:pt x="3724" y="137"/>
                    <a:pt x="3642" y="110"/>
                    <a:pt x="3560" y="82"/>
                  </a:cubicBezTo>
                  <a:cubicBezTo>
                    <a:pt x="3423" y="55"/>
                    <a:pt x="3314" y="28"/>
                    <a:pt x="3204" y="28"/>
                  </a:cubicBezTo>
                  <a:lnTo>
                    <a:pt x="3013" y="0"/>
                  </a:lnTo>
                  <a:close/>
                </a:path>
              </a:pathLst>
            </a:custGeom>
            <a:solidFill>
              <a:srgbClr val="FFCA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7"/>
            <p:cNvSpPr/>
            <p:nvPr/>
          </p:nvSpPr>
          <p:spPr>
            <a:xfrm>
              <a:off x="4125200" y="301775"/>
              <a:ext cx="77375" cy="48625"/>
            </a:xfrm>
            <a:custGeom>
              <a:rect b="b" l="l" r="r" t="t"/>
              <a:pathLst>
                <a:path extrusionOk="0" h="1945" w="3095">
                  <a:moveTo>
                    <a:pt x="2164" y="0"/>
                  </a:moveTo>
                  <a:cubicBezTo>
                    <a:pt x="2054" y="0"/>
                    <a:pt x="1945" y="28"/>
                    <a:pt x="1835" y="55"/>
                  </a:cubicBezTo>
                  <a:cubicBezTo>
                    <a:pt x="1698" y="55"/>
                    <a:pt x="1589" y="110"/>
                    <a:pt x="1452" y="137"/>
                  </a:cubicBezTo>
                  <a:lnTo>
                    <a:pt x="1287" y="220"/>
                  </a:lnTo>
                  <a:cubicBezTo>
                    <a:pt x="1233" y="247"/>
                    <a:pt x="1178" y="274"/>
                    <a:pt x="1123" y="302"/>
                  </a:cubicBezTo>
                  <a:cubicBezTo>
                    <a:pt x="986" y="384"/>
                    <a:pt x="904" y="466"/>
                    <a:pt x="795" y="548"/>
                  </a:cubicBezTo>
                  <a:cubicBezTo>
                    <a:pt x="712" y="603"/>
                    <a:pt x="603" y="685"/>
                    <a:pt x="521" y="795"/>
                  </a:cubicBezTo>
                  <a:cubicBezTo>
                    <a:pt x="439" y="877"/>
                    <a:pt x="384" y="959"/>
                    <a:pt x="329" y="1068"/>
                  </a:cubicBezTo>
                  <a:cubicBezTo>
                    <a:pt x="165" y="1287"/>
                    <a:pt x="83" y="1506"/>
                    <a:pt x="28" y="1753"/>
                  </a:cubicBezTo>
                  <a:cubicBezTo>
                    <a:pt x="1" y="1808"/>
                    <a:pt x="1" y="1890"/>
                    <a:pt x="1" y="1945"/>
                  </a:cubicBezTo>
                  <a:lnTo>
                    <a:pt x="466" y="1561"/>
                  </a:lnTo>
                  <a:lnTo>
                    <a:pt x="685" y="1397"/>
                  </a:lnTo>
                  <a:cubicBezTo>
                    <a:pt x="767" y="1342"/>
                    <a:pt x="849" y="1287"/>
                    <a:pt x="931" y="1233"/>
                  </a:cubicBezTo>
                  <a:lnTo>
                    <a:pt x="1178" y="1068"/>
                  </a:lnTo>
                  <a:cubicBezTo>
                    <a:pt x="1260" y="1014"/>
                    <a:pt x="1342" y="931"/>
                    <a:pt x="1452" y="904"/>
                  </a:cubicBezTo>
                  <a:lnTo>
                    <a:pt x="1589" y="822"/>
                  </a:lnTo>
                  <a:lnTo>
                    <a:pt x="1726" y="740"/>
                  </a:lnTo>
                  <a:cubicBezTo>
                    <a:pt x="1808" y="685"/>
                    <a:pt x="1917" y="658"/>
                    <a:pt x="1999" y="603"/>
                  </a:cubicBezTo>
                  <a:cubicBezTo>
                    <a:pt x="2081" y="575"/>
                    <a:pt x="2164" y="548"/>
                    <a:pt x="2273" y="493"/>
                  </a:cubicBezTo>
                  <a:cubicBezTo>
                    <a:pt x="2328" y="466"/>
                    <a:pt x="2437" y="439"/>
                    <a:pt x="2520" y="411"/>
                  </a:cubicBezTo>
                  <a:cubicBezTo>
                    <a:pt x="2602" y="384"/>
                    <a:pt x="2656" y="356"/>
                    <a:pt x="2739" y="329"/>
                  </a:cubicBezTo>
                  <a:cubicBezTo>
                    <a:pt x="2793" y="329"/>
                    <a:pt x="2876" y="274"/>
                    <a:pt x="2930" y="274"/>
                  </a:cubicBezTo>
                  <a:cubicBezTo>
                    <a:pt x="2985" y="274"/>
                    <a:pt x="3040" y="247"/>
                    <a:pt x="3095" y="220"/>
                  </a:cubicBezTo>
                  <a:cubicBezTo>
                    <a:pt x="3095" y="220"/>
                    <a:pt x="3040" y="192"/>
                    <a:pt x="2930" y="137"/>
                  </a:cubicBezTo>
                  <a:cubicBezTo>
                    <a:pt x="2848" y="110"/>
                    <a:pt x="2793" y="83"/>
                    <a:pt x="2739" y="83"/>
                  </a:cubicBezTo>
                  <a:cubicBezTo>
                    <a:pt x="2656" y="55"/>
                    <a:pt x="2574" y="28"/>
                    <a:pt x="2492" y="28"/>
                  </a:cubicBezTo>
                  <a:cubicBezTo>
                    <a:pt x="2383" y="0"/>
                    <a:pt x="2273" y="0"/>
                    <a:pt x="2164" y="0"/>
                  </a:cubicBezTo>
                  <a:close/>
                </a:path>
              </a:pathLst>
            </a:custGeom>
            <a:solidFill>
              <a:srgbClr val="FFCA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7"/>
            <p:cNvSpPr/>
            <p:nvPr/>
          </p:nvSpPr>
          <p:spPr>
            <a:xfrm>
              <a:off x="3166175" y="586550"/>
              <a:ext cx="41100" cy="128025"/>
            </a:xfrm>
            <a:custGeom>
              <a:rect b="b" l="l" r="r" t="t"/>
              <a:pathLst>
                <a:path extrusionOk="0" h="5121" w="1644">
                  <a:moveTo>
                    <a:pt x="1643" y="0"/>
                  </a:moveTo>
                  <a:lnTo>
                    <a:pt x="1643" y="0"/>
                  </a:lnTo>
                  <a:cubicBezTo>
                    <a:pt x="1561" y="28"/>
                    <a:pt x="1507" y="82"/>
                    <a:pt x="1424" y="137"/>
                  </a:cubicBezTo>
                  <a:cubicBezTo>
                    <a:pt x="1342" y="164"/>
                    <a:pt x="1260" y="219"/>
                    <a:pt x="1178" y="301"/>
                  </a:cubicBezTo>
                  <a:cubicBezTo>
                    <a:pt x="1096" y="356"/>
                    <a:pt x="986" y="438"/>
                    <a:pt x="904" y="548"/>
                  </a:cubicBezTo>
                  <a:lnTo>
                    <a:pt x="740" y="685"/>
                  </a:lnTo>
                  <a:cubicBezTo>
                    <a:pt x="712" y="739"/>
                    <a:pt x="658" y="822"/>
                    <a:pt x="603" y="876"/>
                  </a:cubicBezTo>
                  <a:cubicBezTo>
                    <a:pt x="521" y="1013"/>
                    <a:pt x="411" y="1150"/>
                    <a:pt x="357" y="1314"/>
                  </a:cubicBezTo>
                  <a:cubicBezTo>
                    <a:pt x="274" y="1451"/>
                    <a:pt x="220" y="1616"/>
                    <a:pt x="165" y="1807"/>
                  </a:cubicBezTo>
                  <a:cubicBezTo>
                    <a:pt x="137" y="1889"/>
                    <a:pt x="110" y="1972"/>
                    <a:pt x="83" y="2081"/>
                  </a:cubicBezTo>
                  <a:cubicBezTo>
                    <a:pt x="55" y="2163"/>
                    <a:pt x="28" y="2245"/>
                    <a:pt x="28" y="2355"/>
                  </a:cubicBezTo>
                  <a:cubicBezTo>
                    <a:pt x="1" y="2519"/>
                    <a:pt x="1" y="2711"/>
                    <a:pt x="1" y="2903"/>
                  </a:cubicBezTo>
                  <a:cubicBezTo>
                    <a:pt x="1" y="2985"/>
                    <a:pt x="1" y="3094"/>
                    <a:pt x="1" y="3176"/>
                  </a:cubicBezTo>
                  <a:cubicBezTo>
                    <a:pt x="1" y="3286"/>
                    <a:pt x="1" y="3368"/>
                    <a:pt x="28" y="3450"/>
                  </a:cubicBezTo>
                  <a:cubicBezTo>
                    <a:pt x="55" y="3614"/>
                    <a:pt x="83" y="3779"/>
                    <a:pt x="137" y="3916"/>
                  </a:cubicBezTo>
                  <a:cubicBezTo>
                    <a:pt x="192" y="4080"/>
                    <a:pt x="247" y="4217"/>
                    <a:pt x="302" y="4354"/>
                  </a:cubicBezTo>
                  <a:cubicBezTo>
                    <a:pt x="357" y="4463"/>
                    <a:pt x="411" y="4573"/>
                    <a:pt x="466" y="4682"/>
                  </a:cubicBezTo>
                  <a:cubicBezTo>
                    <a:pt x="521" y="4765"/>
                    <a:pt x="576" y="4847"/>
                    <a:pt x="630" y="4929"/>
                  </a:cubicBezTo>
                  <a:cubicBezTo>
                    <a:pt x="685" y="4984"/>
                    <a:pt x="740" y="5066"/>
                    <a:pt x="795" y="5120"/>
                  </a:cubicBezTo>
                  <a:cubicBezTo>
                    <a:pt x="795" y="5120"/>
                    <a:pt x="795" y="5038"/>
                    <a:pt x="767" y="4874"/>
                  </a:cubicBezTo>
                  <a:cubicBezTo>
                    <a:pt x="740" y="4710"/>
                    <a:pt x="740" y="4491"/>
                    <a:pt x="740" y="4244"/>
                  </a:cubicBezTo>
                  <a:lnTo>
                    <a:pt x="740" y="3834"/>
                  </a:lnTo>
                  <a:cubicBezTo>
                    <a:pt x="740" y="3697"/>
                    <a:pt x="740" y="3560"/>
                    <a:pt x="740" y="3395"/>
                  </a:cubicBezTo>
                  <a:cubicBezTo>
                    <a:pt x="767" y="3259"/>
                    <a:pt x="767" y="3094"/>
                    <a:pt x="767" y="2930"/>
                  </a:cubicBezTo>
                  <a:cubicBezTo>
                    <a:pt x="795" y="2793"/>
                    <a:pt x="795" y="2629"/>
                    <a:pt x="849" y="2492"/>
                  </a:cubicBezTo>
                  <a:cubicBezTo>
                    <a:pt x="849" y="2410"/>
                    <a:pt x="849" y="2328"/>
                    <a:pt x="877" y="2245"/>
                  </a:cubicBezTo>
                  <a:cubicBezTo>
                    <a:pt x="877" y="2191"/>
                    <a:pt x="904" y="2109"/>
                    <a:pt x="932" y="2026"/>
                  </a:cubicBezTo>
                  <a:cubicBezTo>
                    <a:pt x="932" y="1862"/>
                    <a:pt x="986" y="1725"/>
                    <a:pt x="1041" y="1588"/>
                  </a:cubicBezTo>
                  <a:cubicBezTo>
                    <a:pt x="1068" y="1451"/>
                    <a:pt x="1123" y="1314"/>
                    <a:pt x="1151" y="1178"/>
                  </a:cubicBezTo>
                  <a:cubicBezTo>
                    <a:pt x="1205" y="1041"/>
                    <a:pt x="1260" y="931"/>
                    <a:pt x="1315" y="822"/>
                  </a:cubicBezTo>
                  <a:cubicBezTo>
                    <a:pt x="1342" y="685"/>
                    <a:pt x="1397" y="575"/>
                    <a:pt x="1424" y="493"/>
                  </a:cubicBezTo>
                  <a:cubicBezTo>
                    <a:pt x="1479" y="383"/>
                    <a:pt x="1534" y="301"/>
                    <a:pt x="1561" y="247"/>
                  </a:cubicBezTo>
                  <a:cubicBezTo>
                    <a:pt x="1616" y="110"/>
                    <a:pt x="1643" y="0"/>
                    <a:pt x="1643" y="0"/>
                  </a:cubicBezTo>
                  <a:close/>
                </a:path>
              </a:pathLst>
            </a:custGeom>
            <a:solidFill>
              <a:srgbClr val="FFCA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7"/>
            <p:cNvSpPr/>
            <p:nvPr/>
          </p:nvSpPr>
          <p:spPr>
            <a:xfrm>
              <a:off x="3199025" y="620775"/>
              <a:ext cx="33575" cy="99950"/>
            </a:xfrm>
            <a:custGeom>
              <a:rect b="b" l="l" r="r" t="t"/>
              <a:pathLst>
                <a:path extrusionOk="0" h="3998" w="1343">
                  <a:moveTo>
                    <a:pt x="1343" y="0"/>
                  </a:moveTo>
                  <a:cubicBezTo>
                    <a:pt x="1343" y="0"/>
                    <a:pt x="1288" y="28"/>
                    <a:pt x="1178" y="82"/>
                  </a:cubicBezTo>
                  <a:cubicBezTo>
                    <a:pt x="1124" y="110"/>
                    <a:pt x="1041" y="165"/>
                    <a:pt x="987" y="219"/>
                  </a:cubicBezTo>
                  <a:cubicBezTo>
                    <a:pt x="904" y="274"/>
                    <a:pt x="822" y="329"/>
                    <a:pt x="740" y="411"/>
                  </a:cubicBezTo>
                  <a:cubicBezTo>
                    <a:pt x="658" y="466"/>
                    <a:pt x="576" y="575"/>
                    <a:pt x="521" y="657"/>
                  </a:cubicBezTo>
                  <a:cubicBezTo>
                    <a:pt x="439" y="767"/>
                    <a:pt x="357" y="876"/>
                    <a:pt x="302" y="1013"/>
                  </a:cubicBezTo>
                  <a:cubicBezTo>
                    <a:pt x="220" y="1123"/>
                    <a:pt x="165" y="1260"/>
                    <a:pt x="138" y="1397"/>
                  </a:cubicBezTo>
                  <a:cubicBezTo>
                    <a:pt x="110" y="1479"/>
                    <a:pt x="83" y="1534"/>
                    <a:pt x="56" y="1616"/>
                  </a:cubicBezTo>
                  <a:cubicBezTo>
                    <a:pt x="56" y="1698"/>
                    <a:pt x="28" y="1753"/>
                    <a:pt x="28" y="1835"/>
                  </a:cubicBezTo>
                  <a:cubicBezTo>
                    <a:pt x="1" y="1972"/>
                    <a:pt x="1" y="2136"/>
                    <a:pt x="1" y="2273"/>
                  </a:cubicBezTo>
                  <a:cubicBezTo>
                    <a:pt x="1" y="2410"/>
                    <a:pt x="1" y="2547"/>
                    <a:pt x="28" y="2684"/>
                  </a:cubicBezTo>
                  <a:cubicBezTo>
                    <a:pt x="56" y="2821"/>
                    <a:pt x="83" y="2957"/>
                    <a:pt x="138" y="3067"/>
                  </a:cubicBezTo>
                  <a:cubicBezTo>
                    <a:pt x="165" y="3176"/>
                    <a:pt x="220" y="3286"/>
                    <a:pt x="275" y="3396"/>
                  </a:cubicBezTo>
                  <a:cubicBezTo>
                    <a:pt x="329" y="3560"/>
                    <a:pt x="439" y="3697"/>
                    <a:pt x="549" y="3834"/>
                  </a:cubicBezTo>
                  <a:cubicBezTo>
                    <a:pt x="576" y="3888"/>
                    <a:pt x="631" y="3943"/>
                    <a:pt x="685" y="3998"/>
                  </a:cubicBezTo>
                  <a:cubicBezTo>
                    <a:pt x="685" y="3998"/>
                    <a:pt x="685" y="3724"/>
                    <a:pt x="713" y="3286"/>
                  </a:cubicBezTo>
                  <a:lnTo>
                    <a:pt x="713" y="2957"/>
                  </a:lnTo>
                  <a:cubicBezTo>
                    <a:pt x="713" y="2848"/>
                    <a:pt x="685" y="2738"/>
                    <a:pt x="713" y="2629"/>
                  </a:cubicBezTo>
                  <a:cubicBezTo>
                    <a:pt x="740" y="2519"/>
                    <a:pt x="713" y="2382"/>
                    <a:pt x="740" y="2273"/>
                  </a:cubicBezTo>
                  <a:cubicBezTo>
                    <a:pt x="768" y="2191"/>
                    <a:pt x="768" y="2054"/>
                    <a:pt x="795" y="1944"/>
                  </a:cubicBezTo>
                  <a:cubicBezTo>
                    <a:pt x="822" y="1890"/>
                    <a:pt x="795" y="1835"/>
                    <a:pt x="822" y="1753"/>
                  </a:cubicBezTo>
                  <a:cubicBezTo>
                    <a:pt x="822" y="1698"/>
                    <a:pt x="850" y="1643"/>
                    <a:pt x="850" y="1588"/>
                  </a:cubicBezTo>
                  <a:cubicBezTo>
                    <a:pt x="877" y="1479"/>
                    <a:pt x="904" y="1369"/>
                    <a:pt x="932" y="1260"/>
                  </a:cubicBezTo>
                  <a:cubicBezTo>
                    <a:pt x="959" y="1150"/>
                    <a:pt x="987" y="1041"/>
                    <a:pt x="1014" y="931"/>
                  </a:cubicBezTo>
                  <a:cubicBezTo>
                    <a:pt x="1041" y="849"/>
                    <a:pt x="1069" y="740"/>
                    <a:pt x="1124" y="657"/>
                  </a:cubicBezTo>
                  <a:cubicBezTo>
                    <a:pt x="1151" y="548"/>
                    <a:pt x="1178" y="466"/>
                    <a:pt x="1206" y="384"/>
                  </a:cubicBezTo>
                  <a:cubicBezTo>
                    <a:pt x="1233" y="329"/>
                    <a:pt x="1260" y="247"/>
                    <a:pt x="1288" y="192"/>
                  </a:cubicBezTo>
                  <a:cubicBezTo>
                    <a:pt x="1343" y="82"/>
                    <a:pt x="1343" y="0"/>
                    <a:pt x="1343" y="0"/>
                  </a:cubicBezTo>
                  <a:close/>
                </a:path>
              </a:pathLst>
            </a:custGeom>
            <a:solidFill>
              <a:srgbClr val="FFCA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7"/>
            <p:cNvSpPr/>
            <p:nvPr/>
          </p:nvSpPr>
          <p:spPr>
            <a:xfrm>
              <a:off x="3213400" y="804225"/>
              <a:ext cx="180750" cy="232075"/>
            </a:xfrm>
            <a:custGeom>
              <a:rect b="b" l="l" r="r" t="t"/>
              <a:pathLst>
                <a:path extrusionOk="0" fill="none" h="9283" w="7230">
                  <a:moveTo>
                    <a:pt x="7229" y="4628"/>
                  </a:moveTo>
                  <a:cubicBezTo>
                    <a:pt x="7229" y="7202"/>
                    <a:pt x="5614" y="9283"/>
                    <a:pt x="3615" y="9283"/>
                  </a:cubicBezTo>
                  <a:cubicBezTo>
                    <a:pt x="1616" y="9283"/>
                    <a:pt x="1" y="7202"/>
                    <a:pt x="1" y="4628"/>
                  </a:cubicBezTo>
                  <a:cubicBezTo>
                    <a:pt x="1" y="2054"/>
                    <a:pt x="1616" y="0"/>
                    <a:pt x="3588" y="0"/>
                  </a:cubicBezTo>
                  <a:cubicBezTo>
                    <a:pt x="5559" y="0"/>
                    <a:pt x="7229" y="2054"/>
                    <a:pt x="7229" y="4628"/>
                  </a:cubicBezTo>
                  <a:close/>
                </a:path>
              </a:pathLst>
            </a:custGeom>
            <a:noFill/>
            <a:ln cap="flat" cmpd="sng" w="15750">
              <a:solidFill>
                <a:schemeClr val="lt2"/>
              </a:solidFill>
              <a:prstDash val="solid"/>
              <a:miter lim="2738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7"/>
            <p:cNvSpPr/>
            <p:nvPr/>
          </p:nvSpPr>
          <p:spPr>
            <a:xfrm>
              <a:off x="3511175" y="794650"/>
              <a:ext cx="223875" cy="251250"/>
            </a:xfrm>
            <a:custGeom>
              <a:rect b="b" l="l" r="r" t="t"/>
              <a:pathLst>
                <a:path extrusionOk="0" fill="none" h="10050" w="8955">
                  <a:moveTo>
                    <a:pt x="8954" y="5011"/>
                  </a:moveTo>
                  <a:cubicBezTo>
                    <a:pt x="8954" y="7804"/>
                    <a:pt x="6955" y="10049"/>
                    <a:pt x="4464" y="10049"/>
                  </a:cubicBezTo>
                  <a:cubicBezTo>
                    <a:pt x="1999" y="10049"/>
                    <a:pt x="1" y="7804"/>
                    <a:pt x="1" y="5011"/>
                  </a:cubicBezTo>
                  <a:cubicBezTo>
                    <a:pt x="1" y="2245"/>
                    <a:pt x="1999" y="0"/>
                    <a:pt x="4491" y="0"/>
                  </a:cubicBezTo>
                  <a:cubicBezTo>
                    <a:pt x="6955" y="0"/>
                    <a:pt x="8954" y="2245"/>
                    <a:pt x="8954" y="5011"/>
                  </a:cubicBezTo>
                  <a:close/>
                </a:path>
              </a:pathLst>
            </a:custGeom>
            <a:noFill/>
            <a:ln cap="flat" cmpd="sng" w="15750">
              <a:solidFill>
                <a:schemeClr val="lt2"/>
              </a:solidFill>
              <a:prstDash val="solid"/>
              <a:miter lim="2738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7"/>
            <p:cNvSpPr/>
            <p:nvPr/>
          </p:nvSpPr>
          <p:spPr>
            <a:xfrm>
              <a:off x="3388650" y="908275"/>
              <a:ext cx="128725" cy="51375"/>
            </a:xfrm>
            <a:custGeom>
              <a:rect b="b" l="l" r="r" t="t"/>
              <a:pathLst>
                <a:path extrusionOk="0" fill="none" h="2055" w="5149">
                  <a:moveTo>
                    <a:pt x="0" y="2054"/>
                  </a:moveTo>
                  <a:cubicBezTo>
                    <a:pt x="712" y="767"/>
                    <a:pt x="3012" y="0"/>
                    <a:pt x="5148" y="2054"/>
                  </a:cubicBezTo>
                </a:path>
              </a:pathLst>
            </a:custGeom>
            <a:noFill/>
            <a:ln cap="flat" cmpd="sng" w="15750">
              <a:solidFill>
                <a:schemeClr val="lt2"/>
              </a:solidFill>
              <a:prstDash val="solid"/>
              <a:miter lim="2738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7"/>
            <p:cNvSpPr/>
            <p:nvPr/>
          </p:nvSpPr>
          <p:spPr>
            <a:xfrm>
              <a:off x="3735025" y="877475"/>
              <a:ext cx="228650" cy="42450"/>
            </a:xfrm>
            <a:custGeom>
              <a:rect b="b" l="l" r="r" t="t"/>
              <a:pathLst>
                <a:path extrusionOk="0" fill="none" h="1698" w="9146">
                  <a:moveTo>
                    <a:pt x="0" y="1698"/>
                  </a:moveTo>
                  <a:lnTo>
                    <a:pt x="2328" y="1698"/>
                  </a:lnTo>
                  <a:lnTo>
                    <a:pt x="9146" y="0"/>
                  </a:lnTo>
                </a:path>
              </a:pathLst>
            </a:custGeom>
            <a:noFill/>
            <a:ln cap="flat" cmpd="sng" w="15750">
              <a:solidFill>
                <a:schemeClr val="lt2"/>
              </a:solidFill>
              <a:prstDash val="solid"/>
              <a:miter lim="2738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7"/>
            <p:cNvSpPr/>
            <p:nvPr/>
          </p:nvSpPr>
          <p:spPr>
            <a:xfrm>
              <a:off x="3904775" y="840150"/>
              <a:ext cx="199425" cy="225000"/>
            </a:xfrm>
            <a:custGeom>
              <a:rect b="b" l="l" r="r" t="t"/>
              <a:pathLst>
                <a:path extrusionOk="0" h="9000" w="7977">
                  <a:moveTo>
                    <a:pt x="3875" y="1"/>
                  </a:moveTo>
                  <a:cubicBezTo>
                    <a:pt x="2114" y="1"/>
                    <a:pt x="390" y="1558"/>
                    <a:pt x="1" y="3054"/>
                  </a:cubicBezTo>
                  <a:lnTo>
                    <a:pt x="439" y="8831"/>
                  </a:lnTo>
                  <a:cubicBezTo>
                    <a:pt x="875" y="8946"/>
                    <a:pt x="1292" y="8999"/>
                    <a:pt x="1688" y="8999"/>
                  </a:cubicBezTo>
                  <a:cubicBezTo>
                    <a:pt x="6117" y="8999"/>
                    <a:pt x="7976" y="2349"/>
                    <a:pt x="5614" y="590"/>
                  </a:cubicBezTo>
                  <a:cubicBezTo>
                    <a:pt x="5063" y="176"/>
                    <a:pt x="4467" y="1"/>
                    <a:pt x="3875" y="1"/>
                  </a:cubicBezTo>
                  <a:close/>
                </a:path>
              </a:pathLst>
            </a:custGeom>
            <a:solidFill>
              <a:srgbClr val="F6B7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7"/>
            <p:cNvSpPr/>
            <p:nvPr/>
          </p:nvSpPr>
          <p:spPr>
            <a:xfrm>
              <a:off x="3932300" y="898700"/>
              <a:ext cx="92300" cy="92275"/>
            </a:xfrm>
            <a:custGeom>
              <a:rect b="b" l="l" r="r" t="t"/>
              <a:pathLst>
                <a:path extrusionOk="0" h="3691" w="3692">
                  <a:moveTo>
                    <a:pt x="2925" y="0"/>
                  </a:moveTo>
                  <a:cubicBezTo>
                    <a:pt x="2733" y="0"/>
                    <a:pt x="2514" y="27"/>
                    <a:pt x="2295" y="82"/>
                  </a:cubicBezTo>
                  <a:cubicBezTo>
                    <a:pt x="1884" y="192"/>
                    <a:pt x="1501" y="411"/>
                    <a:pt x="1200" y="685"/>
                  </a:cubicBezTo>
                  <a:cubicBezTo>
                    <a:pt x="871" y="986"/>
                    <a:pt x="625" y="1342"/>
                    <a:pt x="461" y="1725"/>
                  </a:cubicBezTo>
                  <a:cubicBezTo>
                    <a:pt x="269" y="2108"/>
                    <a:pt x="132" y="2492"/>
                    <a:pt x="50" y="2903"/>
                  </a:cubicBezTo>
                  <a:lnTo>
                    <a:pt x="50" y="2957"/>
                  </a:lnTo>
                  <a:cubicBezTo>
                    <a:pt x="1" y="3234"/>
                    <a:pt x="214" y="3405"/>
                    <a:pt x="424" y="3405"/>
                  </a:cubicBezTo>
                  <a:cubicBezTo>
                    <a:pt x="566" y="3405"/>
                    <a:pt x="706" y="3326"/>
                    <a:pt x="762" y="3149"/>
                  </a:cubicBezTo>
                  <a:cubicBezTo>
                    <a:pt x="844" y="2930"/>
                    <a:pt x="1008" y="2766"/>
                    <a:pt x="1200" y="2656"/>
                  </a:cubicBezTo>
                  <a:cubicBezTo>
                    <a:pt x="1360" y="2542"/>
                    <a:pt x="1576" y="2485"/>
                    <a:pt x="1787" y="2485"/>
                  </a:cubicBezTo>
                  <a:cubicBezTo>
                    <a:pt x="1829" y="2485"/>
                    <a:pt x="1871" y="2487"/>
                    <a:pt x="1912" y="2492"/>
                  </a:cubicBezTo>
                  <a:cubicBezTo>
                    <a:pt x="2158" y="2519"/>
                    <a:pt x="2377" y="2629"/>
                    <a:pt x="2569" y="2820"/>
                  </a:cubicBezTo>
                  <a:cubicBezTo>
                    <a:pt x="2733" y="3012"/>
                    <a:pt x="2815" y="3286"/>
                    <a:pt x="2788" y="3532"/>
                  </a:cubicBezTo>
                  <a:cubicBezTo>
                    <a:pt x="2788" y="3635"/>
                    <a:pt x="2866" y="3690"/>
                    <a:pt x="2944" y="3690"/>
                  </a:cubicBezTo>
                  <a:cubicBezTo>
                    <a:pt x="3010" y="3690"/>
                    <a:pt x="3076" y="3649"/>
                    <a:pt x="3089" y="3560"/>
                  </a:cubicBezTo>
                  <a:cubicBezTo>
                    <a:pt x="3116" y="3395"/>
                    <a:pt x="3116" y="3231"/>
                    <a:pt x="3089" y="3067"/>
                  </a:cubicBezTo>
                  <a:cubicBezTo>
                    <a:pt x="3062" y="2875"/>
                    <a:pt x="2980" y="2711"/>
                    <a:pt x="2897" y="2547"/>
                  </a:cubicBezTo>
                  <a:cubicBezTo>
                    <a:pt x="2678" y="2273"/>
                    <a:pt x="2350" y="2054"/>
                    <a:pt x="1994" y="1999"/>
                  </a:cubicBezTo>
                  <a:cubicBezTo>
                    <a:pt x="1864" y="1967"/>
                    <a:pt x="1735" y="1951"/>
                    <a:pt x="1607" y="1951"/>
                  </a:cubicBezTo>
                  <a:cubicBezTo>
                    <a:pt x="1410" y="1951"/>
                    <a:pt x="1218" y="1987"/>
                    <a:pt x="1036" y="2054"/>
                  </a:cubicBezTo>
                  <a:cubicBezTo>
                    <a:pt x="1145" y="1698"/>
                    <a:pt x="1337" y="1369"/>
                    <a:pt x="1556" y="1095"/>
                  </a:cubicBezTo>
                  <a:cubicBezTo>
                    <a:pt x="1775" y="822"/>
                    <a:pt x="2076" y="602"/>
                    <a:pt x="2405" y="493"/>
                  </a:cubicBezTo>
                  <a:cubicBezTo>
                    <a:pt x="2569" y="411"/>
                    <a:pt x="2761" y="383"/>
                    <a:pt x="2925" y="383"/>
                  </a:cubicBezTo>
                  <a:cubicBezTo>
                    <a:pt x="2980" y="370"/>
                    <a:pt x="3027" y="363"/>
                    <a:pt x="3072" y="363"/>
                  </a:cubicBezTo>
                  <a:cubicBezTo>
                    <a:pt x="3116" y="363"/>
                    <a:pt x="3158" y="370"/>
                    <a:pt x="3199" y="383"/>
                  </a:cubicBezTo>
                  <a:cubicBezTo>
                    <a:pt x="3308" y="383"/>
                    <a:pt x="3390" y="383"/>
                    <a:pt x="3472" y="411"/>
                  </a:cubicBezTo>
                  <a:cubicBezTo>
                    <a:pt x="3555" y="411"/>
                    <a:pt x="3637" y="383"/>
                    <a:pt x="3637" y="301"/>
                  </a:cubicBezTo>
                  <a:cubicBezTo>
                    <a:pt x="3691" y="219"/>
                    <a:pt x="3637" y="137"/>
                    <a:pt x="3555" y="110"/>
                  </a:cubicBezTo>
                  <a:cubicBezTo>
                    <a:pt x="3472" y="82"/>
                    <a:pt x="3363" y="55"/>
                    <a:pt x="3253" y="27"/>
                  </a:cubicBezTo>
                  <a:cubicBezTo>
                    <a:pt x="3144" y="27"/>
                    <a:pt x="3034" y="27"/>
                    <a:pt x="2925" y="0"/>
                  </a:cubicBezTo>
                  <a:close/>
                </a:path>
              </a:pathLst>
            </a:custGeom>
            <a:solidFill>
              <a:srgbClr val="DE8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8" name="Google Shape;698;p37"/>
          <p:cNvGrpSpPr/>
          <p:nvPr/>
        </p:nvGrpSpPr>
        <p:grpSpPr>
          <a:xfrm rot="-483103">
            <a:off x="6677050" y="3430610"/>
            <a:ext cx="1103297" cy="1060979"/>
            <a:chOff x="3076625" y="4354375"/>
            <a:chExt cx="1160175" cy="1115675"/>
          </a:xfrm>
        </p:grpSpPr>
        <p:sp>
          <p:nvSpPr>
            <p:cNvPr id="699" name="Google Shape;699;p37"/>
            <p:cNvSpPr/>
            <p:nvPr/>
          </p:nvSpPr>
          <p:spPr>
            <a:xfrm>
              <a:off x="3168925" y="4543175"/>
              <a:ext cx="994625" cy="926875"/>
            </a:xfrm>
            <a:custGeom>
              <a:rect b="b" l="l" r="r" t="t"/>
              <a:pathLst>
                <a:path extrusionOk="0" h="37075" w="39785">
                  <a:moveTo>
                    <a:pt x="19370" y="0"/>
                  </a:moveTo>
                  <a:cubicBezTo>
                    <a:pt x="18285" y="0"/>
                    <a:pt x="17216" y="107"/>
                    <a:pt x="16182" y="328"/>
                  </a:cubicBezTo>
                  <a:cubicBezTo>
                    <a:pt x="7858" y="2081"/>
                    <a:pt x="4244" y="8132"/>
                    <a:pt x="4244" y="8132"/>
                  </a:cubicBezTo>
                  <a:cubicBezTo>
                    <a:pt x="1753" y="11829"/>
                    <a:pt x="0" y="16319"/>
                    <a:pt x="2820" y="23794"/>
                  </a:cubicBezTo>
                  <a:cubicBezTo>
                    <a:pt x="2382" y="24698"/>
                    <a:pt x="1698" y="27107"/>
                    <a:pt x="1889" y="27655"/>
                  </a:cubicBezTo>
                  <a:cubicBezTo>
                    <a:pt x="2054" y="28203"/>
                    <a:pt x="4573" y="37074"/>
                    <a:pt x="17551" y="37074"/>
                  </a:cubicBezTo>
                  <a:cubicBezTo>
                    <a:pt x="30503" y="37074"/>
                    <a:pt x="34309" y="26204"/>
                    <a:pt x="34309" y="26204"/>
                  </a:cubicBezTo>
                  <a:cubicBezTo>
                    <a:pt x="34309" y="26204"/>
                    <a:pt x="39785" y="21932"/>
                    <a:pt x="37266" y="12431"/>
                  </a:cubicBezTo>
                  <a:cubicBezTo>
                    <a:pt x="35348" y="5240"/>
                    <a:pt x="26989" y="0"/>
                    <a:pt x="19370" y="0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7"/>
            <p:cNvSpPr/>
            <p:nvPr/>
          </p:nvSpPr>
          <p:spPr>
            <a:xfrm>
              <a:off x="3850700" y="4771100"/>
              <a:ext cx="321750" cy="305325"/>
            </a:xfrm>
            <a:custGeom>
              <a:rect b="b" l="l" r="r" t="t"/>
              <a:pathLst>
                <a:path extrusionOk="0" h="12213" w="12870">
                  <a:moveTo>
                    <a:pt x="1" y="1"/>
                  </a:moveTo>
                  <a:lnTo>
                    <a:pt x="1" y="2520"/>
                  </a:lnTo>
                  <a:lnTo>
                    <a:pt x="5230" y="2931"/>
                  </a:lnTo>
                  <a:cubicBezTo>
                    <a:pt x="5450" y="2931"/>
                    <a:pt x="5450" y="3259"/>
                    <a:pt x="5230" y="3259"/>
                  </a:cubicBezTo>
                  <a:lnTo>
                    <a:pt x="1" y="3697"/>
                  </a:lnTo>
                  <a:lnTo>
                    <a:pt x="1" y="4300"/>
                  </a:lnTo>
                  <a:lnTo>
                    <a:pt x="3588" y="4573"/>
                  </a:lnTo>
                  <a:cubicBezTo>
                    <a:pt x="3697" y="4601"/>
                    <a:pt x="3752" y="4683"/>
                    <a:pt x="3752" y="4765"/>
                  </a:cubicBezTo>
                  <a:cubicBezTo>
                    <a:pt x="3752" y="4847"/>
                    <a:pt x="3670" y="4929"/>
                    <a:pt x="3588" y="4929"/>
                  </a:cubicBezTo>
                  <a:lnTo>
                    <a:pt x="1" y="5231"/>
                  </a:lnTo>
                  <a:lnTo>
                    <a:pt x="1" y="5915"/>
                  </a:lnTo>
                  <a:cubicBezTo>
                    <a:pt x="55" y="6353"/>
                    <a:pt x="384" y="6682"/>
                    <a:pt x="822" y="6737"/>
                  </a:cubicBezTo>
                  <a:cubicBezTo>
                    <a:pt x="1452" y="6819"/>
                    <a:pt x="2082" y="6928"/>
                    <a:pt x="2711" y="7093"/>
                  </a:cubicBezTo>
                  <a:cubicBezTo>
                    <a:pt x="3095" y="7147"/>
                    <a:pt x="3396" y="7503"/>
                    <a:pt x="3396" y="7887"/>
                  </a:cubicBezTo>
                  <a:lnTo>
                    <a:pt x="3396" y="11638"/>
                  </a:lnTo>
                  <a:cubicBezTo>
                    <a:pt x="3396" y="11994"/>
                    <a:pt x="3478" y="12213"/>
                    <a:pt x="3916" y="12213"/>
                  </a:cubicBezTo>
                  <a:lnTo>
                    <a:pt x="5422" y="12213"/>
                  </a:lnTo>
                  <a:cubicBezTo>
                    <a:pt x="5751" y="12185"/>
                    <a:pt x="5997" y="11912"/>
                    <a:pt x="6025" y="11583"/>
                  </a:cubicBezTo>
                  <a:lnTo>
                    <a:pt x="6025" y="9803"/>
                  </a:lnTo>
                  <a:cubicBezTo>
                    <a:pt x="6025" y="9683"/>
                    <a:pt x="8158" y="7387"/>
                    <a:pt x="11442" y="7387"/>
                  </a:cubicBezTo>
                  <a:cubicBezTo>
                    <a:pt x="11897" y="7387"/>
                    <a:pt x="12374" y="7431"/>
                    <a:pt x="12870" y="7531"/>
                  </a:cubicBezTo>
                  <a:lnTo>
                    <a:pt x="128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7"/>
            <p:cNvSpPr/>
            <p:nvPr/>
          </p:nvSpPr>
          <p:spPr>
            <a:xfrm>
              <a:off x="4001300" y="4931750"/>
              <a:ext cx="231475" cy="266525"/>
            </a:xfrm>
            <a:custGeom>
              <a:rect b="b" l="l" r="r" t="t"/>
              <a:pathLst>
                <a:path extrusionOk="0" h="10661" w="9259">
                  <a:moveTo>
                    <a:pt x="4294" y="1"/>
                  </a:moveTo>
                  <a:cubicBezTo>
                    <a:pt x="2307" y="1"/>
                    <a:pt x="460" y="1638"/>
                    <a:pt x="1" y="3377"/>
                  </a:cubicBezTo>
                  <a:lnTo>
                    <a:pt x="384" y="10469"/>
                  </a:lnTo>
                  <a:cubicBezTo>
                    <a:pt x="890" y="10600"/>
                    <a:pt x="1375" y="10660"/>
                    <a:pt x="1835" y="10660"/>
                  </a:cubicBezTo>
                  <a:cubicBezTo>
                    <a:pt x="7076" y="10660"/>
                    <a:pt x="9258" y="2813"/>
                    <a:pt x="6490" y="749"/>
                  </a:cubicBezTo>
                  <a:cubicBezTo>
                    <a:pt x="5781" y="224"/>
                    <a:pt x="5028" y="1"/>
                    <a:pt x="4294" y="1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7"/>
            <p:cNvSpPr/>
            <p:nvPr/>
          </p:nvSpPr>
          <p:spPr>
            <a:xfrm>
              <a:off x="4030600" y="5001800"/>
              <a:ext cx="109000" cy="109225"/>
            </a:xfrm>
            <a:custGeom>
              <a:rect b="b" l="l" r="r" t="t"/>
              <a:pathLst>
                <a:path extrusionOk="0" h="4369" w="4360">
                  <a:moveTo>
                    <a:pt x="3456" y="0"/>
                  </a:moveTo>
                  <a:cubicBezTo>
                    <a:pt x="3209" y="0"/>
                    <a:pt x="2936" y="28"/>
                    <a:pt x="2689" y="82"/>
                  </a:cubicBezTo>
                  <a:cubicBezTo>
                    <a:pt x="2196" y="219"/>
                    <a:pt x="1758" y="466"/>
                    <a:pt x="1375" y="822"/>
                  </a:cubicBezTo>
                  <a:cubicBezTo>
                    <a:pt x="1019" y="1178"/>
                    <a:pt x="718" y="1588"/>
                    <a:pt x="526" y="2054"/>
                  </a:cubicBezTo>
                  <a:cubicBezTo>
                    <a:pt x="307" y="2492"/>
                    <a:pt x="143" y="2957"/>
                    <a:pt x="33" y="3450"/>
                  </a:cubicBezTo>
                  <a:lnTo>
                    <a:pt x="33" y="3505"/>
                  </a:lnTo>
                  <a:cubicBezTo>
                    <a:pt x="1" y="3816"/>
                    <a:pt x="242" y="4010"/>
                    <a:pt x="482" y="4010"/>
                  </a:cubicBezTo>
                  <a:cubicBezTo>
                    <a:pt x="644" y="4010"/>
                    <a:pt x="805" y="3922"/>
                    <a:pt x="882" y="3724"/>
                  </a:cubicBezTo>
                  <a:cubicBezTo>
                    <a:pt x="992" y="3478"/>
                    <a:pt x="1183" y="3259"/>
                    <a:pt x="1402" y="3122"/>
                  </a:cubicBezTo>
                  <a:cubicBezTo>
                    <a:pt x="1641" y="3003"/>
                    <a:pt x="1879" y="2925"/>
                    <a:pt x="2136" y="2925"/>
                  </a:cubicBezTo>
                  <a:cubicBezTo>
                    <a:pt x="2174" y="2925"/>
                    <a:pt x="2212" y="2927"/>
                    <a:pt x="2251" y="2930"/>
                  </a:cubicBezTo>
                  <a:cubicBezTo>
                    <a:pt x="2552" y="2957"/>
                    <a:pt x="2826" y="3094"/>
                    <a:pt x="3045" y="3313"/>
                  </a:cubicBezTo>
                  <a:cubicBezTo>
                    <a:pt x="3237" y="3560"/>
                    <a:pt x="3346" y="3861"/>
                    <a:pt x="3319" y="4190"/>
                  </a:cubicBezTo>
                  <a:cubicBezTo>
                    <a:pt x="3304" y="4306"/>
                    <a:pt x="3398" y="4368"/>
                    <a:pt x="3489" y="4368"/>
                  </a:cubicBezTo>
                  <a:cubicBezTo>
                    <a:pt x="3569" y="4368"/>
                    <a:pt x="3648" y="4320"/>
                    <a:pt x="3648" y="4217"/>
                  </a:cubicBezTo>
                  <a:cubicBezTo>
                    <a:pt x="3702" y="4025"/>
                    <a:pt x="3702" y="3806"/>
                    <a:pt x="3648" y="3615"/>
                  </a:cubicBezTo>
                  <a:cubicBezTo>
                    <a:pt x="3620" y="3396"/>
                    <a:pt x="3538" y="3204"/>
                    <a:pt x="3429" y="3012"/>
                  </a:cubicBezTo>
                  <a:cubicBezTo>
                    <a:pt x="3182" y="2656"/>
                    <a:pt x="2799" y="2410"/>
                    <a:pt x="2361" y="2328"/>
                  </a:cubicBezTo>
                  <a:cubicBezTo>
                    <a:pt x="2217" y="2297"/>
                    <a:pt x="2073" y="2282"/>
                    <a:pt x="1929" y="2282"/>
                  </a:cubicBezTo>
                  <a:cubicBezTo>
                    <a:pt x="1690" y="2282"/>
                    <a:pt x="1450" y="2324"/>
                    <a:pt x="1211" y="2410"/>
                  </a:cubicBezTo>
                  <a:cubicBezTo>
                    <a:pt x="1348" y="1972"/>
                    <a:pt x="1567" y="1588"/>
                    <a:pt x="1840" y="1260"/>
                  </a:cubicBezTo>
                  <a:cubicBezTo>
                    <a:pt x="2114" y="931"/>
                    <a:pt x="2470" y="712"/>
                    <a:pt x="2854" y="548"/>
                  </a:cubicBezTo>
                  <a:cubicBezTo>
                    <a:pt x="3045" y="493"/>
                    <a:pt x="3264" y="438"/>
                    <a:pt x="3456" y="438"/>
                  </a:cubicBezTo>
                  <a:cubicBezTo>
                    <a:pt x="3511" y="425"/>
                    <a:pt x="3565" y="418"/>
                    <a:pt x="3620" y="418"/>
                  </a:cubicBezTo>
                  <a:cubicBezTo>
                    <a:pt x="3675" y="418"/>
                    <a:pt x="3730" y="425"/>
                    <a:pt x="3785" y="438"/>
                  </a:cubicBezTo>
                  <a:cubicBezTo>
                    <a:pt x="3894" y="438"/>
                    <a:pt x="4004" y="438"/>
                    <a:pt x="4140" y="466"/>
                  </a:cubicBezTo>
                  <a:cubicBezTo>
                    <a:pt x="4155" y="471"/>
                    <a:pt x="4170" y="473"/>
                    <a:pt x="4184" y="473"/>
                  </a:cubicBezTo>
                  <a:cubicBezTo>
                    <a:pt x="4250" y="473"/>
                    <a:pt x="4310" y="424"/>
                    <a:pt x="4332" y="356"/>
                  </a:cubicBezTo>
                  <a:cubicBezTo>
                    <a:pt x="4360" y="247"/>
                    <a:pt x="4277" y="137"/>
                    <a:pt x="4168" y="137"/>
                  </a:cubicBezTo>
                  <a:cubicBezTo>
                    <a:pt x="4058" y="82"/>
                    <a:pt x="3921" y="55"/>
                    <a:pt x="3812" y="55"/>
                  </a:cubicBezTo>
                  <a:cubicBezTo>
                    <a:pt x="3702" y="28"/>
                    <a:pt x="3565" y="0"/>
                    <a:pt x="3456" y="0"/>
                  </a:cubicBezTo>
                  <a:close/>
                </a:path>
              </a:pathLst>
            </a:custGeom>
            <a:solidFill>
              <a:srgbClr val="D582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7"/>
            <p:cNvSpPr/>
            <p:nvPr/>
          </p:nvSpPr>
          <p:spPr>
            <a:xfrm>
              <a:off x="3076625" y="4354375"/>
              <a:ext cx="1160175" cy="502325"/>
            </a:xfrm>
            <a:custGeom>
              <a:rect b="b" l="l" r="r" t="t"/>
              <a:pathLst>
                <a:path extrusionOk="0" h="20093" w="46407">
                  <a:moveTo>
                    <a:pt x="16939" y="0"/>
                  </a:moveTo>
                  <a:cubicBezTo>
                    <a:pt x="16365" y="0"/>
                    <a:pt x="15779" y="101"/>
                    <a:pt x="15247" y="296"/>
                  </a:cubicBezTo>
                  <a:cubicBezTo>
                    <a:pt x="13631" y="898"/>
                    <a:pt x="13139" y="2842"/>
                    <a:pt x="13139" y="2842"/>
                  </a:cubicBezTo>
                  <a:cubicBezTo>
                    <a:pt x="12856" y="2465"/>
                    <a:pt x="12314" y="2265"/>
                    <a:pt x="11760" y="2265"/>
                  </a:cubicBezTo>
                  <a:cubicBezTo>
                    <a:pt x="11028" y="2265"/>
                    <a:pt x="10275" y="2614"/>
                    <a:pt x="10072" y="3362"/>
                  </a:cubicBezTo>
                  <a:cubicBezTo>
                    <a:pt x="9868" y="3262"/>
                    <a:pt x="9623" y="3214"/>
                    <a:pt x="9354" y="3214"/>
                  </a:cubicBezTo>
                  <a:cubicBezTo>
                    <a:pt x="7706" y="3214"/>
                    <a:pt x="5187" y="5021"/>
                    <a:pt x="6129" y="7798"/>
                  </a:cubicBezTo>
                  <a:cubicBezTo>
                    <a:pt x="6005" y="7769"/>
                    <a:pt x="5884" y="7755"/>
                    <a:pt x="5767" y="7755"/>
                  </a:cubicBezTo>
                  <a:cubicBezTo>
                    <a:pt x="4463" y="7755"/>
                    <a:pt x="3639" y="9481"/>
                    <a:pt x="4267" y="10838"/>
                  </a:cubicBezTo>
                  <a:cubicBezTo>
                    <a:pt x="4254" y="10837"/>
                    <a:pt x="4242" y="10836"/>
                    <a:pt x="4229" y="10836"/>
                  </a:cubicBezTo>
                  <a:cubicBezTo>
                    <a:pt x="2741" y="10836"/>
                    <a:pt x="0" y="15506"/>
                    <a:pt x="3692" y="17108"/>
                  </a:cubicBezTo>
                  <a:cubicBezTo>
                    <a:pt x="2985" y="17951"/>
                    <a:pt x="2899" y="20093"/>
                    <a:pt x="5666" y="20093"/>
                  </a:cubicBezTo>
                  <a:cubicBezTo>
                    <a:pt x="5683" y="20093"/>
                    <a:pt x="5701" y="20093"/>
                    <a:pt x="5718" y="20092"/>
                  </a:cubicBezTo>
                  <a:lnTo>
                    <a:pt x="5965" y="19408"/>
                  </a:lnTo>
                  <a:lnTo>
                    <a:pt x="13221" y="19736"/>
                  </a:lnTo>
                  <a:lnTo>
                    <a:pt x="43860" y="17683"/>
                  </a:lnTo>
                  <a:cubicBezTo>
                    <a:pt x="45311" y="17300"/>
                    <a:pt x="45777" y="15903"/>
                    <a:pt x="44955" y="14671"/>
                  </a:cubicBezTo>
                  <a:cubicBezTo>
                    <a:pt x="46407" y="13357"/>
                    <a:pt x="46188" y="11330"/>
                    <a:pt x="44353" y="10892"/>
                  </a:cubicBezTo>
                  <a:cubicBezTo>
                    <a:pt x="44682" y="10345"/>
                    <a:pt x="44298" y="9715"/>
                    <a:pt x="44024" y="9660"/>
                  </a:cubicBezTo>
                  <a:cubicBezTo>
                    <a:pt x="44308" y="8991"/>
                    <a:pt x="43550" y="7062"/>
                    <a:pt x="41933" y="7062"/>
                  </a:cubicBezTo>
                  <a:cubicBezTo>
                    <a:pt x="41830" y="7062"/>
                    <a:pt x="41724" y="7070"/>
                    <a:pt x="41615" y="7086"/>
                  </a:cubicBezTo>
                  <a:cubicBezTo>
                    <a:pt x="42104" y="6248"/>
                    <a:pt x="41285" y="4318"/>
                    <a:pt x="39360" y="4318"/>
                  </a:cubicBezTo>
                  <a:cubicBezTo>
                    <a:pt x="39023" y="4318"/>
                    <a:pt x="38651" y="4378"/>
                    <a:pt x="38247" y="4512"/>
                  </a:cubicBezTo>
                  <a:cubicBezTo>
                    <a:pt x="38089" y="3761"/>
                    <a:pt x="37316" y="3452"/>
                    <a:pt x="36662" y="3452"/>
                  </a:cubicBezTo>
                  <a:cubicBezTo>
                    <a:pt x="36411" y="3452"/>
                    <a:pt x="36177" y="3498"/>
                    <a:pt x="36002" y="3581"/>
                  </a:cubicBezTo>
                  <a:cubicBezTo>
                    <a:pt x="36069" y="2818"/>
                    <a:pt x="35474" y="2331"/>
                    <a:pt x="34790" y="2331"/>
                  </a:cubicBezTo>
                  <a:cubicBezTo>
                    <a:pt x="34639" y="2331"/>
                    <a:pt x="34485" y="2355"/>
                    <a:pt x="34332" y="2404"/>
                  </a:cubicBezTo>
                  <a:cubicBezTo>
                    <a:pt x="34397" y="1584"/>
                    <a:pt x="33028" y="774"/>
                    <a:pt x="31632" y="774"/>
                  </a:cubicBezTo>
                  <a:cubicBezTo>
                    <a:pt x="30697" y="774"/>
                    <a:pt x="29749" y="1137"/>
                    <a:pt x="29211" y="2103"/>
                  </a:cubicBezTo>
                  <a:cubicBezTo>
                    <a:pt x="28871" y="1566"/>
                    <a:pt x="28262" y="1263"/>
                    <a:pt x="27697" y="1263"/>
                  </a:cubicBezTo>
                  <a:cubicBezTo>
                    <a:pt x="27398" y="1263"/>
                    <a:pt x="27111" y="1348"/>
                    <a:pt x="26884" y="1528"/>
                  </a:cubicBezTo>
                  <a:cubicBezTo>
                    <a:pt x="26538" y="1025"/>
                    <a:pt x="25397" y="521"/>
                    <a:pt x="24281" y="521"/>
                  </a:cubicBezTo>
                  <a:cubicBezTo>
                    <a:pt x="23454" y="521"/>
                    <a:pt x="22641" y="798"/>
                    <a:pt x="22174" y="1555"/>
                  </a:cubicBezTo>
                  <a:cubicBezTo>
                    <a:pt x="21863" y="1108"/>
                    <a:pt x="21383" y="936"/>
                    <a:pt x="20918" y="936"/>
                  </a:cubicBezTo>
                  <a:cubicBezTo>
                    <a:pt x="20445" y="936"/>
                    <a:pt x="19986" y="1115"/>
                    <a:pt x="19737" y="1364"/>
                  </a:cubicBezTo>
                  <a:cubicBezTo>
                    <a:pt x="19275" y="438"/>
                    <a:pt x="18136" y="0"/>
                    <a:pt x="16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7"/>
            <p:cNvSpPr/>
            <p:nvPr/>
          </p:nvSpPr>
          <p:spPr>
            <a:xfrm>
              <a:off x="3646725" y="4968925"/>
              <a:ext cx="84900" cy="146525"/>
            </a:xfrm>
            <a:custGeom>
              <a:rect b="b" l="l" r="r" t="t"/>
              <a:pathLst>
                <a:path extrusionOk="0" h="5861" w="3396">
                  <a:moveTo>
                    <a:pt x="1670" y="1"/>
                  </a:moveTo>
                  <a:cubicBezTo>
                    <a:pt x="794" y="1"/>
                    <a:pt x="82" y="1151"/>
                    <a:pt x="0" y="2630"/>
                  </a:cubicBezTo>
                  <a:cubicBezTo>
                    <a:pt x="301" y="2712"/>
                    <a:pt x="603" y="2821"/>
                    <a:pt x="904" y="2986"/>
                  </a:cubicBezTo>
                  <a:cubicBezTo>
                    <a:pt x="630" y="3205"/>
                    <a:pt x="329" y="3424"/>
                    <a:pt x="27" y="3643"/>
                  </a:cubicBezTo>
                  <a:cubicBezTo>
                    <a:pt x="219" y="4902"/>
                    <a:pt x="876" y="5861"/>
                    <a:pt x="1670" y="5861"/>
                  </a:cubicBezTo>
                  <a:cubicBezTo>
                    <a:pt x="2629" y="5861"/>
                    <a:pt x="3395" y="4546"/>
                    <a:pt x="3395" y="2931"/>
                  </a:cubicBezTo>
                  <a:cubicBezTo>
                    <a:pt x="3395" y="1315"/>
                    <a:pt x="2629" y="1"/>
                    <a:pt x="16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7"/>
            <p:cNvSpPr/>
            <p:nvPr/>
          </p:nvSpPr>
          <p:spPr>
            <a:xfrm>
              <a:off x="3646725" y="5102125"/>
              <a:ext cx="83525" cy="20850"/>
            </a:xfrm>
            <a:custGeom>
              <a:rect b="b" l="l" r="r" t="t"/>
              <a:pathLst>
                <a:path extrusionOk="0" h="834" w="3341">
                  <a:moveTo>
                    <a:pt x="1588" y="0"/>
                  </a:moveTo>
                  <a:cubicBezTo>
                    <a:pt x="1515" y="0"/>
                    <a:pt x="1442" y="12"/>
                    <a:pt x="1369" y="12"/>
                  </a:cubicBezTo>
                  <a:cubicBezTo>
                    <a:pt x="1260" y="12"/>
                    <a:pt x="1150" y="40"/>
                    <a:pt x="1068" y="67"/>
                  </a:cubicBezTo>
                  <a:cubicBezTo>
                    <a:pt x="958" y="95"/>
                    <a:pt x="876" y="122"/>
                    <a:pt x="794" y="149"/>
                  </a:cubicBezTo>
                  <a:cubicBezTo>
                    <a:pt x="685" y="177"/>
                    <a:pt x="630" y="204"/>
                    <a:pt x="548" y="259"/>
                  </a:cubicBezTo>
                  <a:cubicBezTo>
                    <a:pt x="411" y="314"/>
                    <a:pt x="301" y="396"/>
                    <a:pt x="192" y="478"/>
                  </a:cubicBezTo>
                  <a:cubicBezTo>
                    <a:pt x="137" y="533"/>
                    <a:pt x="82" y="560"/>
                    <a:pt x="82" y="560"/>
                  </a:cubicBezTo>
                  <a:lnTo>
                    <a:pt x="82" y="587"/>
                  </a:lnTo>
                  <a:cubicBezTo>
                    <a:pt x="0" y="697"/>
                    <a:pt x="82" y="834"/>
                    <a:pt x="219" y="834"/>
                  </a:cubicBezTo>
                  <a:cubicBezTo>
                    <a:pt x="247" y="834"/>
                    <a:pt x="301" y="834"/>
                    <a:pt x="356" y="806"/>
                  </a:cubicBezTo>
                  <a:cubicBezTo>
                    <a:pt x="438" y="806"/>
                    <a:pt x="575" y="806"/>
                    <a:pt x="685" y="779"/>
                  </a:cubicBezTo>
                  <a:lnTo>
                    <a:pt x="904" y="752"/>
                  </a:lnTo>
                  <a:cubicBezTo>
                    <a:pt x="986" y="724"/>
                    <a:pt x="1068" y="724"/>
                    <a:pt x="1150" y="724"/>
                  </a:cubicBezTo>
                  <a:cubicBezTo>
                    <a:pt x="1260" y="724"/>
                    <a:pt x="1342" y="697"/>
                    <a:pt x="1424" y="697"/>
                  </a:cubicBezTo>
                  <a:lnTo>
                    <a:pt x="2218" y="697"/>
                  </a:lnTo>
                  <a:cubicBezTo>
                    <a:pt x="2259" y="711"/>
                    <a:pt x="2300" y="711"/>
                    <a:pt x="2341" y="711"/>
                  </a:cubicBezTo>
                  <a:cubicBezTo>
                    <a:pt x="2382" y="711"/>
                    <a:pt x="2423" y="711"/>
                    <a:pt x="2464" y="724"/>
                  </a:cubicBezTo>
                  <a:cubicBezTo>
                    <a:pt x="2547" y="752"/>
                    <a:pt x="2629" y="752"/>
                    <a:pt x="2683" y="752"/>
                  </a:cubicBezTo>
                  <a:cubicBezTo>
                    <a:pt x="2848" y="779"/>
                    <a:pt x="3012" y="806"/>
                    <a:pt x="3176" y="834"/>
                  </a:cubicBezTo>
                  <a:cubicBezTo>
                    <a:pt x="3231" y="834"/>
                    <a:pt x="3258" y="806"/>
                    <a:pt x="3286" y="779"/>
                  </a:cubicBezTo>
                  <a:cubicBezTo>
                    <a:pt x="3341" y="724"/>
                    <a:pt x="3341" y="642"/>
                    <a:pt x="3286" y="615"/>
                  </a:cubicBezTo>
                  <a:cubicBezTo>
                    <a:pt x="3149" y="478"/>
                    <a:pt x="3012" y="368"/>
                    <a:pt x="2848" y="286"/>
                  </a:cubicBezTo>
                  <a:cubicBezTo>
                    <a:pt x="2683" y="204"/>
                    <a:pt x="2519" y="149"/>
                    <a:pt x="2328" y="95"/>
                  </a:cubicBezTo>
                  <a:cubicBezTo>
                    <a:pt x="2108" y="40"/>
                    <a:pt x="1917" y="12"/>
                    <a:pt x="1698" y="12"/>
                  </a:cubicBezTo>
                  <a:cubicBezTo>
                    <a:pt x="1661" y="3"/>
                    <a:pt x="1625" y="0"/>
                    <a:pt x="1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7"/>
            <p:cNvSpPr/>
            <p:nvPr/>
          </p:nvSpPr>
          <p:spPr>
            <a:xfrm>
              <a:off x="3288025" y="4968925"/>
              <a:ext cx="84225" cy="146525"/>
            </a:xfrm>
            <a:custGeom>
              <a:rect b="b" l="l" r="r" t="t"/>
              <a:pathLst>
                <a:path extrusionOk="0" h="5861" w="3369">
                  <a:moveTo>
                    <a:pt x="1671" y="1"/>
                  </a:moveTo>
                  <a:cubicBezTo>
                    <a:pt x="794" y="1"/>
                    <a:pt x="83" y="1151"/>
                    <a:pt x="0" y="2630"/>
                  </a:cubicBezTo>
                  <a:cubicBezTo>
                    <a:pt x="302" y="2712"/>
                    <a:pt x="603" y="2821"/>
                    <a:pt x="877" y="2986"/>
                  </a:cubicBezTo>
                  <a:cubicBezTo>
                    <a:pt x="630" y="3205"/>
                    <a:pt x="329" y="3424"/>
                    <a:pt x="28" y="3643"/>
                  </a:cubicBezTo>
                  <a:cubicBezTo>
                    <a:pt x="219" y="4902"/>
                    <a:pt x="877" y="5861"/>
                    <a:pt x="1671" y="5861"/>
                  </a:cubicBezTo>
                  <a:cubicBezTo>
                    <a:pt x="2602" y="5861"/>
                    <a:pt x="3368" y="4546"/>
                    <a:pt x="3368" y="2931"/>
                  </a:cubicBezTo>
                  <a:cubicBezTo>
                    <a:pt x="3368" y="1315"/>
                    <a:pt x="2602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7"/>
            <p:cNvSpPr/>
            <p:nvPr/>
          </p:nvSpPr>
          <p:spPr>
            <a:xfrm>
              <a:off x="3287550" y="5102125"/>
              <a:ext cx="83325" cy="20925"/>
            </a:xfrm>
            <a:custGeom>
              <a:rect b="b" l="l" r="r" t="t"/>
              <a:pathLst>
                <a:path extrusionOk="0" h="837" w="3333">
                  <a:moveTo>
                    <a:pt x="1608" y="0"/>
                  </a:moveTo>
                  <a:cubicBezTo>
                    <a:pt x="1535" y="0"/>
                    <a:pt x="1461" y="12"/>
                    <a:pt x="1388" y="12"/>
                  </a:cubicBezTo>
                  <a:cubicBezTo>
                    <a:pt x="1279" y="12"/>
                    <a:pt x="1169" y="40"/>
                    <a:pt x="1087" y="67"/>
                  </a:cubicBezTo>
                  <a:cubicBezTo>
                    <a:pt x="978" y="95"/>
                    <a:pt x="896" y="122"/>
                    <a:pt x="786" y="149"/>
                  </a:cubicBezTo>
                  <a:cubicBezTo>
                    <a:pt x="704" y="177"/>
                    <a:pt x="622" y="204"/>
                    <a:pt x="540" y="259"/>
                  </a:cubicBezTo>
                  <a:cubicBezTo>
                    <a:pt x="430" y="314"/>
                    <a:pt x="321" y="396"/>
                    <a:pt x="211" y="478"/>
                  </a:cubicBezTo>
                  <a:cubicBezTo>
                    <a:pt x="184" y="505"/>
                    <a:pt x="129" y="533"/>
                    <a:pt x="102" y="560"/>
                  </a:cubicBezTo>
                  <a:lnTo>
                    <a:pt x="102" y="587"/>
                  </a:lnTo>
                  <a:cubicBezTo>
                    <a:pt x="0" y="689"/>
                    <a:pt x="63" y="837"/>
                    <a:pt x="181" y="837"/>
                  </a:cubicBezTo>
                  <a:cubicBezTo>
                    <a:pt x="191" y="837"/>
                    <a:pt x="201" y="836"/>
                    <a:pt x="211" y="834"/>
                  </a:cubicBezTo>
                  <a:cubicBezTo>
                    <a:pt x="266" y="834"/>
                    <a:pt x="321" y="834"/>
                    <a:pt x="348" y="806"/>
                  </a:cubicBezTo>
                  <a:cubicBezTo>
                    <a:pt x="458" y="806"/>
                    <a:pt x="567" y="806"/>
                    <a:pt x="704" y="779"/>
                  </a:cubicBezTo>
                  <a:lnTo>
                    <a:pt x="923" y="752"/>
                  </a:lnTo>
                  <a:cubicBezTo>
                    <a:pt x="1005" y="724"/>
                    <a:pt x="1087" y="724"/>
                    <a:pt x="1169" y="724"/>
                  </a:cubicBezTo>
                  <a:cubicBezTo>
                    <a:pt x="1252" y="724"/>
                    <a:pt x="1334" y="697"/>
                    <a:pt x="1443" y="697"/>
                  </a:cubicBezTo>
                  <a:lnTo>
                    <a:pt x="2237" y="697"/>
                  </a:lnTo>
                  <a:cubicBezTo>
                    <a:pt x="2278" y="711"/>
                    <a:pt x="2319" y="711"/>
                    <a:pt x="2361" y="711"/>
                  </a:cubicBezTo>
                  <a:cubicBezTo>
                    <a:pt x="2402" y="711"/>
                    <a:pt x="2443" y="711"/>
                    <a:pt x="2484" y="724"/>
                  </a:cubicBezTo>
                  <a:cubicBezTo>
                    <a:pt x="2538" y="752"/>
                    <a:pt x="2621" y="752"/>
                    <a:pt x="2703" y="752"/>
                  </a:cubicBezTo>
                  <a:cubicBezTo>
                    <a:pt x="2840" y="779"/>
                    <a:pt x="3004" y="806"/>
                    <a:pt x="3168" y="834"/>
                  </a:cubicBezTo>
                  <a:lnTo>
                    <a:pt x="3196" y="834"/>
                  </a:lnTo>
                  <a:cubicBezTo>
                    <a:pt x="3223" y="834"/>
                    <a:pt x="3278" y="806"/>
                    <a:pt x="3305" y="779"/>
                  </a:cubicBezTo>
                  <a:cubicBezTo>
                    <a:pt x="3333" y="724"/>
                    <a:pt x="3333" y="642"/>
                    <a:pt x="3305" y="615"/>
                  </a:cubicBezTo>
                  <a:cubicBezTo>
                    <a:pt x="3168" y="478"/>
                    <a:pt x="3004" y="368"/>
                    <a:pt x="2867" y="286"/>
                  </a:cubicBezTo>
                  <a:cubicBezTo>
                    <a:pt x="2703" y="204"/>
                    <a:pt x="2511" y="149"/>
                    <a:pt x="2347" y="95"/>
                  </a:cubicBezTo>
                  <a:cubicBezTo>
                    <a:pt x="2128" y="40"/>
                    <a:pt x="1909" y="12"/>
                    <a:pt x="1717" y="12"/>
                  </a:cubicBezTo>
                  <a:cubicBezTo>
                    <a:pt x="1681" y="3"/>
                    <a:pt x="1644" y="0"/>
                    <a:pt x="1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7"/>
            <p:cNvSpPr/>
            <p:nvPr/>
          </p:nvSpPr>
          <p:spPr>
            <a:xfrm>
              <a:off x="3626875" y="4874950"/>
              <a:ext cx="127200" cy="74675"/>
            </a:xfrm>
            <a:custGeom>
              <a:rect b="b" l="l" r="r" t="t"/>
              <a:pathLst>
                <a:path extrusionOk="0" h="2987" w="5088">
                  <a:moveTo>
                    <a:pt x="3215" y="1"/>
                  </a:moveTo>
                  <a:cubicBezTo>
                    <a:pt x="3149" y="1"/>
                    <a:pt x="3081" y="3"/>
                    <a:pt x="3012" y="9"/>
                  </a:cubicBezTo>
                  <a:cubicBezTo>
                    <a:pt x="1835" y="118"/>
                    <a:pt x="849" y="1433"/>
                    <a:pt x="383" y="2555"/>
                  </a:cubicBezTo>
                  <a:cubicBezTo>
                    <a:pt x="301" y="2227"/>
                    <a:pt x="192" y="1898"/>
                    <a:pt x="27" y="1624"/>
                  </a:cubicBezTo>
                  <a:lnTo>
                    <a:pt x="27" y="1624"/>
                  </a:lnTo>
                  <a:cubicBezTo>
                    <a:pt x="0" y="2062"/>
                    <a:pt x="55" y="2528"/>
                    <a:pt x="192" y="2966"/>
                  </a:cubicBezTo>
                  <a:cubicBezTo>
                    <a:pt x="233" y="2980"/>
                    <a:pt x="276" y="2986"/>
                    <a:pt x="318" y="2986"/>
                  </a:cubicBezTo>
                  <a:cubicBezTo>
                    <a:pt x="447" y="2986"/>
                    <a:pt x="575" y="2925"/>
                    <a:pt x="657" y="2802"/>
                  </a:cubicBezTo>
                  <a:cubicBezTo>
                    <a:pt x="1424" y="1888"/>
                    <a:pt x="2420" y="1672"/>
                    <a:pt x="3211" y="1672"/>
                  </a:cubicBezTo>
                  <a:cubicBezTo>
                    <a:pt x="3890" y="1672"/>
                    <a:pt x="4417" y="1831"/>
                    <a:pt x="4518" y="1843"/>
                  </a:cubicBezTo>
                  <a:cubicBezTo>
                    <a:pt x="4546" y="1848"/>
                    <a:pt x="4575" y="1851"/>
                    <a:pt x="4602" y="1851"/>
                  </a:cubicBezTo>
                  <a:cubicBezTo>
                    <a:pt x="4868" y="1851"/>
                    <a:pt x="5088" y="1623"/>
                    <a:pt x="5038" y="1350"/>
                  </a:cubicBezTo>
                  <a:cubicBezTo>
                    <a:pt x="5012" y="935"/>
                    <a:pt x="4443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7"/>
            <p:cNvSpPr/>
            <p:nvPr/>
          </p:nvSpPr>
          <p:spPr>
            <a:xfrm>
              <a:off x="3277075" y="4875525"/>
              <a:ext cx="116400" cy="73150"/>
            </a:xfrm>
            <a:custGeom>
              <a:rect b="b" l="l" r="r" t="t"/>
              <a:pathLst>
                <a:path extrusionOk="0" h="2926" w="4656">
                  <a:moveTo>
                    <a:pt x="1575" y="0"/>
                  </a:moveTo>
                  <a:cubicBezTo>
                    <a:pt x="783" y="0"/>
                    <a:pt x="101" y="575"/>
                    <a:pt x="0" y="1382"/>
                  </a:cubicBezTo>
                  <a:cubicBezTo>
                    <a:pt x="0" y="1772"/>
                    <a:pt x="238" y="1880"/>
                    <a:pt x="426" y="1880"/>
                  </a:cubicBezTo>
                  <a:cubicBezTo>
                    <a:pt x="449" y="1880"/>
                    <a:pt x="472" y="1878"/>
                    <a:pt x="493" y="1875"/>
                  </a:cubicBezTo>
                  <a:cubicBezTo>
                    <a:pt x="586" y="1862"/>
                    <a:pt x="1101" y="1676"/>
                    <a:pt x="1772" y="1676"/>
                  </a:cubicBezTo>
                  <a:cubicBezTo>
                    <a:pt x="2489" y="1676"/>
                    <a:pt x="3385" y="1888"/>
                    <a:pt x="4135" y="2751"/>
                  </a:cubicBezTo>
                  <a:cubicBezTo>
                    <a:pt x="4229" y="2865"/>
                    <a:pt x="4350" y="2926"/>
                    <a:pt x="4443" y="2926"/>
                  </a:cubicBezTo>
                  <a:cubicBezTo>
                    <a:pt x="4484" y="2926"/>
                    <a:pt x="4520" y="2914"/>
                    <a:pt x="4546" y="2888"/>
                  </a:cubicBezTo>
                  <a:cubicBezTo>
                    <a:pt x="4628" y="2450"/>
                    <a:pt x="4655" y="1985"/>
                    <a:pt x="4600" y="1546"/>
                  </a:cubicBezTo>
                  <a:lnTo>
                    <a:pt x="4600" y="1546"/>
                  </a:lnTo>
                  <a:cubicBezTo>
                    <a:pt x="4463" y="1848"/>
                    <a:pt x="4381" y="2149"/>
                    <a:pt x="4354" y="2477"/>
                  </a:cubicBezTo>
                  <a:cubicBezTo>
                    <a:pt x="3861" y="1355"/>
                    <a:pt x="2875" y="68"/>
                    <a:pt x="1780" y="13"/>
                  </a:cubicBezTo>
                  <a:cubicBezTo>
                    <a:pt x="1711" y="4"/>
                    <a:pt x="1642" y="0"/>
                    <a:pt x="1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7"/>
            <p:cNvSpPr/>
            <p:nvPr/>
          </p:nvSpPr>
          <p:spPr>
            <a:xfrm>
              <a:off x="3397550" y="5075725"/>
              <a:ext cx="99975" cy="124450"/>
            </a:xfrm>
            <a:custGeom>
              <a:rect b="b" l="l" r="r" t="t"/>
              <a:pathLst>
                <a:path extrusionOk="0" h="4978" w="3999">
                  <a:moveTo>
                    <a:pt x="2164" y="0"/>
                  </a:moveTo>
                  <a:cubicBezTo>
                    <a:pt x="2081" y="28"/>
                    <a:pt x="2054" y="110"/>
                    <a:pt x="2081" y="192"/>
                  </a:cubicBezTo>
                  <a:lnTo>
                    <a:pt x="2081" y="274"/>
                  </a:lnTo>
                  <a:cubicBezTo>
                    <a:pt x="2081" y="329"/>
                    <a:pt x="2109" y="411"/>
                    <a:pt x="2136" y="493"/>
                  </a:cubicBezTo>
                  <a:cubicBezTo>
                    <a:pt x="2191" y="712"/>
                    <a:pt x="2218" y="931"/>
                    <a:pt x="2218" y="1151"/>
                  </a:cubicBezTo>
                  <a:lnTo>
                    <a:pt x="2218" y="1479"/>
                  </a:lnTo>
                  <a:lnTo>
                    <a:pt x="2218" y="1698"/>
                  </a:lnTo>
                  <a:cubicBezTo>
                    <a:pt x="2054" y="1643"/>
                    <a:pt x="1890" y="1643"/>
                    <a:pt x="1725" y="1616"/>
                  </a:cubicBezTo>
                  <a:cubicBezTo>
                    <a:pt x="1452" y="1616"/>
                    <a:pt x="1178" y="1643"/>
                    <a:pt x="931" y="1753"/>
                  </a:cubicBezTo>
                  <a:cubicBezTo>
                    <a:pt x="603" y="1862"/>
                    <a:pt x="356" y="2081"/>
                    <a:pt x="192" y="2355"/>
                  </a:cubicBezTo>
                  <a:cubicBezTo>
                    <a:pt x="55" y="2656"/>
                    <a:pt x="0" y="2985"/>
                    <a:pt x="55" y="3286"/>
                  </a:cubicBezTo>
                  <a:cubicBezTo>
                    <a:pt x="110" y="3587"/>
                    <a:pt x="247" y="3834"/>
                    <a:pt x="411" y="4053"/>
                  </a:cubicBezTo>
                  <a:cubicBezTo>
                    <a:pt x="548" y="4272"/>
                    <a:pt x="740" y="4436"/>
                    <a:pt x="959" y="4573"/>
                  </a:cubicBezTo>
                  <a:cubicBezTo>
                    <a:pt x="1150" y="4710"/>
                    <a:pt x="1342" y="4792"/>
                    <a:pt x="1561" y="4874"/>
                  </a:cubicBezTo>
                  <a:cubicBezTo>
                    <a:pt x="1725" y="4929"/>
                    <a:pt x="1917" y="4957"/>
                    <a:pt x="2081" y="4957"/>
                  </a:cubicBezTo>
                  <a:cubicBezTo>
                    <a:pt x="2150" y="4970"/>
                    <a:pt x="2218" y="4977"/>
                    <a:pt x="2287" y="4977"/>
                  </a:cubicBezTo>
                  <a:cubicBezTo>
                    <a:pt x="2355" y="4977"/>
                    <a:pt x="2424" y="4970"/>
                    <a:pt x="2492" y="4957"/>
                  </a:cubicBezTo>
                  <a:cubicBezTo>
                    <a:pt x="2739" y="4957"/>
                    <a:pt x="2848" y="4929"/>
                    <a:pt x="2848" y="4929"/>
                  </a:cubicBezTo>
                  <a:cubicBezTo>
                    <a:pt x="2903" y="4902"/>
                    <a:pt x="2958" y="4847"/>
                    <a:pt x="2958" y="4792"/>
                  </a:cubicBezTo>
                  <a:cubicBezTo>
                    <a:pt x="2985" y="4710"/>
                    <a:pt x="2930" y="4655"/>
                    <a:pt x="2848" y="4628"/>
                  </a:cubicBezTo>
                  <a:lnTo>
                    <a:pt x="2519" y="4601"/>
                  </a:lnTo>
                  <a:cubicBezTo>
                    <a:pt x="2437" y="4573"/>
                    <a:pt x="2300" y="4546"/>
                    <a:pt x="2191" y="4518"/>
                  </a:cubicBezTo>
                  <a:cubicBezTo>
                    <a:pt x="2027" y="4464"/>
                    <a:pt x="1890" y="4409"/>
                    <a:pt x="1753" y="4354"/>
                  </a:cubicBezTo>
                  <a:cubicBezTo>
                    <a:pt x="1616" y="4272"/>
                    <a:pt x="1479" y="4190"/>
                    <a:pt x="1342" y="4080"/>
                  </a:cubicBezTo>
                  <a:cubicBezTo>
                    <a:pt x="1178" y="3971"/>
                    <a:pt x="1068" y="3834"/>
                    <a:pt x="959" y="3670"/>
                  </a:cubicBezTo>
                  <a:cubicBezTo>
                    <a:pt x="877" y="3533"/>
                    <a:pt x="794" y="3368"/>
                    <a:pt x="767" y="3177"/>
                  </a:cubicBezTo>
                  <a:cubicBezTo>
                    <a:pt x="740" y="3012"/>
                    <a:pt x="767" y="2848"/>
                    <a:pt x="849" y="2711"/>
                  </a:cubicBezTo>
                  <a:cubicBezTo>
                    <a:pt x="904" y="2547"/>
                    <a:pt x="1041" y="2437"/>
                    <a:pt x="1178" y="2383"/>
                  </a:cubicBezTo>
                  <a:cubicBezTo>
                    <a:pt x="1342" y="2328"/>
                    <a:pt x="1534" y="2273"/>
                    <a:pt x="1725" y="2273"/>
                  </a:cubicBezTo>
                  <a:cubicBezTo>
                    <a:pt x="1782" y="2265"/>
                    <a:pt x="1838" y="2262"/>
                    <a:pt x="1894" y="2262"/>
                  </a:cubicBezTo>
                  <a:cubicBezTo>
                    <a:pt x="2029" y="2262"/>
                    <a:pt x="2165" y="2281"/>
                    <a:pt x="2300" y="2301"/>
                  </a:cubicBezTo>
                  <a:cubicBezTo>
                    <a:pt x="2465" y="2328"/>
                    <a:pt x="2656" y="2383"/>
                    <a:pt x="2821" y="2437"/>
                  </a:cubicBezTo>
                  <a:cubicBezTo>
                    <a:pt x="2958" y="2520"/>
                    <a:pt x="3094" y="2574"/>
                    <a:pt x="3231" y="2656"/>
                  </a:cubicBezTo>
                  <a:cubicBezTo>
                    <a:pt x="3368" y="2711"/>
                    <a:pt x="3450" y="2793"/>
                    <a:pt x="3533" y="2821"/>
                  </a:cubicBezTo>
                  <a:lnTo>
                    <a:pt x="3806" y="3040"/>
                  </a:lnTo>
                  <a:cubicBezTo>
                    <a:pt x="3820" y="3054"/>
                    <a:pt x="3841" y="3060"/>
                    <a:pt x="3865" y="3060"/>
                  </a:cubicBezTo>
                  <a:cubicBezTo>
                    <a:pt x="3889" y="3060"/>
                    <a:pt x="3916" y="3054"/>
                    <a:pt x="3943" y="3040"/>
                  </a:cubicBezTo>
                  <a:cubicBezTo>
                    <a:pt x="3971" y="3012"/>
                    <a:pt x="3998" y="2958"/>
                    <a:pt x="3971" y="2903"/>
                  </a:cubicBezTo>
                  <a:lnTo>
                    <a:pt x="3916" y="2821"/>
                  </a:lnTo>
                  <a:cubicBezTo>
                    <a:pt x="3889" y="2793"/>
                    <a:pt x="3834" y="2711"/>
                    <a:pt x="3752" y="2629"/>
                  </a:cubicBezTo>
                  <a:cubicBezTo>
                    <a:pt x="3669" y="2520"/>
                    <a:pt x="3560" y="2410"/>
                    <a:pt x="3478" y="2328"/>
                  </a:cubicBezTo>
                  <a:cubicBezTo>
                    <a:pt x="3341" y="2218"/>
                    <a:pt x="3177" y="2109"/>
                    <a:pt x="3040" y="2027"/>
                  </a:cubicBezTo>
                  <a:lnTo>
                    <a:pt x="2958" y="1972"/>
                  </a:lnTo>
                  <a:cubicBezTo>
                    <a:pt x="2958" y="1917"/>
                    <a:pt x="2958" y="1862"/>
                    <a:pt x="2930" y="1780"/>
                  </a:cubicBezTo>
                  <a:cubicBezTo>
                    <a:pt x="2903" y="1671"/>
                    <a:pt x="2875" y="1561"/>
                    <a:pt x="2875" y="1452"/>
                  </a:cubicBezTo>
                  <a:cubicBezTo>
                    <a:pt x="2848" y="1315"/>
                    <a:pt x="2793" y="1178"/>
                    <a:pt x="2766" y="1068"/>
                  </a:cubicBezTo>
                  <a:cubicBezTo>
                    <a:pt x="2684" y="822"/>
                    <a:pt x="2602" y="603"/>
                    <a:pt x="2492" y="384"/>
                  </a:cubicBezTo>
                  <a:cubicBezTo>
                    <a:pt x="2465" y="302"/>
                    <a:pt x="2410" y="220"/>
                    <a:pt x="2383" y="165"/>
                  </a:cubicBezTo>
                  <a:lnTo>
                    <a:pt x="2355" y="83"/>
                  </a:lnTo>
                  <a:cubicBezTo>
                    <a:pt x="2300" y="28"/>
                    <a:pt x="2246" y="0"/>
                    <a:pt x="2164" y="0"/>
                  </a:cubicBezTo>
                  <a:close/>
                </a:path>
              </a:pathLst>
            </a:custGeom>
            <a:solidFill>
              <a:srgbClr val="D582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7"/>
            <p:cNvSpPr/>
            <p:nvPr/>
          </p:nvSpPr>
          <p:spPr>
            <a:xfrm>
              <a:off x="3113475" y="4985325"/>
              <a:ext cx="100650" cy="175675"/>
            </a:xfrm>
            <a:custGeom>
              <a:rect b="b" l="l" r="r" t="t"/>
              <a:pathLst>
                <a:path extrusionOk="0" h="7027" w="4026">
                  <a:moveTo>
                    <a:pt x="510" y="0"/>
                  </a:moveTo>
                  <a:cubicBezTo>
                    <a:pt x="231" y="0"/>
                    <a:pt x="61" y="286"/>
                    <a:pt x="192" y="522"/>
                  </a:cubicBezTo>
                  <a:lnTo>
                    <a:pt x="192" y="550"/>
                  </a:lnTo>
                  <a:cubicBezTo>
                    <a:pt x="657" y="1180"/>
                    <a:pt x="1123" y="1809"/>
                    <a:pt x="1588" y="2412"/>
                  </a:cubicBezTo>
                  <a:cubicBezTo>
                    <a:pt x="1123" y="2822"/>
                    <a:pt x="630" y="3233"/>
                    <a:pt x="192" y="3644"/>
                  </a:cubicBezTo>
                  <a:cubicBezTo>
                    <a:pt x="110" y="3699"/>
                    <a:pt x="82" y="3781"/>
                    <a:pt x="55" y="3863"/>
                  </a:cubicBezTo>
                  <a:cubicBezTo>
                    <a:pt x="0" y="4082"/>
                    <a:pt x="137" y="4328"/>
                    <a:pt x="356" y="4356"/>
                  </a:cubicBezTo>
                  <a:cubicBezTo>
                    <a:pt x="931" y="4493"/>
                    <a:pt x="1479" y="4630"/>
                    <a:pt x="2026" y="4767"/>
                  </a:cubicBezTo>
                  <a:cubicBezTo>
                    <a:pt x="1862" y="5369"/>
                    <a:pt x="1698" y="5999"/>
                    <a:pt x="1534" y="6601"/>
                  </a:cubicBezTo>
                  <a:lnTo>
                    <a:pt x="1534" y="6628"/>
                  </a:lnTo>
                  <a:cubicBezTo>
                    <a:pt x="1469" y="6844"/>
                    <a:pt x="1643" y="7026"/>
                    <a:pt x="1840" y="7026"/>
                  </a:cubicBezTo>
                  <a:cubicBezTo>
                    <a:pt x="1893" y="7026"/>
                    <a:pt x="1947" y="7013"/>
                    <a:pt x="1999" y="6984"/>
                  </a:cubicBezTo>
                  <a:cubicBezTo>
                    <a:pt x="2328" y="6793"/>
                    <a:pt x="2656" y="6574"/>
                    <a:pt x="2957" y="6382"/>
                  </a:cubicBezTo>
                  <a:cubicBezTo>
                    <a:pt x="3286" y="6163"/>
                    <a:pt x="3615" y="5971"/>
                    <a:pt x="3943" y="5752"/>
                  </a:cubicBezTo>
                  <a:cubicBezTo>
                    <a:pt x="3998" y="5697"/>
                    <a:pt x="4025" y="5615"/>
                    <a:pt x="3998" y="5561"/>
                  </a:cubicBezTo>
                  <a:cubicBezTo>
                    <a:pt x="3958" y="5501"/>
                    <a:pt x="3905" y="5456"/>
                    <a:pt x="3847" y="5456"/>
                  </a:cubicBezTo>
                  <a:cubicBezTo>
                    <a:pt x="3825" y="5456"/>
                    <a:pt x="3802" y="5463"/>
                    <a:pt x="3779" y="5478"/>
                  </a:cubicBezTo>
                  <a:cubicBezTo>
                    <a:pt x="3450" y="5615"/>
                    <a:pt x="3094" y="5780"/>
                    <a:pt x="2738" y="5944"/>
                  </a:cubicBezTo>
                  <a:lnTo>
                    <a:pt x="2382" y="6108"/>
                  </a:lnTo>
                  <a:cubicBezTo>
                    <a:pt x="2547" y="5588"/>
                    <a:pt x="2711" y="5068"/>
                    <a:pt x="2903" y="4575"/>
                  </a:cubicBezTo>
                  <a:cubicBezTo>
                    <a:pt x="2957" y="4356"/>
                    <a:pt x="2848" y="4164"/>
                    <a:pt x="2629" y="4109"/>
                  </a:cubicBezTo>
                  <a:lnTo>
                    <a:pt x="1342" y="3753"/>
                  </a:lnTo>
                  <a:lnTo>
                    <a:pt x="2465" y="2768"/>
                  </a:lnTo>
                  <a:cubicBezTo>
                    <a:pt x="2601" y="2631"/>
                    <a:pt x="2629" y="2384"/>
                    <a:pt x="2492" y="2220"/>
                  </a:cubicBezTo>
                  <a:cubicBezTo>
                    <a:pt x="2109" y="1727"/>
                    <a:pt x="1698" y="1262"/>
                    <a:pt x="1315" y="796"/>
                  </a:cubicBezTo>
                  <a:lnTo>
                    <a:pt x="1315" y="796"/>
                  </a:lnTo>
                  <a:lnTo>
                    <a:pt x="1588" y="851"/>
                  </a:lnTo>
                  <a:cubicBezTo>
                    <a:pt x="1972" y="878"/>
                    <a:pt x="2355" y="933"/>
                    <a:pt x="2766" y="988"/>
                  </a:cubicBezTo>
                  <a:cubicBezTo>
                    <a:pt x="2774" y="989"/>
                    <a:pt x="2783" y="989"/>
                    <a:pt x="2791" y="989"/>
                  </a:cubicBezTo>
                  <a:cubicBezTo>
                    <a:pt x="2989" y="989"/>
                    <a:pt x="3031" y="685"/>
                    <a:pt x="2820" y="632"/>
                  </a:cubicBezTo>
                  <a:cubicBezTo>
                    <a:pt x="2437" y="522"/>
                    <a:pt x="2054" y="413"/>
                    <a:pt x="1698" y="303"/>
                  </a:cubicBezTo>
                  <a:cubicBezTo>
                    <a:pt x="1315" y="194"/>
                    <a:pt x="931" y="112"/>
                    <a:pt x="548" y="2"/>
                  </a:cubicBezTo>
                  <a:cubicBezTo>
                    <a:pt x="535" y="1"/>
                    <a:pt x="522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7"/>
            <p:cNvSpPr/>
            <p:nvPr/>
          </p:nvSpPr>
          <p:spPr>
            <a:xfrm>
              <a:off x="3379750" y="5234800"/>
              <a:ext cx="305325" cy="137875"/>
            </a:xfrm>
            <a:custGeom>
              <a:rect b="b" l="l" r="r" t="t"/>
              <a:pathLst>
                <a:path extrusionOk="0" h="5515" w="12213">
                  <a:moveTo>
                    <a:pt x="9745" y="1"/>
                  </a:moveTo>
                  <a:cubicBezTo>
                    <a:pt x="9197" y="1"/>
                    <a:pt x="8727" y="235"/>
                    <a:pt x="8270" y="483"/>
                  </a:cubicBezTo>
                  <a:cubicBezTo>
                    <a:pt x="7108" y="1146"/>
                    <a:pt x="4799" y="1851"/>
                    <a:pt x="1695" y="1851"/>
                  </a:cubicBezTo>
                  <a:cubicBezTo>
                    <a:pt x="1213" y="1851"/>
                    <a:pt x="711" y="1834"/>
                    <a:pt x="192" y="1797"/>
                  </a:cubicBezTo>
                  <a:cubicBezTo>
                    <a:pt x="0" y="1797"/>
                    <a:pt x="0" y="3796"/>
                    <a:pt x="2218" y="4836"/>
                  </a:cubicBezTo>
                  <a:cubicBezTo>
                    <a:pt x="3186" y="5290"/>
                    <a:pt x="4637" y="5515"/>
                    <a:pt x="6092" y="5515"/>
                  </a:cubicBezTo>
                  <a:cubicBezTo>
                    <a:pt x="7972" y="5515"/>
                    <a:pt x="9857" y="5139"/>
                    <a:pt x="10706" y="4398"/>
                  </a:cubicBezTo>
                  <a:cubicBezTo>
                    <a:pt x="12212" y="3057"/>
                    <a:pt x="11418" y="510"/>
                    <a:pt x="10515" y="154"/>
                  </a:cubicBezTo>
                  <a:cubicBezTo>
                    <a:pt x="10240" y="46"/>
                    <a:pt x="9985" y="1"/>
                    <a:pt x="9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7"/>
            <p:cNvSpPr/>
            <p:nvPr/>
          </p:nvSpPr>
          <p:spPr>
            <a:xfrm>
              <a:off x="3492700" y="5274250"/>
              <a:ext cx="30150" cy="97900"/>
            </a:xfrm>
            <a:custGeom>
              <a:rect b="b" l="l" r="r" t="t"/>
              <a:pathLst>
                <a:path extrusionOk="0" h="3916" w="1206">
                  <a:moveTo>
                    <a:pt x="356" y="0"/>
                  </a:moveTo>
                  <a:cubicBezTo>
                    <a:pt x="247" y="27"/>
                    <a:pt x="110" y="55"/>
                    <a:pt x="0" y="55"/>
                  </a:cubicBezTo>
                  <a:lnTo>
                    <a:pt x="822" y="3916"/>
                  </a:lnTo>
                  <a:lnTo>
                    <a:pt x="1205" y="3916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7"/>
            <p:cNvSpPr/>
            <p:nvPr/>
          </p:nvSpPr>
          <p:spPr>
            <a:xfrm>
              <a:off x="3551575" y="5258500"/>
              <a:ext cx="69150" cy="104075"/>
            </a:xfrm>
            <a:custGeom>
              <a:rect b="b" l="l" r="r" t="t"/>
              <a:pathLst>
                <a:path extrusionOk="0" h="4163" w="2766">
                  <a:moveTo>
                    <a:pt x="356" y="0"/>
                  </a:moveTo>
                  <a:cubicBezTo>
                    <a:pt x="247" y="55"/>
                    <a:pt x="137" y="82"/>
                    <a:pt x="0" y="137"/>
                  </a:cubicBezTo>
                  <a:lnTo>
                    <a:pt x="2382" y="4162"/>
                  </a:lnTo>
                  <a:lnTo>
                    <a:pt x="2766" y="4053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7"/>
            <p:cNvSpPr/>
            <p:nvPr/>
          </p:nvSpPr>
          <p:spPr>
            <a:xfrm>
              <a:off x="3428350" y="5280400"/>
              <a:ext cx="13725" cy="76700"/>
            </a:xfrm>
            <a:custGeom>
              <a:rect b="b" l="l" r="r" t="t"/>
              <a:pathLst>
                <a:path extrusionOk="0" h="3068" w="549">
                  <a:moveTo>
                    <a:pt x="165" y="1"/>
                  </a:moveTo>
                  <a:lnTo>
                    <a:pt x="1" y="2876"/>
                  </a:lnTo>
                  <a:cubicBezTo>
                    <a:pt x="83" y="2930"/>
                    <a:pt x="165" y="2958"/>
                    <a:pt x="274" y="3012"/>
                  </a:cubicBezTo>
                  <a:lnTo>
                    <a:pt x="384" y="3067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6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7" name="Google Shape;1847;p55"/>
          <p:cNvGrpSpPr/>
          <p:nvPr/>
        </p:nvGrpSpPr>
        <p:grpSpPr>
          <a:xfrm>
            <a:off x="1025175" y="1014401"/>
            <a:ext cx="7093500" cy="2553125"/>
            <a:chOff x="1025175" y="1014401"/>
            <a:chExt cx="7093500" cy="2553125"/>
          </a:xfrm>
        </p:grpSpPr>
        <p:sp>
          <p:nvSpPr>
            <p:cNvPr id="1848" name="Google Shape;1848;p55"/>
            <p:cNvSpPr/>
            <p:nvPr/>
          </p:nvSpPr>
          <p:spPr>
            <a:xfrm>
              <a:off x="1025175" y="1088475"/>
              <a:ext cx="7093500" cy="2397600"/>
            </a:xfrm>
            <a:prstGeom prst="roundRect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55"/>
            <p:cNvSpPr/>
            <p:nvPr/>
          </p:nvSpPr>
          <p:spPr>
            <a:xfrm>
              <a:off x="7244025" y="1014401"/>
              <a:ext cx="420600" cy="4206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55"/>
            <p:cNvSpPr/>
            <p:nvPr/>
          </p:nvSpPr>
          <p:spPr>
            <a:xfrm>
              <a:off x="1478875" y="3146926"/>
              <a:ext cx="420600" cy="4206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51" name="Google Shape;1851;p55"/>
          <p:cNvSpPr txBox="1"/>
          <p:nvPr>
            <p:ph type="title"/>
          </p:nvPr>
        </p:nvSpPr>
        <p:spPr>
          <a:xfrm>
            <a:off x="1284000" y="1014399"/>
            <a:ext cx="6576000" cy="229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0"/>
              <a:t>Questions?</a:t>
            </a:r>
            <a:endParaRPr sz="11000"/>
          </a:p>
        </p:txBody>
      </p:sp>
      <p:sp>
        <p:nvSpPr>
          <p:cNvPr id="1852" name="Google Shape;1852;p55"/>
          <p:cNvSpPr txBox="1"/>
          <p:nvPr>
            <p:ph idx="1" type="subTitle"/>
          </p:nvPr>
        </p:nvSpPr>
        <p:spPr>
          <a:xfrm>
            <a:off x="1284000" y="3486075"/>
            <a:ext cx="65760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need to know?</a:t>
            </a:r>
            <a:endParaRPr/>
          </a:p>
        </p:txBody>
      </p:sp>
      <p:grpSp>
        <p:nvGrpSpPr>
          <p:cNvPr id="1853" name="Google Shape;1853;p55"/>
          <p:cNvGrpSpPr/>
          <p:nvPr/>
        </p:nvGrpSpPr>
        <p:grpSpPr>
          <a:xfrm rot="899850">
            <a:off x="8017391" y="248609"/>
            <a:ext cx="603738" cy="699589"/>
            <a:chOff x="1540700" y="4014850"/>
            <a:chExt cx="491300" cy="569300"/>
          </a:xfrm>
        </p:grpSpPr>
        <p:sp>
          <p:nvSpPr>
            <p:cNvPr id="1854" name="Google Shape;1854;p55"/>
            <p:cNvSpPr/>
            <p:nvPr/>
          </p:nvSpPr>
          <p:spPr>
            <a:xfrm>
              <a:off x="1650225" y="4026625"/>
              <a:ext cx="96025" cy="226625"/>
            </a:xfrm>
            <a:custGeom>
              <a:rect b="b" l="l" r="r" t="t"/>
              <a:pathLst>
                <a:path extrusionOk="0" h="9065" w="3841">
                  <a:moveTo>
                    <a:pt x="813" y="0"/>
                  </a:moveTo>
                  <a:cubicBezTo>
                    <a:pt x="84" y="0"/>
                    <a:pt x="0" y="374"/>
                    <a:pt x="31" y="776"/>
                  </a:cubicBezTo>
                  <a:cubicBezTo>
                    <a:pt x="131" y="2013"/>
                    <a:pt x="165" y="3249"/>
                    <a:pt x="165" y="4453"/>
                  </a:cubicBezTo>
                  <a:cubicBezTo>
                    <a:pt x="98" y="5355"/>
                    <a:pt x="332" y="8229"/>
                    <a:pt x="265" y="9065"/>
                  </a:cubicBezTo>
                  <a:lnTo>
                    <a:pt x="3674" y="9065"/>
                  </a:lnTo>
                  <a:lnTo>
                    <a:pt x="3674" y="8497"/>
                  </a:lnTo>
                  <a:cubicBezTo>
                    <a:pt x="3841" y="6424"/>
                    <a:pt x="3674" y="3417"/>
                    <a:pt x="3173" y="2113"/>
                  </a:cubicBezTo>
                  <a:cubicBezTo>
                    <a:pt x="2705" y="810"/>
                    <a:pt x="1869" y="108"/>
                    <a:pt x="1000" y="8"/>
                  </a:cubicBezTo>
                  <a:cubicBezTo>
                    <a:pt x="933" y="3"/>
                    <a:pt x="871" y="0"/>
                    <a:pt x="813" y="0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55"/>
            <p:cNvSpPr/>
            <p:nvPr/>
          </p:nvSpPr>
          <p:spPr>
            <a:xfrm>
              <a:off x="1739550" y="4014850"/>
              <a:ext cx="112000" cy="236725"/>
            </a:xfrm>
            <a:custGeom>
              <a:rect b="b" l="l" r="r" t="t"/>
              <a:pathLst>
                <a:path extrusionOk="0" h="9469" w="4480">
                  <a:moveTo>
                    <a:pt x="2064" y="1"/>
                  </a:moveTo>
                  <a:cubicBezTo>
                    <a:pt x="1623" y="1"/>
                    <a:pt x="1497" y="277"/>
                    <a:pt x="1471" y="612"/>
                  </a:cubicBezTo>
                  <a:cubicBezTo>
                    <a:pt x="1438" y="1080"/>
                    <a:pt x="1037" y="3386"/>
                    <a:pt x="836" y="4255"/>
                  </a:cubicBezTo>
                  <a:cubicBezTo>
                    <a:pt x="636" y="5091"/>
                    <a:pt x="235" y="7965"/>
                    <a:pt x="1" y="8800"/>
                  </a:cubicBezTo>
                  <a:lnTo>
                    <a:pt x="3309" y="9469"/>
                  </a:lnTo>
                  <a:lnTo>
                    <a:pt x="3443" y="8901"/>
                  </a:lnTo>
                  <a:cubicBezTo>
                    <a:pt x="4045" y="6862"/>
                    <a:pt x="4479" y="3921"/>
                    <a:pt x="4279" y="2551"/>
                  </a:cubicBezTo>
                  <a:cubicBezTo>
                    <a:pt x="4078" y="1181"/>
                    <a:pt x="3410" y="312"/>
                    <a:pt x="2541" y="78"/>
                  </a:cubicBezTo>
                  <a:cubicBezTo>
                    <a:pt x="2351" y="24"/>
                    <a:pt x="2194" y="1"/>
                    <a:pt x="2064" y="1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55"/>
            <p:cNvSpPr/>
            <p:nvPr/>
          </p:nvSpPr>
          <p:spPr>
            <a:xfrm>
              <a:off x="1807225" y="4077625"/>
              <a:ext cx="157950" cy="234950"/>
            </a:xfrm>
            <a:custGeom>
              <a:rect b="b" l="l" r="r" t="t"/>
              <a:pathLst>
                <a:path extrusionOk="0" h="9398" w="6318">
                  <a:moveTo>
                    <a:pt x="4544" y="0"/>
                  </a:moveTo>
                  <a:cubicBezTo>
                    <a:pt x="4266" y="0"/>
                    <a:pt x="4113" y="196"/>
                    <a:pt x="4011" y="441"/>
                  </a:cubicBezTo>
                  <a:cubicBezTo>
                    <a:pt x="3477" y="1544"/>
                    <a:pt x="2908" y="2613"/>
                    <a:pt x="2240" y="3649"/>
                  </a:cubicBezTo>
                  <a:cubicBezTo>
                    <a:pt x="1772" y="4384"/>
                    <a:pt x="502" y="6991"/>
                    <a:pt x="1" y="7693"/>
                  </a:cubicBezTo>
                  <a:lnTo>
                    <a:pt x="2942" y="9398"/>
                  </a:lnTo>
                  <a:lnTo>
                    <a:pt x="3243" y="8896"/>
                  </a:lnTo>
                  <a:cubicBezTo>
                    <a:pt x="4446" y="7192"/>
                    <a:pt x="5816" y="4518"/>
                    <a:pt x="6083" y="3148"/>
                  </a:cubicBezTo>
                  <a:cubicBezTo>
                    <a:pt x="6317" y="1778"/>
                    <a:pt x="5983" y="742"/>
                    <a:pt x="5248" y="274"/>
                  </a:cubicBezTo>
                  <a:cubicBezTo>
                    <a:pt x="4949" y="79"/>
                    <a:pt x="4721" y="0"/>
                    <a:pt x="4544" y="0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55"/>
            <p:cNvSpPr/>
            <p:nvPr/>
          </p:nvSpPr>
          <p:spPr>
            <a:xfrm>
              <a:off x="1866550" y="4164525"/>
              <a:ext cx="165450" cy="204025"/>
            </a:xfrm>
            <a:custGeom>
              <a:rect b="b" l="l" r="r" t="t"/>
              <a:pathLst>
                <a:path extrusionOk="0" h="8161" w="6618">
                  <a:moveTo>
                    <a:pt x="5269" y="1"/>
                  </a:moveTo>
                  <a:cubicBezTo>
                    <a:pt x="5079" y="1"/>
                    <a:pt x="4937" y="131"/>
                    <a:pt x="4813" y="307"/>
                  </a:cubicBezTo>
                  <a:cubicBezTo>
                    <a:pt x="4579" y="641"/>
                    <a:pt x="3242" y="2312"/>
                    <a:pt x="2674" y="2880"/>
                  </a:cubicBezTo>
                  <a:cubicBezTo>
                    <a:pt x="2106" y="3482"/>
                    <a:pt x="569" y="5554"/>
                    <a:pt x="1" y="6122"/>
                  </a:cubicBezTo>
                  <a:lnTo>
                    <a:pt x="2307" y="8161"/>
                  </a:lnTo>
                  <a:lnTo>
                    <a:pt x="2674" y="7760"/>
                  </a:lnTo>
                  <a:cubicBezTo>
                    <a:pt x="4045" y="6423"/>
                    <a:pt x="5716" y="4284"/>
                    <a:pt x="6184" y="3114"/>
                  </a:cubicBezTo>
                  <a:cubicBezTo>
                    <a:pt x="6618" y="1911"/>
                    <a:pt x="6518" y="942"/>
                    <a:pt x="5916" y="374"/>
                  </a:cubicBezTo>
                  <a:cubicBezTo>
                    <a:pt x="5648" y="105"/>
                    <a:pt x="5439" y="1"/>
                    <a:pt x="5269" y="1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55"/>
            <p:cNvSpPr/>
            <p:nvPr/>
          </p:nvSpPr>
          <p:spPr>
            <a:xfrm>
              <a:off x="1647650" y="4227300"/>
              <a:ext cx="319200" cy="248200"/>
            </a:xfrm>
            <a:custGeom>
              <a:rect b="b" l="l" r="r" t="t"/>
              <a:pathLst>
                <a:path extrusionOk="0" h="9928" w="12768">
                  <a:moveTo>
                    <a:pt x="3685" y="0"/>
                  </a:moveTo>
                  <a:cubicBezTo>
                    <a:pt x="3627" y="0"/>
                    <a:pt x="3568" y="1"/>
                    <a:pt x="3510" y="2"/>
                  </a:cubicBezTo>
                  <a:cubicBezTo>
                    <a:pt x="0" y="35"/>
                    <a:pt x="468" y="1071"/>
                    <a:pt x="401" y="1439"/>
                  </a:cubicBezTo>
                  <a:cubicBezTo>
                    <a:pt x="335" y="1773"/>
                    <a:pt x="34" y="7054"/>
                    <a:pt x="268" y="8457"/>
                  </a:cubicBezTo>
                  <a:lnTo>
                    <a:pt x="10060" y="9928"/>
                  </a:lnTo>
                  <a:cubicBezTo>
                    <a:pt x="10461" y="9660"/>
                    <a:pt x="10829" y="9326"/>
                    <a:pt x="11096" y="8892"/>
                  </a:cubicBezTo>
                  <a:cubicBezTo>
                    <a:pt x="11564" y="8156"/>
                    <a:pt x="12767" y="5583"/>
                    <a:pt x="12166" y="3578"/>
                  </a:cubicBezTo>
                  <a:cubicBezTo>
                    <a:pt x="10983" y="1902"/>
                    <a:pt x="7118" y="0"/>
                    <a:pt x="3685" y="0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55"/>
            <p:cNvSpPr/>
            <p:nvPr/>
          </p:nvSpPr>
          <p:spPr>
            <a:xfrm>
              <a:off x="1652650" y="4261575"/>
              <a:ext cx="100300" cy="80250"/>
            </a:xfrm>
            <a:custGeom>
              <a:rect b="b" l="l" r="r" t="t"/>
              <a:pathLst>
                <a:path extrusionOk="0" h="3210" w="4012">
                  <a:moveTo>
                    <a:pt x="201" y="1"/>
                  </a:moveTo>
                  <a:cubicBezTo>
                    <a:pt x="201" y="1"/>
                    <a:pt x="201" y="34"/>
                    <a:pt x="201" y="68"/>
                  </a:cubicBezTo>
                  <a:cubicBezTo>
                    <a:pt x="168" y="235"/>
                    <a:pt x="68" y="1672"/>
                    <a:pt x="1" y="3209"/>
                  </a:cubicBezTo>
                  <a:lnTo>
                    <a:pt x="4011" y="3209"/>
                  </a:lnTo>
                  <a:cubicBezTo>
                    <a:pt x="3310" y="1605"/>
                    <a:pt x="1872" y="402"/>
                    <a:pt x="201" y="1"/>
                  </a:cubicBezTo>
                  <a:close/>
                </a:path>
              </a:pathLst>
            </a:custGeom>
            <a:solidFill>
              <a:srgbClr val="D582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55"/>
            <p:cNvSpPr/>
            <p:nvPr/>
          </p:nvSpPr>
          <p:spPr>
            <a:xfrm>
              <a:off x="1540700" y="4208425"/>
              <a:ext cx="233975" cy="224475"/>
            </a:xfrm>
            <a:custGeom>
              <a:rect b="b" l="l" r="r" t="t"/>
              <a:pathLst>
                <a:path extrusionOk="0" h="8979" w="9359">
                  <a:moveTo>
                    <a:pt x="1357" y="1"/>
                  </a:moveTo>
                  <a:cubicBezTo>
                    <a:pt x="1083" y="1"/>
                    <a:pt x="832" y="39"/>
                    <a:pt x="635" y="122"/>
                  </a:cubicBezTo>
                  <a:cubicBezTo>
                    <a:pt x="0" y="389"/>
                    <a:pt x="34" y="890"/>
                    <a:pt x="201" y="1124"/>
                  </a:cubicBezTo>
                  <a:cubicBezTo>
                    <a:pt x="535" y="1726"/>
                    <a:pt x="803" y="2327"/>
                    <a:pt x="970" y="2962"/>
                  </a:cubicBezTo>
                  <a:cubicBezTo>
                    <a:pt x="1204" y="3564"/>
                    <a:pt x="1471" y="4132"/>
                    <a:pt x="1805" y="4700"/>
                  </a:cubicBezTo>
                  <a:cubicBezTo>
                    <a:pt x="2173" y="5335"/>
                    <a:pt x="2708" y="6772"/>
                    <a:pt x="2908" y="7140"/>
                  </a:cubicBezTo>
                  <a:cubicBezTo>
                    <a:pt x="3443" y="7775"/>
                    <a:pt x="4044" y="8377"/>
                    <a:pt x="4646" y="8978"/>
                  </a:cubicBezTo>
                  <a:lnTo>
                    <a:pt x="9358" y="8978"/>
                  </a:lnTo>
                  <a:lnTo>
                    <a:pt x="9358" y="8076"/>
                  </a:lnTo>
                  <a:cubicBezTo>
                    <a:pt x="9325" y="5502"/>
                    <a:pt x="7320" y="3430"/>
                    <a:pt x="4780" y="3230"/>
                  </a:cubicBezTo>
                  <a:cubicBezTo>
                    <a:pt x="4178" y="1993"/>
                    <a:pt x="3911" y="924"/>
                    <a:pt x="3175" y="489"/>
                  </a:cubicBezTo>
                  <a:cubicBezTo>
                    <a:pt x="2691" y="189"/>
                    <a:pt x="1968" y="1"/>
                    <a:pt x="1357" y="1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55"/>
            <p:cNvSpPr/>
            <p:nvPr/>
          </p:nvSpPr>
          <p:spPr>
            <a:xfrm>
              <a:off x="1660175" y="4400825"/>
              <a:ext cx="246500" cy="73850"/>
            </a:xfrm>
            <a:custGeom>
              <a:rect b="b" l="l" r="r" t="t"/>
              <a:pathLst>
                <a:path extrusionOk="0" h="2954" w="9860">
                  <a:moveTo>
                    <a:pt x="3487" y="0"/>
                  </a:moveTo>
                  <a:cubicBezTo>
                    <a:pt x="1207" y="0"/>
                    <a:pt x="107" y="943"/>
                    <a:pt x="1" y="1316"/>
                  </a:cubicBezTo>
                  <a:lnTo>
                    <a:pt x="9860" y="2953"/>
                  </a:lnTo>
                  <a:cubicBezTo>
                    <a:pt x="9860" y="2653"/>
                    <a:pt x="9125" y="948"/>
                    <a:pt x="5482" y="213"/>
                  </a:cubicBezTo>
                  <a:cubicBezTo>
                    <a:pt x="4737" y="62"/>
                    <a:pt x="4073" y="0"/>
                    <a:pt x="3487" y="0"/>
                  </a:cubicBezTo>
                  <a:close/>
                </a:path>
              </a:pathLst>
            </a:custGeom>
            <a:solidFill>
              <a:srgbClr val="D582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55"/>
            <p:cNvSpPr/>
            <p:nvPr/>
          </p:nvSpPr>
          <p:spPr>
            <a:xfrm>
              <a:off x="1635950" y="4414250"/>
              <a:ext cx="275750" cy="169900"/>
            </a:xfrm>
            <a:custGeom>
              <a:rect b="b" l="l" r="r" t="t"/>
              <a:pathLst>
                <a:path extrusionOk="0" h="6796" w="11030">
                  <a:moveTo>
                    <a:pt x="3139" y="0"/>
                  </a:moveTo>
                  <a:cubicBezTo>
                    <a:pt x="1527" y="0"/>
                    <a:pt x="691" y="369"/>
                    <a:pt x="602" y="678"/>
                  </a:cubicBezTo>
                  <a:cubicBezTo>
                    <a:pt x="368" y="1848"/>
                    <a:pt x="168" y="3018"/>
                    <a:pt x="67" y="4188"/>
                  </a:cubicBezTo>
                  <a:cubicBezTo>
                    <a:pt x="0" y="4889"/>
                    <a:pt x="535" y="5458"/>
                    <a:pt x="1237" y="5491"/>
                  </a:cubicBezTo>
                  <a:cubicBezTo>
                    <a:pt x="2273" y="5625"/>
                    <a:pt x="9459" y="6794"/>
                    <a:pt x="9459" y="6794"/>
                  </a:cubicBezTo>
                  <a:cubicBezTo>
                    <a:pt x="9479" y="6795"/>
                    <a:pt x="9500" y="6796"/>
                    <a:pt x="9521" y="6796"/>
                  </a:cubicBezTo>
                  <a:cubicBezTo>
                    <a:pt x="10198" y="6796"/>
                    <a:pt x="10798" y="6272"/>
                    <a:pt x="10896" y="5591"/>
                  </a:cubicBezTo>
                  <a:cubicBezTo>
                    <a:pt x="10996" y="4522"/>
                    <a:pt x="11029" y="3452"/>
                    <a:pt x="10996" y="2383"/>
                  </a:cubicBezTo>
                  <a:cubicBezTo>
                    <a:pt x="10996" y="2082"/>
                    <a:pt x="9860" y="1079"/>
                    <a:pt x="6217" y="344"/>
                  </a:cubicBezTo>
                  <a:cubicBezTo>
                    <a:pt x="4986" y="96"/>
                    <a:pt x="3962" y="0"/>
                    <a:pt x="3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55"/>
            <p:cNvSpPr/>
            <p:nvPr/>
          </p:nvSpPr>
          <p:spPr>
            <a:xfrm>
              <a:off x="1732875" y="4225025"/>
              <a:ext cx="168800" cy="51425"/>
            </a:xfrm>
            <a:custGeom>
              <a:rect b="b" l="l" r="r" t="t"/>
              <a:pathLst>
                <a:path extrusionOk="0" h="2057" w="6752">
                  <a:moveTo>
                    <a:pt x="769" y="1"/>
                  </a:moveTo>
                  <a:cubicBezTo>
                    <a:pt x="635" y="1"/>
                    <a:pt x="502" y="9"/>
                    <a:pt x="368" y="26"/>
                  </a:cubicBezTo>
                  <a:lnTo>
                    <a:pt x="67" y="26"/>
                  </a:lnTo>
                  <a:cubicBezTo>
                    <a:pt x="57" y="16"/>
                    <a:pt x="48" y="12"/>
                    <a:pt x="39" y="12"/>
                  </a:cubicBezTo>
                  <a:cubicBezTo>
                    <a:pt x="17" y="12"/>
                    <a:pt x="0" y="36"/>
                    <a:pt x="0" y="59"/>
                  </a:cubicBezTo>
                  <a:cubicBezTo>
                    <a:pt x="0" y="126"/>
                    <a:pt x="34" y="160"/>
                    <a:pt x="67" y="160"/>
                  </a:cubicBezTo>
                  <a:lnTo>
                    <a:pt x="368" y="193"/>
                  </a:lnTo>
                  <a:cubicBezTo>
                    <a:pt x="535" y="226"/>
                    <a:pt x="802" y="226"/>
                    <a:pt x="1137" y="293"/>
                  </a:cubicBezTo>
                  <a:lnTo>
                    <a:pt x="1638" y="360"/>
                  </a:lnTo>
                  <a:cubicBezTo>
                    <a:pt x="1838" y="393"/>
                    <a:pt x="2039" y="427"/>
                    <a:pt x="2206" y="494"/>
                  </a:cubicBezTo>
                  <a:cubicBezTo>
                    <a:pt x="2407" y="527"/>
                    <a:pt x="2607" y="561"/>
                    <a:pt x="2808" y="627"/>
                  </a:cubicBezTo>
                  <a:lnTo>
                    <a:pt x="3443" y="795"/>
                  </a:lnTo>
                  <a:cubicBezTo>
                    <a:pt x="3844" y="928"/>
                    <a:pt x="4245" y="1028"/>
                    <a:pt x="4612" y="1196"/>
                  </a:cubicBezTo>
                  <a:cubicBezTo>
                    <a:pt x="4813" y="1262"/>
                    <a:pt x="5013" y="1329"/>
                    <a:pt x="5181" y="1396"/>
                  </a:cubicBezTo>
                  <a:lnTo>
                    <a:pt x="5648" y="1597"/>
                  </a:lnTo>
                  <a:cubicBezTo>
                    <a:pt x="5949" y="1697"/>
                    <a:pt x="6183" y="1831"/>
                    <a:pt x="6350" y="1897"/>
                  </a:cubicBezTo>
                  <a:lnTo>
                    <a:pt x="6651" y="2031"/>
                  </a:lnTo>
                  <a:cubicBezTo>
                    <a:pt x="6651" y="2048"/>
                    <a:pt x="6659" y="2056"/>
                    <a:pt x="6672" y="2056"/>
                  </a:cubicBezTo>
                  <a:cubicBezTo>
                    <a:pt x="6684" y="2056"/>
                    <a:pt x="6701" y="2048"/>
                    <a:pt x="6718" y="2031"/>
                  </a:cubicBezTo>
                  <a:cubicBezTo>
                    <a:pt x="6751" y="1998"/>
                    <a:pt x="6751" y="1931"/>
                    <a:pt x="6718" y="1931"/>
                  </a:cubicBezTo>
                  <a:lnTo>
                    <a:pt x="6484" y="1764"/>
                  </a:lnTo>
                  <a:cubicBezTo>
                    <a:pt x="6317" y="1630"/>
                    <a:pt x="6083" y="1463"/>
                    <a:pt x="5782" y="1329"/>
                  </a:cubicBezTo>
                  <a:lnTo>
                    <a:pt x="5314" y="1095"/>
                  </a:lnTo>
                  <a:cubicBezTo>
                    <a:pt x="5147" y="995"/>
                    <a:pt x="4980" y="928"/>
                    <a:pt x="4779" y="861"/>
                  </a:cubicBezTo>
                  <a:cubicBezTo>
                    <a:pt x="4579" y="761"/>
                    <a:pt x="4378" y="694"/>
                    <a:pt x="4178" y="627"/>
                  </a:cubicBezTo>
                  <a:cubicBezTo>
                    <a:pt x="3977" y="561"/>
                    <a:pt x="3777" y="460"/>
                    <a:pt x="3543" y="427"/>
                  </a:cubicBezTo>
                  <a:lnTo>
                    <a:pt x="2908" y="260"/>
                  </a:lnTo>
                  <a:cubicBezTo>
                    <a:pt x="2707" y="193"/>
                    <a:pt x="2507" y="160"/>
                    <a:pt x="2306" y="126"/>
                  </a:cubicBezTo>
                  <a:cubicBezTo>
                    <a:pt x="2106" y="93"/>
                    <a:pt x="1905" y="59"/>
                    <a:pt x="1705" y="59"/>
                  </a:cubicBezTo>
                  <a:lnTo>
                    <a:pt x="1170" y="26"/>
                  </a:lnTo>
                  <a:cubicBezTo>
                    <a:pt x="1036" y="9"/>
                    <a:pt x="903" y="1"/>
                    <a:pt x="769" y="1"/>
                  </a:cubicBezTo>
                  <a:close/>
                </a:path>
              </a:pathLst>
            </a:custGeom>
            <a:solidFill>
              <a:srgbClr val="D582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4" name="Google Shape;1864;p55"/>
          <p:cNvGrpSpPr/>
          <p:nvPr/>
        </p:nvGrpSpPr>
        <p:grpSpPr>
          <a:xfrm flipH="1" rot="-899850">
            <a:off x="376841" y="3770309"/>
            <a:ext cx="603738" cy="699589"/>
            <a:chOff x="1540700" y="4014850"/>
            <a:chExt cx="491300" cy="569300"/>
          </a:xfrm>
        </p:grpSpPr>
        <p:sp>
          <p:nvSpPr>
            <p:cNvPr id="1865" name="Google Shape;1865;p55"/>
            <p:cNvSpPr/>
            <p:nvPr/>
          </p:nvSpPr>
          <p:spPr>
            <a:xfrm>
              <a:off x="1650225" y="4026625"/>
              <a:ext cx="96025" cy="226625"/>
            </a:xfrm>
            <a:custGeom>
              <a:rect b="b" l="l" r="r" t="t"/>
              <a:pathLst>
                <a:path extrusionOk="0" h="9065" w="3841">
                  <a:moveTo>
                    <a:pt x="813" y="0"/>
                  </a:moveTo>
                  <a:cubicBezTo>
                    <a:pt x="84" y="0"/>
                    <a:pt x="0" y="374"/>
                    <a:pt x="31" y="776"/>
                  </a:cubicBezTo>
                  <a:cubicBezTo>
                    <a:pt x="131" y="2013"/>
                    <a:pt x="165" y="3249"/>
                    <a:pt x="165" y="4453"/>
                  </a:cubicBezTo>
                  <a:cubicBezTo>
                    <a:pt x="98" y="5355"/>
                    <a:pt x="332" y="8229"/>
                    <a:pt x="265" y="9065"/>
                  </a:cubicBezTo>
                  <a:lnTo>
                    <a:pt x="3674" y="9065"/>
                  </a:lnTo>
                  <a:lnTo>
                    <a:pt x="3674" y="8497"/>
                  </a:lnTo>
                  <a:cubicBezTo>
                    <a:pt x="3841" y="6424"/>
                    <a:pt x="3674" y="3417"/>
                    <a:pt x="3173" y="2113"/>
                  </a:cubicBezTo>
                  <a:cubicBezTo>
                    <a:pt x="2705" y="810"/>
                    <a:pt x="1869" y="108"/>
                    <a:pt x="1000" y="8"/>
                  </a:cubicBezTo>
                  <a:cubicBezTo>
                    <a:pt x="933" y="3"/>
                    <a:pt x="871" y="0"/>
                    <a:pt x="813" y="0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55"/>
            <p:cNvSpPr/>
            <p:nvPr/>
          </p:nvSpPr>
          <p:spPr>
            <a:xfrm>
              <a:off x="1739550" y="4014850"/>
              <a:ext cx="112000" cy="236725"/>
            </a:xfrm>
            <a:custGeom>
              <a:rect b="b" l="l" r="r" t="t"/>
              <a:pathLst>
                <a:path extrusionOk="0" h="9469" w="4480">
                  <a:moveTo>
                    <a:pt x="2064" y="1"/>
                  </a:moveTo>
                  <a:cubicBezTo>
                    <a:pt x="1623" y="1"/>
                    <a:pt x="1497" y="277"/>
                    <a:pt x="1471" y="612"/>
                  </a:cubicBezTo>
                  <a:cubicBezTo>
                    <a:pt x="1438" y="1080"/>
                    <a:pt x="1037" y="3386"/>
                    <a:pt x="836" y="4255"/>
                  </a:cubicBezTo>
                  <a:cubicBezTo>
                    <a:pt x="636" y="5091"/>
                    <a:pt x="235" y="7965"/>
                    <a:pt x="1" y="8800"/>
                  </a:cubicBezTo>
                  <a:lnTo>
                    <a:pt x="3309" y="9469"/>
                  </a:lnTo>
                  <a:lnTo>
                    <a:pt x="3443" y="8901"/>
                  </a:lnTo>
                  <a:cubicBezTo>
                    <a:pt x="4045" y="6862"/>
                    <a:pt x="4479" y="3921"/>
                    <a:pt x="4279" y="2551"/>
                  </a:cubicBezTo>
                  <a:cubicBezTo>
                    <a:pt x="4078" y="1181"/>
                    <a:pt x="3410" y="312"/>
                    <a:pt x="2541" y="78"/>
                  </a:cubicBezTo>
                  <a:cubicBezTo>
                    <a:pt x="2351" y="24"/>
                    <a:pt x="2194" y="1"/>
                    <a:pt x="2064" y="1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55"/>
            <p:cNvSpPr/>
            <p:nvPr/>
          </p:nvSpPr>
          <p:spPr>
            <a:xfrm>
              <a:off x="1807225" y="4077625"/>
              <a:ext cx="157950" cy="234950"/>
            </a:xfrm>
            <a:custGeom>
              <a:rect b="b" l="l" r="r" t="t"/>
              <a:pathLst>
                <a:path extrusionOk="0" h="9398" w="6318">
                  <a:moveTo>
                    <a:pt x="4544" y="0"/>
                  </a:moveTo>
                  <a:cubicBezTo>
                    <a:pt x="4266" y="0"/>
                    <a:pt x="4113" y="196"/>
                    <a:pt x="4011" y="441"/>
                  </a:cubicBezTo>
                  <a:cubicBezTo>
                    <a:pt x="3477" y="1544"/>
                    <a:pt x="2908" y="2613"/>
                    <a:pt x="2240" y="3649"/>
                  </a:cubicBezTo>
                  <a:cubicBezTo>
                    <a:pt x="1772" y="4384"/>
                    <a:pt x="502" y="6991"/>
                    <a:pt x="1" y="7693"/>
                  </a:cubicBezTo>
                  <a:lnTo>
                    <a:pt x="2942" y="9398"/>
                  </a:lnTo>
                  <a:lnTo>
                    <a:pt x="3243" y="8896"/>
                  </a:lnTo>
                  <a:cubicBezTo>
                    <a:pt x="4446" y="7192"/>
                    <a:pt x="5816" y="4518"/>
                    <a:pt x="6083" y="3148"/>
                  </a:cubicBezTo>
                  <a:cubicBezTo>
                    <a:pt x="6317" y="1778"/>
                    <a:pt x="5983" y="742"/>
                    <a:pt x="5248" y="274"/>
                  </a:cubicBezTo>
                  <a:cubicBezTo>
                    <a:pt x="4949" y="79"/>
                    <a:pt x="4721" y="0"/>
                    <a:pt x="4544" y="0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55"/>
            <p:cNvSpPr/>
            <p:nvPr/>
          </p:nvSpPr>
          <p:spPr>
            <a:xfrm>
              <a:off x="1866550" y="4164525"/>
              <a:ext cx="165450" cy="204025"/>
            </a:xfrm>
            <a:custGeom>
              <a:rect b="b" l="l" r="r" t="t"/>
              <a:pathLst>
                <a:path extrusionOk="0" h="8161" w="6618">
                  <a:moveTo>
                    <a:pt x="5269" y="1"/>
                  </a:moveTo>
                  <a:cubicBezTo>
                    <a:pt x="5079" y="1"/>
                    <a:pt x="4937" y="131"/>
                    <a:pt x="4813" y="307"/>
                  </a:cubicBezTo>
                  <a:cubicBezTo>
                    <a:pt x="4579" y="641"/>
                    <a:pt x="3242" y="2312"/>
                    <a:pt x="2674" y="2880"/>
                  </a:cubicBezTo>
                  <a:cubicBezTo>
                    <a:pt x="2106" y="3482"/>
                    <a:pt x="569" y="5554"/>
                    <a:pt x="1" y="6122"/>
                  </a:cubicBezTo>
                  <a:lnTo>
                    <a:pt x="2307" y="8161"/>
                  </a:lnTo>
                  <a:lnTo>
                    <a:pt x="2674" y="7760"/>
                  </a:lnTo>
                  <a:cubicBezTo>
                    <a:pt x="4045" y="6423"/>
                    <a:pt x="5716" y="4284"/>
                    <a:pt x="6184" y="3114"/>
                  </a:cubicBezTo>
                  <a:cubicBezTo>
                    <a:pt x="6618" y="1911"/>
                    <a:pt x="6518" y="942"/>
                    <a:pt x="5916" y="374"/>
                  </a:cubicBezTo>
                  <a:cubicBezTo>
                    <a:pt x="5648" y="105"/>
                    <a:pt x="5439" y="1"/>
                    <a:pt x="5269" y="1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55"/>
            <p:cNvSpPr/>
            <p:nvPr/>
          </p:nvSpPr>
          <p:spPr>
            <a:xfrm>
              <a:off x="1647650" y="4227300"/>
              <a:ext cx="319200" cy="248200"/>
            </a:xfrm>
            <a:custGeom>
              <a:rect b="b" l="l" r="r" t="t"/>
              <a:pathLst>
                <a:path extrusionOk="0" h="9928" w="12768">
                  <a:moveTo>
                    <a:pt x="3685" y="0"/>
                  </a:moveTo>
                  <a:cubicBezTo>
                    <a:pt x="3627" y="0"/>
                    <a:pt x="3568" y="1"/>
                    <a:pt x="3510" y="2"/>
                  </a:cubicBezTo>
                  <a:cubicBezTo>
                    <a:pt x="0" y="35"/>
                    <a:pt x="468" y="1071"/>
                    <a:pt x="401" y="1439"/>
                  </a:cubicBezTo>
                  <a:cubicBezTo>
                    <a:pt x="335" y="1773"/>
                    <a:pt x="34" y="7054"/>
                    <a:pt x="268" y="8457"/>
                  </a:cubicBezTo>
                  <a:lnTo>
                    <a:pt x="10060" y="9928"/>
                  </a:lnTo>
                  <a:cubicBezTo>
                    <a:pt x="10461" y="9660"/>
                    <a:pt x="10829" y="9326"/>
                    <a:pt x="11096" y="8892"/>
                  </a:cubicBezTo>
                  <a:cubicBezTo>
                    <a:pt x="11564" y="8156"/>
                    <a:pt x="12767" y="5583"/>
                    <a:pt x="12166" y="3578"/>
                  </a:cubicBezTo>
                  <a:cubicBezTo>
                    <a:pt x="10983" y="1902"/>
                    <a:pt x="7118" y="0"/>
                    <a:pt x="3685" y="0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55"/>
            <p:cNvSpPr/>
            <p:nvPr/>
          </p:nvSpPr>
          <p:spPr>
            <a:xfrm>
              <a:off x="1652650" y="4261575"/>
              <a:ext cx="100300" cy="80250"/>
            </a:xfrm>
            <a:custGeom>
              <a:rect b="b" l="l" r="r" t="t"/>
              <a:pathLst>
                <a:path extrusionOk="0" h="3210" w="4012">
                  <a:moveTo>
                    <a:pt x="201" y="1"/>
                  </a:moveTo>
                  <a:cubicBezTo>
                    <a:pt x="201" y="1"/>
                    <a:pt x="201" y="34"/>
                    <a:pt x="201" y="68"/>
                  </a:cubicBezTo>
                  <a:cubicBezTo>
                    <a:pt x="168" y="235"/>
                    <a:pt x="68" y="1672"/>
                    <a:pt x="1" y="3209"/>
                  </a:cubicBezTo>
                  <a:lnTo>
                    <a:pt x="4011" y="3209"/>
                  </a:lnTo>
                  <a:cubicBezTo>
                    <a:pt x="3310" y="1605"/>
                    <a:pt x="1872" y="402"/>
                    <a:pt x="201" y="1"/>
                  </a:cubicBezTo>
                  <a:close/>
                </a:path>
              </a:pathLst>
            </a:custGeom>
            <a:solidFill>
              <a:srgbClr val="D582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55"/>
            <p:cNvSpPr/>
            <p:nvPr/>
          </p:nvSpPr>
          <p:spPr>
            <a:xfrm>
              <a:off x="1540700" y="4208425"/>
              <a:ext cx="233975" cy="224475"/>
            </a:xfrm>
            <a:custGeom>
              <a:rect b="b" l="l" r="r" t="t"/>
              <a:pathLst>
                <a:path extrusionOk="0" h="8979" w="9359">
                  <a:moveTo>
                    <a:pt x="1357" y="1"/>
                  </a:moveTo>
                  <a:cubicBezTo>
                    <a:pt x="1083" y="1"/>
                    <a:pt x="832" y="39"/>
                    <a:pt x="635" y="122"/>
                  </a:cubicBezTo>
                  <a:cubicBezTo>
                    <a:pt x="0" y="389"/>
                    <a:pt x="34" y="890"/>
                    <a:pt x="201" y="1124"/>
                  </a:cubicBezTo>
                  <a:cubicBezTo>
                    <a:pt x="535" y="1726"/>
                    <a:pt x="803" y="2327"/>
                    <a:pt x="970" y="2962"/>
                  </a:cubicBezTo>
                  <a:cubicBezTo>
                    <a:pt x="1204" y="3564"/>
                    <a:pt x="1471" y="4132"/>
                    <a:pt x="1805" y="4700"/>
                  </a:cubicBezTo>
                  <a:cubicBezTo>
                    <a:pt x="2173" y="5335"/>
                    <a:pt x="2708" y="6772"/>
                    <a:pt x="2908" y="7140"/>
                  </a:cubicBezTo>
                  <a:cubicBezTo>
                    <a:pt x="3443" y="7775"/>
                    <a:pt x="4044" y="8377"/>
                    <a:pt x="4646" y="8978"/>
                  </a:cubicBezTo>
                  <a:lnTo>
                    <a:pt x="9358" y="8978"/>
                  </a:lnTo>
                  <a:lnTo>
                    <a:pt x="9358" y="8076"/>
                  </a:lnTo>
                  <a:cubicBezTo>
                    <a:pt x="9325" y="5502"/>
                    <a:pt x="7320" y="3430"/>
                    <a:pt x="4780" y="3230"/>
                  </a:cubicBezTo>
                  <a:cubicBezTo>
                    <a:pt x="4178" y="1993"/>
                    <a:pt x="3911" y="924"/>
                    <a:pt x="3175" y="489"/>
                  </a:cubicBezTo>
                  <a:cubicBezTo>
                    <a:pt x="2691" y="189"/>
                    <a:pt x="1968" y="1"/>
                    <a:pt x="1357" y="1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55"/>
            <p:cNvSpPr/>
            <p:nvPr/>
          </p:nvSpPr>
          <p:spPr>
            <a:xfrm>
              <a:off x="1660175" y="4400825"/>
              <a:ext cx="246500" cy="73850"/>
            </a:xfrm>
            <a:custGeom>
              <a:rect b="b" l="l" r="r" t="t"/>
              <a:pathLst>
                <a:path extrusionOk="0" h="2954" w="9860">
                  <a:moveTo>
                    <a:pt x="3487" y="0"/>
                  </a:moveTo>
                  <a:cubicBezTo>
                    <a:pt x="1207" y="0"/>
                    <a:pt x="107" y="943"/>
                    <a:pt x="1" y="1316"/>
                  </a:cubicBezTo>
                  <a:lnTo>
                    <a:pt x="9860" y="2953"/>
                  </a:lnTo>
                  <a:cubicBezTo>
                    <a:pt x="9860" y="2653"/>
                    <a:pt x="9125" y="948"/>
                    <a:pt x="5482" y="213"/>
                  </a:cubicBezTo>
                  <a:cubicBezTo>
                    <a:pt x="4737" y="62"/>
                    <a:pt x="4073" y="0"/>
                    <a:pt x="3487" y="0"/>
                  </a:cubicBezTo>
                  <a:close/>
                </a:path>
              </a:pathLst>
            </a:custGeom>
            <a:solidFill>
              <a:srgbClr val="D582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55"/>
            <p:cNvSpPr/>
            <p:nvPr/>
          </p:nvSpPr>
          <p:spPr>
            <a:xfrm>
              <a:off x="1635950" y="4414250"/>
              <a:ext cx="275750" cy="169900"/>
            </a:xfrm>
            <a:custGeom>
              <a:rect b="b" l="l" r="r" t="t"/>
              <a:pathLst>
                <a:path extrusionOk="0" h="6796" w="11030">
                  <a:moveTo>
                    <a:pt x="3139" y="0"/>
                  </a:moveTo>
                  <a:cubicBezTo>
                    <a:pt x="1527" y="0"/>
                    <a:pt x="691" y="369"/>
                    <a:pt x="602" y="678"/>
                  </a:cubicBezTo>
                  <a:cubicBezTo>
                    <a:pt x="368" y="1848"/>
                    <a:pt x="168" y="3018"/>
                    <a:pt x="67" y="4188"/>
                  </a:cubicBezTo>
                  <a:cubicBezTo>
                    <a:pt x="0" y="4889"/>
                    <a:pt x="535" y="5458"/>
                    <a:pt x="1237" y="5491"/>
                  </a:cubicBezTo>
                  <a:cubicBezTo>
                    <a:pt x="2273" y="5625"/>
                    <a:pt x="9459" y="6794"/>
                    <a:pt x="9459" y="6794"/>
                  </a:cubicBezTo>
                  <a:cubicBezTo>
                    <a:pt x="9479" y="6795"/>
                    <a:pt x="9500" y="6796"/>
                    <a:pt x="9521" y="6796"/>
                  </a:cubicBezTo>
                  <a:cubicBezTo>
                    <a:pt x="10198" y="6796"/>
                    <a:pt x="10798" y="6272"/>
                    <a:pt x="10896" y="5591"/>
                  </a:cubicBezTo>
                  <a:cubicBezTo>
                    <a:pt x="10996" y="4522"/>
                    <a:pt x="11029" y="3452"/>
                    <a:pt x="10996" y="2383"/>
                  </a:cubicBezTo>
                  <a:cubicBezTo>
                    <a:pt x="10996" y="2082"/>
                    <a:pt x="9860" y="1079"/>
                    <a:pt x="6217" y="344"/>
                  </a:cubicBezTo>
                  <a:cubicBezTo>
                    <a:pt x="4986" y="96"/>
                    <a:pt x="3962" y="0"/>
                    <a:pt x="3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55"/>
            <p:cNvSpPr/>
            <p:nvPr/>
          </p:nvSpPr>
          <p:spPr>
            <a:xfrm>
              <a:off x="1732875" y="4225025"/>
              <a:ext cx="168800" cy="51425"/>
            </a:xfrm>
            <a:custGeom>
              <a:rect b="b" l="l" r="r" t="t"/>
              <a:pathLst>
                <a:path extrusionOk="0" h="2057" w="6752">
                  <a:moveTo>
                    <a:pt x="769" y="1"/>
                  </a:moveTo>
                  <a:cubicBezTo>
                    <a:pt x="635" y="1"/>
                    <a:pt x="502" y="9"/>
                    <a:pt x="368" y="26"/>
                  </a:cubicBezTo>
                  <a:lnTo>
                    <a:pt x="67" y="26"/>
                  </a:lnTo>
                  <a:cubicBezTo>
                    <a:pt x="57" y="16"/>
                    <a:pt x="48" y="12"/>
                    <a:pt x="39" y="12"/>
                  </a:cubicBezTo>
                  <a:cubicBezTo>
                    <a:pt x="17" y="12"/>
                    <a:pt x="0" y="36"/>
                    <a:pt x="0" y="59"/>
                  </a:cubicBezTo>
                  <a:cubicBezTo>
                    <a:pt x="0" y="126"/>
                    <a:pt x="34" y="160"/>
                    <a:pt x="67" y="160"/>
                  </a:cubicBezTo>
                  <a:lnTo>
                    <a:pt x="368" y="193"/>
                  </a:lnTo>
                  <a:cubicBezTo>
                    <a:pt x="535" y="226"/>
                    <a:pt x="802" y="226"/>
                    <a:pt x="1137" y="293"/>
                  </a:cubicBezTo>
                  <a:lnTo>
                    <a:pt x="1638" y="360"/>
                  </a:lnTo>
                  <a:cubicBezTo>
                    <a:pt x="1838" y="393"/>
                    <a:pt x="2039" y="427"/>
                    <a:pt x="2206" y="494"/>
                  </a:cubicBezTo>
                  <a:cubicBezTo>
                    <a:pt x="2407" y="527"/>
                    <a:pt x="2607" y="561"/>
                    <a:pt x="2808" y="627"/>
                  </a:cubicBezTo>
                  <a:lnTo>
                    <a:pt x="3443" y="795"/>
                  </a:lnTo>
                  <a:cubicBezTo>
                    <a:pt x="3844" y="928"/>
                    <a:pt x="4245" y="1028"/>
                    <a:pt x="4612" y="1196"/>
                  </a:cubicBezTo>
                  <a:cubicBezTo>
                    <a:pt x="4813" y="1262"/>
                    <a:pt x="5013" y="1329"/>
                    <a:pt x="5181" y="1396"/>
                  </a:cubicBezTo>
                  <a:lnTo>
                    <a:pt x="5648" y="1597"/>
                  </a:lnTo>
                  <a:cubicBezTo>
                    <a:pt x="5949" y="1697"/>
                    <a:pt x="6183" y="1831"/>
                    <a:pt x="6350" y="1897"/>
                  </a:cubicBezTo>
                  <a:lnTo>
                    <a:pt x="6651" y="2031"/>
                  </a:lnTo>
                  <a:cubicBezTo>
                    <a:pt x="6651" y="2048"/>
                    <a:pt x="6659" y="2056"/>
                    <a:pt x="6672" y="2056"/>
                  </a:cubicBezTo>
                  <a:cubicBezTo>
                    <a:pt x="6684" y="2056"/>
                    <a:pt x="6701" y="2048"/>
                    <a:pt x="6718" y="2031"/>
                  </a:cubicBezTo>
                  <a:cubicBezTo>
                    <a:pt x="6751" y="1998"/>
                    <a:pt x="6751" y="1931"/>
                    <a:pt x="6718" y="1931"/>
                  </a:cubicBezTo>
                  <a:lnTo>
                    <a:pt x="6484" y="1764"/>
                  </a:lnTo>
                  <a:cubicBezTo>
                    <a:pt x="6317" y="1630"/>
                    <a:pt x="6083" y="1463"/>
                    <a:pt x="5782" y="1329"/>
                  </a:cubicBezTo>
                  <a:lnTo>
                    <a:pt x="5314" y="1095"/>
                  </a:lnTo>
                  <a:cubicBezTo>
                    <a:pt x="5147" y="995"/>
                    <a:pt x="4980" y="928"/>
                    <a:pt x="4779" y="861"/>
                  </a:cubicBezTo>
                  <a:cubicBezTo>
                    <a:pt x="4579" y="761"/>
                    <a:pt x="4378" y="694"/>
                    <a:pt x="4178" y="627"/>
                  </a:cubicBezTo>
                  <a:cubicBezTo>
                    <a:pt x="3977" y="561"/>
                    <a:pt x="3777" y="460"/>
                    <a:pt x="3543" y="427"/>
                  </a:cubicBezTo>
                  <a:lnTo>
                    <a:pt x="2908" y="260"/>
                  </a:lnTo>
                  <a:cubicBezTo>
                    <a:pt x="2707" y="193"/>
                    <a:pt x="2507" y="160"/>
                    <a:pt x="2306" y="126"/>
                  </a:cubicBezTo>
                  <a:cubicBezTo>
                    <a:pt x="2106" y="93"/>
                    <a:pt x="1905" y="59"/>
                    <a:pt x="1705" y="59"/>
                  </a:cubicBezTo>
                  <a:lnTo>
                    <a:pt x="1170" y="26"/>
                  </a:lnTo>
                  <a:cubicBezTo>
                    <a:pt x="1036" y="9"/>
                    <a:pt x="903" y="1"/>
                    <a:pt x="769" y="1"/>
                  </a:cubicBezTo>
                  <a:close/>
                </a:path>
              </a:pathLst>
            </a:custGeom>
            <a:solidFill>
              <a:srgbClr val="D582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8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p56"/>
          <p:cNvSpPr/>
          <p:nvPr/>
        </p:nvSpPr>
        <p:spPr>
          <a:xfrm>
            <a:off x="0" y="4334525"/>
            <a:ext cx="9144000" cy="809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0" name="Google Shape;1880;p56"/>
          <p:cNvSpPr/>
          <p:nvPr/>
        </p:nvSpPr>
        <p:spPr>
          <a:xfrm>
            <a:off x="2283900" y="1596425"/>
            <a:ext cx="4576200" cy="15063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1" name="Google Shape;1881;p56"/>
          <p:cNvSpPr txBox="1"/>
          <p:nvPr>
            <p:ph type="title"/>
          </p:nvPr>
        </p:nvSpPr>
        <p:spPr>
          <a:xfrm>
            <a:off x="2424600" y="689975"/>
            <a:ext cx="4294800" cy="103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1882" name="Google Shape;1882;p56"/>
          <p:cNvSpPr txBox="1"/>
          <p:nvPr>
            <p:ph idx="1" type="subTitle"/>
          </p:nvPr>
        </p:nvSpPr>
        <p:spPr>
          <a:xfrm>
            <a:off x="3012600" y="1729775"/>
            <a:ext cx="3118800" cy="123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>
                <a:solidFill>
                  <a:srgbClr val="434343"/>
                </a:solidFill>
              </a:rPr>
              <a:t>Do you have any questions?</a:t>
            </a:r>
            <a:endParaRPr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>
                <a:solidFill>
                  <a:srgbClr val="434343"/>
                </a:solidFill>
              </a:rPr>
              <a:t>youremail@freepik.com</a:t>
            </a:r>
            <a:endParaRPr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>
                <a:solidFill>
                  <a:srgbClr val="434343"/>
                </a:solidFill>
              </a:rPr>
              <a:t>+91  620 421 838 </a:t>
            </a:r>
            <a:endParaRPr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yourwebsite.com</a:t>
            </a:r>
            <a:endParaRPr/>
          </a:p>
        </p:txBody>
      </p:sp>
      <p:sp>
        <p:nvSpPr>
          <p:cNvPr id="1883" name="Google Shape;1883;p56"/>
          <p:cNvSpPr txBox="1"/>
          <p:nvPr/>
        </p:nvSpPr>
        <p:spPr>
          <a:xfrm>
            <a:off x="3072000" y="4521725"/>
            <a:ext cx="30000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xo"/>
                <a:ea typeface="Exo"/>
                <a:cs typeface="Exo"/>
                <a:sym typeface="Exo"/>
              </a:rPr>
              <a:t>Please keep this slide for attribution</a:t>
            </a:r>
            <a:endParaRPr sz="1000">
              <a:solidFill>
                <a:schemeClr val="dk2"/>
              </a:solidFill>
              <a:latin typeface="Exo"/>
              <a:ea typeface="Exo"/>
              <a:cs typeface="Exo"/>
              <a:sym typeface="Exo"/>
            </a:endParaRPr>
          </a:p>
        </p:txBody>
      </p:sp>
      <p:grpSp>
        <p:nvGrpSpPr>
          <p:cNvPr id="1884" name="Google Shape;1884;p56"/>
          <p:cNvGrpSpPr/>
          <p:nvPr/>
        </p:nvGrpSpPr>
        <p:grpSpPr>
          <a:xfrm>
            <a:off x="685808" y="1520861"/>
            <a:ext cx="1915093" cy="3165383"/>
            <a:chOff x="685808" y="1520861"/>
            <a:chExt cx="1915093" cy="3165383"/>
          </a:xfrm>
        </p:grpSpPr>
        <p:sp>
          <p:nvSpPr>
            <p:cNvPr id="1885" name="Google Shape;1885;p56"/>
            <p:cNvSpPr/>
            <p:nvPr/>
          </p:nvSpPr>
          <p:spPr>
            <a:xfrm>
              <a:off x="1134079" y="4473663"/>
              <a:ext cx="1253013" cy="212581"/>
            </a:xfrm>
            <a:prstGeom prst="ellipse">
              <a:avLst/>
            </a:prstGeom>
            <a:solidFill>
              <a:srgbClr val="EBEBEB">
                <a:alpha val="254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86" name="Google Shape;1886;p56"/>
            <p:cNvGrpSpPr/>
            <p:nvPr/>
          </p:nvGrpSpPr>
          <p:grpSpPr>
            <a:xfrm>
              <a:off x="685808" y="1520861"/>
              <a:ext cx="1915093" cy="3069407"/>
              <a:chOff x="4835175" y="1133550"/>
              <a:chExt cx="2547550" cy="4083075"/>
            </a:xfrm>
          </p:grpSpPr>
          <p:sp>
            <p:nvSpPr>
              <p:cNvPr id="1887" name="Google Shape;1887;p56"/>
              <p:cNvSpPr/>
              <p:nvPr/>
            </p:nvSpPr>
            <p:spPr>
              <a:xfrm>
                <a:off x="5669875" y="3679225"/>
                <a:ext cx="482125" cy="1232425"/>
              </a:xfrm>
              <a:custGeom>
                <a:rect b="b" l="l" r="r" t="t"/>
                <a:pathLst>
                  <a:path extrusionOk="0" h="49297" w="19285">
                    <a:moveTo>
                      <a:pt x="9926" y="1"/>
                    </a:moveTo>
                    <a:cubicBezTo>
                      <a:pt x="8723" y="1872"/>
                      <a:pt x="7687" y="3811"/>
                      <a:pt x="6785" y="5849"/>
                    </a:cubicBezTo>
                    <a:cubicBezTo>
                      <a:pt x="1604" y="17547"/>
                      <a:pt x="0" y="31851"/>
                      <a:pt x="6484" y="43448"/>
                    </a:cubicBezTo>
                    <a:cubicBezTo>
                      <a:pt x="7328" y="44952"/>
                      <a:pt x="8297" y="46393"/>
                      <a:pt x="9392" y="47739"/>
                    </a:cubicBezTo>
                    <a:lnTo>
                      <a:pt x="9392" y="47739"/>
                    </a:lnTo>
                    <a:lnTo>
                      <a:pt x="9392" y="49296"/>
                    </a:lnTo>
                    <a:lnTo>
                      <a:pt x="17346" y="49296"/>
                    </a:lnTo>
                    <a:lnTo>
                      <a:pt x="17346" y="46289"/>
                    </a:lnTo>
                    <a:cubicBezTo>
                      <a:pt x="17346" y="45420"/>
                      <a:pt x="17045" y="44551"/>
                      <a:pt x="16510" y="43849"/>
                    </a:cubicBezTo>
                    <a:cubicBezTo>
                      <a:pt x="14505" y="41242"/>
                      <a:pt x="13101" y="38268"/>
                      <a:pt x="12399" y="35093"/>
                    </a:cubicBezTo>
                    <a:cubicBezTo>
                      <a:pt x="10261" y="25367"/>
                      <a:pt x="13569" y="14572"/>
                      <a:pt x="19284" y="6618"/>
                    </a:cubicBezTo>
                    <a:lnTo>
                      <a:pt x="9926" y="1"/>
                    </a:lnTo>
                    <a:close/>
                  </a:path>
                </a:pathLst>
              </a:custGeom>
              <a:solidFill>
                <a:srgbClr val="A461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8" name="Google Shape;1888;p56"/>
              <p:cNvSpPr/>
              <p:nvPr/>
            </p:nvSpPr>
            <p:spPr>
              <a:xfrm>
                <a:off x="6319875" y="3695100"/>
                <a:ext cx="545650" cy="1216550"/>
              </a:xfrm>
              <a:custGeom>
                <a:rect b="b" l="l" r="r" t="t"/>
                <a:pathLst>
                  <a:path extrusionOk="0" h="48662" w="21826">
                    <a:moveTo>
                      <a:pt x="5349" y="1"/>
                    </a:moveTo>
                    <a:cubicBezTo>
                      <a:pt x="3411" y="4111"/>
                      <a:pt x="2141" y="8489"/>
                      <a:pt x="1639" y="13035"/>
                    </a:cubicBezTo>
                    <a:cubicBezTo>
                      <a:pt x="1" y="25663"/>
                      <a:pt x="5159" y="38383"/>
                      <a:pt x="13905" y="47306"/>
                    </a:cubicBezTo>
                    <a:lnTo>
                      <a:pt x="13905" y="47306"/>
                    </a:lnTo>
                    <a:lnTo>
                      <a:pt x="13905" y="48661"/>
                    </a:lnTo>
                    <a:lnTo>
                      <a:pt x="21826" y="48661"/>
                    </a:lnTo>
                    <a:lnTo>
                      <a:pt x="21826" y="45654"/>
                    </a:lnTo>
                    <a:cubicBezTo>
                      <a:pt x="21826" y="44651"/>
                      <a:pt x="21458" y="43682"/>
                      <a:pt x="20756" y="42946"/>
                    </a:cubicBezTo>
                    <a:cubicBezTo>
                      <a:pt x="16178" y="37733"/>
                      <a:pt x="12802" y="31450"/>
                      <a:pt x="11866" y="24632"/>
                    </a:cubicBezTo>
                    <a:cubicBezTo>
                      <a:pt x="10897" y="18014"/>
                      <a:pt x="12167" y="11263"/>
                      <a:pt x="15442" y="5448"/>
                    </a:cubicBezTo>
                    <a:lnTo>
                      <a:pt x="5349" y="1"/>
                    </a:lnTo>
                    <a:close/>
                  </a:path>
                </a:pathLst>
              </a:custGeom>
              <a:solidFill>
                <a:srgbClr val="A461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9" name="Google Shape;1889;p56"/>
              <p:cNvSpPr/>
              <p:nvPr/>
            </p:nvSpPr>
            <p:spPr>
              <a:xfrm>
                <a:off x="5280525" y="2665725"/>
                <a:ext cx="595750" cy="758700"/>
              </a:xfrm>
              <a:custGeom>
                <a:rect b="b" l="l" r="r" t="t"/>
                <a:pathLst>
                  <a:path extrusionOk="0" fill="none" h="30348" w="23830">
                    <a:moveTo>
                      <a:pt x="23829" y="1"/>
                    </a:moveTo>
                    <a:cubicBezTo>
                      <a:pt x="23829" y="1"/>
                      <a:pt x="19117" y="20455"/>
                      <a:pt x="0" y="30347"/>
                    </a:cubicBezTo>
                  </a:path>
                </a:pathLst>
              </a:custGeom>
              <a:solidFill>
                <a:schemeClr val="dk2"/>
              </a:solidFill>
              <a:ln cap="flat" cmpd="sng" w="152400">
                <a:solidFill>
                  <a:schemeClr val="dk2"/>
                </a:solidFill>
                <a:prstDash val="solid"/>
                <a:miter lim="33421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0" name="Google Shape;1890;p56"/>
              <p:cNvSpPr/>
              <p:nvPr/>
            </p:nvSpPr>
            <p:spPr>
              <a:xfrm>
                <a:off x="5659000" y="3492900"/>
                <a:ext cx="1230750" cy="460400"/>
              </a:xfrm>
              <a:custGeom>
                <a:rect b="b" l="l" r="r" t="t"/>
                <a:pathLst>
                  <a:path extrusionOk="0" h="18416" w="49230">
                    <a:moveTo>
                      <a:pt x="1" y="1"/>
                    </a:moveTo>
                    <a:cubicBezTo>
                      <a:pt x="402" y="7554"/>
                      <a:pt x="5582" y="18416"/>
                      <a:pt x="23262" y="18416"/>
                    </a:cubicBezTo>
                    <a:cubicBezTo>
                      <a:pt x="40975" y="18416"/>
                      <a:pt x="47659" y="10996"/>
                      <a:pt x="492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1" name="Google Shape;1891;p56"/>
              <p:cNvSpPr/>
              <p:nvPr/>
            </p:nvSpPr>
            <p:spPr>
              <a:xfrm>
                <a:off x="5974825" y="2284725"/>
                <a:ext cx="320875" cy="422800"/>
              </a:xfrm>
              <a:custGeom>
                <a:rect b="b" l="l" r="r" t="t"/>
                <a:pathLst>
                  <a:path extrusionOk="0" h="16912" w="12835">
                    <a:moveTo>
                      <a:pt x="1" y="1"/>
                    </a:moveTo>
                    <a:lnTo>
                      <a:pt x="1" y="16912"/>
                    </a:lnTo>
                    <a:lnTo>
                      <a:pt x="12835" y="16912"/>
                    </a:lnTo>
                    <a:lnTo>
                      <a:pt x="12835" y="1"/>
                    </a:lnTo>
                    <a:close/>
                  </a:path>
                </a:pathLst>
              </a:custGeom>
              <a:solidFill>
                <a:srgbClr val="A461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2" name="Google Shape;1892;p56"/>
              <p:cNvSpPr/>
              <p:nvPr/>
            </p:nvSpPr>
            <p:spPr>
              <a:xfrm>
                <a:off x="5791850" y="2490275"/>
                <a:ext cx="821350" cy="1068650"/>
              </a:xfrm>
              <a:custGeom>
                <a:rect b="b" l="l" r="r" t="t"/>
                <a:pathLst>
                  <a:path extrusionOk="0" h="42746" w="32854">
                    <a:moveTo>
                      <a:pt x="6685" y="0"/>
                    </a:moveTo>
                    <a:cubicBezTo>
                      <a:pt x="4613" y="1939"/>
                      <a:pt x="1" y="6284"/>
                      <a:pt x="1" y="6284"/>
                    </a:cubicBezTo>
                    <a:lnTo>
                      <a:pt x="1" y="42746"/>
                    </a:lnTo>
                    <a:lnTo>
                      <a:pt x="32854" y="42746"/>
                    </a:lnTo>
                    <a:lnTo>
                      <a:pt x="32854" y="6284"/>
                    </a:lnTo>
                    <a:cubicBezTo>
                      <a:pt x="32854" y="6284"/>
                      <a:pt x="25033" y="1638"/>
                      <a:pt x="19485" y="0"/>
                    </a:cubicBezTo>
                    <a:cubicBezTo>
                      <a:pt x="18640" y="3508"/>
                      <a:pt x="15160" y="5825"/>
                      <a:pt x="12039" y="5825"/>
                    </a:cubicBezTo>
                    <a:cubicBezTo>
                      <a:pt x="9361" y="5825"/>
                      <a:pt x="6947" y="4121"/>
                      <a:pt x="66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3" name="Google Shape;1893;p56"/>
              <p:cNvSpPr/>
              <p:nvPr/>
            </p:nvSpPr>
            <p:spPr>
              <a:xfrm>
                <a:off x="5974825" y="2284725"/>
                <a:ext cx="320875" cy="254575"/>
              </a:xfrm>
              <a:custGeom>
                <a:rect b="b" l="l" r="r" t="t"/>
                <a:pathLst>
                  <a:path extrusionOk="0" h="10183" w="12835">
                    <a:moveTo>
                      <a:pt x="1" y="1"/>
                    </a:moveTo>
                    <a:lnTo>
                      <a:pt x="1" y="8824"/>
                    </a:lnTo>
                    <a:cubicBezTo>
                      <a:pt x="1441" y="9707"/>
                      <a:pt x="3256" y="10182"/>
                      <a:pt x="5366" y="10182"/>
                    </a:cubicBezTo>
                    <a:cubicBezTo>
                      <a:pt x="7567" y="10182"/>
                      <a:pt x="10088" y="9666"/>
                      <a:pt x="12835" y="8557"/>
                    </a:cubicBezTo>
                    <a:lnTo>
                      <a:pt x="12835" y="1"/>
                    </a:lnTo>
                    <a:close/>
                  </a:path>
                </a:pathLst>
              </a:custGeom>
              <a:solidFill>
                <a:srgbClr val="8946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4" name="Google Shape;1894;p56"/>
              <p:cNvSpPr/>
              <p:nvPr/>
            </p:nvSpPr>
            <p:spPr>
              <a:xfrm>
                <a:off x="6204600" y="2652375"/>
                <a:ext cx="35125" cy="922425"/>
              </a:xfrm>
              <a:custGeom>
                <a:rect b="b" l="l" r="r" t="t"/>
                <a:pathLst>
                  <a:path extrusionOk="0" h="36897" w="1405">
                    <a:moveTo>
                      <a:pt x="502" y="0"/>
                    </a:moveTo>
                    <a:cubicBezTo>
                      <a:pt x="168" y="2507"/>
                      <a:pt x="1" y="5013"/>
                      <a:pt x="1" y="7553"/>
                    </a:cubicBezTo>
                    <a:lnTo>
                      <a:pt x="1" y="35593"/>
                    </a:lnTo>
                    <a:cubicBezTo>
                      <a:pt x="1" y="36396"/>
                      <a:pt x="402" y="36797"/>
                      <a:pt x="1404" y="36897"/>
                    </a:cubicBezTo>
                    <a:lnTo>
                      <a:pt x="140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5" name="Google Shape;1895;p56"/>
              <p:cNvSpPr/>
              <p:nvPr/>
            </p:nvSpPr>
            <p:spPr>
              <a:xfrm>
                <a:off x="6217150" y="2400050"/>
                <a:ext cx="745300" cy="1212350"/>
              </a:xfrm>
              <a:custGeom>
                <a:rect b="b" l="l" r="r" t="t"/>
                <a:pathLst>
                  <a:path extrusionOk="0" h="48494" w="29812">
                    <a:moveTo>
                      <a:pt x="3142" y="0"/>
                    </a:moveTo>
                    <a:cubicBezTo>
                      <a:pt x="3142" y="0"/>
                      <a:pt x="0" y="6517"/>
                      <a:pt x="0" y="17646"/>
                    </a:cubicBezTo>
                    <a:lnTo>
                      <a:pt x="0" y="47157"/>
                    </a:lnTo>
                    <a:cubicBezTo>
                      <a:pt x="0" y="48093"/>
                      <a:pt x="568" y="48494"/>
                      <a:pt x="1972" y="48494"/>
                    </a:cubicBezTo>
                    <a:lnTo>
                      <a:pt x="8890" y="48494"/>
                    </a:lnTo>
                    <a:lnTo>
                      <a:pt x="8890" y="41776"/>
                    </a:lnTo>
                    <a:cubicBezTo>
                      <a:pt x="8890" y="41409"/>
                      <a:pt x="9224" y="40673"/>
                      <a:pt x="10361" y="40673"/>
                    </a:cubicBezTo>
                    <a:lnTo>
                      <a:pt x="29812" y="40673"/>
                    </a:lnTo>
                    <a:cubicBezTo>
                      <a:pt x="29477" y="34825"/>
                      <a:pt x="28542" y="25901"/>
                      <a:pt x="26035" y="19217"/>
                    </a:cubicBezTo>
                    <a:cubicBezTo>
                      <a:pt x="22459" y="9659"/>
                      <a:pt x="19418" y="6784"/>
                      <a:pt x="18382" y="6116"/>
                    </a:cubicBezTo>
                    <a:cubicBezTo>
                      <a:pt x="17379" y="5414"/>
                      <a:pt x="3142" y="0"/>
                      <a:pt x="31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6" name="Google Shape;1896;p56"/>
              <p:cNvSpPr/>
              <p:nvPr/>
            </p:nvSpPr>
            <p:spPr>
              <a:xfrm>
                <a:off x="6215475" y="2315300"/>
                <a:ext cx="183000" cy="338750"/>
              </a:xfrm>
              <a:custGeom>
                <a:rect b="b" l="l" r="r" t="t"/>
                <a:pathLst>
                  <a:path extrusionOk="0" h="13550" w="7320">
                    <a:moveTo>
                      <a:pt x="4743" y="0"/>
                    </a:moveTo>
                    <a:cubicBezTo>
                      <a:pt x="4619" y="0"/>
                      <a:pt x="4494" y="38"/>
                      <a:pt x="4378" y="115"/>
                    </a:cubicBezTo>
                    <a:cubicBezTo>
                      <a:pt x="2139" y="1284"/>
                      <a:pt x="268" y="4693"/>
                      <a:pt x="67" y="8236"/>
                    </a:cubicBezTo>
                    <a:cubicBezTo>
                      <a:pt x="0" y="10007"/>
                      <a:pt x="167" y="11812"/>
                      <a:pt x="568" y="13550"/>
                    </a:cubicBezTo>
                    <a:cubicBezTo>
                      <a:pt x="2574" y="8771"/>
                      <a:pt x="7319" y="4961"/>
                      <a:pt x="7319" y="4961"/>
                    </a:cubicBezTo>
                    <a:cubicBezTo>
                      <a:pt x="7319" y="4961"/>
                      <a:pt x="5448" y="516"/>
                      <a:pt x="5281" y="282"/>
                    </a:cubicBezTo>
                    <a:cubicBezTo>
                      <a:pt x="5137" y="97"/>
                      <a:pt x="4942" y="0"/>
                      <a:pt x="47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7" name="Google Shape;1897;p56"/>
              <p:cNvSpPr/>
              <p:nvPr/>
            </p:nvSpPr>
            <p:spPr>
              <a:xfrm>
                <a:off x="6439400" y="3416875"/>
                <a:ext cx="527225" cy="195525"/>
              </a:xfrm>
              <a:custGeom>
                <a:rect b="b" l="l" r="r" t="t"/>
                <a:pathLst>
                  <a:path extrusionOk="0" h="7821" w="21089">
                    <a:moveTo>
                      <a:pt x="1471" y="0"/>
                    </a:moveTo>
                    <a:cubicBezTo>
                      <a:pt x="334" y="0"/>
                      <a:pt x="0" y="736"/>
                      <a:pt x="0" y="1103"/>
                    </a:cubicBezTo>
                    <a:lnTo>
                      <a:pt x="0" y="7821"/>
                    </a:lnTo>
                    <a:lnTo>
                      <a:pt x="19652" y="7821"/>
                    </a:lnTo>
                    <a:cubicBezTo>
                      <a:pt x="20621" y="7821"/>
                      <a:pt x="21022" y="7152"/>
                      <a:pt x="21089" y="6050"/>
                    </a:cubicBezTo>
                    <a:cubicBezTo>
                      <a:pt x="21089" y="5648"/>
                      <a:pt x="21089" y="3309"/>
                      <a:pt x="209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8" name="Google Shape;1898;p56"/>
              <p:cNvSpPr/>
              <p:nvPr/>
            </p:nvSpPr>
            <p:spPr>
              <a:xfrm>
                <a:off x="6490350" y="3416875"/>
                <a:ext cx="425325" cy="195525"/>
              </a:xfrm>
              <a:custGeom>
                <a:rect b="b" l="l" r="r" t="t"/>
                <a:pathLst>
                  <a:path extrusionOk="0" h="7821" w="17013">
                    <a:moveTo>
                      <a:pt x="1" y="0"/>
                    </a:moveTo>
                    <a:lnTo>
                      <a:pt x="1" y="7821"/>
                    </a:lnTo>
                    <a:lnTo>
                      <a:pt x="402" y="7821"/>
                    </a:lnTo>
                    <a:lnTo>
                      <a:pt x="402" y="0"/>
                    </a:lnTo>
                    <a:close/>
                    <a:moveTo>
                      <a:pt x="2775" y="0"/>
                    </a:moveTo>
                    <a:lnTo>
                      <a:pt x="2775" y="7821"/>
                    </a:lnTo>
                    <a:lnTo>
                      <a:pt x="3176" y="7821"/>
                    </a:lnTo>
                    <a:lnTo>
                      <a:pt x="3176" y="0"/>
                    </a:lnTo>
                    <a:close/>
                    <a:moveTo>
                      <a:pt x="5515" y="0"/>
                    </a:moveTo>
                    <a:lnTo>
                      <a:pt x="5515" y="7821"/>
                    </a:lnTo>
                    <a:lnTo>
                      <a:pt x="5950" y="7821"/>
                    </a:lnTo>
                    <a:lnTo>
                      <a:pt x="5950" y="0"/>
                    </a:lnTo>
                    <a:close/>
                    <a:moveTo>
                      <a:pt x="8289" y="0"/>
                    </a:moveTo>
                    <a:lnTo>
                      <a:pt x="8289" y="7821"/>
                    </a:lnTo>
                    <a:lnTo>
                      <a:pt x="8724" y="7821"/>
                    </a:lnTo>
                    <a:lnTo>
                      <a:pt x="8724" y="0"/>
                    </a:lnTo>
                    <a:close/>
                    <a:moveTo>
                      <a:pt x="11063" y="0"/>
                    </a:moveTo>
                    <a:lnTo>
                      <a:pt x="11063" y="7821"/>
                    </a:lnTo>
                    <a:lnTo>
                      <a:pt x="11498" y="7821"/>
                    </a:lnTo>
                    <a:lnTo>
                      <a:pt x="11498" y="0"/>
                    </a:lnTo>
                    <a:close/>
                    <a:moveTo>
                      <a:pt x="13837" y="0"/>
                    </a:moveTo>
                    <a:lnTo>
                      <a:pt x="13837" y="7821"/>
                    </a:lnTo>
                    <a:lnTo>
                      <a:pt x="14238" y="7821"/>
                    </a:lnTo>
                    <a:lnTo>
                      <a:pt x="14238" y="0"/>
                    </a:lnTo>
                    <a:close/>
                    <a:moveTo>
                      <a:pt x="16611" y="0"/>
                    </a:moveTo>
                    <a:lnTo>
                      <a:pt x="16611" y="7821"/>
                    </a:lnTo>
                    <a:lnTo>
                      <a:pt x="17012" y="7821"/>
                    </a:lnTo>
                    <a:lnTo>
                      <a:pt x="170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9" name="Google Shape;1899;p56"/>
              <p:cNvSpPr/>
              <p:nvPr/>
            </p:nvSpPr>
            <p:spPr>
              <a:xfrm>
                <a:off x="5612225" y="3416875"/>
                <a:ext cx="228125" cy="195575"/>
              </a:xfrm>
              <a:custGeom>
                <a:rect b="b" l="l" r="r" t="t"/>
                <a:pathLst>
                  <a:path extrusionOk="0" h="7823" w="9125">
                    <a:moveTo>
                      <a:pt x="201" y="0"/>
                    </a:moveTo>
                    <a:cubicBezTo>
                      <a:pt x="0" y="3877"/>
                      <a:pt x="34" y="6350"/>
                      <a:pt x="34" y="6584"/>
                    </a:cubicBezTo>
                    <a:cubicBezTo>
                      <a:pt x="34" y="7266"/>
                      <a:pt x="570" y="7822"/>
                      <a:pt x="1276" y="7822"/>
                    </a:cubicBezTo>
                    <a:cubicBezTo>
                      <a:pt x="1296" y="7822"/>
                      <a:pt x="1316" y="7822"/>
                      <a:pt x="1337" y="7821"/>
                    </a:cubicBezTo>
                    <a:lnTo>
                      <a:pt x="9124" y="7821"/>
                    </a:lnTo>
                    <a:lnTo>
                      <a:pt x="9124" y="1103"/>
                    </a:lnTo>
                    <a:cubicBezTo>
                      <a:pt x="9091" y="736"/>
                      <a:pt x="8757" y="0"/>
                      <a:pt x="7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0" name="Google Shape;1900;p56"/>
              <p:cNvSpPr/>
              <p:nvPr/>
            </p:nvSpPr>
            <p:spPr>
              <a:xfrm>
                <a:off x="5648150" y="3416875"/>
                <a:ext cx="148750" cy="195525"/>
              </a:xfrm>
              <a:custGeom>
                <a:rect b="b" l="l" r="r" t="t"/>
                <a:pathLst>
                  <a:path extrusionOk="0" h="7821" w="5950">
                    <a:moveTo>
                      <a:pt x="0" y="0"/>
                    </a:moveTo>
                    <a:lnTo>
                      <a:pt x="0" y="7821"/>
                    </a:lnTo>
                    <a:lnTo>
                      <a:pt x="435" y="7821"/>
                    </a:lnTo>
                    <a:lnTo>
                      <a:pt x="435" y="0"/>
                    </a:lnTo>
                    <a:close/>
                    <a:moveTo>
                      <a:pt x="2741" y="0"/>
                    </a:moveTo>
                    <a:lnTo>
                      <a:pt x="2741" y="7821"/>
                    </a:lnTo>
                    <a:lnTo>
                      <a:pt x="3175" y="7821"/>
                    </a:lnTo>
                    <a:lnTo>
                      <a:pt x="3175" y="0"/>
                    </a:lnTo>
                    <a:close/>
                    <a:moveTo>
                      <a:pt x="5548" y="0"/>
                    </a:moveTo>
                    <a:lnTo>
                      <a:pt x="5548" y="7821"/>
                    </a:lnTo>
                    <a:lnTo>
                      <a:pt x="5949" y="7821"/>
                    </a:lnTo>
                    <a:lnTo>
                      <a:pt x="594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1" name="Google Shape;1901;p56"/>
              <p:cNvSpPr/>
              <p:nvPr/>
            </p:nvSpPr>
            <p:spPr>
              <a:xfrm>
                <a:off x="5918850" y="2652375"/>
                <a:ext cx="65200" cy="922425"/>
              </a:xfrm>
              <a:custGeom>
                <a:rect b="b" l="l" r="r" t="t"/>
                <a:pathLst>
                  <a:path extrusionOk="0" h="36897" w="2608">
                    <a:moveTo>
                      <a:pt x="268" y="0"/>
                    </a:moveTo>
                    <a:lnTo>
                      <a:pt x="1" y="36897"/>
                    </a:lnTo>
                    <a:cubicBezTo>
                      <a:pt x="1003" y="36797"/>
                      <a:pt x="1438" y="36396"/>
                      <a:pt x="1438" y="35593"/>
                    </a:cubicBezTo>
                    <a:cubicBezTo>
                      <a:pt x="1438" y="34624"/>
                      <a:pt x="1438" y="19384"/>
                      <a:pt x="2073" y="7553"/>
                    </a:cubicBezTo>
                    <a:cubicBezTo>
                      <a:pt x="2240" y="4612"/>
                      <a:pt x="2407" y="2674"/>
                      <a:pt x="26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2" name="Google Shape;1902;p56"/>
              <p:cNvSpPr/>
              <p:nvPr/>
            </p:nvSpPr>
            <p:spPr>
              <a:xfrm>
                <a:off x="5616400" y="2449325"/>
                <a:ext cx="387700" cy="1163075"/>
              </a:xfrm>
              <a:custGeom>
                <a:rect b="b" l="l" r="r" t="t"/>
                <a:pathLst>
                  <a:path extrusionOk="0" h="46523" w="15508">
                    <a:moveTo>
                      <a:pt x="15508" y="1"/>
                    </a:moveTo>
                    <a:cubicBezTo>
                      <a:pt x="15507" y="1"/>
                      <a:pt x="7286" y="4914"/>
                      <a:pt x="6718" y="5315"/>
                    </a:cubicBezTo>
                    <a:cubicBezTo>
                      <a:pt x="6083" y="5682"/>
                      <a:pt x="5648" y="6251"/>
                      <a:pt x="5481" y="6952"/>
                    </a:cubicBezTo>
                    <a:cubicBezTo>
                      <a:pt x="1504" y="18349"/>
                      <a:pt x="335" y="31183"/>
                      <a:pt x="0" y="38702"/>
                    </a:cubicBezTo>
                    <a:lnTo>
                      <a:pt x="7453" y="38702"/>
                    </a:lnTo>
                    <a:cubicBezTo>
                      <a:pt x="8590" y="38702"/>
                      <a:pt x="8924" y="39438"/>
                      <a:pt x="8924" y="39805"/>
                    </a:cubicBezTo>
                    <a:lnTo>
                      <a:pt x="8924" y="46523"/>
                    </a:lnTo>
                    <a:lnTo>
                      <a:pt x="11965" y="46523"/>
                    </a:lnTo>
                    <a:cubicBezTo>
                      <a:pt x="13001" y="46523"/>
                      <a:pt x="13101" y="45286"/>
                      <a:pt x="13101" y="44117"/>
                    </a:cubicBezTo>
                    <a:cubicBezTo>
                      <a:pt x="13101" y="12401"/>
                      <a:pt x="15508" y="1"/>
                      <a:pt x="15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3" name="Google Shape;1903;p56"/>
              <p:cNvSpPr/>
              <p:nvPr/>
            </p:nvSpPr>
            <p:spPr>
              <a:xfrm>
                <a:off x="5888775" y="2343425"/>
                <a:ext cx="150425" cy="303125"/>
              </a:xfrm>
              <a:custGeom>
                <a:rect b="b" l="l" r="r" t="t"/>
                <a:pathLst>
                  <a:path extrusionOk="0" h="12125" w="6017">
                    <a:moveTo>
                      <a:pt x="3929" y="0"/>
                    </a:moveTo>
                    <a:cubicBezTo>
                      <a:pt x="3801" y="0"/>
                      <a:pt x="3653" y="58"/>
                      <a:pt x="3476" y="193"/>
                    </a:cubicBezTo>
                    <a:cubicBezTo>
                      <a:pt x="2908" y="661"/>
                      <a:pt x="1" y="6276"/>
                      <a:pt x="3610" y="12124"/>
                    </a:cubicBezTo>
                    <a:cubicBezTo>
                      <a:pt x="3610" y="12124"/>
                      <a:pt x="4145" y="6075"/>
                      <a:pt x="6016" y="3568"/>
                    </a:cubicBezTo>
                    <a:cubicBezTo>
                      <a:pt x="6016" y="3568"/>
                      <a:pt x="4913" y="1095"/>
                      <a:pt x="4613" y="627"/>
                    </a:cubicBezTo>
                    <a:cubicBezTo>
                      <a:pt x="4406" y="282"/>
                      <a:pt x="4214" y="0"/>
                      <a:pt x="39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4" name="Google Shape;1904;p56"/>
              <p:cNvSpPr/>
              <p:nvPr/>
            </p:nvSpPr>
            <p:spPr>
              <a:xfrm>
                <a:off x="5519475" y="1363450"/>
                <a:ext cx="1214875" cy="1131875"/>
              </a:xfrm>
              <a:custGeom>
                <a:rect b="b" l="l" r="r" t="t"/>
                <a:pathLst>
                  <a:path extrusionOk="0" h="45275" w="48595">
                    <a:moveTo>
                      <a:pt x="23627" y="0"/>
                    </a:moveTo>
                    <a:cubicBezTo>
                      <a:pt x="22320" y="0"/>
                      <a:pt x="21032" y="126"/>
                      <a:pt x="19786" y="390"/>
                    </a:cubicBezTo>
                    <a:cubicBezTo>
                      <a:pt x="9626" y="2529"/>
                      <a:pt x="5181" y="9948"/>
                      <a:pt x="5181" y="9948"/>
                    </a:cubicBezTo>
                    <a:cubicBezTo>
                      <a:pt x="2139" y="14460"/>
                      <a:pt x="0" y="19941"/>
                      <a:pt x="3443" y="29065"/>
                    </a:cubicBezTo>
                    <a:cubicBezTo>
                      <a:pt x="2942" y="30168"/>
                      <a:pt x="2106" y="33109"/>
                      <a:pt x="2307" y="33777"/>
                    </a:cubicBezTo>
                    <a:cubicBezTo>
                      <a:pt x="2507" y="34446"/>
                      <a:pt x="5582" y="45274"/>
                      <a:pt x="21457" y="45274"/>
                    </a:cubicBezTo>
                    <a:cubicBezTo>
                      <a:pt x="37298" y="45274"/>
                      <a:pt x="41910" y="32006"/>
                      <a:pt x="41910" y="32006"/>
                    </a:cubicBezTo>
                    <a:cubicBezTo>
                      <a:pt x="41910" y="32006"/>
                      <a:pt x="48595" y="26759"/>
                      <a:pt x="45520" y="15195"/>
                    </a:cubicBezTo>
                    <a:cubicBezTo>
                      <a:pt x="43175" y="6403"/>
                      <a:pt x="32940" y="0"/>
                      <a:pt x="23627" y="0"/>
                    </a:cubicBezTo>
                    <a:close/>
                  </a:path>
                </a:pathLst>
              </a:custGeom>
              <a:solidFill>
                <a:srgbClr val="A461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5" name="Google Shape;1905;p56"/>
              <p:cNvSpPr/>
              <p:nvPr/>
            </p:nvSpPr>
            <p:spPr>
              <a:xfrm>
                <a:off x="6352500" y="1641375"/>
                <a:ext cx="392725" cy="372675"/>
              </a:xfrm>
              <a:custGeom>
                <a:rect b="b" l="l" r="r" t="t"/>
                <a:pathLst>
                  <a:path extrusionOk="0" h="14907" w="15709">
                    <a:moveTo>
                      <a:pt x="0" y="1"/>
                    </a:moveTo>
                    <a:lnTo>
                      <a:pt x="0" y="3076"/>
                    </a:lnTo>
                    <a:lnTo>
                      <a:pt x="6350" y="3610"/>
                    </a:lnTo>
                    <a:cubicBezTo>
                      <a:pt x="6484" y="3610"/>
                      <a:pt x="6551" y="3711"/>
                      <a:pt x="6551" y="3811"/>
                    </a:cubicBezTo>
                    <a:cubicBezTo>
                      <a:pt x="6551" y="3911"/>
                      <a:pt x="6484" y="4011"/>
                      <a:pt x="6350" y="4011"/>
                    </a:cubicBezTo>
                    <a:lnTo>
                      <a:pt x="0" y="4513"/>
                    </a:lnTo>
                    <a:lnTo>
                      <a:pt x="0" y="5248"/>
                    </a:lnTo>
                    <a:lnTo>
                      <a:pt x="4378" y="5615"/>
                    </a:lnTo>
                    <a:cubicBezTo>
                      <a:pt x="4646" y="5615"/>
                      <a:pt x="4646" y="6050"/>
                      <a:pt x="4378" y="6050"/>
                    </a:cubicBezTo>
                    <a:lnTo>
                      <a:pt x="0" y="6384"/>
                    </a:lnTo>
                    <a:lnTo>
                      <a:pt x="0" y="7253"/>
                    </a:lnTo>
                    <a:cubicBezTo>
                      <a:pt x="34" y="7788"/>
                      <a:pt x="468" y="8189"/>
                      <a:pt x="1003" y="8222"/>
                    </a:cubicBezTo>
                    <a:cubicBezTo>
                      <a:pt x="1772" y="8323"/>
                      <a:pt x="2540" y="8490"/>
                      <a:pt x="3309" y="8690"/>
                    </a:cubicBezTo>
                    <a:cubicBezTo>
                      <a:pt x="3777" y="8757"/>
                      <a:pt x="4144" y="9158"/>
                      <a:pt x="4144" y="9659"/>
                    </a:cubicBezTo>
                    <a:lnTo>
                      <a:pt x="4144" y="14205"/>
                    </a:lnTo>
                    <a:cubicBezTo>
                      <a:pt x="4144" y="14673"/>
                      <a:pt x="4245" y="14907"/>
                      <a:pt x="4746" y="14907"/>
                    </a:cubicBezTo>
                    <a:lnTo>
                      <a:pt x="6618" y="14907"/>
                    </a:lnTo>
                    <a:cubicBezTo>
                      <a:pt x="7019" y="14873"/>
                      <a:pt x="7319" y="14539"/>
                      <a:pt x="7319" y="14138"/>
                    </a:cubicBezTo>
                    <a:lnTo>
                      <a:pt x="7319" y="11965"/>
                    </a:lnTo>
                    <a:cubicBezTo>
                      <a:pt x="7319" y="11819"/>
                      <a:pt x="9944" y="9048"/>
                      <a:pt x="13951" y="9048"/>
                    </a:cubicBezTo>
                    <a:cubicBezTo>
                      <a:pt x="14511" y="9048"/>
                      <a:pt x="15098" y="9102"/>
                      <a:pt x="15708" y="9225"/>
                    </a:cubicBezTo>
                    <a:lnTo>
                      <a:pt x="15708" y="3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6" name="Google Shape;1906;p56"/>
              <p:cNvSpPr/>
              <p:nvPr/>
            </p:nvSpPr>
            <p:spPr>
              <a:xfrm>
                <a:off x="6536300" y="1837950"/>
                <a:ext cx="281700" cy="325650"/>
              </a:xfrm>
              <a:custGeom>
                <a:rect b="b" l="l" r="r" t="t"/>
                <a:pathLst>
                  <a:path extrusionOk="0" h="13026" w="11268">
                    <a:moveTo>
                      <a:pt x="5248" y="1"/>
                    </a:moveTo>
                    <a:cubicBezTo>
                      <a:pt x="2829" y="1"/>
                      <a:pt x="564" y="1998"/>
                      <a:pt x="1" y="4102"/>
                    </a:cubicBezTo>
                    <a:lnTo>
                      <a:pt x="435" y="12792"/>
                    </a:lnTo>
                    <a:cubicBezTo>
                      <a:pt x="1054" y="12951"/>
                      <a:pt x="1645" y="13025"/>
                      <a:pt x="2207" y="13025"/>
                    </a:cubicBezTo>
                    <a:cubicBezTo>
                      <a:pt x="8604" y="13025"/>
                      <a:pt x="11268" y="3444"/>
                      <a:pt x="7888" y="894"/>
                    </a:cubicBezTo>
                    <a:cubicBezTo>
                      <a:pt x="7038" y="268"/>
                      <a:pt x="6133" y="1"/>
                      <a:pt x="5248" y="1"/>
                    </a:cubicBezTo>
                    <a:close/>
                  </a:path>
                </a:pathLst>
              </a:custGeom>
              <a:solidFill>
                <a:srgbClr val="A461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7" name="Google Shape;1907;p56"/>
              <p:cNvSpPr/>
              <p:nvPr/>
            </p:nvSpPr>
            <p:spPr>
              <a:xfrm>
                <a:off x="6571250" y="1923800"/>
                <a:ext cx="135050" cy="133225"/>
              </a:xfrm>
              <a:custGeom>
                <a:rect b="b" l="l" r="r" t="t"/>
                <a:pathLst>
                  <a:path extrusionOk="0" h="5329" w="5402">
                    <a:moveTo>
                      <a:pt x="4218" y="0"/>
                    </a:moveTo>
                    <a:cubicBezTo>
                      <a:pt x="3917" y="0"/>
                      <a:pt x="3616" y="33"/>
                      <a:pt x="3315" y="100"/>
                    </a:cubicBezTo>
                    <a:cubicBezTo>
                      <a:pt x="2714" y="234"/>
                      <a:pt x="2146" y="568"/>
                      <a:pt x="1678" y="1003"/>
                    </a:cubicBezTo>
                    <a:cubicBezTo>
                      <a:pt x="1243" y="1437"/>
                      <a:pt x="909" y="1938"/>
                      <a:pt x="642" y="2507"/>
                    </a:cubicBezTo>
                    <a:cubicBezTo>
                      <a:pt x="374" y="3041"/>
                      <a:pt x="174" y="3610"/>
                      <a:pt x="40" y="4178"/>
                    </a:cubicBezTo>
                    <a:lnTo>
                      <a:pt x="40" y="4278"/>
                    </a:lnTo>
                    <a:cubicBezTo>
                      <a:pt x="0" y="4658"/>
                      <a:pt x="295" y="4894"/>
                      <a:pt x="595" y="4894"/>
                    </a:cubicBezTo>
                    <a:cubicBezTo>
                      <a:pt x="797" y="4894"/>
                      <a:pt x="1002" y="4787"/>
                      <a:pt x="1109" y="4545"/>
                    </a:cubicBezTo>
                    <a:cubicBezTo>
                      <a:pt x="1210" y="4245"/>
                      <a:pt x="1444" y="3977"/>
                      <a:pt x="1744" y="3810"/>
                    </a:cubicBezTo>
                    <a:cubicBezTo>
                      <a:pt x="1996" y="3642"/>
                      <a:pt x="2295" y="3568"/>
                      <a:pt x="2602" y="3568"/>
                    </a:cubicBezTo>
                    <a:cubicBezTo>
                      <a:pt x="2661" y="3568"/>
                      <a:pt x="2721" y="3571"/>
                      <a:pt x="2781" y="3576"/>
                    </a:cubicBezTo>
                    <a:cubicBezTo>
                      <a:pt x="3115" y="3610"/>
                      <a:pt x="3482" y="3777"/>
                      <a:pt x="3716" y="4044"/>
                    </a:cubicBezTo>
                    <a:cubicBezTo>
                      <a:pt x="3950" y="4345"/>
                      <a:pt x="4084" y="4712"/>
                      <a:pt x="4051" y="5080"/>
                    </a:cubicBezTo>
                    <a:cubicBezTo>
                      <a:pt x="4032" y="5244"/>
                      <a:pt x="4153" y="5328"/>
                      <a:pt x="4272" y="5328"/>
                    </a:cubicBezTo>
                    <a:cubicBezTo>
                      <a:pt x="4371" y="5328"/>
                      <a:pt x="4470" y="5269"/>
                      <a:pt x="4485" y="5147"/>
                    </a:cubicBezTo>
                    <a:cubicBezTo>
                      <a:pt x="4518" y="4880"/>
                      <a:pt x="4518" y="4646"/>
                      <a:pt x="4485" y="4378"/>
                    </a:cubicBezTo>
                    <a:cubicBezTo>
                      <a:pt x="4418" y="4144"/>
                      <a:pt x="4351" y="3877"/>
                      <a:pt x="4184" y="3676"/>
                    </a:cubicBezTo>
                    <a:cubicBezTo>
                      <a:pt x="3883" y="3242"/>
                      <a:pt x="3416" y="2941"/>
                      <a:pt x="2881" y="2841"/>
                    </a:cubicBezTo>
                    <a:cubicBezTo>
                      <a:pt x="2709" y="2801"/>
                      <a:pt x="2528" y="2783"/>
                      <a:pt x="2342" y="2783"/>
                    </a:cubicBezTo>
                    <a:cubicBezTo>
                      <a:pt x="2056" y="2783"/>
                      <a:pt x="1760" y="2827"/>
                      <a:pt x="1477" y="2908"/>
                    </a:cubicBezTo>
                    <a:cubicBezTo>
                      <a:pt x="1678" y="2406"/>
                      <a:pt x="1912" y="1938"/>
                      <a:pt x="2246" y="1537"/>
                    </a:cubicBezTo>
                    <a:cubicBezTo>
                      <a:pt x="2747" y="936"/>
                      <a:pt x="3482" y="568"/>
                      <a:pt x="4251" y="501"/>
                    </a:cubicBezTo>
                    <a:lnTo>
                      <a:pt x="4619" y="501"/>
                    </a:lnTo>
                    <a:cubicBezTo>
                      <a:pt x="4786" y="535"/>
                      <a:pt x="4919" y="535"/>
                      <a:pt x="5053" y="568"/>
                    </a:cubicBezTo>
                    <a:cubicBezTo>
                      <a:pt x="5072" y="573"/>
                      <a:pt x="5090" y="575"/>
                      <a:pt x="5108" y="575"/>
                    </a:cubicBezTo>
                    <a:cubicBezTo>
                      <a:pt x="5333" y="575"/>
                      <a:pt x="5402" y="196"/>
                      <a:pt x="5153" y="134"/>
                    </a:cubicBezTo>
                    <a:lnTo>
                      <a:pt x="5087" y="134"/>
                    </a:lnTo>
                    <a:cubicBezTo>
                      <a:pt x="4953" y="100"/>
                      <a:pt x="4819" y="67"/>
                      <a:pt x="4686" y="33"/>
                    </a:cubicBezTo>
                    <a:cubicBezTo>
                      <a:pt x="4518" y="33"/>
                      <a:pt x="4385" y="0"/>
                      <a:pt x="4218" y="0"/>
                    </a:cubicBezTo>
                    <a:close/>
                  </a:path>
                </a:pathLst>
              </a:custGeom>
              <a:solidFill>
                <a:srgbClr val="8946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8" name="Google Shape;1908;p56"/>
              <p:cNvSpPr/>
              <p:nvPr/>
            </p:nvSpPr>
            <p:spPr>
              <a:xfrm>
                <a:off x="6103500" y="1878675"/>
                <a:ext cx="103625" cy="178825"/>
              </a:xfrm>
              <a:custGeom>
                <a:rect b="b" l="l" r="r" t="t"/>
                <a:pathLst>
                  <a:path extrusionOk="0" h="7153" w="4145">
                    <a:moveTo>
                      <a:pt x="2073" y="0"/>
                    </a:moveTo>
                    <a:cubicBezTo>
                      <a:pt x="970" y="0"/>
                      <a:pt x="101" y="1404"/>
                      <a:pt x="1" y="3242"/>
                    </a:cubicBezTo>
                    <a:cubicBezTo>
                      <a:pt x="402" y="3309"/>
                      <a:pt x="769" y="3443"/>
                      <a:pt x="1104" y="3643"/>
                    </a:cubicBezTo>
                    <a:cubicBezTo>
                      <a:pt x="769" y="3944"/>
                      <a:pt x="435" y="4211"/>
                      <a:pt x="68" y="4445"/>
                    </a:cubicBezTo>
                    <a:cubicBezTo>
                      <a:pt x="268" y="6016"/>
                      <a:pt x="1104" y="7152"/>
                      <a:pt x="2073" y="7152"/>
                    </a:cubicBezTo>
                    <a:cubicBezTo>
                      <a:pt x="3209" y="7152"/>
                      <a:pt x="4145" y="5548"/>
                      <a:pt x="4145" y="3576"/>
                    </a:cubicBezTo>
                    <a:cubicBezTo>
                      <a:pt x="4145" y="1638"/>
                      <a:pt x="3209" y="0"/>
                      <a:pt x="20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9" name="Google Shape;1909;p56"/>
              <p:cNvSpPr/>
              <p:nvPr/>
            </p:nvSpPr>
            <p:spPr>
              <a:xfrm>
                <a:off x="6103500" y="2042050"/>
                <a:ext cx="101975" cy="25475"/>
              </a:xfrm>
              <a:custGeom>
                <a:rect b="b" l="l" r="r" t="t"/>
                <a:pathLst>
                  <a:path extrusionOk="0" h="1019" w="4079">
                    <a:moveTo>
                      <a:pt x="1939" y="1"/>
                    </a:moveTo>
                    <a:cubicBezTo>
                      <a:pt x="1850" y="1"/>
                      <a:pt x="1761" y="16"/>
                      <a:pt x="1672" y="16"/>
                    </a:cubicBezTo>
                    <a:cubicBezTo>
                      <a:pt x="1538" y="16"/>
                      <a:pt x="1438" y="49"/>
                      <a:pt x="1304" y="83"/>
                    </a:cubicBezTo>
                    <a:cubicBezTo>
                      <a:pt x="1171" y="83"/>
                      <a:pt x="1070" y="116"/>
                      <a:pt x="970" y="183"/>
                    </a:cubicBezTo>
                    <a:cubicBezTo>
                      <a:pt x="870" y="216"/>
                      <a:pt x="769" y="250"/>
                      <a:pt x="669" y="317"/>
                    </a:cubicBezTo>
                    <a:cubicBezTo>
                      <a:pt x="502" y="383"/>
                      <a:pt x="368" y="450"/>
                      <a:pt x="235" y="584"/>
                    </a:cubicBezTo>
                    <a:cubicBezTo>
                      <a:pt x="201" y="617"/>
                      <a:pt x="168" y="651"/>
                      <a:pt x="134" y="684"/>
                    </a:cubicBezTo>
                    <a:lnTo>
                      <a:pt x="101" y="718"/>
                    </a:lnTo>
                    <a:cubicBezTo>
                      <a:pt x="1" y="818"/>
                      <a:pt x="101" y="1018"/>
                      <a:pt x="268" y="1018"/>
                    </a:cubicBezTo>
                    <a:lnTo>
                      <a:pt x="435" y="985"/>
                    </a:lnTo>
                    <a:cubicBezTo>
                      <a:pt x="569" y="952"/>
                      <a:pt x="703" y="952"/>
                      <a:pt x="836" y="918"/>
                    </a:cubicBezTo>
                    <a:lnTo>
                      <a:pt x="1137" y="918"/>
                    </a:lnTo>
                    <a:cubicBezTo>
                      <a:pt x="1204" y="885"/>
                      <a:pt x="1304" y="885"/>
                      <a:pt x="1438" y="885"/>
                    </a:cubicBezTo>
                    <a:cubicBezTo>
                      <a:pt x="1538" y="885"/>
                      <a:pt x="1638" y="851"/>
                      <a:pt x="1739" y="851"/>
                    </a:cubicBezTo>
                    <a:lnTo>
                      <a:pt x="2073" y="851"/>
                    </a:lnTo>
                    <a:cubicBezTo>
                      <a:pt x="2123" y="835"/>
                      <a:pt x="2173" y="826"/>
                      <a:pt x="2227" y="826"/>
                    </a:cubicBezTo>
                    <a:cubicBezTo>
                      <a:pt x="2282" y="826"/>
                      <a:pt x="2340" y="835"/>
                      <a:pt x="2407" y="851"/>
                    </a:cubicBezTo>
                    <a:lnTo>
                      <a:pt x="2708" y="851"/>
                    </a:lnTo>
                    <a:cubicBezTo>
                      <a:pt x="2758" y="868"/>
                      <a:pt x="2808" y="868"/>
                      <a:pt x="2858" y="868"/>
                    </a:cubicBezTo>
                    <a:cubicBezTo>
                      <a:pt x="2908" y="868"/>
                      <a:pt x="2959" y="868"/>
                      <a:pt x="3009" y="885"/>
                    </a:cubicBezTo>
                    <a:cubicBezTo>
                      <a:pt x="3109" y="918"/>
                      <a:pt x="3209" y="918"/>
                      <a:pt x="3276" y="918"/>
                    </a:cubicBezTo>
                    <a:cubicBezTo>
                      <a:pt x="3477" y="952"/>
                      <a:pt x="3677" y="985"/>
                      <a:pt x="3878" y="985"/>
                    </a:cubicBezTo>
                    <a:lnTo>
                      <a:pt x="3911" y="985"/>
                    </a:lnTo>
                    <a:cubicBezTo>
                      <a:pt x="3944" y="985"/>
                      <a:pt x="3978" y="985"/>
                      <a:pt x="4011" y="952"/>
                    </a:cubicBezTo>
                    <a:cubicBezTo>
                      <a:pt x="4078" y="885"/>
                      <a:pt x="4078" y="785"/>
                      <a:pt x="4011" y="718"/>
                    </a:cubicBezTo>
                    <a:cubicBezTo>
                      <a:pt x="3844" y="584"/>
                      <a:pt x="3677" y="450"/>
                      <a:pt x="3477" y="350"/>
                    </a:cubicBezTo>
                    <a:cubicBezTo>
                      <a:pt x="3276" y="250"/>
                      <a:pt x="3076" y="150"/>
                      <a:pt x="2842" y="83"/>
                    </a:cubicBezTo>
                    <a:cubicBezTo>
                      <a:pt x="2608" y="49"/>
                      <a:pt x="2340" y="16"/>
                      <a:pt x="2073" y="16"/>
                    </a:cubicBezTo>
                    <a:cubicBezTo>
                      <a:pt x="2028" y="5"/>
                      <a:pt x="1984" y="1"/>
                      <a:pt x="19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0" name="Google Shape;1910;p56"/>
              <p:cNvSpPr/>
              <p:nvPr/>
            </p:nvSpPr>
            <p:spPr>
              <a:xfrm>
                <a:off x="5665700" y="1878675"/>
                <a:ext cx="102775" cy="178825"/>
              </a:xfrm>
              <a:custGeom>
                <a:rect b="b" l="l" r="r" t="t"/>
                <a:pathLst>
                  <a:path extrusionOk="0" h="7153" w="4111">
                    <a:moveTo>
                      <a:pt x="2072" y="0"/>
                    </a:moveTo>
                    <a:cubicBezTo>
                      <a:pt x="969" y="0"/>
                      <a:pt x="100" y="1404"/>
                      <a:pt x="0" y="3242"/>
                    </a:cubicBezTo>
                    <a:cubicBezTo>
                      <a:pt x="368" y="3309"/>
                      <a:pt x="735" y="3443"/>
                      <a:pt x="1103" y="3643"/>
                    </a:cubicBezTo>
                    <a:cubicBezTo>
                      <a:pt x="769" y="3944"/>
                      <a:pt x="401" y="4211"/>
                      <a:pt x="34" y="4445"/>
                    </a:cubicBezTo>
                    <a:cubicBezTo>
                      <a:pt x="268" y="6016"/>
                      <a:pt x="1070" y="7152"/>
                      <a:pt x="2072" y="7152"/>
                    </a:cubicBezTo>
                    <a:cubicBezTo>
                      <a:pt x="3209" y="7152"/>
                      <a:pt x="4111" y="5548"/>
                      <a:pt x="4111" y="3576"/>
                    </a:cubicBezTo>
                    <a:cubicBezTo>
                      <a:pt x="4111" y="1638"/>
                      <a:pt x="3209" y="0"/>
                      <a:pt x="20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1" name="Google Shape;1911;p56"/>
              <p:cNvSpPr/>
              <p:nvPr/>
            </p:nvSpPr>
            <p:spPr>
              <a:xfrm>
                <a:off x="5668200" y="2042050"/>
                <a:ext cx="100275" cy="25475"/>
              </a:xfrm>
              <a:custGeom>
                <a:rect b="b" l="l" r="r" t="t"/>
                <a:pathLst>
                  <a:path extrusionOk="0" h="1019" w="4011">
                    <a:moveTo>
                      <a:pt x="1872" y="1"/>
                    </a:moveTo>
                    <a:cubicBezTo>
                      <a:pt x="1783" y="1"/>
                      <a:pt x="1694" y="16"/>
                      <a:pt x="1605" y="16"/>
                    </a:cubicBezTo>
                    <a:cubicBezTo>
                      <a:pt x="1471" y="16"/>
                      <a:pt x="1337" y="49"/>
                      <a:pt x="1204" y="83"/>
                    </a:cubicBezTo>
                    <a:cubicBezTo>
                      <a:pt x="1103" y="83"/>
                      <a:pt x="970" y="116"/>
                      <a:pt x="869" y="183"/>
                    </a:cubicBezTo>
                    <a:cubicBezTo>
                      <a:pt x="769" y="216"/>
                      <a:pt x="669" y="250"/>
                      <a:pt x="569" y="317"/>
                    </a:cubicBezTo>
                    <a:cubicBezTo>
                      <a:pt x="435" y="383"/>
                      <a:pt x="301" y="450"/>
                      <a:pt x="168" y="584"/>
                    </a:cubicBezTo>
                    <a:lnTo>
                      <a:pt x="34" y="684"/>
                    </a:lnTo>
                    <a:cubicBezTo>
                      <a:pt x="0" y="718"/>
                      <a:pt x="0" y="785"/>
                      <a:pt x="0" y="851"/>
                    </a:cubicBezTo>
                    <a:cubicBezTo>
                      <a:pt x="0" y="952"/>
                      <a:pt x="101" y="1018"/>
                      <a:pt x="201" y="1018"/>
                    </a:cubicBezTo>
                    <a:lnTo>
                      <a:pt x="368" y="985"/>
                    </a:lnTo>
                    <a:cubicBezTo>
                      <a:pt x="502" y="952"/>
                      <a:pt x="635" y="952"/>
                      <a:pt x="803" y="918"/>
                    </a:cubicBezTo>
                    <a:lnTo>
                      <a:pt x="1070" y="918"/>
                    </a:lnTo>
                    <a:cubicBezTo>
                      <a:pt x="1170" y="885"/>
                      <a:pt x="1270" y="885"/>
                      <a:pt x="1371" y="885"/>
                    </a:cubicBezTo>
                    <a:cubicBezTo>
                      <a:pt x="1471" y="885"/>
                      <a:pt x="1571" y="851"/>
                      <a:pt x="1671" y="851"/>
                    </a:cubicBezTo>
                    <a:lnTo>
                      <a:pt x="2006" y="851"/>
                    </a:lnTo>
                    <a:cubicBezTo>
                      <a:pt x="2056" y="835"/>
                      <a:pt x="2114" y="826"/>
                      <a:pt x="2173" y="826"/>
                    </a:cubicBezTo>
                    <a:cubicBezTo>
                      <a:pt x="2231" y="826"/>
                      <a:pt x="2290" y="835"/>
                      <a:pt x="2340" y="851"/>
                    </a:cubicBezTo>
                    <a:lnTo>
                      <a:pt x="2641" y="851"/>
                    </a:lnTo>
                    <a:cubicBezTo>
                      <a:pt x="2691" y="868"/>
                      <a:pt x="2741" y="868"/>
                      <a:pt x="2791" y="868"/>
                    </a:cubicBezTo>
                    <a:cubicBezTo>
                      <a:pt x="2841" y="868"/>
                      <a:pt x="2891" y="868"/>
                      <a:pt x="2941" y="885"/>
                    </a:cubicBezTo>
                    <a:cubicBezTo>
                      <a:pt x="3042" y="918"/>
                      <a:pt x="3142" y="918"/>
                      <a:pt x="3209" y="918"/>
                    </a:cubicBezTo>
                    <a:cubicBezTo>
                      <a:pt x="3409" y="952"/>
                      <a:pt x="3610" y="985"/>
                      <a:pt x="3810" y="985"/>
                    </a:cubicBezTo>
                    <a:lnTo>
                      <a:pt x="3844" y="985"/>
                    </a:lnTo>
                    <a:cubicBezTo>
                      <a:pt x="3877" y="985"/>
                      <a:pt x="3911" y="985"/>
                      <a:pt x="3944" y="952"/>
                    </a:cubicBezTo>
                    <a:cubicBezTo>
                      <a:pt x="4011" y="885"/>
                      <a:pt x="4011" y="785"/>
                      <a:pt x="3944" y="718"/>
                    </a:cubicBezTo>
                    <a:cubicBezTo>
                      <a:pt x="3777" y="584"/>
                      <a:pt x="3610" y="450"/>
                      <a:pt x="3409" y="350"/>
                    </a:cubicBezTo>
                    <a:cubicBezTo>
                      <a:pt x="3209" y="250"/>
                      <a:pt x="3008" y="150"/>
                      <a:pt x="2774" y="83"/>
                    </a:cubicBezTo>
                    <a:cubicBezTo>
                      <a:pt x="2540" y="49"/>
                      <a:pt x="2273" y="16"/>
                      <a:pt x="2006" y="16"/>
                    </a:cubicBezTo>
                    <a:cubicBezTo>
                      <a:pt x="1961" y="5"/>
                      <a:pt x="1917" y="1"/>
                      <a:pt x="1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2" name="Google Shape;1912;p56"/>
              <p:cNvSpPr/>
              <p:nvPr/>
            </p:nvSpPr>
            <p:spPr>
              <a:xfrm>
                <a:off x="5800200" y="2009850"/>
                <a:ext cx="121175" cy="151875"/>
              </a:xfrm>
              <a:custGeom>
                <a:rect b="b" l="l" r="r" t="t"/>
                <a:pathLst>
                  <a:path extrusionOk="0" h="6075" w="4847">
                    <a:moveTo>
                      <a:pt x="2641" y="0"/>
                    </a:moveTo>
                    <a:cubicBezTo>
                      <a:pt x="2541" y="34"/>
                      <a:pt x="2474" y="134"/>
                      <a:pt x="2508" y="234"/>
                    </a:cubicBezTo>
                    <a:cubicBezTo>
                      <a:pt x="2508" y="234"/>
                      <a:pt x="2508" y="268"/>
                      <a:pt x="2541" y="335"/>
                    </a:cubicBezTo>
                    <a:cubicBezTo>
                      <a:pt x="2574" y="401"/>
                      <a:pt x="2574" y="502"/>
                      <a:pt x="2574" y="602"/>
                    </a:cubicBezTo>
                    <a:cubicBezTo>
                      <a:pt x="2641" y="869"/>
                      <a:pt x="2675" y="1137"/>
                      <a:pt x="2675" y="1404"/>
                    </a:cubicBezTo>
                    <a:cubicBezTo>
                      <a:pt x="2675" y="1538"/>
                      <a:pt x="2675" y="1671"/>
                      <a:pt x="2675" y="1805"/>
                    </a:cubicBezTo>
                    <a:lnTo>
                      <a:pt x="2675" y="2039"/>
                    </a:lnTo>
                    <a:cubicBezTo>
                      <a:pt x="2474" y="2006"/>
                      <a:pt x="2274" y="1972"/>
                      <a:pt x="2106" y="1972"/>
                    </a:cubicBezTo>
                    <a:cubicBezTo>
                      <a:pt x="1739" y="1972"/>
                      <a:pt x="1405" y="2006"/>
                      <a:pt x="1104" y="2139"/>
                    </a:cubicBezTo>
                    <a:cubicBezTo>
                      <a:pt x="736" y="2273"/>
                      <a:pt x="402" y="2540"/>
                      <a:pt x="235" y="2875"/>
                    </a:cubicBezTo>
                    <a:cubicBezTo>
                      <a:pt x="34" y="3242"/>
                      <a:pt x="1" y="3610"/>
                      <a:pt x="68" y="4011"/>
                    </a:cubicBezTo>
                    <a:cubicBezTo>
                      <a:pt x="101" y="4345"/>
                      <a:pt x="268" y="4679"/>
                      <a:pt x="469" y="4947"/>
                    </a:cubicBezTo>
                    <a:cubicBezTo>
                      <a:pt x="669" y="5214"/>
                      <a:pt x="903" y="5415"/>
                      <a:pt x="1137" y="5582"/>
                    </a:cubicBezTo>
                    <a:cubicBezTo>
                      <a:pt x="1371" y="5749"/>
                      <a:pt x="1605" y="5849"/>
                      <a:pt x="1873" y="5949"/>
                    </a:cubicBezTo>
                    <a:cubicBezTo>
                      <a:pt x="2073" y="5983"/>
                      <a:pt x="2307" y="6050"/>
                      <a:pt x="2541" y="6050"/>
                    </a:cubicBezTo>
                    <a:cubicBezTo>
                      <a:pt x="2625" y="6066"/>
                      <a:pt x="2708" y="6075"/>
                      <a:pt x="2792" y="6075"/>
                    </a:cubicBezTo>
                    <a:cubicBezTo>
                      <a:pt x="2875" y="6075"/>
                      <a:pt x="2959" y="6066"/>
                      <a:pt x="3042" y="6050"/>
                    </a:cubicBezTo>
                    <a:cubicBezTo>
                      <a:pt x="3310" y="6016"/>
                      <a:pt x="3443" y="6016"/>
                      <a:pt x="3443" y="6016"/>
                    </a:cubicBezTo>
                    <a:cubicBezTo>
                      <a:pt x="3510" y="5983"/>
                      <a:pt x="3577" y="5916"/>
                      <a:pt x="3577" y="5849"/>
                    </a:cubicBezTo>
                    <a:cubicBezTo>
                      <a:pt x="3610" y="5749"/>
                      <a:pt x="3544" y="5649"/>
                      <a:pt x="3443" y="5649"/>
                    </a:cubicBezTo>
                    <a:lnTo>
                      <a:pt x="3042" y="5615"/>
                    </a:lnTo>
                    <a:cubicBezTo>
                      <a:pt x="2942" y="5582"/>
                      <a:pt x="2775" y="5548"/>
                      <a:pt x="2641" y="5515"/>
                    </a:cubicBezTo>
                    <a:cubicBezTo>
                      <a:pt x="2474" y="5448"/>
                      <a:pt x="2274" y="5381"/>
                      <a:pt x="2140" y="5314"/>
                    </a:cubicBezTo>
                    <a:cubicBezTo>
                      <a:pt x="1939" y="5214"/>
                      <a:pt x="1772" y="5114"/>
                      <a:pt x="1605" y="4980"/>
                    </a:cubicBezTo>
                    <a:cubicBezTo>
                      <a:pt x="1438" y="4846"/>
                      <a:pt x="1271" y="4679"/>
                      <a:pt x="1137" y="4479"/>
                    </a:cubicBezTo>
                    <a:cubicBezTo>
                      <a:pt x="1037" y="4278"/>
                      <a:pt x="937" y="4078"/>
                      <a:pt x="903" y="3877"/>
                    </a:cubicBezTo>
                    <a:cubicBezTo>
                      <a:pt x="870" y="3677"/>
                      <a:pt x="903" y="3476"/>
                      <a:pt x="1004" y="3276"/>
                    </a:cubicBezTo>
                    <a:cubicBezTo>
                      <a:pt x="1070" y="3109"/>
                      <a:pt x="1238" y="2975"/>
                      <a:pt x="1405" y="2908"/>
                    </a:cubicBezTo>
                    <a:cubicBezTo>
                      <a:pt x="1639" y="2808"/>
                      <a:pt x="1839" y="2774"/>
                      <a:pt x="2073" y="2774"/>
                    </a:cubicBezTo>
                    <a:cubicBezTo>
                      <a:pt x="2142" y="2765"/>
                      <a:pt x="2210" y="2761"/>
                      <a:pt x="2279" y="2761"/>
                    </a:cubicBezTo>
                    <a:cubicBezTo>
                      <a:pt x="2444" y="2761"/>
                      <a:pt x="2609" y="2784"/>
                      <a:pt x="2775" y="2808"/>
                    </a:cubicBezTo>
                    <a:cubicBezTo>
                      <a:pt x="3009" y="2841"/>
                      <a:pt x="3209" y="2908"/>
                      <a:pt x="3410" y="2975"/>
                    </a:cubicBezTo>
                    <a:cubicBezTo>
                      <a:pt x="3577" y="3042"/>
                      <a:pt x="3744" y="3142"/>
                      <a:pt x="3911" y="3209"/>
                    </a:cubicBezTo>
                    <a:cubicBezTo>
                      <a:pt x="4078" y="3309"/>
                      <a:pt x="4179" y="3376"/>
                      <a:pt x="4279" y="3443"/>
                    </a:cubicBezTo>
                    <a:lnTo>
                      <a:pt x="4613" y="3710"/>
                    </a:lnTo>
                    <a:cubicBezTo>
                      <a:pt x="4630" y="3727"/>
                      <a:pt x="4655" y="3735"/>
                      <a:pt x="4684" y="3735"/>
                    </a:cubicBezTo>
                    <a:cubicBezTo>
                      <a:pt x="4713" y="3735"/>
                      <a:pt x="4747" y="3727"/>
                      <a:pt x="4780" y="3710"/>
                    </a:cubicBezTo>
                    <a:cubicBezTo>
                      <a:pt x="4814" y="3643"/>
                      <a:pt x="4847" y="3576"/>
                      <a:pt x="4814" y="3543"/>
                    </a:cubicBezTo>
                    <a:lnTo>
                      <a:pt x="4747" y="3443"/>
                    </a:lnTo>
                    <a:cubicBezTo>
                      <a:pt x="4713" y="3376"/>
                      <a:pt x="4646" y="3309"/>
                      <a:pt x="4580" y="3209"/>
                    </a:cubicBezTo>
                    <a:cubicBezTo>
                      <a:pt x="4446" y="3075"/>
                      <a:pt x="4346" y="2941"/>
                      <a:pt x="4212" y="2841"/>
                    </a:cubicBezTo>
                    <a:cubicBezTo>
                      <a:pt x="4045" y="2708"/>
                      <a:pt x="3878" y="2574"/>
                      <a:pt x="3677" y="2474"/>
                    </a:cubicBezTo>
                    <a:cubicBezTo>
                      <a:pt x="3644" y="2440"/>
                      <a:pt x="3610" y="2407"/>
                      <a:pt x="3577" y="2407"/>
                    </a:cubicBezTo>
                    <a:cubicBezTo>
                      <a:pt x="3577" y="2340"/>
                      <a:pt x="3577" y="2273"/>
                      <a:pt x="3544" y="2173"/>
                    </a:cubicBezTo>
                    <a:cubicBezTo>
                      <a:pt x="3510" y="2039"/>
                      <a:pt x="3510" y="1872"/>
                      <a:pt x="3477" y="1738"/>
                    </a:cubicBezTo>
                    <a:cubicBezTo>
                      <a:pt x="3443" y="1605"/>
                      <a:pt x="3410" y="1438"/>
                      <a:pt x="3343" y="1304"/>
                    </a:cubicBezTo>
                    <a:cubicBezTo>
                      <a:pt x="3276" y="1003"/>
                      <a:pt x="3143" y="736"/>
                      <a:pt x="3042" y="435"/>
                    </a:cubicBezTo>
                    <a:cubicBezTo>
                      <a:pt x="2975" y="335"/>
                      <a:pt x="2942" y="268"/>
                      <a:pt x="2909" y="201"/>
                    </a:cubicBezTo>
                    <a:cubicBezTo>
                      <a:pt x="2875" y="134"/>
                      <a:pt x="2842" y="101"/>
                      <a:pt x="2842" y="101"/>
                    </a:cubicBezTo>
                    <a:cubicBezTo>
                      <a:pt x="2808" y="34"/>
                      <a:pt x="2708" y="0"/>
                      <a:pt x="2641" y="0"/>
                    </a:cubicBezTo>
                    <a:close/>
                  </a:path>
                </a:pathLst>
              </a:custGeom>
              <a:solidFill>
                <a:srgbClr val="8946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3" name="Google Shape;1913;p56"/>
              <p:cNvSpPr/>
              <p:nvPr/>
            </p:nvSpPr>
            <p:spPr>
              <a:xfrm>
                <a:off x="6471150" y="2550425"/>
                <a:ext cx="828850" cy="908250"/>
              </a:xfrm>
              <a:custGeom>
                <a:rect b="b" l="l" r="r" t="t"/>
                <a:pathLst>
                  <a:path extrusionOk="0" h="36330" w="33154">
                    <a:moveTo>
                      <a:pt x="7988" y="1"/>
                    </a:moveTo>
                    <a:cubicBezTo>
                      <a:pt x="7987" y="1"/>
                      <a:pt x="0" y="5950"/>
                      <a:pt x="8255" y="16410"/>
                    </a:cubicBezTo>
                    <a:cubicBezTo>
                      <a:pt x="10294" y="19218"/>
                      <a:pt x="21156" y="21791"/>
                      <a:pt x="23696" y="36329"/>
                    </a:cubicBezTo>
                    <a:lnTo>
                      <a:pt x="33154" y="34391"/>
                    </a:lnTo>
                    <a:cubicBezTo>
                      <a:pt x="28408" y="11397"/>
                      <a:pt x="8823" y="469"/>
                      <a:pt x="79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4" name="Google Shape;1914;p56"/>
              <p:cNvSpPr/>
              <p:nvPr/>
            </p:nvSpPr>
            <p:spPr>
              <a:xfrm>
                <a:off x="6991675" y="3444450"/>
                <a:ext cx="391050" cy="406100"/>
              </a:xfrm>
              <a:custGeom>
                <a:rect b="b" l="l" r="r" t="t"/>
                <a:pathLst>
                  <a:path extrusionOk="0" h="16244" w="15642">
                    <a:moveTo>
                      <a:pt x="12634" y="0"/>
                    </a:moveTo>
                    <a:lnTo>
                      <a:pt x="3543" y="2206"/>
                    </a:lnTo>
                    <a:cubicBezTo>
                      <a:pt x="2540" y="3309"/>
                      <a:pt x="1571" y="4445"/>
                      <a:pt x="702" y="5615"/>
                    </a:cubicBezTo>
                    <a:cubicBezTo>
                      <a:pt x="234" y="6350"/>
                      <a:pt x="0" y="7219"/>
                      <a:pt x="67" y="8088"/>
                    </a:cubicBezTo>
                    <a:cubicBezTo>
                      <a:pt x="201" y="8957"/>
                      <a:pt x="368" y="10728"/>
                      <a:pt x="435" y="11129"/>
                    </a:cubicBezTo>
                    <a:cubicBezTo>
                      <a:pt x="535" y="11564"/>
                      <a:pt x="936" y="11965"/>
                      <a:pt x="1972" y="12333"/>
                    </a:cubicBezTo>
                    <a:cubicBezTo>
                      <a:pt x="1939" y="13068"/>
                      <a:pt x="1972" y="13837"/>
                      <a:pt x="2072" y="14572"/>
                    </a:cubicBezTo>
                    <a:cubicBezTo>
                      <a:pt x="2273" y="15340"/>
                      <a:pt x="3510" y="16243"/>
                      <a:pt x="4612" y="16243"/>
                    </a:cubicBezTo>
                    <a:cubicBezTo>
                      <a:pt x="4632" y="16243"/>
                      <a:pt x="4651" y="16244"/>
                      <a:pt x="4671" y="16244"/>
                    </a:cubicBezTo>
                    <a:cubicBezTo>
                      <a:pt x="5802" y="16244"/>
                      <a:pt x="7324" y="15307"/>
                      <a:pt x="7554" y="15307"/>
                    </a:cubicBezTo>
                    <a:cubicBezTo>
                      <a:pt x="7787" y="15307"/>
                      <a:pt x="12968" y="13803"/>
                      <a:pt x="14204" y="12600"/>
                    </a:cubicBezTo>
                    <a:cubicBezTo>
                      <a:pt x="15407" y="11363"/>
                      <a:pt x="15641" y="9559"/>
                      <a:pt x="15474" y="7286"/>
                    </a:cubicBezTo>
                    <a:cubicBezTo>
                      <a:pt x="15341" y="5047"/>
                      <a:pt x="14204" y="1170"/>
                      <a:pt x="12634" y="0"/>
                    </a:cubicBezTo>
                    <a:close/>
                  </a:path>
                </a:pathLst>
              </a:custGeom>
              <a:solidFill>
                <a:srgbClr val="A461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5" name="Google Shape;1915;p56"/>
              <p:cNvSpPr/>
              <p:nvPr/>
            </p:nvSpPr>
            <p:spPr>
              <a:xfrm>
                <a:off x="7090275" y="3444450"/>
                <a:ext cx="225600" cy="80500"/>
              </a:xfrm>
              <a:custGeom>
                <a:rect b="b" l="l" r="r" t="t"/>
                <a:pathLst>
                  <a:path extrusionOk="0" h="3220" w="9024">
                    <a:moveTo>
                      <a:pt x="8690" y="0"/>
                    </a:moveTo>
                    <a:lnTo>
                      <a:pt x="0" y="2139"/>
                    </a:lnTo>
                    <a:lnTo>
                      <a:pt x="0" y="2674"/>
                    </a:lnTo>
                    <a:cubicBezTo>
                      <a:pt x="924" y="3031"/>
                      <a:pt x="2018" y="3219"/>
                      <a:pt x="3129" y="3219"/>
                    </a:cubicBezTo>
                    <a:cubicBezTo>
                      <a:pt x="5557" y="3219"/>
                      <a:pt x="8061" y="2319"/>
                      <a:pt x="9024" y="301"/>
                    </a:cubicBezTo>
                    <a:cubicBezTo>
                      <a:pt x="8923" y="201"/>
                      <a:pt x="8823" y="101"/>
                      <a:pt x="8690" y="0"/>
                    </a:cubicBezTo>
                    <a:close/>
                  </a:path>
                </a:pathLst>
              </a:custGeom>
              <a:solidFill>
                <a:srgbClr val="8946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6" name="Google Shape;1916;p56"/>
              <p:cNvSpPr/>
              <p:nvPr/>
            </p:nvSpPr>
            <p:spPr>
              <a:xfrm>
                <a:off x="7033450" y="3332675"/>
                <a:ext cx="290775" cy="179675"/>
              </a:xfrm>
              <a:custGeom>
                <a:rect b="b" l="l" r="r" t="t"/>
                <a:pathLst>
                  <a:path extrusionOk="0" h="7187" w="11631">
                    <a:moveTo>
                      <a:pt x="9583" y="0"/>
                    </a:moveTo>
                    <a:cubicBezTo>
                      <a:pt x="9430" y="0"/>
                      <a:pt x="9274" y="30"/>
                      <a:pt x="9124" y="93"/>
                    </a:cubicBezTo>
                    <a:cubicBezTo>
                      <a:pt x="8088" y="360"/>
                      <a:pt x="1036" y="2132"/>
                      <a:pt x="1036" y="2132"/>
                    </a:cubicBezTo>
                    <a:cubicBezTo>
                      <a:pt x="368" y="2399"/>
                      <a:pt x="0" y="3101"/>
                      <a:pt x="201" y="3803"/>
                    </a:cubicBezTo>
                    <a:cubicBezTo>
                      <a:pt x="502" y="4839"/>
                      <a:pt x="903" y="5808"/>
                      <a:pt x="1337" y="6777"/>
                    </a:cubicBezTo>
                    <a:cubicBezTo>
                      <a:pt x="1438" y="6939"/>
                      <a:pt x="2004" y="7186"/>
                      <a:pt x="3242" y="7186"/>
                    </a:cubicBezTo>
                    <a:cubicBezTo>
                      <a:pt x="4051" y="7186"/>
                      <a:pt x="5145" y="7081"/>
                      <a:pt x="6584" y="6777"/>
                    </a:cubicBezTo>
                    <a:cubicBezTo>
                      <a:pt x="10227" y="6009"/>
                      <a:pt x="11631" y="4739"/>
                      <a:pt x="11598" y="4237"/>
                    </a:cubicBezTo>
                    <a:cubicBezTo>
                      <a:pt x="11364" y="3068"/>
                      <a:pt x="11063" y="1931"/>
                      <a:pt x="10729" y="795"/>
                    </a:cubicBezTo>
                    <a:cubicBezTo>
                      <a:pt x="10550" y="310"/>
                      <a:pt x="10079" y="0"/>
                      <a:pt x="95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7" name="Google Shape;1917;p56"/>
              <p:cNvSpPr/>
              <p:nvPr/>
            </p:nvSpPr>
            <p:spPr>
              <a:xfrm>
                <a:off x="7015075" y="3694275"/>
                <a:ext cx="37625" cy="58500"/>
              </a:xfrm>
              <a:custGeom>
                <a:rect b="b" l="l" r="r" t="t"/>
                <a:pathLst>
                  <a:path extrusionOk="0" h="2340" w="1505">
                    <a:moveTo>
                      <a:pt x="368" y="0"/>
                    </a:moveTo>
                    <a:cubicBezTo>
                      <a:pt x="301" y="34"/>
                      <a:pt x="334" y="100"/>
                      <a:pt x="368" y="267"/>
                    </a:cubicBezTo>
                    <a:cubicBezTo>
                      <a:pt x="401" y="401"/>
                      <a:pt x="602" y="1136"/>
                      <a:pt x="602" y="1136"/>
                    </a:cubicBezTo>
                    <a:cubicBezTo>
                      <a:pt x="268" y="1304"/>
                      <a:pt x="0" y="1571"/>
                      <a:pt x="34" y="1872"/>
                    </a:cubicBezTo>
                    <a:cubicBezTo>
                      <a:pt x="301" y="2106"/>
                      <a:pt x="669" y="2273"/>
                      <a:pt x="1036" y="2340"/>
                    </a:cubicBezTo>
                    <a:cubicBezTo>
                      <a:pt x="1203" y="1939"/>
                      <a:pt x="1370" y="1504"/>
                      <a:pt x="1504" y="1070"/>
                    </a:cubicBezTo>
                    <a:cubicBezTo>
                      <a:pt x="1170" y="669"/>
                      <a:pt x="802" y="301"/>
                      <a:pt x="368" y="0"/>
                    </a:cubicBezTo>
                    <a:close/>
                  </a:path>
                </a:pathLst>
              </a:custGeom>
              <a:solidFill>
                <a:srgbClr val="8946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8" name="Google Shape;1918;p56"/>
              <p:cNvSpPr/>
              <p:nvPr/>
            </p:nvSpPr>
            <p:spPr>
              <a:xfrm>
                <a:off x="7170475" y="3760150"/>
                <a:ext cx="52650" cy="71175"/>
              </a:xfrm>
              <a:custGeom>
                <a:rect b="b" l="l" r="r" t="t"/>
                <a:pathLst>
                  <a:path extrusionOk="0" h="2847" w="2106">
                    <a:moveTo>
                      <a:pt x="1959" y="0"/>
                    </a:moveTo>
                    <a:cubicBezTo>
                      <a:pt x="1767" y="0"/>
                      <a:pt x="424" y="2390"/>
                      <a:pt x="0" y="2846"/>
                    </a:cubicBezTo>
                    <a:cubicBezTo>
                      <a:pt x="101" y="2779"/>
                      <a:pt x="268" y="2712"/>
                      <a:pt x="402" y="2679"/>
                    </a:cubicBezTo>
                    <a:cubicBezTo>
                      <a:pt x="836" y="2579"/>
                      <a:pt x="1270" y="2479"/>
                      <a:pt x="1705" y="2311"/>
                    </a:cubicBezTo>
                    <a:cubicBezTo>
                      <a:pt x="1905" y="1810"/>
                      <a:pt x="2106" y="106"/>
                      <a:pt x="1972" y="5"/>
                    </a:cubicBezTo>
                    <a:cubicBezTo>
                      <a:pt x="1969" y="2"/>
                      <a:pt x="1965" y="0"/>
                      <a:pt x="1959" y="0"/>
                    </a:cubicBezTo>
                    <a:close/>
                  </a:path>
                </a:pathLst>
              </a:custGeom>
              <a:solidFill>
                <a:srgbClr val="8946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9" name="Google Shape;1919;p56"/>
              <p:cNvSpPr/>
              <p:nvPr/>
            </p:nvSpPr>
            <p:spPr>
              <a:xfrm>
                <a:off x="4967200" y="3388475"/>
                <a:ext cx="313350" cy="272425"/>
              </a:xfrm>
              <a:custGeom>
                <a:rect b="b" l="l" r="r" t="t"/>
                <a:pathLst>
                  <a:path extrusionOk="0" h="10897" w="12534">
                    <a:moveTo>
                      <a:pt x="8890" y="0"/>
                    </a:moveTo>
                    <a:lnTo>
                      <a:pt x="0" y="836"/>
                    </a:lnTo>
                    <a:lnTo>
                      <a:pt x="5180" y="10862"/>
                    </a:lnTo>
                    <a:cubicBezTo>
                      <a:pt x="5480" y="10885"/>
                      <a:pt x="5768" y="10897"/>
                      <a:pt x="6045" y="10897"/>
                    </a:cubicBezTo>
                    <a:cubicBezTo>
                      <a:pt x="10881" y="10897"/>
                      <a:pt x="12185" y="7443"/>
                      <a:pt x="12533" y="5514"/>
                    </a:cubicBezTo>
                    <a:lnTo>
                      <a:pt x="8890" y="0"/>
                    </a:lnTo>
                    <a:close/>
                  </a:path>
                </a:pathLst>
              </a:custGeom>
              <a:solidFill>
                <a:srgbClr val="A461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0" name="Google Shape;1920;p56"/>
              <p:cNvSpPr/>
              <p:nvPr/>
            </p:nvSpPr>
            <p:spPr>
              <a:xfrm>
                <a:off x="4966350" y="3366750"/>
                <a:ext cx="224775" cy="294375"/>
              </a:xfrm>
              <a:custGeom>
                <a:rect b="b" l="l" r="r" t="t"/>
                <a:pathLst>
                  <a:path extrusionOk="0" h="11775" w="8991">
                    <a:moveTo>
                      <a:pt x="3644" y="0"/>
                    </a:moveTo>
                    <a:cubicBezTo>
                      <a:pt x="3577" y="836"/>
                      <a:pt x="3577" y="1638"/>
                      <a:pt x="3644" y="2473"/>
                    </a:cubicBezTo>
                    <a:cubicBezTo>
                      <a:pt x="3543" y="2406"/>
                      <a:pt x="3443" y="2373"/>
                      <a:pt x="3309" y="2306"/>
                    </a:cubicBezTo>
                    <a:cubicBezTo>
                      <a:pt x="3443" y="2005"/>
                      <a:pt x="3443" y="1705"/>
                      <a:pt x="3376" y="1370"/>
                    </a:cubicBezTo>
                    <a:lnTo>
                      <a:pt x="3376" y="1370"/>
                    </a:lnTo>
                    <a:lnTo>
                      <a:pt x="1" y="1705"/>
                    </a:lnTo>
                    <a:lnTo>
                      <a:pt x="5214" y="11731"/>
                    </a:lnTo>
                    <a:cubicBezTo>
                      <a:pt x="5519" y="11759"/>
                      <a:pt x="5829" y="11775"/>
                      <a:pt x="6141" y="11775"/>
                    </a:cubicBezTo>
                    <a:cubicBezTo>
                      <a:pt x="6581" y="11775"/>
                      <a:pt x="7023" y="11742"/>
                      <a:pt x="7454" y="11664"/>
                    </a:cubicBezTo>
                    <a:cubicBezTo>
                      <a:pt x="7520" y="11463"/>
                      <a:pt x="7520" y="11263"/>
                      <a:pt x="7487" y="11029"/>
                    </a:cubicBezTo>
                    <a:cubicBezTo>
                      <a:pt x="7387" y="10561"/>
                      <a:pt x="7220" y="9525"/>
                      <a:pt x="6451" y="9024"/>
                    </a:cubicBezTo>
                    <a:cubicBezTo>
                      <a:pt x="6484" y="8756"/>
                      <a:pt x="6484" y="8489"/>
                      <a:pt x="6451" y="8255"/>
                    </a:cubicBezTo>
                    <a:cubicBezTo>
                      <a:pt x="6317" y="7620"/>
                      <a:pt x="6083" y="6183"/>
                      <a:pt x="4813" y="5815"/>
                    </a:cubicBezTo>
                    <a:lnTo>
                      <a:pt x="4813" y="5815"/>
                    </a:lnTo>
                    <a:cubicBezTo>
                      <a:pt x="5176" y="5874"/>
                      <a:pt x="5541" y="5904"/>
                      <a:pt x="5904" y="5904"/>
                    </a:cubicBezTo>
                    <a:cubicBezTo>
                      <a:pt x="6980" y="5904"/>
                      <a:pt x="8041" y="5647"/>
                      <a:pt x="8991" y="5147"/>
                    </a:cubicBezTo>
                    <a:lnTo>
                      <a:pt x="6986" y="1103"/>
                    </a:lnTo>
                    <a:lnTo>
                      <a:pt x="3644" y="0"/>
                    </a:lnTo>
                    <a:close/>
                  </a:path>
                </a:pathLst>
              </a:custGeom>
              <a:solidFill>
                <a:srgbClr val="8946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1" name="Google Shape;1921;p56"/>
              <p:cNvSpPr/>
              <p:nvPr/>
            </p:nvSpPr>
            <p:spPr>
              <a:xfrm>
                <a:off x="4988075" y="3608875"/>
                <a:ext cx="162950" cy="129575"/>
              </a:xfrm>
              <a:custGeom>
                <a:rect b="b" l="l" r="r" t="t"/>
                <a:pathLst>
                  <a:path extrusionOk="0" h="5183" w="6518">
                    <a:moveTo>
                      <a:pt x="4232" y="0"/>
                    </a:moveTo>
                    <a:cubicBezTo>
                      <a:pt x="4007" y="0"/>
                      <a:pt x="3756" y="33"/>
                      <a:pt x="3476" y="107"/>
                    </a:cubicBezTo>
                    <a:cubicBezTo>
                      <a:pt x="2474" y="408"/>
                      <a:pt x="1505" y="943"/>
                      <a:pt x="669" y="1611"/>
                    </a:cubicBezTo>
                    <a:cubicBezTo>
                      <a:pt x="201" y="2012"/>
                      <a:pt x="1" y="2647"/>
                      <a:pt x="168" y="3249"/>
                    </a:cubicBezTo>
                    <a:cubicBezTo>
                      <a:pt x="335" y="4085"/>
                      <a:pt x="1003" y="4987"/>
                      <a:pt x="1471" y="5154"/>
                    </a:cubicBezTo>
                    <a:cubicBezTo>
                      <a:pt x="1534" y="5173"/>
                      <a:pt x="1630" y="5183"/>
                      <a:pt x="1752" y="5183"/>
                    </a:cubicBezTo>
                    <a:cubicBezTo>
                      <a:pt x="2477" y="5183"/>
                      <a:pt x="4118" y="4847"/>
                      <a:pt x="5148" y="4218"/>
                    </a:cubicBezTo>
                    <a:cubicBezTo>
                      <a:pt x="6351" y="3483"/>
                      <a:pt x="6518" y="2781"/>
                      <a:pt x="6317" y="2079"/>
                    </a:cubicBezTo>
                    <a:cubicBezTo>
                      <a:pt x="6114" y="1469"/>
                      <a:pt x="5734" y="0"/>
                      <a:pt x="4232" y="0"/>
                    </a:cubicBezTo>
                    <a:close/>
                  </a:path>
                </a:pathLst>
              </a:custGeom>
              <a:solidFill>
                <a:srgbClr val="A461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2" name="Google Shape;1922;p56"/>
              <p:cNvSpPr/>
              <p:nvPr/>
            </p:nvSpPr>
            <p:spPr>
              <a:xfrm>
                <a:off x="4991425" y="3608750"/>
                <a:ext cx="141225" cy="71425"/>
              </a:xfrm>
              <a:custGeom>
                <a:rect b="b" l="l" r="r" t="t"/>
                <a:pathLst>
                  <a:path extrusionOk="0" h="2857" w="5649">
                    <a:moveTo>
                      <a:pt x="4111" y="1"/>
                    </a:moveTo>
                    <a:cubicBezTo>
                      <a:pt x="3882" y="1"/>
                      <a:pt x="3627" y="35"/>
                      <a:pt x="3342" y="112"/>
                    </a:cubicBezTo>
                    <a:cubicBezTo>
                      <a:pt x="2340" y="413"/>
                      <a:pt x="1371" y="948"/>
                      <a:pt x="535" y="1616"/>
                    </a:cubicBezTo>
                    <a:cubicBezTo>
                      <a:pt x="201" y="1917"/>
                      <a:pt x="0" y="2318"/>
                      <a:pt x="0" y="2786"/>
                    </a:cubicBezTo>
                    <a:cubicBezTo>
                      <a:pt x="378" y="2833"/>
                      <a:pt x="758" y="2856"/>
                      <a:pt x="1137" y="2856"/>
                    </a:cubicBezTo>
                    <a:cubicBezTo>
                      <a:pt x="2103" y="2856"/>
                      <a:pt x="3066" y="2706"/>
                      <a:pt x="3977" y="2418"/>
                    </a:cubicBezTo>
                    <a:cubicBezTo>
                      <a:pt x="5114" y="1984"/>
                      <a:pt x="5548" y="1449"/>
                      <a:pt x="5649" y="848"/>
                    </a:cubicBezTo>
                    <a:cubicBezTo>
                      <a:pt x="5340" y="385"/>
                      <a:pt x="4873" y="1"/>
                      <a:pt x="4111" y="1"/>
                    </a:cubicBezTo>
                    <a:close/>
                  </a:path>
                </a:pathLst>
              </a:custGeom>
              <a:solidFill>
                <a:srgbClr val="8946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3" name="Google Shape;1923;p56"/>
              <p:cNvSpPr/>
              <p:nvPr/>
            </p:nvSpPr>
            <p:spPr>
              <a:xfrm>
                <a:off x="4937950" y="3536375"/>
                <a:ext cx="181325" cy="143800"/>
              </a:xfrm>
              <a:custGeom>
                <a:rect b="b" l="l" r="r" t="t"/>
                <a:pathLst>
                  <a:path extrusionOk="0" h="5752" w="7253">
                    <a:moveTo>
                      <a:pt x="4763" y="1"/>
                    </a:moveTo>
                    <a:cubicBezTo>
                      <a:pt x="4501" y="1"/>
                      <a:pt x="4207" y="42"/>
                      <a:pt x="3877" y="133"/>
                    </a:cubicBezTo>
                    <a:cubicBezTo>
                      <a:pt x="2741" y="467"/>
                      <a:pt x="1671" y="1036"/>
                      <a:pt x="736" y="1804"/>
                    </a:cubicBezTo>
                    <a:cubicBezTo>
                      <a:pt x="201" y="2205"/>
                      <a:pt x="0" y="2941"/>
                      <a:pt x="201" y="3576"/>
                    </a:cubicBezTo>
                    <a:cubicBezTo>
                      <a:pt x="401" y="4545"/>
                      <a:pt x="1103" y="5514"/>
                      <a:pt x="1638" y="5715"/>
                    </a:cubicBezTo>
                    <a:cubicBezTo>
                      <a:pt x="1713" y="5740"/>
                      <a:pt x="1828" y="5752"/>
                      <a:pt x="1973" y="5752"/>
                    </a:cubicBezTo>
                    <a:cubicBezTo>
                      <a:pt x="2792" y="5752"/>
                      <a:pt x="4580" y="5360"/>
                      <a:pt x="5715" y="4678"/>
                    </a:cubicBezTo>
                    <a:cubicBezTo>
                      <a:pt x="7052" y="3843"/>
                      <a:pt x="7253" y="3074"/>
                      <a:pt x="7019" y="2306"/>
                    </a:cubicBezTo>
                    <a:cubicBezTo>
                      <a:pt x="6788" y="1614"/>
                      <a:pt x="6408" y="1"/>
                      <a:pt x="4763" y="1"/>
                    </a:cubicBezTo>
                    <a:close/>
                  </a:path>
                </a:pathLst>
              </a:custGeom>
              <a:solidFill>
                <a:srgbClr val="A461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4" name="Google Shape;1924;p56"/>
              <p:cNvSpPr/>
              <p:nvPr/>
            </p:nvSpPr>
            <p:spPr>
              <a:xfrm>
                <a:off x="4942125" y="3535925"/>
                <a:ext cx="142900" cy="69600"/>
              </a:xfrm>
              <a:custGeom>
                <a:rect b="b" l="l" r="r" t="t"/>
                <a:pathLst>
                  <a:path extrusionOk="0" h="2784" w="5716">
                    <a:moveTo>
                      <a:pt x="4498" y="0"/>
                    </a:moveTo>
                    <a:cubicBezTo>
                      <a:pt x="4233" y="0"/>
                      <a:pt x="3967" y="49"/>
                      <a:pt x="3710" y="151"/>
                    </a:cubicBezTo>
                    <a:cubicBezTo>
                      <a:pt x="2574" y="485"/>
                      <a:pt x="1504" y="1054"/>
                      <a:pt x="569" y="1822"/>
                    </a:cubicBezTo>
                    <a:cubicBezTo>
                      <a:pt x="268" y="2056"/>
                      <a:pt x="67" y="2390"/>
                      <a:pt x="1" y="2758"/>
                    </a:cubicBezTo>
                    <a:cubicBezTo>
                      <a:pt x="225" y="2775"/>
                      <a:pt x="451" y="2783"/>
                      <a:pt x="677" y="2783"/>
                    </a:cubicBezTo>
                    <a:cubicBezTo>
                      <a:pt x="1796" y="2783"/>
                      <a:pt x="2921" y="2579"/>
                      <a:pt x="3978" y="2190"/>
                    </a:cubicBezTo>
                    <a:cubicBezTo>
                      <a:pt x="5248" y="1689"/>
                      <a:pt x="5682" y="1054"/>
                      <a:pt x="5716" y="352"/>
                    </a:cubicBezTo>
                    <a:cubicBezTo>
                      <a:pt x="5345" y="125"/>
                      <a:pt x="4923" y="0"/>
                      <a:pt x="4498" y="0"/>
                    </a:cubicBezTo>
                    <a:close/>
                  </a:path>
                </a:pathLst>
              </a:custGeom>
              <a:solidFill>
                <a:srgbClr val="8946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5" name="Google Shape;1925;p56"/>
              <p:cNvSpPr/>
              <p:nvPr/>
            </p:nvSpPr>
            <p:spPr>
              <a:xfrm>
                <a:off x="4881125" y="3452650"/>
                <a:ext cx="191375" cy="151500"/>
              </a:xfrm>
              <a:custGeom>
                <a:rect b="b" l="l" r="r" t="t"/>
                <a:pathLst>
                  <a:path extrusionOk="0" h="6060" w="7655">
                    <a:moveTo>
                      <a:pt x="5005" y="1"/>
                    </a:moveTo>
                    <a:cubicBezTo>
                      <a:pt x="4730" y="1"/>
                      <a:pt x="4422" y="44"/>
                      <a:pt x="4078" y="140"/>
                    </a:cubicBezTo>
                    <a:cubicBezTo>
                      <a:pt x="2875" y="474"/>
                      <a:pt x="1739" y="1076"/>
                      <a:pt x="769" y="1878"/>
                    </a:cubicBezTo>
                    <a:cubicBezTo>
                      <a:pt x="201" y="2346"/>
                      <a:pt x="1" y="3115"/>
                      <a:pt x="201" y="3783"/>
                    </a:cubicBezTo>
                    <a:cubicBezTo>
                      <a:pt x="402" y="4786"/>
                      <a:pt x="1171" y="5855"/>
                      <a:pt x="1705" y="6022"/>
                    </a:cubicBezTo>
                    <a:cubicBezTo>
                      <a:pt x="1790" y="6047"/>
                      <a:pt x="1915" y="6059"/>
                      <a:pt x="2070" y="6059"/>
                    </a:cubicBezTo>
                    <a:cubicBezTo>
                      <a:pt x="2959" y="6059"/>
                      <a:pt x="4855" y="5659"/>
                      <a:pt x="6050" y="4919"/>
                    </a:cubicBezTo>
                    <a:cubicBezTo>
                      <a:pt x="7454" y="4084"/>
                      <a:pt x="7654" y="3248"/>
                      <a:pt x="7387" y="2413"/>
                    </a:cubicBezTo>
                    <a:cubicBezTo>
                      <a:pt x="7185" y="1692"/>
                      <a:pt x="6734" y="1"/>
                      <a:pt x="5005" y="1"/>
                    </a:cubicBezTo>
                    <a:close/>
                  </a:path>
                </a:pathLst>
              </a:custGeom>
              <a:solidFill>
                <a:srgbClr val="A461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6" name="Google Shape;1926;p56"/>
              <p:cNvSpPr/>
              <p:nvPr/>
            </p:nvSpPr>
            <p:spPr>
              <a:xfrm>
                <a:off x="4886975" y="3452450"/>
                <a:ext cx="157950" cy="76250"/>
              </a:xfrm>
              <a:custGeom>
                <a:rect b="b" l="l" r="r" t="t"/>
                <a:pathLst>
                  <a:path extrusionOk="0" h="3050" w="6318">
                    <a:moveTo>
                      <a:pt x="4771" y="1"/>
                    </a:moveTo>
                    <a:cubicBezTo>
                      <a:pt x="4496" y="1"/>
                      <a:pt x="4188" y="46"/>
                      <a:pt x="3844" y="148"/>
                    </a:cubicBezTo>
                    <a:cubicBezTo>
                      <a:pt x="2641" y="482"/>
                      <a:pt x="1505" y="1084"/>
                      <a:pt x="535" y="1886"/>
                    </a:cubicBezTo>
                    <a:cubicBezTo>
                      <a:pt x="302" y="2087"/>
                      <a:pt x="134" y="2354"/>
                      <a:pt x="1" y="2621"/>
                    </a:cubicBezTo>
                    <a:cubicBezTo>
                      <a:pt x="134" y="2788"/>
                      <a:pt x="268" y="2889"/>
                      <a:pt x="469" y="2989"/>
                    </a:cubicBezTo>
                    <a:cubicBezTo>
                      <a:pt x="577" y="3030"/>
                      <a:pt x="761" y="3050"/>
                      <a:pt x="998" y="3050"/>
                    </a:cubicBezTo>
                    <a:cubicBezTo>
                      <a:pt x="1928" y="3050"/>
                      <a:pt x="3674" y="2740"/>
                      <a:pt x="4847" y="2153"/>
                    </a:cubicBezTo>
                    <a:cubicBezTo>
                      <a:pt x="5716" y="1686"/>
                      <a:pt x="6150" y="1184"/>
                      <a:pt x="6317" y="716"/>
                    </a:cubicBezTo>
                    <a:cubicBezTo>
                      <a:pt x="5980" y="306"/>
                      <a:pt x="5485" y="1"/>
                      <a:pt x="4771" y="1"/>
                    </a:cubicBezTo>
                    <a:close/>
                  </a:path>
                </a:pathLst>
              </a:custGeom>
              <a:solidFill>
                <a:srgbClr val="8946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7" name="Google Shape;1927;p56"/>
              <p:cNvSpPr/>
              <p:nvPr/>
            </p:nvSpPr>
            <p:spPr>
              <a:xfrm>
                <a:off x="4835175" y="3369100"/>
                <a:ext cx="191375" cy="151500"/>
              </a:xfrm>
              <a:custGeom>
                <a:rect b="b" l="l" r="r" t="t"/>
                <a:pathLst>
                  <a:path extrusionOk="0" h="6060" w="7655">
                    <a:moveTo>
                      <a:pt x="5005" y="1"/>
                    </a:moveTo>
                    <a:cubicBezTo>
                      <a:pt x="4730" y="1"/>
                      <a:pt x="4422" y="44"/>
                      <a:pt x="4078" y="140"/>
                    </a:cubicBezTo>
                    <a:cubicBezTo>
                      <a:pt x="2875" y="474"/>
                      <a:pt x="1739" y="1076"/>
                      <a:pt x="769" y="1878"/>
                    </a:cubicBezTo>
                    <a:cubicBezTo>
                      <a:pt x="201" y="2346"/>
                      <a:pt x="1" y="3115"/>
                      <a:pt x="201" y="3783"/>
                    </a:cubicBezTo>
                    <a:cubicBezTo>
                      <a:pt x="402" y="4786"/>
                      <a:pt x="1170" y="5855"/>
                      <a:pt x="1739" y="6022"/>
                    </a:cubicBezTo>
                    <a:cubicBezTo>
                      <a:pt x="1818" y="6047"/>
                      <a:pt x="1939" y="6059"/>
                      <a:pt x="2091" y="6059"/>
                    </a:cubicBezTo>
                    <a:cubicBezTo>
                      <a:pt x="2959" y="6059"/>
                      <a:pt x="4855" y="5659"/>
                      <a:pt x="6050" y="4919"/>
                    </a:cubicBezTo>
                    <a:cubicBezTo>
                      <a:pt x="7454" y="4084"/>
                      <a:pt x="7654" y="3248"/>
                      <a:pt x="7387" y="2413"/>
                    </a:cubicBezTo>
                    <a:cubicBezTo>
                      <a:pt x="7185" y="1692"/>
                      <a:pt x="6734" y="1"/>
                      <a:pt x="5005" y="1"/>
                    </a:cubicBezTo>
                    <a:close/>
                  </a:path>
                </a:pathLst>
              </a:custGeom>
              <a:solidFill>
                <a:srgbClr val="A461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8" name="Google Shape;1928;p56"/>
              <p:cNvSpPr/>
              <p:nvPr/>
            </p:nvSpPr>
            <p:spPr>
              <a:xfrm>
                <a:off x="4901175" y="3369150"/>
                <a:ext cx="125375" cy="140500"/>
              </a:xfrm>
              <a:custGeom>
                <a:rect b="b" l="l" r="r" t="t"/>
                <a:pathLst>
                  <a:path extrusionOk="0" h="5620" w="5015">
                    <a:moveTo>
                      <a:pt x="2354" y="1"/>
                    </a:moveTo>
                    <a:cubicBezTo>
                      <a:pt x="2082" y="1"/>
                      <a:pt x="1778" y="43"/>
                      <a:pt x="1438" y="138"/>
                    </a:cubicBezTo>
                    <a:cubicBezTo>
                      <a:pt x="937" y="272"/>
                      <a:pt x="469" y="472"/>
                      <a:pt x="1" y="706"/>
                    </a:cubicBezTo>
                    <a:cubicBezTo>
                      <a:pt x="34" y="806"/>
                      <a:pt x="68" y="907"/>
                      <a:pt x="101" y="1007"/>
                    </a:cubicBezTo>
                    <a:cubicBezTo>
                      <a:pt x="369" y="1776"/>
                      <a:pt x="1104" y="4516"/>
                      <a:pt x="1405" y="5118"/>
                    </a:cubicBezTo>
                    <a:cubicBezTo>
                      <a:pt x="1505" y="5318"/>
                      <a:pt x="1639" y="5485"/>
                      <a:pt x="1839" y="5619"/>
                    </a:cubicBezTo>
                    <a:cubicBezTo>
                      <a:pt x="2407" y="5452"/>
                      <a:pt x="2909" y="5218"/>
                      <a:pt x="3410" y="4917"/>
                    </a:cubicBezTo>
                    <a:cubicBezTo>
                      <a:pt x="4814" y="4082"/>
                      <a:pt x="5014" y="3246"/>
                      <a:pt x="4747" y="2444"/>
                    </a:cubicBezTo>
                    <a:cubicBezTo>
                      <a:pt x="4544" y="1722"/>
                      <a:pt x="4092" y="1"/>
                      <a:pt x="2354" y="1"/>
                    </a:cubicBezTo>
                    <a:close/>
                  </a:path>
                </a:pathLst>
              </a:custGeom>
              <a:solidFill>
                <a:srgbClr val="8946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9" name="Google Shape;1929;p56"/>
              <p:cNvSpPr/>
              <p:nvPr/>
            </p:nvSpPr>
            <p:spPr>
              <a:xfrm>
                <a:off x="4913725" y="3288325"/>
                <a:ext cx="309150" cy="219150"/>
              </a:xfrm>
              <a:custGeom>
                <a:rect b="b" l="l" r="r" t="t"/>
                <a:pathLst>
                  <a:path extrusionOk="0" h="8766" w="12366">
                    <a:moveTo>
                      <a:pt x="3773" y="0"/>
                    </a:moveTo>
                    <a:cubicBezTo>
                      <a:pt x="3548" y="0"/>
                      <a:pt x="3351" y="29"/>
                      <a:pt x="3209" y="96"/>
                    </a:cubicBezTo>
                    <a:cubicBezTo>
                      <a:pt x="2306" y="597"/>
                      <a:pt x="1471" y="1199"/>
                      <a:pt x="702" y="1901"/>
                    </a:cubicBezTo>
                    <a:cubicBezTo>
                      <a:pt x="201" y="2402"/>
                      <a:pt x="0" y="3171"/>
                      <a:pt x="201" y="3872"/>
                    </a:cubicBezTo>
                    <a:cubicBezTo>
                      <a:pt x="468" y="4641"/>
                      <a:pt x="1237" y="7382"/>
                      <a:pt x="1504" y="7983"/>
                    </a:cubicBezTo>
                    <a:cubicBezTo>
                      <a:pt x="1810" y="8492"/>
                      <a:pt x="2338" y="8765"/>
                      <a:pt x="2878" y="8765"/>
                    </a:cubicBezTo>
                    <a:cubicBezTo>
                      <a:pt x="3225" y="8765"/>
                      <a:pt x="3577" y="8653"/>
                      <a:pt x="3877" y="8418"/>
                    </a:cubicBezTo>
                    <a:cubicBezTo>
                      <a:pt x="4579" y="7983"/>
                      <a:pt x="4980" y="7181"/>
                      <a:pt x="4947" y="6346"/>
                    </a:cubicBezTo>
                    <a:lnTo>
                      <a:pt x="4947" y="6346"/>
                    </a:lnTo>
                    <a:cubicBezTo>
                      <a:pt x="5939" y="7459"/>
                      <a:pt x="8054" y="8327"/>
                      <a:pt x="10110" y="8327"/>
                    </a:cubicBezTo>
                    <a:cubicBezTo>
                      <a:pt x="10893" y="8327"/>
                      <a:pt x="11666" y="8202"/>
                      <a:pt x="12366" y="7916"/>
                    </a:cubicBezTo>
                    <a:lnTo>
                      <a:pt x="10762" y="2769"/>
                    </a:lnTo>
                    <a:lnTo>
                      <a:pt x="5582" y="397"/>
                    </a:lnTo>
                    <a:cubicBezTo>
                      <a:pt x="5080" y="181"/>
                      <a:pt x="4338" y="0"/>
                      <a:pt x="3773" y="0"/>
                    </a:cubicBezTo>
                    <a:close/>
                  </a:path>
                </a:pathLst>
              </a:custGeom>
              <a:solidFill>
                <a:srgbClr val="A461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0" name="Google Shape;1930;p56"/>
              <p:cNvSpPr/>
              <p:nvPr/>
            </p:nvSpPr>
            <p:spPr>
              <a:xfrm>
                <a:off x="5161025" y="3358375"/>
                <a:ext cx="110325" cy="200550"/>
              </a:xfrm>
              <a:custGeom>
                <a:rect b="b" l="l" r="r" t="t"/>
                <a:pathLst>
                  <a:path extrusionOk="0" h="8022" w="4413">
                    <a:moveTo>
                      <a:pt x="302" y="1"/>
                    </a:moveTo>
                    <a:lnTo>
                      <a:pt x="302" y="1"/>
                    </a:lnTo>
                    <a:cubicBezTo>
                      <a:pt x="1" y="1739"/>
                      <a:pt x="435" y="6184"/>
                      <a:pt x="3978" y="8022"/>
                    </a:cubicBezTo>
                    <a:lnTo>
                      <a:pt x="4412" y="7788"/>
                    </a:lnTo>
                    <a:lnTo>
                      <a:pt x="736" y="168"/>
                    </a:lnTo>
                    <a:lnTo>
                      <a:pt x="302" y="1"/>
                    </a:lnTo>
                    <a:close/>
                  </a:path>
                </a:pathLst>
              </a:custGeom>
              <a:solidFill>
                <a:srgbClr val="8946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1" name="Google Shape;1931;p56"/>
              <p:cNvSpPr/>
              <p:nvPr/>
            </p:nvSpPr>
            <p:spPr>
              <a:xfrm>
                <a:off x="5161025" y="3285225"/>
                <a:ext cx="223950" cy="285800"/>
              </a:xfrm>
              <a:custGeom>
                <a:rect b="b" l="l" r="r" t="t"/>
                <a:pathLst>
                  <a:path extrusionOk="0" h="11432" w="8958">
                    <a:moveTo>
                      <a:pt x="3753" y="1"/>
                    </a:moveTo>
                    <a:cubicBezTo>
                      <a:pt x="3546" y="1"/>
                      <a:pt x="3338" y="50"/>
                      <a:pt x="3142" y="153"/>
                    </a:cubicBezTo>
                    <a:cubicBezTo>
                      <a:pt x="2207" y="688"/>
                      <a:pt x="1304" y="1256"/>
                      <a:pt x="435" y="1891"/>
                    </a:cubicBezTo>
                    <a:cubicBezTo>
                      <a:pt x="201" y="2091"/>
                      <a:pt x="1" y="3595"/>
                      <a:pt x="1471" y="7004"/>
                    </a:cubicBezTo>
                    <a:cubicBezTo>
                      <a:pt x="2852" y="10204"/>
                      <a:pt x="4321" y="11431"/>
                      <a:pt x="4855" y="11431"/>
                    </a:cubicBezTo>
                    <a:cubicBezTo>
                      <a:pt x="4890" y="11431"/>
                      <a:pt x="4921" y="11426"/>
                      <a:pt x="4947" y="11416"/>
                    </a:cubicBezTo>
                    <a:cubicBezTo>
                      <a:pt x="6050" y="10948"/>
                      <a:pt x="7120" y="10447"/>
                      <a:pt x="8156" y="9878"/>
                    </a:cubicBezTo>
                    <a:cubicBezTo>
                      <a:pt x="8757" y="9511"/>
                      <a:pt x="8958" y="8742"/>
                      <a:pt x="8557" y="8141"/>
                    </a:cubicBezTo>
                    <a:cubicBezTo>
                      <a:pt x="8055" y="7238"/>
                      <a:pt x="4947" y="688"/>
                      <a:pt x="4947" y="688"/>
                    </a:cubicBezTo>
                    <a:cubicBezTo>
                      <a:pt x="4670" y="248"/>
                      <a:pt x="4216" y="1"/>
                      <a:pt x="37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2" name="Google Shape;1932;p56"/>
              <p:cNvSpPr/>
              <p:nvPr/>
            </p:nvSpPr>
            <p:spPr>
              <a:xfrm>
                <a:off x="5851500" y="2227925"/>
                <a:ext cx="253225" cy="69375"/>
              </a:xfrm>
              <a:custGeom>
                <a:rect b="b" l="l" r="r" t="t"/>
                <a:pathLst>
                  <a:path extrusionOk="0" h="2775" w="10129">
                    <a:moveTo>
                      <a:pt x="4834" y="0"/>
                    </a:moveTo>
                    <a:cubicBezTo>
                      <a:pt x="4700" y="0"/>
                      <a:pt x="4533" y="34"/>
                      <a:pt x="4366" y="67"/>
                    </a:cubicBezTo>
                    <a:lnTo>
                      <a:pt x="3931" y="134"/>
                    </a:lnTo>
                    <a:lnTo>
                      <a:pt x="3463" y="234"/>
                    </a:lnTo>
                    <a:cubicBezTo>
                      <a:pt x="3196" y="301"/>
                      <a:pt x="2895" y="401"/>
                      <a:pt x="2628" y="535"/>
                    </a:cubicBezTo>
                    <a:lnTo>
                      <a:pt x="2260" y="702"/>
                    </a:lnTo>
                    <a:lnTo>
                      <a:pt x="1893" y="903"/>
                    </a:lnTo>
                    <a:cubicBezTo>
                      <a:pt x="1659" y="1036"/>
                      <a:pt x="1492" y="1170"/>
                      <a:pt x="1291" y="1337"/>
                    </a:cubicBezTo>
                    <a:cubicBezTo>
                      <a:pt x="1057" y="1471"/>
                      <a:pt x="923" y="1571"/>
                      <a:pt x="790" y="1705"/>
                    </a:cubicBezTo>
                    <a:cubicBezTo>
                      <a:pt x="656" y="1838"/>
                      <a:pt x="522" y="1939"/>
                      <a:pt x="422" y="2039"/>
                    </a:cubicBezTo>
                    <a:lnTo>
                      <a:pt x="155" y="2340"/>
                    </a:lnTo>
                    <a:cubicBezTo>
                      <a:pt x="1" y="2494"/>
                      <a:pt x="142" y="2707"/>
                      <a:pt x="307" y="2707"/>
                    </a:cubicBezTo>
                    <a:cubicBezTo>
                      <a:pt x="357" y="2707"/>
                      <a:pt x="409" y="2687"/>
                      <a:pt x="456" y="2641"/>
                    </a:cubicBezTo>
                    <a:lnTo>
                      <a:pt x="723" y="2340"/>
                    </a:lnTo>
                    <a:cubicBezTo>
                      <a:pt x="823" y="2240"/>
                      <a:pt x="957" y="2173"/>
                      <a:pt x="1091" y="2072"/>
                    </a:cubicBezTo>
                    <a:cubicBezTo>
                      <a:pt x="1191" y="1939"/>
                      <a:pt x="1358" y="1838"/>
                      <a:pt x="1558" y="1705"/>
                    </a:cubicBezTo>
                    <a:cubicBezTo>
                      <a:pt x="1726" y="1571"/>
                      <a:pt x="1926" y="1471"/>
                      <a:pt x="2127" y="1371"/>
                    </a:cubicBezTo>
                    <a:lnTo>
                      <a:pt x="2461" y="1203"/>
                    </a:lnTo>
                    <a:lnTo>
                      <a:pt x="2828" y="1036"/>
                    </a:lnTo>
                    <a:cubicBezTo>
                      <a:pt x="3096" y="936"/>
                      <a:pt x="3363" y="869"/>
                      <a:pt x="3631" y="802"/>
                    </a:cubicBezTo>
                    <a:lnTo>
                      <a:pt x="4032" y="702"/>
                    </a:lnTo>
                    <a:lnTo>
                      <a:pt x="4466" y="669"/>
                    </a:lnTo>
                    <a:lnTo>
                      <a:pt x="4867" y="669"/>
                    </a:lnTo>
                    <a:cubicBezTo>
                      <a:pt x="4934" y="652"/>
                      <a:pt x="5001" y="644"/>
                      <a:pt x="5072" y="644"/>
                    </a:cubicBezTo>
                    <a:cubicBezTo>
                      <a:pt x="5143" y="644"/>
                      <a:pt x="5218" y="652"/>
                      <a:pt x="5302" y="669"/>
                    </a:cubicBezTo>
                    <a:lnTo>
                      <a:pt x="5703" y="702"/>
                    </a:lnTo>
                    <a:lnTo>
                      <a:pt x="6104" y="769"/>
                    </a:lnTo>
                    <a:cubicBezTo>
                      <a:pt x="6338" y="836"/>
                      <a:pt x="6572" y="903"/>
                      <a:pt x="6806" y="1003"/>
                    </a:cubicBezTo>
                    <a:cubicBezTo>
                      <a:pt x="7039" y="1070"/>
                      <a:pt x="7240" y="1170"/>
                      <a:pt x="7407" y="1270"/>
                    </a:cubicBezTo>
                    <a:lnTo>
                      <a:pt x="7908" y="1571"/>
                    </a:lnTo>
                    <a:cubicBezTo>
                      <a:pt x="8042" y="1638"/>
                      <a:pt x="8142" y="1738"/>
                      <a:pt x="8276" y="1838"/>
                    </a:cubicBezTo>
                    <a:lnTo>
                      <a:pt x="8443" y="1972"/>
                    </a:lnTo>
                    <a:cubicBezTo>
                      <a:pt x="8410" y="2039"/>
                      <a:pt x="8410" y="2106"/>
                      <a:pt x="8410" y="2173"/>
                    </a:cubicBezTo>
                    <a:cubicBezTo>
                      <a:pt x="8376" y="2240"/>
                      <a:pt x="8376" y="2340"/>
                      <a:pt x="8376" y="2407"/>
                    </a:cubicBezTo>
                    <a:cubicBezTo>
                      <a:pt x="8376" y="2473"/>
                      <a:pt x="8376" y="2507"/>
                      <a:pt x="8376" y="2540"/>
                    </a:cubicBezTo>
                    <a:cubicBezTo>
                      <a:pt x="8343" y="2641"/>
                      <a:pt x="8443" y="2741"/>
                      <a:pt x="8543" y="2774"/>
                    </a:cubicBezTo>
                    <a:cubicBezTo>
                      <a:pt x="8677" y="2774"/>
                      <a:pt x="8777" y="2707"/>
                      <a:pt x="8777" y="2607"/>
                    </a:cubicBezTo>
                    <a:cubicBezTo>
                      <a:pt x="8777" y="2607"/>
                      <a:pt x="8844" y="2507"/>
                      <a:pt x="8944" y="2373"/>
                    </a:cubicBezTo>
                    <a:cubicBezTo>
                      <a:pt x="9011" y="2206"/>
                      <a:pt x="9145" y="2072"/>
                      <a:pt x="9245" y="1939"/>
                    </a:cubicBezTo>
                    <a:cubicBezTo>
                      <a:pt x="9379" y="1805"/>
                      <a:pt x="9513" y="1705"/>
                      <a:pt x="9646" y="1605"/>
                    </a:cubicBezTo>
                    <a:cubicBezTo>
                      <a:pt x="9780" y="1538"/>
                      <a:pt x="9880" y="1471"/>
                      <a:pt x="9880" y="1471"/>
                    </a:cubicBezTo>
                    <a:cubicBezTo>
                      <a:pt x="10129" y="1440"/>
                      <a:pt x="10117" y="1063"/>
                      <a:pt x="9874" y="1063"/>
                    </a:cubicBezTo>
                    <a:cubicBezTo>
                      <a:pt x="9855" y="1063"/>
                      <a:pt x="9835" y="1065"/>
                      <a:pt x="9813" y="1070"/>
                    </a:cubicBezTo>
                    <a:lnTo>
                      <a:pt x="9847" y="1036"/>
                    </a:lnTo>
                    <a:lnTo>
                      <a:pt x="9479" y="1036"/>
                    </a:lnTo>
                    <a:cubicBezTo>
                      <a:pt x="9412" y="1036"/>
                      <a:pt x="9346" y="1070"/>
                      <a:pt x="9279" y="1070"/>
                    </a:cubicBezTo>
                    <a:cubicBezTo>
                      <a:pt x="9212" y="1103"/>
                      <a:pt x="9178" y="1137"/>
                      <a:pt x="9112" y="1170"/>
                    </a:cubicBezTo>
                    <a:cubicBezTo>
                      <a:pt x="9011" y="1203"/>
                      <a:pt x="8944" y="1270"/>
                      <a:pt x="8878" y="1304"/>
                    </a:cubicBezTo>
                    <a:lnTo>
                      <a:pt x="8711" y="1203"/>
                    </a:lnTo>
                    <a:cubicBezTo>
                      <a:pt x="8577" y="1103"/>
                      <a:pt x="8443" y="1003"/>
                      <a:pt x="8309" y="903"/>
                    </a:cubicBezTo>
                    <a:lnTo>
                      <a:pt x="7741" y="602"/>
                    </a:lnTo>
                    <a:cubicBezTo>
                      <a:pt x="7507" y="535"/>
                      <a:pt x="7273" y="401"/>
                      <a:pt x="7039" y="335"/>
                    </a:cubicBezTo>
                    <a:cubicBezTo>
                      <a:pt x="6772" y="234"/>
                      <a:pt x="6471" y="167"/>
                      <a:pt x="6204" y="101"/>
                    </a:cubicBezTo>
                    <a:lnTo>
                      <a:pt x="5769" y="34"/>
                    </a:lnTo>
                    <a:lnTo>
                      <a:pt x="5302" y="0"/>
                    </a:lnTo>
                    <a:close/>
                  </a:path>
                </a:pathLst>
              </a:custGeom>
              <a:solidFill>
                <a:srgbClr val="8946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3" name="Google Shape;1933;p56"/>
              <p:cNvSpPr/>
              <p:nvPr/>
            </p:nvSpPr>
            <p:spPr>
              <a:xfrm>
                <a:off x="5950600" y="2299175"/>
                <a:ext cx="45150" cy="23300"/>
              </a:xfrm>
              <a:custGeom>
                <a:rect b="b" l="l" r="r" t="t"/>
                <a:pathLst>
                  <a:path extrusionOk="0" h="932" w="1806">
                    <a:moveTo>
                      <a:pt x="600" y="0"/>
                    </a:moveTo>
                    <a:cubicBezTo>
                      <a:pt x="303" y="0"/>
                      <a:pt x="103" y="88"/>
                      <a:pt x="1" y="292"/>
                    </a:cubicBezTo>
                    <a:cubicBezTo>
                      <a:pt x="326" y="682"/>
                      <a:pt x="665" y="931"/>
                      <a:pt x="1072" y="931"/>
                    </a:cubicBezTo>
                    <a:cubicBezTo>
                      <a:pt x="1293" y="931"/>
                      <a:pt x="1535" y="858"/>
                      <a:pt x="1805" y="693"/>
                    </a:cubicBezTo>
                    <a:cubicBezTo>
                      <a:pt x="1605" y="359"/>
                      <a:pt x="1271" y="125"/>
                      <a:pt x="903" y="25"/>
                    </a:cubicBezTo>
                    <a:cubicBezTo>
                      <a:pt x="793" y="9"/>
                      <a:pt x="692" y="0"/>
                      <a:pt x="600" y="0"/>
                    </a:cubicBezTo>
                    <a:close/>
                  </a:path>
                </a:pathLst>
              </a:custGeom>
              <a:solidFill>
                <a:srgbClr val="8946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4" name="Google Shape;1934;p56"/>
              <p:cNvSpPr/>
              <p:nvPr/>
            </p:nvSpPr>
            <p:spPr>
              <a:xfrm>
                <a:off x="6040850" y="1797825"/>
                <a:ext cx="157925" cy="147800"/>
              </a:xfrm>
              <a:custGeom>
                <a:rect b="b" l="l" r="r" t="t"/>
                <a:pathLst>
                  <a:path extrusionOk="0" h="5912" w="6317">
                    <a:moveTo>
                      <a:pt x="4947" y="1"/>
                    </a:moveTo>
                    <a:cubicBezTo>
                      <a:pt x="4830" y="1"/>
                      <a:pt x="4713" y="43"/>
                      <a:pt x="4612" y="126"/>
                    </a:cubicBezTo>
                    <a:cubicBezTo>
                      <a:pt x="3175" y="1630"/>
                      <a:pt x="1972" y="3335"/>
                      <a:pt x="1003" y="5173"/>
                    </a:cubicBezTo>
                    <a:cubicBezTo>
                      <a:pt x="999" y="5180"/>
                      <a:pt x="993" y="5183"/>
                      <a:pt x="985" y="5183"/>
                    </a:cubicBezTo>
                    <a:cubicBezTo>
                      <a:pt x="842" y="5183"/>
                      <a:pt x="49" y="4201"/>
                      <a:pt x="2" y="4201"/>
                    </a:cubicBezTo>
                    <a:cubicBezTo>
                      <a:pt x="1" y="4201"/>
                      <a:pt x="0" y="4202"/>
                      <a:pt x="0" y="4204"/>
                    </a:cubicBezTo>
                    <a:cubicBezTo>
                      <a:pt x="100" y="4638"/>
                      <a:pt x="268" y="5039"/>
                      <a:pt x="502" y="5373"/>
                    </a:cubicBezTo>
                    <a:cubicBezTo>
                      <a:pt x="721" y="5686"/>
                      <a:pt x="764" y="5911"/>
                      <a:pt x="960" y="5911"/>
                    </a:cubicBezTo>
                    <a:cubicBezTo>
                      <a:pt x="974" y="5911"/>
                      <a:pt x="988" y="5910"/>
                      <a:pt x="1003" y="5908"/>
                    </a:cubicBezTo>
                    <a:cubicBezTo>
                      <a:pt x="1237" y="5841"/>
                      <a:pt x="5882" y="2065"/>
                      <a:pt x="6083" y="1864"/>
                    </a:cubicBezTo>
                    <a:cubicBezTo>
                      <a:pt x="6250" y="1697"/>
                      <a:pt x="6317" y="1430"/>
                      <a:pt x="6217" y="1229"/>
                    </a:cubicBezTo>
                    <a:cubicBezTo>
                      <a:pt x="5916" y="828"/>
                      <a:pt x="5615" y="460"/>
                      <a:pt x="5281" y="126"/>
                    </a:cubicBezTo>
                    <a:cubicBezTo>
                      <a:pt x="5180" y="43"/>
                      <a:pt x="5064" y="1"/>
                      <a:pt x="49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5" name="Google Shape;1935;p56"/>
              <p:cNvSpPr/>
              <p:nvPr/>
            </p:nvSpPr>
            <p:spPr>
              <a:xfrm>
                <a:off x="5658175" y="1797625"/>
                <a:ext cx="147075" cy="148000"/>
              </a:xfrm>
              <a:custGeom>
                <a:rect b="b" l="l" r="r" t="t"/>
                <a:pathLst>
                  <a:path extrusionOk="0" h="5920" w="5883">
                    <a:moveTo>
                      <a:pt x="1254" y="0"/>
                    </a:moveTo>
                    <a:cubicBezTo>
                      <a:pt x="1145" y="0"/>
                      <a:pt x="1036" y="34"/>
                      <a:pt x="936" y="101"/>
                    </a:cubicBezTo>
                    <a:cubicBezTo>
                      <a:pt x="635" y="468"/>
                      <a:pt x="335" y="836"/>
                      <a:pt x="101" y="1237"/>
                    </a:cubicBezTo>
                    <a:cubicBezTo>
                      <a:pt x="0" y="1438"/>
                      <a:pt x="34" y="1705"/>
                      <a:pt x="201" y="1872"/>
                    </a:cubicBezTo>
                    <a:cubicBezTo>
                      <a:pt x="401" y="2073"/>
                      <a:pt x="4713" y="5849"/>
                      <a:pt x="4947" y="5916"/>
                    </a:cubicBezTo>
                    <a:cubicBezTo>
                      <a:pt x="4959" y="5918"/>
                      <a:pt x="4972" y="5919"/>
                      <a:pt x="4983" y="5919"/>
                    </a:cubicBezTo>
                    <a:cubicBezTo>
                      <a:pt x="5152" y="5919"/>
                      <a:pt x="5196" y="5694"/>
                      <a:pt x="5415" y="5381"/>
                    </a:cubicBezTo>
                    <a:cubicBezTo>
                      <a:pt x="5615" y="5014"/>
                      <a:pt x="5782" y="4646"/>
                      <a:pt x="5882" y="4212"/>
                    </a:cubicBezTo>
                    <a:cubicBezTo>
                      <a:pt x="5882" y="4210"/>
                      <a:pt x="5882" y="4209"/>
                      <a:pt x="5880" y="4209"/>
                    </a:cubicBezTo>
                    <a:cubicBezTo>
                      <a:pt x="5836" y="4209"/>
                      <a:pt x="5072" y="5191"/>
                      <a:pt x="4959" y="5191"/>
                    </a:cubicBezTo>
                    <a:cubicBezTo>
                      <a:pt x="4953" y="5191"/>
                      <a:pt x="4949" y="5188"/>
                      <a:pt x="4947" y="5181"/>
                    </a:cubicBezTo>
                    <a:cubicBezTo>
                      <a:pt x="4044" y="3343"/>
                      <a:pt x="2908" y="1638"/>
                      <a:pt x="1571" y="101"/>
                    </a:cubicBezTo>
                    <a:cubicBezTo>
                      <a:pt x="1471" y="34"/>
                      <a:pt x="1362" y="0"/>
                      <a:pt x="12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6" name="Google Shape;1936;p56"/>
              <p:cNvSpPr/>
              <p:nvPr/>
            </p:nvSpPr>
            <p:spPr>
              <a:xfrm>
                <a:off x="5678225" y="3645800"/>
                <a:ext cx="516375" cy="675125"/>
              </a:xfrm>
              <a:custGeom>
                <a:rect b="b" l="l" r="r" t="t"/>
                <a:pathLst>
                  <a:path extrusionOk="0" h="27005" w="20655">
                    <a:moveTo>
                      <a:pt x="7587" y="1"/>
                    </a:moveTo>
                    <a:lnTo>
                      <a:pt x="7153" y="669"/>
                    </a:lnTo>
                    <a:lnTo>
                      <a:pt x="6919" y="1104"/>
                    </a:lnTo>
                    <a:lnTo>
                      <a:pt x="6685" y="1471"/>
                    </a:lnTo>
                    <a:cubicBezTo>
                      <a:pt x="6384" y="2006"/>
                      <a:pt x="6117" y="2507"/>
                      <a:pt x="5849" y="3042"/>
                    </a:cubicBezTo>
                    <a:cubicBezTo>
                      <a:pt x="5314" y="4045"/>
                      <a:pt x="4847" y="5081"/>
                      <a:pt x="4379" y="6117"/>
                    </a:cubicBezTo>
                    <a:cubicBezTo>
                      <a:pt x="3510" y="8189"/>
                      <a:pt x="2774" y="10261"/>
                      <a:pt x="2139" y="12433"/>
                    </a:cubicBezTo>
                    <a:cubicBezTo>
                      <a:pt x="869" y="16678"/>
                      <a:pt x="134" y="21123"/>
                      <a:pt x="0" y="25568"/>
                    </a:cubicBezTo>
                    <a:lnTo>
                      <a:pt x="0" y="27005"/>
                    </a:lnTo>
                    <a:lnTo>
                      <a:pt x="13335" y="27005"/>
                    </a:lnTo>
                    <a:cubicBezTo>
                      <a:pt x="13335" y="26905"/>
                      <a:pt x="13335" y="26838"/>
                      <a:pt x="13369" y="26737"/>
                    </a:cubicBezTo>
                    <a:cubicBezTo>
                      <a:pt x="13837" y="23529"/>
                      <a:pt x="14672" y="20387"/>
                      <a:pt x="15942" y="17380"/>
                    </a:cubicBezTo>
                    <a:cubicBezTo>
                      <a:pt x="16544" y="15876"/>
                      <a:pt x="17246" y="14405"/>
                      <a:pt x="18048" y="12968"/>
                    </a:cubicBezTo>
                    <a:cubicBezTo>
                      <a:pt x="18449" y="12266"/>
                      <a:pt x="18850" y="11598"/>
                      <a:pt x="19284" y="10929"/>
                    </a:cubicBezTo>
                    <a:cubicBezTo>
                      <a:pt x="19518" y="10629"/>
                      <a:pt x="19719" y="10294"/>
                      <a:pt x="19953" y="9994"/>
                    </a:cubicBezTo>
                    <a:lnTo>
                      <a:pt x="20120" y="9760"/>
                    </a:lnTo>
                    <a:lnTo>
                      <a:pt x="20254" y="9559"/>
                    </a:lnTo>
                    <a:lnTo>
                      <a:pt x="20655" y="9058"/>
                    </a:lnTo>
                    <a:lnTo>
                      <a:pt x="75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7" name="Google Shape;1937;p56"/>
              <p:cNvSpPr/>
              <p:nvPr/>
            </p:nvSpPr>
            <p:spPr>
              <a:xfrm>
                <a:off x="6299850" y="3673375"/>
                <a:ext cx="537275" cy="647550"/>
              </a:xfrm>
              <a:custGeom>
                <a:rect b="b" l="l" r="r" t="t"/>
                <a:pathLst>
                  <a:path extrusionOk="0" h="25902" w="21491">
                    <a:moveTo>
                      <a:pt x="3878" y="1"/>
                    </a:moveTo>
                    <a:lnTo>
                      <a:pt x="3343" y="1337"/>
                    </a:lnTo>
                    <a:cubicBezTo>
                      <a:pt x="3142" y="1805"/>
                      <a:pt x="2975" y="2173"/>
                      <a:pt x="2741" y="2875"/>
                    </a:cubicBezTo>
                    <a:cubicBezTo>
                      <a:pt x="2273" y="4078"/>
                      <a:pt x="1872" y="5315"/>
                      <a:pt x="1538" y="6551"/>
                    </a:cubicBezTo>
                    <a:lnTo>
                      <a:pt x="1104" y="8289"/>
                    </a:lnTo>
                    <a:cubicBezTo>
                      <a:pt x="970" y="8857"/>
                      <a:pt x="870" y="9459"/>
                      <a:pt x="736" y="10027"/>
                    </a:cubicBezTo>
                    <a:cubicBezTo>
                      <a:pt x="636" y="10595"/>
                      <a:pt x="535" y="11197"/>
                      <a:pt x="435" y="11798"/>
                    </a:cubicBezTo>
                    <a:lnTo>
                      <a:pt x="235" y="13536"/>
                    </a:lnTo>
                    <a:cubicBezTo>
                      <a:pt x="101" y="14706"/>
                      <a:pt x="101" y="15909"/>
                      <a:pt x="34" y="17079"/>
                    </a:cubicBezTo>
                    <a:lnTo>
                      <a:pt x="1" y="17948"/>
                    </a:lnTo>
                    <a:lnTo>
                      <a:pt x="34" y="18850"/>
                    </a:lnTo>
                    <a:lnTo>
                      <a:pt x="134" y="20588"/>
                    </a:lnTo>
                    <a:cubicBezTo>
                      <a:pt x="134" y="21189"/>
                      <a:pt x="235" y="21758"/>
                      <a:pt x="302" y="22326"/>
                    </a:cubicBezTo>
                    <a:lnTo>
                      <a:pt x="502" y="24064"/>
                    </a:lnTo>
                    <a:cubicBezTo>
                      <a:pt x="569" y="24665"/>
                      <a:pt x="703" y="25233"/>
                      <a:pt x="803" y="25802"/>
                    </a:cubicBezTo>
                    <a:lnTo>
                      <a:pt x="803" y="25902"/>
                    </a:lnTo>
                    <a:lnTo>
                      <a:pt x="14472" y="25902"/>
                    </a:lnTo>
                    <a:cubicBezTo>
                      <a:pt x="14439" y="25668"/>
                      <a:pt x="14405" y="25434"/>
                      <a:pt x="14372" y="25200"/>
                    </a:cubicBezTo>
                    <a:lnTo>
                      <a:pt x="14272" y="23997"/>
                    </a:lnTo>
                    <a:cubicBezTo>
                      <a:pt x="14205" y="23629"/>
                      <a:pt x="14171" y="23228"/>
                      <a:pt x="14171" y="22827"/>
                    </a:cubicBezTo>
                    <a:lnTo>
                      <a:pt x="14138" y="21657"/>
                    </a:lnTo>
                    <a:cubicBezTo>
                      <a:pt x="14104" y="21256"/>
                      <a:pt x="14104" y="20855"/>
                      <a:pt x="14138" y="20488"/>
                    </a:cubicBezTo>
                    <a:lnTo>
                      <a:pt x="14205" y="19284"/>
                    </a:lnTo>
                    <a:lnTo>
                      <a:pt x="14238" y="18716"/>
                    </a:lnTo>
                    <a:lnTo>
                      <a:pt x="14338" y="18115"/>
                    </a:lnTo>
                    <a:cubicBezTo>
                      <a:pt x="14405" y="17346"/>
                      <a:pt x="14539" y="16577"/>
                      <a:pt x="14706" y="15809"/>
                    </a:cubicBezTo>
                    <a:lnTo>
                      <a:pt x="14940" y="14672"/>
                    </a:lnTo>
                    <a:cubicBezTo>
                      <a:pt x="15040" y="14305"/>
                      <a:pt x="15174" y="13937"/>
                      <a:pt x="15274" y="13570"/>
                    </a:cubicBezTo>
                    <a:cubicBezTo>
                      <a:pt x="15374" y="13168"/>
                      <a:pt x="15475" y="12801"/>
                      <a:pt x="15608" y="12433"/>
                    </a:cubicBezTo>
                    <a:lnTo>
                      <a:pt x="16009" y="11364"/>
                    </a:lnTo>
                    <a:cubicBezTo>
                      <a:pt x="16277" y="10595"/>
                      <a:pt x="16578" y="10060"/>
                      <a:pt x="16845" y="9425"/>
                    </a:cubicBezTo>
                    <a:cubicBezTo>
                      <a:pt x="17012" y="9058"/>
                      <a:pt x="17213" y="8657"/>
                      <a:pt x="17447" y="8289"/>
                    </a:cubicBezTo>
                    <a:lnTo>
                      <a:pt x="214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8" name="Google Shape;1938;p56"/>
              <p:cNvSpPr/>
              <p:nvPr/>
            </p:nvSpPr>
            <p:spPr>
              <a:xfrm>
                <a:off x="5684900" y="3083500"/>
                <a:ext cx="183025" cy="235650"/>
              </a:xfrm>
              <a:custGeom>
                <a:rect b="b" l="l" r="r" t="t"/>
                <a:pathLst>
                  <a:path extrusionOk="0" h="9426" w="7321">
                    <a:moveTo>
                      <a:pt x="5816" y="0"/>
                    </a:moveTo>
                    <a:cubicBezTo>
                      <a:pt x="4212" y="2941"/>
                      <a:pt x="2273" y="5649"/>
                      <a:pt x="1" y="8088"/>
                    </a:cubicBezTo>
                    <a:lnTo>
                      <a:pt x="1037" y="9425"/>
                    </a:lnTo>
                    <a:cubicBezTo>
                      <a:pt x="3510" y="6818"/>
                      <a:pt x="5616" y="3911"/>
                      <a:pt x="7320" y="769"/>
                    </a:cubicBezTo>
                    <a:lnTo>
                      <a:pt x="58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9" name="Google Shape;1939;p56"/>
              <p:cNvSpPr/>
              <p:nvPr/>
            </p:nvSpPr>
            <p:spPr>
              <a:xfrm>
                <a:off x="6394275" y="3083500"/>
                <a:ext cx="182175" cy="235650"/>
              </a:xfrm>
              <a:custGeom>
                <a:rect b="b" l="l" r="r" t="t"/>
                <a:pathLst>
                  <a:path extrusionOk="0" h="9426" w="7287">
                    <a:moveTo>
                      <a:pt x="1471" y="0"/>
                    </a:moveTo>
                    <a:lnTo>
                      <a:pt x="0" y="769"/>
                    </a:lnTo>
                    <a:cubicBezTo>
                      <a:pt x="1705" y="3911"/>
                      <a:pt x="3810" y="6818"/>
                      <a:pt x="6250" y="9425"/>
                    </a:cubicBezTo>
                    <a:lnTo>
                      <a:pt x="7286" y="8088"/>
                    </a:lnTo>
                    <a:cubicBezTo>
                      <a:pt x="5013" y="5649"/>
                      <a:pt x="3075" y="2941"/>
                      <a:pt x="14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0" name="Google Shape;1940;p56"/>
              <p:cNvSpPr/>
              <p:nvPr/>
            </p:nvSpPr>
            <p:spPr>
              <a:xfrm>
                <a:off x="5406825" y="1133550"/>
                <a:ext cx="1416100" cy="613150"/>
              </a:xfrm>
              <a:custGeom>
                <a:rect b="b" l="l" r="r" t="t"/>
                <a:pathLst>
                  <a:path extrusionOk="0" h="24526" w="56644">
                    <a:moveTo>
                      <a:pt x="20685" y="1"/>
                    </a:moveTo>
                    <a:cubicBezTo>
                      <a:pt x="19991" y="1"/>
                      <a:pt x="19282" y="123"/>
                      <a:pt x="18644" y="361"/>
                    </a:cubicBezTo>
                    <a:cubicBezTo>
                      <a:pt x="16638" y="1063"/>
                      <a:pt x="16070" y="3470"/>
                      <a:pt x="16070" y="3470"/>
                    </a:cubicBezTo>
                    <a:cubicBezTo>
                      <a:pt x="15725" y="3009"/>
                      <a:pt x="15063" y="2765"/>
                      <a:pt x="14385" y="2765"/>
                    </a:cubicBezTo>
                    <a:cubicBezTo>
                      <a:pt x="13487" y="2765"/>
                      <a:pt x="12560" y="3191"/>
                      <a:pt x="12294" y="4105"/>
                    </a:cubicBezTo>
                    <a:cubicBezTo>
                      <a:pt x="12045" y="3983"/>
                      <a:pt x="11745" y="3924"/>
                      <a:pt x="11418" y="3924"/>
                    </a:cubicBezTo>
                    <a:cubicBezTo>
                      <a:pt x="9413" y="3924"/>
                      <a:pt x="6361" y="6124"/>
                      <a:pt x="7481" y="9485"/>
                    </a:cubicBezTo>
                    <a:cubicBezTo>
                      <a:pt x="7337" y="9455"/>
                      <a:pt x="7198" y="9440"/>
                      <a:pt x="7063" y="9440"/>
                    </a:cubicBezTo>
                    <a:cubicBezTo>
                      <a:pt x="5437" y="9440"/>
                      <a:pt x="4470" y="11562"/>
                      <a:pt x="5242" y="13229"/>
                    </a:cubicBezTo>
                    <a:cubicBezTo>
                      <a:pt x="5226" y="13228"/>
                      <a:pt x="5210" y="13227"/>
                      <a:pt x="5194" y="13227"/>
                    </a:cubicBezTo>
                    <a:cubicBezTo>
                      <a:pt x="3345" y="13227"/>
                      <a:pt x="0" y="18927"/>
                      <a:pt x="4506" y="20849"/>
                    </a:cubicBezTo>
                    <a:cubicBezTo>
                      <a:pt x="3643" y="21878"/>
                      <a:pt x="3539" y="24525"/>
                      <a:pt x="6916" y="24525"/>
                    </a:cubicBezTo>
                    <a:cubicBezTo>
                      <a:pt x="6937" y="24525"/>
                      <a:pt x="6958" y="24525"/>
                      <a:pt x="6980" y="24525"/>
                    </a:cubicBezTo>
                    <a:lnTo>
                      <a:pt x="7280" y="23656"/>
                    </a:lnTo>
                    <a:lnTo>
                      <a:pt x="16137" y="24090"/>
                    </a:lnTo>
                    <a:lnTo>
                      <a:pt x="53535" y="21584"/>
                    </a:lnTo>
                    <a:cubicBezTo>
                      <a:pt x="55340" y="21082"/>
                      <a:pt x="55875" y="19378"/>
                      <a:pt x="54872" y="17874"/>
                    </a:cubicBezTo>
                    <a:cubicBezTo>
                      <a:pt x="56643" y="16303"/>
                      <a:pt x="56376" y="13830"/>
                      <a:pt x="54137" y="13295"/>
                    </a:cubicBezTo>
                    <a:cubicBezTo>
                      <a:pt x="54538" y="12627"/>
                      <a:pt x="54070" y="11858"/>
                      <a:pt x="53736" y="11791"/>
                    </a:cubicBezTo>
                    <a:cubicBezTo>
                      <a:pt x="54083" y="10969"/>
                      <a:pt x="53145" y="8592"/>
                      <a:pt x="51147" y="8592"/>
                    </a:cubicBezTo>
                    <a:cubicBezTo>
                      <a:pt x="51033" y="8592"/>
                      <a:pt x="50916" y="8600"/>
                      <a:pt x="50795" y="8616"/>
                    </a:cubicBezTo>
                    <a:cubicBezTo>
                      <a:pt x="51390" y="7624"/>
                      <a:pt x="50398" y="5261"/>
                      <a:pt x="48063" y="5261"/>
                    </a:cubicBezTo>
                    <a:cubicBezTo>
                      <a:pt x="47646" y="5261"/>
                      <a:pt x="47185" y="5336"/>
                      <a:pt x="46684" y="5508"/>
                    </a:cubicBezTo>
                    <a:cubicBezTo>
                      <a:pt x="46487" y="4575"/>
                      <a:pt x="45515" y="4201"/>
                      <a:pt x="44708" y="4201"/>
                    </a:cubicBezTo>
                    <a:cubicBezTo>
                      <a:pt x="44417" y="4201"/>
                      <a:pt x="44147" y="4250"/>
                      <a:pt x="43943" y="4339"/>
                    </a:cubicBezTo>
                    <a:cubicBezTo>
                      <a:pt x="44025" y="3435"/>
                      <a:pt x="43300" y="2846"/>
                      <a:pt x="42484" y="2846"/>
                    </a:cubicBezTo>
                    <a:cubicBezTo>
                      <a:pt x="42304" y="2846"/>
                      <a:pt x="42119" y="2874"/>
                      <a:pt x="41938" y="2935"/>
                    </a:cubicBezTo>
                    <a:cubicBezTo>
                      <a:pt x="42018" y="1934"/>
                      <a:pt x="40335" y="945"/>
                      <a:pt x="38621" y="945"/>
                    </a:cubicBezTo>
                    <a:cubicBezTo>
                      <a:pt x="37473" y="945"/>
                      <a:pt x="36312" y="1388"/>
                      <a:pt x="35655" y="2567"/>
                    </a:cubicBezTo>
                    <a:cubicBezTo>
                      <a:pt x="35234" y="1903"/>
                      <a:pt x="34491" y="1532"/>
                      <a:pt x="33804" y="1532"/>
                    </a:cubicBezTo>
                    <a:cubicBezTo>
                      <a:pt x="33454" y="1532"/>
                      <a:pt x="33118" y="1629"/>
                      <a:pt x="32848" y="1832"/>
                    </a:cubicBezTo>
                    <a:cubicBezTo>
                      <a:pt x="32405" y="1235"/>
                      <a:pt x="30999" y="628"/>
                      <a:pt x="29630" y="628"/>
                    </a:cubicBezTo>
                    <a:cubicBezTo>
                      <a:pt x="28621" y="628"/>
                      <a:pt x="27633" y="958"/>
                      <a:pt x="27066" y="1865"/>
                    </a:cubicBezTo>
                    <a:cubicBezTo>
                      <a:pt x="26685" y="1336"/>
                      <a:pt x="26100" y="1126"/>
                      <a:pt x="25533" y="1126"/>
                    </a:cubicBezTo>
                    <a:cubicBezTo>
                      <a:pt x="24954" y="1126"/>
                      <a:pt x="24395" y="1344"/>
                      <a:pt x="24091" y="1665"/>
                    </a:cubicBezTo>
                    <a:cubicBezTo>
                      <a:pt x="23526" y="535"/>
                      <a:pt x="22136" y="1"/>
                      <a:pt x="206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1" name="Google Shape;1941;p56"/>
              <p:cNvSpPr/>
              <p:nvPr/>
            </p:nvSpPr>
            <p:spPr>
              <a:xfrm>
                <a:off x="6327425" y="5148075"/>
                <a:ext cx="625000" cy="68550"/>
              </a:xfrm>
              <a:custGeom>
                <a:rect b="b" l="l" r="r" t="t"/>
                <a:pathLst>
                  <a:path extrusionOk="0" h="2742" w="25000">
                    <a:moveTo>
                      <a:pt x="1" y="1"/>
                    </a:moveTo>
                    <a:lnTo>
                      <a:pt x="1" y="2106"/>
                    </a:lnTo>
                    <a:cubicBezTo>
                      <a:pt x="1" y="2474"/>
                      <a:pt x="268" y="2741"/>
                      <a:pt x="636" y="2741"/>
                    </a:cubicBezTo>
                    <a:lnTo>
                      <a:pt x="24398" y="2741"/>
                    </a:lnTo>
                    <a:cubicBezTo>
                      <a:pt x="24732" y="2741"/>
                      <a:pt x="25000" y="2474"/>
                      <a:pt x="25000" y="2106"/>
                    </a:cubicBezTo>
                    <a:lnTo>
                      <a:pt x="2500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2" name="Google Shape;1942;p56"/>
              <p:cNvSpPr/>
              <p:nvPr/>
            </p:nvSpPr>
            <p:spPr>
              <a:xfrm>
                <a:off x="6475325" y="4818050"/>
                <a:ext cx="477925" cy="330050"/>
              </a:xfrm>
              <a:custGeom>
                <a:rect b="b" l="l" r="r" t="t"/>
                <a:pathLst>
                  <a:path extrusionOk="0" h="13202" w="19117">
                    <a:moveTo>
                      <a:pt x="6484" y="0"/>
                    </a:moveTo>
                    <a:cubicBezTo>
                      <a:pt x="5648" y="0"/>
                      <a:pt x="5381" y="167"/>
                      <a:pt x="5381" y="602"/>
                    </a:cubicBezTo>
                    <a:lnTo>
                      <a:pt x="5381" y="4546"/>
                    </a:lnTo>
                    <a:lnTo>
                      <a:pt x="0" y="7687"/>
                    </a:lnTo>
                    <a:lnTo>
                      <a:pt x="0" y="13202"/>
                    </a:lnTo>
                    <a:lnTo>
                      <a:pt x="19117" y="13202"/>
                    </a:lnTo>
                    <a:cubicBezTo>
                      <a:pt x="19117" y="13202"/>
                      <a:pt x="18850" y="10996"/>
                      <a:pt x="18649" y="10060"/>
                    </a:cubicBezTo>
                    <a:cubicBezTo>
                      <a:pt x="18482" y="9124"/>
                      <a:pt x="16978" y="5047"/>
                      <a:pt x="16778" y="4546"/>
                    </a:cubicBezTo>
                    <a:lnTo>
                      <a:pt x="16778" y="602"/>
                    </a:lnTo>
                    <a:cubicBezTo>
                      <a:pt x="16778" y="201"/>
                      <a:pt x="16510" y="0"/>
                      <a:pt x="156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3" name="Google Shape;1943;p56"/>
              <p:cNvSpPr/>
              <p:nvPr/>
            </p:nvSpPr>
            <p:spPr>
              <a:xfrm>
                <a:off x="6755225" y="4969275"/>
                <a:ext cx="157100" cy="179675"/>
              </a:xfrm>
              <a:custGeom>
                <a:rect b="b" l="l" r="r" t="t"/>
                <a:pathLst>
                  <a:path extrusionOk="0" h="7187" w="6284">
                    <a:moveTo>
                      <a:pt x="6116" y="1"/>
                    </a:moveTo>
                    <a:cubicBezTo>
                      <a:pt x="4479" y="1"/>
                      <a:pt x="2941" y="669"/>
                      <a:pt x="1805" y="1805"/>
                    </a:cubicBezTo>
                    <a:cubicBezTo>
                      <a:pt x="903" y="2741"/>
                      <a:pt x="0" y="4412"/>
                      <a:pt x="401" y="7186"/>
                    </a:cubicBezTo>
                    <a:lnTo>
                      <a:pt x="802" y="7186"/>
                    </a:lnTo>
                    <a:cubicBezTo>
                      <a:pt x="535" y="5047"/>
                      <a:pt x="936" y="3309"/>
                      <a:pt x="2106" y="2106"/>
                    </a:cubicBezTo>
                    <a:cubicBezTo>
                      <a:pt x="3180" y="1032"/>
                      <a:pt x="4633" y="434"/>
                      <a:pt x="6159" y="434"/>
                    </a:cubicBezTo>
                    <a:cubicBezTo>
                      <a:pt x="6201" y="434"/>
                      <a:pt x="6242" y="434"/>
                      <a:pt x="6283" y="435"/>
                    </a:cubicBezTo>
                    <a:cubicBezTo>
                      <a:pt x="6217" y="268"/>
                      <a:pt x="6183" y="134"/>
                      <a:pt x="6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4" name="Google Shape;1944;p56"/>
              <p:cNvSpPr/>
              <p:nvPr/>
            </p:nvSpPr>
            <p:spPr>
              <a:xfrm>
                <a:off x="6327425" y="4997675"/>
                <a:ext cx="254875" cy="150425"/>
              </a:xfrm>
              <a:custGeom>
                <a:rect b="b" l="l" r="r" t="t"/>
                <a:pathLst>
                  <a:path extrusionOk="0" h="6017" w="10195">
                    <a:moveTo>
                      <a:pt x="6752" y="1"/>
                    </a:moveTo>
                    <a:cubicBezTo>
                      <a:pt x="6752" y="1"/>
                      <a:pt x="3644" y="1104"/>
                      <a:pt x="2507" y="1605"/>
                    </a:cubicBezTo>
                    <a:cubicBezTo>
                      <a:pt x="1371" y="2073"/>
                      <a:pt x="1" y="4045"/>
                      <a:pt x="1" y="6017"/>
                    </a:cubicBezTo>
                    <a:lnTo>
                      <a:pt x="10194" y="6017"/>
                    </a:lnTo>
                    <a:cubicBezTo>
                      <a:pt x="10194" y="4212"/>
                      <a:pt x="9492" y="1171"/>
                      <a:pt x="67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5" name="Google Shape;1945;p56"/>
              <p:cNvSpPr/>
              <p:nvPr/>
            </p:nvSpPr>
            <p:spPr>
              <a:xfrm>
                <a:off x="6354175" y="5126350"/>
                <a:ext cx="228125" cy="21750"/>
              </a:xfrm>
              <a:custGeom>
                <a:rect b="b" l="l" r="r" t="t"/>
                <a:pathLst>
                  <a:path extrusionOk="0" h="870" w="9125">
                    <a:moveTo>
                      <a:pt x="9091" y="1"/>
                    </a:moveTo>
                    <a:lnTo>
                      <a:pt x="0" y="870"/>
                    </a:lnTo>
                    <a:lnTo>
                      <a:pt x="9124" y="870"/>
                    </a:lnTo>
                    <a:cubicBezTo>
                      <a:pt x="9124" y="602"/>
                      <a:pt x="9124" y="301"/>
                      <a:pt x="90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6" name="Google Shape;1946;p56"/>
              <p:cNvSpPr/>
              <p:nvPr/>
            </p:nvSpPr>
            <p:spPr>
              <a:xfrm>
                <a:off x="6516400" y="4966950"/>
                <a:ext cx="70075" cy="61675"/>
              </a:xfrm>
              <a:custGeom>
                <a:rect b="b" l="l" r="r" t="t"/>
                <a:pathLst>
                  <a:path extrusionOk="0" h="2467" w="2803">
                    <a:moveTo>
                      <a:pt x="587" y="0"/>
                    </a:moveTo>
                    <a:cubicBezTo>
                      <a:pt x="225" y="0"/>
                      <a:pt x="1" y="536"/>
                      <a:pt x="396" y="762"/>
                    </a:cubicBezTo>
                    <a:cubicBezTo>
                      <a:pt x="997" y="1163"/>
                      <a:pt x="1566" y="1698"/>
                      <a:pt x="2000" y="2299"/>
                    </a:cubicBezTo>
                    <a:cubicBezTo>
                      <a:pt x="2100" y="2400"/>
                      <a:pt x="2201" y="2466"/>
                      <a:pt x="2334" y="2466"/>
                    </a:cubicBezTo>
                    <a:cubicBezTo>
                      <a:pt x="2435" y="2466"/>
                      <a:pt x="2501" y="2433"/>
                      <a:pt x="2568" y="2366"/>
                    </a:cubicBezTo>
                    <a:cubicBezTo>
                      <a:pt x="2769" y="2232"/>
                      <a:pt x="2802" y="1965"/>
                      <a:pt x="2668" y="1798"/>
                    </a:cubicBezTo>
                    <a:cubicBezTo>
                      <a:pt x="2134" y="1096"/>
                      <a:pt x="1532" y="528"/>
                      <a:pt x="797" y="60"/>
                    </a:cubicBezTo>
                    <a:cubicBezTo>
                      <a:pt x="724" y="19"/>
                      <a:pt x="653" y="0"/>
                      <a:pt x="5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7" name="Google Shape;1947;p56"/>
              <p:cNvSpPr/>
              <p:nvPr/>
            </p:nvSpPr>
            <p:spPr>
              <a:xfrm>
                <a:off x="6558875" y="4944150"/>
                <a:ext cx="67700" cy="61925"/>
              </a:xfrm>
              <a:custGeom>
                <a:rect b="b" l="l" r="r" t="t"/>
                <a:pathLst>
                  <a:path extrusionOk="0" h="2477" w="2708">
                    <a:moveTo>
                      <a:pt x="474" y="0"/>
                    </a:moveTo>
                    <a:cubicBezTo>
                      <a:pt x="333" y="0"/>
                      <a:pt x="199" y="74"/>
                      <a:pt x="134" y="203"/>
                    </a:cubicBezTo>
                    <a:cubicBezTo>
                      <a:pt x="0" y="404"/>
                      <a:pt x="67" y="638"/>
                      <a:pt x="268" y="772"/>
                    </a:cubicBezTo>
                    <a:cubicBezTo>
                      <a:pt x="903" y="1173"/>
                      <a:pt x="1437" y="1707"/>
                      <a:pt x="1905" y="2309"/>
                    </a:cubicBezTo>
                    <a:cubicBezTo>
                      <a:pt x="1972" y="2409"/>
                      <a:pt x="2106" y="2476"/>
                      <a:pt x="2239" y="2476"/>
                    </a:cubicBezTo>
                    <a:cubicBezTo>
                      <a:pt x="2306" y="2476"/>
                      <a:pt x="2407" y="2443"/>
                      <a:pt x="2473" y="2376"/>
                    </a:cubicBezTo>
                    <a:cubicBezTo>
                      <a:pt x="2674" y="2242"/>
                      <a:pt x="2707" y="1975"/>
                      <a:pt x="2574" y="1808"/>
                    </a:cubicBezTo>
                    <a:cubicBezTo>
                      <a:pt x="2039" y="1106"/>
                      <a:pt x="1404" y="504"/>
                      <a:pt x="702" y="70"/>
                    </a:cubicBezTo>
                    <a:cubicBezTo>
                      <a:pt x="631" y="22"/>
                      <a:pt x="552" y="0"/>
                      <a:pt x="4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8" name="Google Shape;1948;p56"/>
              <p:cNvSpPr/>
              <p:nvPr/>
            </p:nvSpPr>
            <p:spPr>
              <a:xfrm>
                <a:off x="6594275" y="4920775"/>
                <a:ext cx="71575" cy="61900"/>
              </a:xfrm>
              <a:custGeom>
                <a:rect b="b" l="l" r="r" t="t"/>
                <a:pathLst>
                  <a:path extrusionOk="0" h="2476" w="2863">
                    <a:moveTo>
                      <a:pt x="626" y="0"/>
                    </a:moveTo>
                    <a:cubicBezTo>
                      <a:pt x="241" y="0"/>
                      <a:pt x="1" y="579"/>
                      <a:pt x="422" y="804"/>
                    </a:cubicBezTo>
                    <a:cubicBezTo>
                      <a:pt x="1057" y="1205"/>
                      <a:pt x="1626" y="1740"/>
                      <a:pt x="2060" y="2308"/>
                    </a:cubicBezTo>
                    <a:cubicBezTo>
                      <a:pt x="2127" y="2442"/>
                      <a:pt x="2261" y="2475"/>
                      <a:pt x="2394" y="2475"/>
                    </a:cubicBezTo>
                    <a:cubicBezTo>
                      <a:pt x="2495" y="2475"/>
                      <a:pt x="2561" y="2442"/>
                      <a:pt x="2628" y="2408"/>
                    </a:cubicBezTo>
                    <a:cubicBezTo>
                      <a:pt x="2829" y="2275"/>
                      <a:pt x="2862" y="2007"/>
                      <a:pt x="2728" y="1807"/>
                    </a:cubicBezTo>
                    <a:cubicBezTo>
                      <a:pt x="2194" y="1138"/>
                      <a:pt x="1559" y="537"/>
                      <a:pt x="857" y="69"/>
                    </a:cubicBezTo>
                    <a:cubicBezTo>
                      <a:pt x="777" y="21"/>
                      <a:pt x="699" y="0"/>
                      <a:pt x="6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9" name="Google Shape;1949;p56"/>
              <p:cNvSpPr/>
              <p:nvPr/>
            </p:nvSpPr>
            <p:spPr>
              <a:xfrm>
                <a:off x="5575450" y="5146400"/>
                <a:ext cx="622500" cy="68550"/>
              </a:xfrm>
              <a:custGeom>
                <a:rect b="b" l="l" r="r" t="t"/>
                <a:pathLst>
                  <a:path extrusionOk="0" h="2742" w="24900">
                    <a:moveTo>
                      <a:pt x="1" y="1"/>
                    </a:moveTo>
                    <a:lnTo>
                      <a:pt x="1" y="2106"/>
                    </a:lnTo>
                    <a:cubicBezTo>
                      <a:pt x="1" y="2440"/>
                      <a:pt x="268" y="2741"/>
                      <a:pt x="602" y="2741"/>
                    </a:cubicBezTo>
                    <a:lnTo>
                      <a:pt x="24264" y="2741"/>
                    </a:lnTo>
                    <a:cubicBezTo>
                      <a:pt x="24599" y="2741"/>
                      <a:pt x="24899" y="2440"/>
                      <a:pt x="24899" y="2106"/>
                    </a:cubicBezTo>
                    <a:lnTo>
                      <a:pt x="248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0" name="Google Shape;1950;p56"/>
              <p:cNvSpPr/>
              <p:nvPr/>
            </p:nvSpPr>
            <p:spPr>
              <a:xfrm>
                <a:off x="5721675" y="4818050"/>
                <a:ext cx="476275" cy="328375"/>
              </a:xfrm>
              <a:custGeom>
                <a:rect b="b" l="l" r="r" t="t"/>
                <a:pathLst>
                  <a:path extrusionOk="0" h="13135" w="19051">
                    <a:moveTo>
                      <a:pt x="6484" y="0"/>
                    </a:moveTo>
                    <a:cubicBezTo>
                      <a:pt x="5649" y="0"/>
                      <a:pt x="5381" y="167"/>
                      <a:pt x="5381" y="602"/>
                    </a:cubicBezTo>
                    <a:lnTo>
                      <a:pt x="5381" y="4512"/>
                    </a:lnTo>
                    <a:lnTo>
                      <a:pt x="0" y="7654"/>
                    </a:lnTo>
                    <a:lnTo>
                      <a:pt x="0" y="13135"/>
                    </a:lnTo>
                    <a:lnTo>
                      <a:pt x="19050" y="13135"/>
                    </a:lnTo>
                    <a:cubicBezTo>
                      <a:pt x="19050" y="13135"/>
                      <a:pt x="18783" y="10929"/>
                      <a:pt x="18582" y="10027"/>
                    </a:cubicBezTo>
                    <a:cubicBezTo>
                      <a:pt x="18382" y="9091"/>
                      <a:pt x="16911" y="5047"/>
                      <a:pt x="16744" y="4512"/>
                    </a:cubicBezTo>
                    <a:lnTo>
                      <a:pt x="16744" y="602"/>
                    </a:lnTo>
                    <a:cubicBezTo>
                      <a:pt x="16744" y="201"/>
                      <a:pt x="16477" y="0"/>
                      <a:pt x="156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1" name="Google Shape;1951;p56"/>
              <p:cNvSpPr/>
              <p:nvPr/>
            </p:nvSpPr>
            <p:spPr>
              <a:xfrm>
                <a:off x="6001575" y="4968450"/>
                <a:ext cx="155425" cy="177975"/>
              </a:xfrm>
              <a:custGeom>
                <a:rect b="b" l="l" r="r" t="t"/>
                <a:pathLst>
                  <a:path extrusionOk="0" h="7119" w="6217">
                    <a:moveTo>
                      <a:pt x="6083" y="0"/>
                    </a:moveTo>
                    <a:cubicBezTo>
                      <a:pt x="4445" y="0"/>
                      <a:pt x="2908" y="635"/>
                      <a:pt x="1772" y="1805"/>
                    </a:cubicBezTo>
                    <a:cubicBezTo>
                      <a:pt x="903" y="2707"/>
                      <a:pt x="0" y="4378"/>
                      <a:pt x="401" y="7119"/>
                    </a:cubicBezTo>
                    <a:lnTo>
                      <a:pt x="803" y="7119"/>
                    </a:lnTo>
                    <a:cubicBezTo>
                      <a:pt x="502" y="5047"/>
                      <a:pt x="936" y="3309"/>
                      <a:pt x="2073" y="2072"/>
                    </a:cubicBezTo>
                    <a:cubicBezTo>
                      <a:pt x="3175" y="1003"/>
                      <a:pt x="4679" y="401"/>
                      <a:pt x="6217" y="401"/>
                    </a:cubicBezTo>
                    <a:cubicBezTo>
                      <a:pt x="6183" y="267"/>
                      <a:pt x="6116" y="134"/>
                      <a:pt x="60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2" name="Google Shape;1952;p56"/>
              <p:cNvSpPr/>
              <p:nvPr/>
            </p:nvSpPr>
            <p:spPr>
              <a:xfrm>
                <a:off x="5575450" y="4996850"/>
                <a:ext cx="254025" cy="149575"/>
              </a:xfrm>
              <a:custGeom>
                <a:rect b="b" l="l" r="r" t="t"/>
                <a:pathLst>
                  <a:path extrusionOk="0" h="5983" w="10161">
                    <a:moveTo>
                      <a:pt x="6718" y="0"/>
                    </a:moveTo>
                    <a:cubicBezTo>
                      <a:pt x="6718" y="0"/>
                      <a:pt x="3610" y="1070"/>
                      <a:pt x="2507" y="1571"/>
                    </a:cubicBezTo>
                    <a:cubicBezTo>
                      <a:pt x="1371" y="2073"/>
                      <a:pt x="1" y="4044"/>
                      <a:pt x="1" y="5983"/>
                    </a:cubicBezTo>
                    <a:lnTo>
                      <a:pt x="10161" y="5983"/>
                    </a:lnTo>
                    <a:cubicBezTo>
                      <a:pt x="10161" y="4178"/>
                      <a:pt x="9425" y="1137"/>
                      <a:pt x="67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3" name="Google Shape;1953;p56"/>
              <p:cNvSpPr/>
              <p:nvPr/>
            </p:nvSpPr>
            <p:spPr>
              <a:xfrm>
                <a:off x="5602200" y="5124675"/>
                <a:ext cx="227275" cy="21750"/>
              </a:xfrm>
              <a:custGeom>
                <a:rect b="b" l="l" r="r" t="t"/>
                <a:pathLst>
                  <a:path extrusionOk="0" h="870" w="9091">
                    <a:moveTo>
                      <a:pt x="9024" y="1"/>
                    </a:moveTo>
                    <a:lnTo>
                      <a:pt x="0" y="870"/>
                    </a:lnTo>
                    <a:lnTo>
                      <a:pt x="9091" y="870"/>
                    </a:lnTo>
                    <a:cubicBezTo>
                      <a:pt x="9091" y="602"/>
                      <a:pt x="9057" y="302"/>
                      <a:pt x="90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4" name="Google Shape;1954;p56"/>
              <p:cNvSpPr/>
              <p:nvPr/>
            </p:nvSpPr>
            <p:spPr>
              <a:xfrm>
                <a:off x="5766800" y="4965875"/>
                <a:ext cx="66850" cy="61900"/>
              </a:xfrm>
              <a:custGeom>
                <a:rect b="b" l="l" r="r" t="t"/>
                <a:pathLst>
                  <a:path extrusionOk="0" h="2476" w="2674">
                    <a:moveTo>
                      <a:pt x="449" y="0"/>
                    </a:moveTo>
                    <a:cubicBezTo>
                      <a:pt x="315" y="0"/>
                      <a:pt x="187" y="74"/>
                      <a:pt x="100" y="203"/>
                    </a:cubicBezTo>
                    <a:cubicBezTo>
                      <a:pt x="0" y="404"/>
                      <a:pt x="67" y="671"/>
                      <a:pt x="267" y="772"/>
                    </a:cubicBezTo>
                    <a:cubicBezTo>
                      <a:pt x="869" y="1173"/>
                      <a:pt x="1404" y="1707"/>
                      <a:pt x="1872" y="2309"/>
                    </a:cubicBezTo>
                    <a:cubicBezTo>
                      <a:pt x="1939" y="2409"/>
                      <a:pt x="2072" y="2476"/>
                      <a:pt x="2206" y="2476"/>
                    </a:cubicBezTo>
                    <a:cubicBezTo>
                      <a:pt x="2273" y="2476"/>
                      <a:pt x="2373" y="2443"/>
                      <a:pt x="2440" y="2376"/>
                    </a:cubicBezTo>
                    <a:cubicBezTo>
                      <a:pt x="2640" y="2242"/>
                      <a:pt x="2674" y="1975"/>
                      <a:pt x="2540" y="1808"/>
                    </a:cubicBezTo>
                    <a:cubicBezTo>
                      <a:pt x="2005" y="1106"/>
                      <a:pt x="1404" y="538"/>
                      <a:pt x="669" y="70"/>
                    </a:cubicBezTo>
                    <a:cubicBezTo>
                      <a:pt x="597" y="22"/>
                      <a:pt x="522" y="0"/>
                      <a:pt x="4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5" name="Google Shape;1955;p56"/>
              <p:cNvSpPr/>
              <p:nvPr/>
            </p:nvSpPr>
            <p:spPr>
              <a:xfrm>
                <a:off x="5803525" y="4943775"/>
                <a:ext cx="69400" cy="61450"/>
              </a:xfrm>
              <a:custGeom>
                <a:rect b="b" l="l" r="r" t="t"/>
                <a:pathLst>
                  <a:path extrusionOk="0" h="2458" w="2776">
                    <a:moveTo>
                      <a:pt x="569" y="1"/>
                    </a:moveTo>
                    <a:cubicBezTo>
                      <a:pt x="210" y="1"/>
                      <a:pt x="0" y="498"/>
                      <a:pt x="369" y="753"/>
                    </a:cubicBezTo>
                    <a:cubicBezTo>
                      <a:pt x="971" y="1154"/>
                      <a:pt x="1539" y="1689"/>
                      <a:pt x="1973" y="2291"/>
                    </a:cubicBezTo>
                    <a:cubicBezTo>
                      <a:pt x="2040" y="2391"/>
                      <a:pt x="2174" y="2458"/>
                      <a:pt x="2308" y="2458"/>
                    </a:cubicBezTo>
                    <a:cubicBezTo>
                      <a:pt x="2375" y="2424"/>
                      <a:pt x="2475" y="2391"/>
                      <a:pt x="2542" y="2357"/>
                    </a:cubicBezTo>
                    <a:cubicBezTo>
                      <a:pt x="2742" y="2224"/>
                      <a:pt x="2776" y="1956"/>
                      <a:pt x="2642" y="1756"/>
                    </a:cubicBezTo>
                    <a:cubicBezTo>
                      <a:pt x="2107" y="1087"/>
                      <a:pt x="1472" y="519"/>
                      <a:pt x="770" y="51"/>
                    </a:cubicBezTo>
                    <a:cubicBezTo>
                      <a:pt x="700" y="16"/>
                      <a:pt x="632" y="1"/>
                      <a:pt x="5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6" name="Google Shape;1956;p56"/>
              <p:cNvSpPr/>
              <p:nvPr/>
            </p:nvSpPr>
            <p:spPr>
              <a:xfrm>
                <a:off x="5845325" y="4920750"/>
                <a:ext cx="66875" cy="61075"/>
              </a:xfrm>
              <a:custGeom>
                <a:rect b="b" l="l" r="r" t="t"/>
                <a:pathLst>
                  <a:path extrusionOk="0" h="2443" w="2675">
                    <a:moveTo>
                      <a:pt x="473" y="0"/>
                    </a:moveTo>
                    <a:cubicBezTo>
                      <a:pt x="329" y="0"/>
                      <a:pt x="187" y="74"/>
                      <a:pt x="101" y="204"/>
                    </a:cubicBezTo>
                    <a:cubicBezTo>
                      <a:pt x="1" y="404"/>
                      <a:pt x="68" y="672"/>
                      <a:pt x="268" y="772"/>
                    </a:cubicBezTo>
                    <a:cubicBezTo>
                      <a:pt x="870" y="1173"/>
                      <a:pt x="1438" y="1708"/>
                      <a:pt x="1872" y="2276"/>
                    </a:cubicBezTo>
                    <a:cubicBezTo>
                      <a:pt x="1939" y="2409"/>
                      <a:pt x="2073" y="2443"/>
                      <a:pt x="2206" y="2443"/>
                    </a:cubicBezTo>
                    <a:cubicBezTo>
                      <a:pt x="2307" y="2443"/>
                      <a:pt x="2374" y="2409"/>
                      <a:pt x="2474" y="2376"/>
                    </a:cubicBezTo>
                    <a:cubicBezTo>
                      <a:pt x="2641" y="2242"/>
                      <a:pt x="2674" y="1975"/>
                      <a:pt x="2541" y="1774"/>
                    </a:cubicBezTo>
                    <a:cubicBezTo>
                      <a:pt x="2039" y="1106"/>
                      <a:pt x="1404" y="504"/>
                      <a:pt x="703" y="70"/>
                    </a:cubicBezTo>
                    <a:cubicBezTo>
                      <a:pt x="631" y="23"/>
                      <a:pt x="552" y="0"/>
                      <a:pt x="4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957" name="Google Shape;1957;p56"/>
          <p:cNvSpPr/>
          <p:nvPr/>
        </p:nvSpPr>
        <p:spPr>
          <a:xfrm>
            <a:off x="6719398" y="2448301"/>
            <a:ext cx="246900" cy="246900"/>
          </a:xfrm>
          <a:prstGeom prst="star4">
            <a:avLst>
              <a:gd fmla="val 125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8" name="Google Shape;1958;p56"/>
          <p:cNvSpPr/>
          <p:nvPr/>
        </p:nvSpPr>
        <p:spPr>
          <a:xfrm>
            <a:off x="2283898" y="1800251"/>
            <a:ext cx="246900" cy="246900"/>
          </a:xfrm>
          <a:prstGeom prst="star4">
            <a:avLst>
              <a:gd fmla="val 125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9" name="Google Shape;1959;p56"/>
          <p:cNvSpPr/>
          <p:nvPr/>
        </p:nvSpPr>
        <p:spPr>
          <a:xfrm>
            <a:off x="3486073" y="3178285"/>
            <a:ext cx="401700" cy="4017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0" name="Google Shape;1960;p56"/>
          <p:cNvSpPr/>
          <p:nvPr/>
        </p:nvSpPr>
        <p:spPr>
          <a:xfrm>
            <a:off x="4371157" y="3178285"/>
            <a:ext cx="401700" cy="4017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1" name="Google Shape;1961;p56"/>
          <p:cNvSpPr/>
          <p:nvPr/>
        </p:nvSpPr>
        <p:spPr>
          <a:xfrm>
            <a:off x="5256242" y="3178285"/>
            <a:ext cx="401700" cy="4017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2" name="Google Shape;1962;p56"/>
          <p:cNvSpPr/>
          <p:nvPr/>
        </p:nvSpPr>
        <p:spPr>
          <a:xfrm>
            <a:off x="4466419" y="3273607"/>
            <a:ext cx="211097" cy="211097"/>
          </a:xfrm>
          <a:custGeom>
            <a:rect b="b" l="l" r="r" t="t"/>
            <a:pathLst>
              <a:path extrusionOk="0" h="19065" w="19065">
                <a:moveTo>
                  <a:pt x="8420" y="5623"/>
                </a:moveTo>
                <a:cubicBezTo>
                  <a:pt x="8569" y="5623"/>
                  <a:pt x="8707" y="5682"/>
                  <a:pt x="8810" y="5787"/>
                </a:cubicBezTo>
                <a:lnTo>
                  <a:pt x="10759" y="7736"/>
                </a:lnTo>
                <a:lnTo>
                  <a:pt x="14867" y="5683"/>
                </a:lnTo>
                <a:cubicBezTo>
                  <a:pt x="14947" y="5643"/>
                  <a:pt x="15033" y="5624"/>
                  <a:pt x="15118" y="5624"/>
                </a:cubicBezTo>
                <a:cubicBezTo>
                  <a:pt x="15283" y="5624"/>
                  <a:pt x="15443" y="5695"/>
                  <a:pt x="15552" y="5829"/>
                </a:cubicBezTo>
                <a:cubicBezTo>
                  <a:pt x="15716" y="6035"/>
                  <a:pt x="15718" y="6325"/>
                  <a:pt x="15553" y="6530"/>
                </a:cubicBezTo>
                <a:lnTo>
                  <a:pt x="11085" y="12116"/>
                </a:lnTo>
                <a:cubicBezTo>
                  <a:pt x="10973" y="12256"/>
                  <a:pt x="10812" y="12324"/>
                  <a:pt x="10652" y="12324"/>
                </a:cubicBezTo>
                <a:cubicBezTo>
                  <a:pt x="10507" y="12324"/>
                  <a:pt x="10363" y="12269"/>
                  <a:pt x="10255" y="12161"/>
                </a:cubicBezTo>
                <a:lnTo>
                  <a:pt x="8306" y="10211"/>
                </a:lnTo>
                <a:lnTo>
                  <a:pt x="4196" y="12267"/>
                </a:lnTo>
                <a:cubicBezTo>
                  <a:pt x="4117" y="12306"/>
                  <a:pt x="4032" y="12325"/>
                  <a:pt x="3948" y="12325"/>
                </a:cubicBezTo>
                <a:cubicBezTo>
                  <a:pt x="3784" y="12325"/>
                  <a:pt x="3622" y="12253"/>
                  <a:pt x="3514" y="12118"/>
                </a:cubicBezTo>
                <a:cubicBezTo>
                  <a:pt x="3347" y="11913"/>
                  <a:pt x="3347" y="11623"/>
                  <a:pt x="3510" y="11418"/>
                </a:cubicBezTo>
                <a:lnTo>
                  <a:pt x="7979" y="5833"/>
                </a:lnTo>
                <a:cubicBezTo>
                  <a:pt x="8078" y="5709"/>
                  <a:pt x="8226" y="5633"/>
                  <a:pt x="8384" y="5624"/>
                </a:cubicBezTo>
                <a:cubicBezTo>
                  <a:pt x="8396" y="5623"/>
                  <a:pt x="8408" y="5623"/>
                  <a:pt x="8420" y="5623"/>
                </a:cubicBezTo>
                <a:close/>
                <a:moveTo>
                  <a:pt x="9532" y="1"/>
                </a:moveTo>
                <a:cubicBezTo>
                  <a:pt x="4297" y="1"/>
                  <a:pt x="0" y="4046"/>
                  <a:pt x="0" y="8975"/>
                </a:cubicBezTo>
                <a:cubicBezTo>
                  <a:pt x="0" y="11616"/>
                  <a:pt x="1255" y="14085"/>
                  <a:pt x="3388" y="15787"/>
                </a:cubicBezTo>
                <a:lnTo>
                  <a:pt x="3388" y="18506"/>
                </a:lnTo>
                <a:cubicBezTo>
                  <a:pt x="3388" y="18699"/>
                  <a:pt x="3489" y="18879"/>
                  <a:pt x="3653" y="18980"/>
                </a:cubicBezTo>
                <a:cubicBezTo>
                  <a:pt x="3742" y="19036"/>
                  <a:pt x="3843" y="19064"/>
                  <a:pt x="3946" y="19064"/>
                </a:cubicBezTo>
                <a:cubicBezTo>
                  <a:pt x="4031" y="19064"/>
                  <a:pt x="4117" y="19045"/>
                  <a:pt x="4196" y="19005"/>
                </a:cubicBezTo>
                <a:lnTo>
                  <a:pt x="6970" y="17581"/>
                </a:lnTo>
                <a:cubicBezTo>
                  <a:pt x="7802" y="17799"/>
                  <a:pt x="8661" y="17910"/>
                  <a:pt x="9532" y="17910"/>
                </a:cubicBezTo>
                <a:cubicBezTo>
                  <a:pt x="14768" y="17910"/>
                  <a:pt x="19065" y="13901"/>
                  <a:pt x="19065" y="8975"/>
                </a:cubicBezTo>
                <a:cubicBezTo>
                  <a:pt x="19065" y="4046"/>
                  <a:pt x="14768" y="1"/>
                  <a:pt x="9532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3" name="Google Shape;1963;p56"/>
          <p:cNvSpPr/>
          <p:nvPr/>
        </p:nvSpPr>
        <p:spPr>
          <a:xfrm>
            <a:off x="3580332" y="3273591"/>
            <a:ext cx="211060" cy="211127"/>
          </a:xfrm>
          <a:custGeom>
            <a:rect b="b" l="l" r="r" t="t"/>
            <a:pathLst>
              <a:path extrusionOk="0" h="19029" w="19023">
                <a:moveTo>
                  <a:pt x="9357" y="3591"/>
                </a:moveTo>
                <a:cubicBezTo>
                  <a:pt x="11911" y="3591"/>
                  <a:pt x="13969" y="5196"/>
                  <a:pt x="13969" y="6523"/>
                </a:cubicBezTo>
                <a:cubicBezTo>
                  <a:pt x="13969" y="7455"/>
                  <a:pt x="13157" y="8010"/>
                  <a:pt x="12370" y="8010"/>
                </a:cubicBezTo>
                <a:cubicBezTo>
                  <a:pt x="11658" y="8010"/>
                  <a:pt x="11246" y="7589"/>
                  <a:pt x="10914" y="7251"/>
                </a:cubicBezTo>
                <a:cubicBezTo>
                  <a:pt x="10514" y="6845"/>
                  <a:pt x="10171" y="6494"/>
                  <a:pt x="9247" y="6494"/>
                </a:cubicBezTo>
                <a:cubicBezTo>
                  <a:pt x="8481" y="6494"/>
                  <a:pt x="8073" y="6855"/>
                  <a:pt x="8073" y="7115"/>
                </a:cubicBezTo>
                <a:cubicBezTo>
                  <a:pt x="8073" y="7497"/>
                  <a:pt x="9028" y="7685"/>
                  <a:pt x="9950" y="7867"/>
                </a:cubicBezTo>
                <a:cubicBezTo>
                  <a:pt x="11710" y="8214"/>
                  <a:pt x="14369" y="8739"/>
                  <a:pt x="14369" y="11635"/>
                </a:cubicBezTo>
                <a:cubicBezTo>
                  <a:pt x="14379" y="11960"/>
                  <a:pt x="14340" y="13128"/>
                  <a:pt x="13404" y="14096"/>
                </a:cubicBezTo>
                <a:cubicBezTo>
                  <a:pt x="12561" y="14970"/>
                  <a:pt x="11252" y="15414"/>
                  <a:pt x="9518" y="15415"/>
                </a:cubicBezTo>
                <a:lnTo>
                  <a:pt x="9516" y="15415"/>
                </a:lnTo>
                <a:cubicBezTo>
                  <a:pt x="5952" y="15415"/>
                  <a:pt x="4658" y="13487"/>
                  <a:pt x="4658" y="12190"/>
                </a:cubicBezTo>
                <a:cubicBezTo>
                  <a:pt x="4658" y="11290"/>
                  <a:pt x="5476" y="10731"/>
                  <a:pt x="6235" y="10731"/>
                </a:cubicBezTo>
                <a:cubicBezTo>
                  <a:pt x="6942" y="10731"/>
                  <a:pt x="7354" y="11210"/>
                  <a:pt x="7717" y="11633"/>
                </a:cubicBezTo>
                <a:cubicBezTo>
                  <a:pt x="8145" y="12132"/>
                  <a:pt x="8549" y="12601"/>
                  <a:pt x="9509" y="12601"/>
                </a:cubicBezTo>
                <a:cubicBezTo>
                  <a:pt x="10165" y="12601"/>
                  <a:pt x="10898" y="12254"/>
                  <a:pt x="10898" y="11789"/>
                </a:cubicBezTo>
                <a:cubicBezTo>
                  <a:pt x="10898" y="11384"/>
                  <a:pt x="10135" y="11191"/>
                  <a:pt x="8970" y="10943"/>
                </a:cubicBezTo>
                <a:cubicBezTo>
                  <a:pt x="7165" y="10559"/>
                  <a:pt x="4694" y="10032"/>
                  <a:pt x="4694" y="7266"/>
                </a:cubicBezTo>
                <a:cubicBezTo>
                  <a:pt x="4694" y="4359"/>
                  <a:pt x="7744" y="3591"/>
                  <a:pt x="9357" y="3591"/>
                </a:cubicBezTo>
                <a:close/>
                <a:moveTo>
                  <a:pt x="5202" y="0"/>
                </a:moveTo>
                <a:cubicBezTo>
                  <a:pt x="2338" y="0"/>
                  <a:pt x="6" y="2303"/>
                  <a:pt x="1" y="5148"/>
                </a:cubicBezTo>
                <a:lnTo>
                  <a:pt x="1" y="5159"/>
                </a:lnTo>
                <a:cubicBezTo>
                  <a:pt x="2" y="6225"/>
                  <a:pt x="261" y="6830"/>
                  <a:pt x="469" y="7319"/>
                </a:cubicBezTo>
                <a:cubicBezTo>
                  <a:pt x="609" y="7646"/>
                  <a:pt x="712" y="7885"/>
                  <a:pt x="712" y="8212"/>
                </a:cubicBezTo>
                <a:cubicBezTo>
                  <a:pt x="712" y="8219"/>
                  <a:pt x="632" y="9035"/>
                  <a:pt x="632" y="9553"/>
                </a:cubicBezTo>
                <a:cubicBezTo>
                  <a:pt x="632" y="12302"/>
                  <a:pt x="2927" y="18423"/>
                  <a:pt x="9541" y="18423"/>
                </a:cubicBezTo>
                <a:cubicBezTo>
                  <a:pt x="10171" y="18423"/>
                  <a:pt x="10931" y="18343"/>
                  <a:pt x="10931" y="18343"/>
                </a:cubicBezTo>
                <a:cubicBezTo>
                  <a:pt x="11190" y="18343"/>
                  <a:pt x="11441" y="18446"/>
                  <a:pt x="11759" y="18577"/>
                </a:cubicBezTo>
                <a:cubicBezTo>
                  <a:pt x="12509" y="18886"/>
                  <a:pt x="13241" y="19028"/>
                  <a:pt x="13937" y="19028"/>
                </a:cubicBezTo>
                <a:cubicBezTo>
                  <a:pt x="15330" y="19028"/>
                  <a:pt x="16576" y="18458"/>
                  <a:pt x="17517" y="17520"/>
                </a:cubicBezTo>
                <a:cubicBezTo>
                  <a:pt x="18489" y="16555"/>
                  <a:pt x="19023" y="15260"/>
                  <a:pt x="19023" y="13878"/>
                </a:cubicBezTo>
                <a:cubicBezTo>
                  <a:pt x="19023" y="12804"/>
                  <a:pt x="18763" y="12198"/>
                  <a:pt x="18554" y="11708"/>
                </a:cubicBezTo>
                <a:cubicBezTo>
                  <a:pt x="18414" y="11380"/>
                  <a:pt x="18312" y="11141"/>
                  <a:pt x="18312" y="10814"/>
                </a:cubicBezTo>
                <a:cubicBezTo>
                  <a:pt x="18312" y="10804"/>
                  <a:pt x="18391" y="9993"/>
                  <a:pt x="18391" y="9473"/>
                </a:cubicBezTo>
                <a:cubicBezTo>
                  <a:pt x="18391" y="6724"/>
                  <a:pt x="16095" y="603"/>
                  <a:pt x="9483" y="603"/>
                </a:cubicBezTo>
                <a:cubicBezTo>
                  <a:pt x="8853" y="603"/>
                  <a:pt x="8092" y="683"/>
                  <a:pt x="8092" y="683"/>
                </a:cubicBezTo>
                <a:cubicBezTo>
                  <a:pt x="7832" y="683"/>
                  <a:pt x="7583" y="580"/>
                  <a:pt x="7264" y="450"/>
                </a:cubicBezTo>
                <a:cubicBezTo>
                  <a:pt x="6767" y="244"/>
                  <a:pt x="6150" y="0"/>
                  <a:pt x="5202" y="0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4" name="Google Shape;1964;p56"/>
          <p:cNvSpPr/>
          <p:nvPr/>
        </p:nvSpPr>
        <p:spPr>
          <a:xfrm>
            <a:off x="5352488" y="3273611"/>
            <a:ext cx="211097" cy="211097"/>
          </a:xfrm>
          <a:custGeom>
            <a:rect b="b" l="l" r="r" t="t"/>
            <a:pathLst>
              <a:path extrusionOk="0" h="19065" w="19065">
                <a:moveTo>
                  <a:pt x="4506" y="2271"/>
                </a:moveTo>
                <a:cubicBezTo>
                  <a:pt x="5429" y="2271"/>
                  <a:pt x="6181" y="3023"/>
                  <a:pt x="6181" y="3947"/>
                </a:cubicBezTo>
                <a:cubicBezTo>
                  <a:pt x="6181" y="4872"/>
                  <a:pt x="5429" y="5622"/>
                  <a:pt x="4506" y="5622"/>
                </a:cubicBezTo>
                <a:cubicBezTo>
                  <a:pt x="3583" y="5622"/>
                  <a:pt x="2831" y="4872"/>
                  <a:pt x="2831" y="3947"/>
                </a:cubicBezTo>
                <a:cubicBezTo>
                  <a:pt x="2831" y="3023"/>
                  <a:pt x="3583" y="2271"/>
                  <a:pt x="4506" y="2271"/>
                </a:cubicBezTo>
                <a:close/>
                <a:moveTo>
                  <a:pt x="5622" y="6740"/>
                </a:moveTo>
                <a:cubicBezTo>
                  <a:pt x="5932" y="6740"/>
                  <a:pt x="6181" y="6989"/>
                  <a:pt x="6181" y="7299"/>
                </a:cubicBezTo>
                <a:lnTo>
                  <a:pt x="6181" y="16234"/>
                </a:lnTo>
                <a:cubicBezTo>
                  <a:pt x="6181" y="16544"/>
                  <a:pt x="5932" y="16793"/>
                  <a:pt x="5622" y="16793"/>
                </a:cubicBezTo>
                <a:lnTo>
                  <a:pt x="3388" y="16793"/>
                </a:lnTo>
                <a:cubicBezTo>
                  <a:pt x="3080" y="16793"/>
                  <a:pt x="2831" y="16544"/>
                  <a:pt x="2831" y="16234"/>
                </a:cubicBezTo>
                <a:lnTo>
                  <a:pt x="2831" y="7299"/>
                </a:lnTo>
                <a:cubicBezTo>
                  <a:pt x="2831" y="6989"/>
                  <a:pt x="3080" y="6740"/>
                  <a:pt x="3388" y="6740"/>
                </a:cubicBezTo>
                <a:close/>
                <a:moveTo>
                  <a:pt x="12596" y="6721"/>
                </a:moveTo>
                <a:cubicBezTo>
                  <a:pt x="12811" y="6721"/>
                  <a:pt x="13027" y="6739"/>
                  <a:pt x="13241" y="6774"/>
                </a:cubicBezTo>
                <a:cubicBezTo>
                  <a:pt x="15058" y="7069"/>
                  <a:pt x="16235" y="8557"/>
                  <a:pt x="16235" y="10223"/>
                </a:cubicBezTo>
                <a:lnTo>
                  <a:pt x="16235" y="16234"/>
                </a:lnTo>
                <a:cubicBezTo>
                  <a:pt x="16235" y="16544"/>
                  <a:pt x="15985" y="16793"/>
                  <a:pt x="15676" y="16793"/>
                </a:cubicBezTo>
                <a:lnTo>
                  <a:pt x="13441" y="16793"/>
                </a:lnTo>
                <a:cubicBezTo>
                  <a:pt x="13133" y="16793"/>
                  <a:pt x="12884" y="16544"/>
                  <a:pt x="12884" y="16234"/>
                </a:cubicBezTo>
                <a:lnTo>
                  <a:pt x="12884" y="11209"/>
                </a:lnTo>
                <a:cubicBezTo>
                  <a:pt x="12884" y="10593"/>
                  <a:pt x="12382" y="10091"/>
                  <a:pt x="11766" y="10091"/>
                </a:cubicBezTo>
                <a:cubicBezTo>
                  <a:pt x="11150" y="10091"/>
                  <a:pt x="10650" y="10593"/>
                  <a:pt x="10650" y="11209"/>
                </a:cubicBezTo>
                <a:lnTo>
                  <a:pt x="10650" y="16234"/>
                </a:lnTo>
                <a:cubicBezTo>
                  <a:pt x="10650" y="16544"/>
                  <a:pt x="10399" y="16793"/>
                  <a:pt x="10091" y="16793"/>
                </a:cubicBezTo>
                <a:lnTo>
                  <a:pt x="7857" y="16793"/>
                </a:lnTo>
                <a:cubicBezTo>
                  <a:pt x="7547" y="16793"/>
                  <a:pt x="7298" y="16544"/>
                  <a:pt x="7298" y="16234"/>
                </a:cubicBezTo>
                <a:lnTo>
                  <a:pt x="7298" y="7299"/>
                </a:lnTo>
                <a:cubicBezTo>
                  <a:pt x="7298" y="6989"/>
                  <a:pt x="7547" y="6740"/>
                  <a:pt x="7857" y="6740"/>
                </a:cubicBezTo>
                <a:lnTo>
                  <a:pt x="10091" y="6740"/>
                </a:lnTo>
                <a:cubicBezTo>
                  <a:pt x="10377" y="6740"/>
                  <a:pt x="10613" y="6956"/>
                  <a:pt x="10644" y="7234"/>
                </a:cubicBezTo>
                <a:cubicBezTo>
                  <a:pt x="11219" y="6901"/>
                  <a:pt x="11901" y="6721"/>
                  <a:pt x="12596" y="6721"/>
                </a:cubicBezTo>
                <a:close/>
                <a:moveTo>
                  <a:pt x="2831" y="0"/>
                </a:moveTo>
                <a:cubicBezTo>
                  <a:pt x="1290" y="0"/>
                  <a:pt x="0" y="1290"/>
                  <a:pt x="0" y="2831"/>
                </a:cubicBezTo>
                <a:lnTo>
                  <a:pt x="0" y="16234"/>
                </a:lnTo>
                <a:cubicBezTo>
                  <a:pt x="0" y="17775"/>
                  <a:pt x="1290" y="19065"/>
                  <a:pt x="2831" y="19065"/>
                </a:cubicBezTo>
                <a:lnTo>
                  <a:pt x="16235" y="19065"/>
                </a:lnTo>
                <a:cubicBezTo>
                  <a:pt x="17774" y="19065"/>
                  <a:pt x="19065" y="17775"/>
                  <a:pt x="19065" y="16234"/>
                </a:cubicBezTo>
                <a:lnTo>
                  <a:pt x="19065" y="2831"/>
                </a:lnTo>
                <a:cubicBezTo>
                  <a:pt x="19065" y="1290"/>
                  <a:pt x="17774" y="0"/>
                  <a:pt x="16235" y="0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65" name="Google Shape;1965;p56"/>
          <p:cNvGrpSpPr/>
          <p:nvPr/>
        </p:nvGrpSpPr>
        <p:grpSpPr>
          <a:xfrm>
            <a:off x="6543400" y="1454340"/>
            <a:ext cx="1667386" cy="3231898"/>
            <a:chOff x="6543100" y="1454465"/>
            <a:chExt cx="1667386" cy="3231898"/>
          </a:xfrm>
        </p:grpSpPr>
        <p:sp>
          <p:nvSpPr>
            <p:cNvPr id="1966" name="Google Shape;1966;p56"/>
            <p:cNvSpPr/>
            <p:nvPr/>
          </p:nvSpPr>
          <p:spPr>
            <a:xfrm>
              <a:off x="6703119" y="4473663"/>
              <a:ext cx="1253100" cy="212700"/>
            </a:xfrm>
            <a:prstGeom prst="ellipse">
              <a:avLst/>
            </a:prstGeom>
            <a:solidFill>
              <a:srgbClr val="EBEBEB">
                <a:alpha val="254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67" name="Google Shape;1967;p56"/>
            <p:cNvGrpSpPr/>
            <p:nvPr/>
          </p:nvGrpSpPr>
          <p:grpSpPr>
            <a:xfrm flipH="1">
              <a:off x="6543100" y="1454465"/>
              <a:ext cx="1667386" cy="3165174"/>
              <a:chOff x="2415700" y="238300"/>
              <a:chExt cx="2750100" cy="5220475"/>
            </a:xfrm>
          </p:grpSpPr>
          <p:sp>
            <p:nvSpPr>
              <p:cNvPr id="1968" name="Google Shape;1968;p56"/>
              <p:cNvSpPr/>
              <p:nvPr/>
            </p:nvSpPr>
            <p:spPr>
              <a:xfrm>
                <a:off x="2570750" y="2014925"/>
                <a:ext cx="1059325" cy="789525"/>
              </a:xfrm>
              <a:custGeom>
                <a:rect b="b" l="l" r="r" t="t"/>
                <a:pathLst>
                  <a:path extrusionOk="0" h="31581" w="42373">
                    <a:moveTo>
                      <a:pt x="9598" y="0"/>
                    </a:moveTo>
                    <a:lnTo>
                      <a:pt x="1" y="634"/>
                    </a:lnTo>
                    <a:cubicBezTo>
                      <a:pt x="137" y="3214"/>
                      <a:pt x="363" y="5795"/>
                      <a:pt x="725" y="8420"/>
                    </a:cubicBezTo>
                    <a:cubicBezTo>
                      <a:pt x="1540" y="14079"/>
                      <a:pt x="2581" y="19421"/>
                      <a:pt x="5795" y="24581"/>
                    </a:cubicBezTo>
                    <a:cubicBezTo>
                      <a:pt x="8696" y="29217"/>
                      <a:pt x="13118" y="31580"/>
                      <a:pt x="17874" y="31580"/>
                    </a:cubicBezTo>
                    <a:cubicBezTo>
                      <a:pt x="20317" y="31580"/>
                      <a:pt x="22848" y="30956"/>
                      <a:pt x="25306" y="29697"/>
                    </a:cubicBezTo>
                    <a:cubicBezTo>
                      <a:pt x="32549" y="26075"/>
                      <a:pt x="40335" y="17384"/>
                      <a:pt x="42372" y="9552"/>
                    </a:cubicBezTo>
                    <a:lnTo>
                      <a:pt x="42327" y="9552"/>
                    </a:lnTo>
                    <a:lnTo>
                      <a:pt x="31598" y="7198"/>
                    </a:lnTo>
                    <a:cubicBezTo>
                      <a:pt x="31553" y="7515"/>
                      <a:pt x="31417" y="7787"/>
                      <a:pt x="31327" y="8103"/>
                    </a:cubicBezTo>
                    <a:cubicBezTo>
                      <a:pt x="29199" y="12947"/>
                      <a:pt x="25080" y="17746"/>
                      <a:pt x="20553" y="20281"/>
                    </a:cubicBezTo>
                    <a:cubicBezTo>
                      <a:pt x="19550" y="20795"/>
                      <a:pt x="18548" y="21213"/>
                      <a:pt x="17584" y="21213"/>
                    </a:cubicBezTo>
                    <a:cubicBezTo>
                      <a:pt x="16938" y="21213"/>
                      <a:pt x="16309" y="21025"/>
                      <a:pt x="15709" y="20552"/>
                    </a:cubicBezTo>
                    <a:cubicBezTo>
                      <a:pt x="11137" y="16342"/>
                      <a:pt x="10231" y="6338"/>
                      <a:pt x="95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9" name="Google Shape;1969;p56"/>
              <p:cNvSpPr/>
              <p:nvPr/>
            </p:nvSpPr>
            <p:spPr>
              <a:xfrm>
                <a:off x="4047475" y="2103200"/>
                <a:ext cx="944050" cy="1243775"/>
              </a:xfrm>
              <a:custGeom>
                <a:rect b="b" l="l" r="r" t="t"/>
                <a:pathLst>
                  <a:path extrusionOk="0" h="49751" w="37762">
                    <a:moveTo>
                      <a:pt x="2271" y="0"/>
                    </a:moveTo>
                    <a:cubicBezTo>
                      <a:pt x="2271" y="0"/>
                      <a:pt x="2271" y="0"/>
                      <a:pt x="2271" y="0"/>
                    </a:cubicBezTo>
                    <a:lnTo>
                      <a:pt x="2271" y="0"/>
                    </a:lnTo>
                    <a:cubicBezTo>
                      <a:pt x="2271" y="0"/>
                      <a:pt x="2271" y="0"/>
                      <a:pt x="2271" y="0"/>
                    </a:cubicBezTo>
                    <a:close/>
                    <a:moveTo>
                      <a:pt x="2271" y="0"/>
                    </a:moveTo>
                    <a:lnTo>
                      <a:pt x="2271" y="0"/>
                    </a:lnTo>
                    <a:cubicBezTo>
                      <a:pt x="2311" y="23"/>
                      <a:pt x="1" y="10776"/>
                      <a:pt x="95" y="10776"/>
                    </a:cubicBezTo>
                    <a:cubicBezTo>
                      <a:pt x="96" y="10776"/>
                      <a:pt x="97" y="10776"/>
                      <a:pt x="98" y="10774"/>
                    </a:cubicBezTo>
                    <a:cubicBezTo>
                      <a:pt x="1863" y="11272"/>
                      <a:pt x="3629" y="11951"/>
                      <a:pt x="5259" y="12811"/>
                    </a:cubicBezTo>
                    <a:cubicBezTo>
                      <a:pt x="14312" y="17384"/>
                      <a:pt x="20741" y="25985"/>
                      <a:pt x="24407" y="35310"/>
                    </a:cubicBezTo>
                    <a:cubicBezTo>
                      <a:pt x="26218" y="39973"/>
                      <a:pt x="27486" y="44817"/>
                      <a:pt x="28300" y="49751"/>
                    </a:cubicBezTo>
                    <a:lnTo>
                      <a:pt x="37762" y="48347"/>
                    </a:lnTo>
                    <a:cubicBezTo>
                      <a:pt x="37128" y="43323"/>
                      <a:pt x="35996" y="38343"/>
                      <a:pt x="34366" y="33545"/>
                    </a:cubicBezTo>
                    <a:cubicBezTo>
                      <a:pt x="29432" y="18425"/>
                      <a:pt x="18070" y="4301"/>
                      <a:pt x="22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0" name="Google Shape;1970;p56"/>
              <p:cNvSpPr/>
              <p:nvPr/>
            </p:nvSpPr>
            <p:spPr>
              <a:xfrm>
                <a:off x="3100500" y="3485025"/>
                <a:ext cx="565775" cy="1678375"/>
              </a:xfrm>
              <a:custGeom>
                <a:rect b="b" l="l" r="r" t="t"/>
                <a:pathLst>
                  <a:path extrusionOk="0" h="67135" w="22631">
                    <a:moveTo>
                      <a:pt x="11857" y="1"/>
                    </a:moveTo>
                    <a:cubicBezTo>
                      <a:pt x="10363" y="2355"/>
                      <a:pt x="9096" y="4844"/>
                      <a:pt x="8054" y="7425"/>
                    </a:cubicBezTo>
                    <a:cubicBezTo>
                      <a:pt x="1716" y="23666"/>
                      <a:pt x="0" y="44529"/>
                      <a:pt x="11268" y="58987"/>
                    </a:cubicBezTo>
                    <a:lnTo>
                      <a:pt x="11268" y="58987"/>
                    </a:lnTo>
                    <a:lnTo>
                      <a:pt x="11268" y="67135"/>
                    </a:lnTo>
                    <a:lnTo>
                      <a:pt x="20367" y="67135"/>
                    </a:lnTo>
                    <a:lnTo>
                      <a:pt x="20367" y="57356"/>
                    </a:lnTo>
                    <a:cubicBezTo>
                      <a:pt x="20367" y="56315"/>
                      <a:pt x="20005" y="55319"/>
                      <a:pt x="19372" y="54504"/>
                    </a:cubicBezTo>
                    <a:cubicBezTo>
                      <a:pt x="14392" y="47940"/>
                      <a:pt x="13170" y="39294"/>
                      <a:pt x="14211" y="31100"/>
                    </a:cubicBezTo>
                    <a:cubicBezTo>
                      <a:pt x="15252" y="22952"/>
                      <a:pt x="17832" y="14306"/>
                      <a:pt x="22586" y="7606"/>
                    </a:cubicBezTo>
                    <a:lnTo>
                      <a:pt x="22631" y="7606"/>
                    </a:lnTo>
                    <a:lnTo>
                      <a:pt x="11857" y="1"/>
                    </a:lnTo>
                    <a:close/>
                  </a:path>
                </a:pathLst>
              </a:custGeom>
              <a:solidFill>
                <a:srgbClr val="F6B7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1" name="Google Shape;1971;p56"/>
              <p:cNvSpPr/>
              <p:nvPr/>
            </p:nvSpPr>
            <p:spPr>
              <a:xfrm>
                <a:off x="3934675" y="3503125"/>
                <a:ext cx="644900" cy="1660275"/>
              </a:xfrm>
              <a:custGeom>
                <a:rect b="b" l="l" r="r" t="t"/>
                <a:pathLst>
                  <a:path extrusionOk="0" h="66411" w="25796">
                    <a:moveTo>
                      <a:pt x="4067" y="1"/>
                    </a:moveTo>
                    <a:cubicBezTo>
                      <a:pt x="1351" y="5614"/>
                      <a:pt x="400" y="11318"/>
                      <a:pt x="219" y="16796"/>
                    </a:cubicBezTo>
                    <a:cubicBezTo>
                      <a:pt x="1" y="32333"/>
                      <a:pt x="5926" y="47324"/>
                      <a:pt x="16697" y="58522"/>
                    </a:cubicBezTo>
                    <a:lnTo>
                      <a:pt x="16697" y="58522"/>
                    </a:lnTo>
                    <a:lnTo>
                      <a:pt x="16697" y="66411"/>
                    </a:lnTo>
                    <a:lnTo>
                      <a:pt x="25796" y="66411"/>
                    </a:lnTo>
                    <a:lnTo>
                      <a:pt x="25796" y="56632"/>
                    </a:lnTo>
                    <a:cubicBezTo>
                      <a:pt x="25796" y="55455"/>
                      <a:pt x="25343" y="54369"/>
                      <a:pt x="24528" y="53509"/>
                    </a:cubicBezTo>
                    <a:cubicBezTo>
                      <a:pt x="21631" y="50249"/>
                      <a:pt x="19187" y="46583"/>
                      <a:pt x="17240" y="42690"/>
                    </a:cubicBezTo>
                    <a:cubicBezTo>
                      <a:pt x="11944" y="31780"/>
                      <a:pt x="9771" y="17203"/>
                      <a:pt x="15610" y="6248"/>
                    </a:cubicBezTo>
                    <a:lnTo>
                      <a:pt x="4067" y="1"/>
                    </a:lnTo>
                    <a:close/>
                  </a:path>
                </a:pathLst>
              </a:custGeom>
              <a:solidFill>
                <a:srgbClr val="F6B7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2" name="Google Shape;1972;p56"/>
              <p:cNvSpPr/>
              <p:nvPr/>
            </p:nvSpPr>
            <p:spPr>
              <a:xfrm>
                <a:off x="3558750" y="1748975"/>
                <a:ext cx="286350" cy="485525"/>
              </a:xfrm>
              <a:custGeom>
                <a:rect b="b" l="l" r="r" t="t"/>
                <a:pathLst>
                  <a:path extrusionOk="0" h="19421" w="11454">
                    <a:moveTo>
                      <a:pt x="0" y="0"/>
                    </a:moveTo>
                    <a:lnTo>
                      <a:pt x="0" y="19420"/>
                    </a:lnTo>
                    <a:lnTo>
                      <a:pt x="11453" y="19420"/>
                    </a:lnTo>
                    <a:lnTo>
                      <a:pt x="11453" y="0"/>
                    </a:lnTo>
                    <a:close/>
                  </a:path>
                </a:pathLst>
              </a:custGeom>
              <a:solidFill>
                <a:srgbClr val="F6B7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3" name="Google Shape;1973;p56"/>
              <p:cNvSpPr/>
              <p:nvPr/>
            </p:nvSpPr>
            <p:spPr>
              <a:xfrm>
                <a:off x="3558750" y="1750100"/>
                <a:ext cx="286350" cy="289250"/>
              </a:xfrm>
              <a:custGeom>
                <a:rect b="b" l="l" r="r" t="t"/>
                <a:pathLst>
                  <a:path extrusionOk="0" h="11570" w="11454">
                    <a:moveTo>
                      <a:pt x="0" y="0"/>
                    </a:moveTo>
                    <a:lnTo>
                      <a:pt x="0" y="10865"/>
                    </a:lnTo>
                    <a:cubicBezTo>
                      <a:pt x="1112" y="11334"/>
                      <a:pt x="2689" y="11569"/>
                      <a:pt x="4353" y="11569"/>
                    </a:cubicBezTo>
                    <a:cubicBezTo>
                      <a:pt x="7025" y="11569"/>
                      <a:pt x="9919" y="10961"/>
                      <a:pt x="11453" y="9733"/>
                    </a:cubicBezTo>
                    <a:lnTo>
                      <a:pt x="11453" y="0"/>
                    </a:lnTo>
                    <a:close/>
                  </a:path>
                </a:pathLst>
              </a:custGeom>
              <a:solidFill>
                <a:srgbClr val="DE82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4" name="Google Shape;1974;p56"/>
              <p:cNvSpPr/>
              <p:nvPr/>
            </p:nvSpPr>
            <p:spPr>
              <a:xfrm>
                <a:off x="3219225" y="2012650"/>
                <a:ext cx="1170225" cy="966225"/>
              </a:xfrm>
              <a:custGeom>
                <a:rect b="b" l="l" r="r" t="t"/>
                <a:pathLst>
                  <a:path extrusionOk="0" h="38649" w="46809">
                    <a:moveTo>
                      <a:pt x="25034" y="1"/>
                    </a:moveTo>
                    <a:cubicBezTo>
                      <a:pt x="25034" y="1"/>
                      <a:pt x="24084" y="6746"/>
                      <a:pt x="17520" y="6746"/>
                    </a:cubicBezTo>
                    <a:cubicBezTo>
                      <a:pt x="12857" y="6746"/>
                      <a:pt x="13581" y="1495"/>
                      <a:pt x="13581" y="1495"/>
                    </a:cubicBezTo>
                    <a:lnTo>
                      <a:pt x="13581" y="1495"/>
                    </a:lnTo>
                    <a:cubicBezTo>
                      <a:pt x="13581" y="1495"/>
                      <a:pt x="7787" y="4301"/>
                      <a:pt x="7063" y="4799"/>
                    </a:cubicBezTo>
                    <a:cubicBezTo>
                      <a:pt x="6474" y="5116"/>
                      <a:pt x="6021" y="5750"/>
                      <a:pt x="5931" y="6429"/>
                    </a:cubicBezTo>
                    <a:cubicBezTo>
                      <a:pt x="5795" y="6972"/>
                      <a:pt x="2445" y="20915"/>
                      <a:pt x="1" y="36080"/>
                    </a:cubicBezTo>
                    <a:cubicBezTo>
                      <a:pt x="3387" y="37101"/>
                      <a:pt x="10203" y="38649"/>
                      <a:pt x="20554" y="38649"/>
                    </a:cubicBezTo>
                    <a:cubicBezTo>
                      <a:pt x="27638" y="38649"/>
                      <a:pt x="36379" y="37924"/>
                      <a:pt x="46809" y="35808"/>
                    </a:cubicBezTo>
                    <a:cubicBezTo>
                      <a:pt x="43640" y="23088"/>
                      <a:pt x="39747" y="7832"/>
                      <a:pt x="39385" y="7063"/>
                    </a:cubicBezTo>
                    <a:cubicBezTo>
                      <a:pt x="38751" y="5705"/>
                      <a:pt x="38072" y="4437"/>
                      <a:pt x="36261" y="3713"/>
                    </a:cubicBezTo>
                    <a:cubicBezTo>
                      <a:pt x="33726" y="2672"/>
                      <a:pt x="25034" y="1"/>
                      <a:pt x="25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5" name="Google Shape;1975;p56"/>
              <p:cNvSpPr/>
              <p:nvPr/>
            </p:nvSpPr>
            <p:spPr>
              <a:xfrm>
                <a:off x="3949200" y="5373875"/>
                <a:ext cx="768450" cy="83775"/>
              </a:xfrm>
              <a:custGeom>
                <a:rect b="b" l="l" r="r" t="t"/>
                <a:pathLst>
                  <a:path extrusionOk="0" h="3351" w="30738">
                    <a:moveTo>
                      <a:pt x="0" y="1"/>
                    </a:moveTo>
                    <a:lnTo>
                      <a:pt x="0" y="2581"/>
                    </a:lnTo>
                    <a:cubicBezTo>
                      <a:pt x="0" y="2988"/>
                      <a:pt x="362" y="3350"/>
                      <a:pt x="770" y="3350"/>
                    </a:cubicBezTo>
                    <a:lnTo>
                      <a:pt x="29968" y="3350"/>
                    </a:lnTo>
                    <a:cubicBezTo>
                      <a:pt x="30375" y="3350"/>
                      <a:pt x="30738" y="2988"/>
                      <a:pt x="30738" y="2581"/>
                    </a:cubicBezTo>
                    <a:lnTo>
                      <a:pt x="3073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6" name="Google Shape;1976;p56"/>
              <p:cNvSpPr/>
              <p:nvPr/>
            </p:nvSpPr>
            <p:spPr>
              <a:xfrm>
                <a:off x="4130275" y="4967575"/>
                <a:ext cx="587375" cy="406325"/>
              </a:xfrm>
              <a:custGeom>
                <a:rect b="b" l="l" r="r" t="t"/>
                <a:pathLst>
                  <a:path extrusionOk="0" h="16253" w="23495">
                    <a:moveTo>
                      <a:pt x="8013" y="1"/>
                    </a:moveTo>
                    <a:cubicBezTo>
                      <a:pt x="6971" y="1"/>
                      <a:pt x="6655" y="227"/>
                      <a:pt x="6655" y="771"/>
                    </a:cubicBezTo>
                    <a:lnTo>
                      <a:pt x="6655" y="5614"/>
                    </a:lnTo>
                    <a:lnTo>
                      <a:pt x="0" y="9462"/>
                    </a:lnTo>
                    <a:lnTo>
                      <a:pt x="0" y="16253"/>
                    </a:lnTo>
                    <a:lnTo>
                      <a:pt x="23495" y="16253"/>
                    </a:lnTo>
                    <a:cubicBezTo>
                      <a:pt x="23495" y="16253"/>
                      <a:pt x="23178" y="13491"/>
                      <a:pt x="22951" y="12359"/>
                    </a:cubicBezTo>
                    <a:cubicBezTo>
                      <a:pt x="22680" y="11228"/>
                      <a:pt x="20914" y="6203"/>
                      <a:pt x="20643" y="5614"/>
                    </a:cubicBezTo>
                    <a:lnTo>
                      <a:pt x="20643" y="771"/>
                    </a:lnTo>
                    <a:cubicBezTo>
                      <a:pt x="20643" y="227"/>
                      <a:pt x="20326" y="1"/>
                      <a:pt x="192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7" name="Google Shape;1977;p56"/>
              <p:cNvSpPr/>
              <p:nvPr/>
            </p:nvSpPr>
            <p:spPr>
              <a:xfrm>
                <a:off x="4475450" y="5153200"/>
                <a:ext cx="192400" cy="220700"/>
              </a:xfrm>
              <a:custGeom>
                <a:rect b="b" l="l" r="r" t="t"/>
                <a:pathLst>
                  <a:path extrusionOk="0" h="8828" w="7696">
                    <a:moveTo>
                      <a:pt x="7515" y="0"/>
                    </a:moveTo>
                    <a:cubicBezTo>
                      <a:pt x="5523" y="0"/>
                      <a:pt x="3622" y="815"/>
                      <a:pt x="2218" y="2218"/>
                    </a:cubicBezTo>
                    <a:cubicBezTo>
                      <a:pt x="1132" y="3350"/>
                      <a:pt x="0" y="5432"/>
                      <a:pt x="498" y="8828"/>
                    </a:cubicBezTo>
                    <a:lnTo>
                      <a:pt x="1041" y="8828"/>
                    </a:lnTo>
                    <a:cubicBezTo>
                      <a:pt x="634" y="6202"/>
                      <a:pt x="1132" y="4074"/>
                      <a:pt x="2580" y="2580"/>
                    </a:cubicBezTo>
                    <a:cubicBezTo>
                      <a:pt x="3898" y="1262"/>
                      <a:pt x="5685" y="541"/>
                      <a:pt x="7528" y="541"/>
                    </a:cubicBezTo>
                    <a:cubicBezTo>
                      <a:pt x="7584" y="541"/>
                      <a:pt x="7640" y="542"/>
                      <a:pt x="7696" y="543"/>
                    </a:cubicBezTo>
                    <a:cubicBezTo>
                      <a:pt x="7650" y="362"/>
                      <a:pt x="7560" y="181"/>
                      <a:pt x="7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8" name="Google Shape;1978;p56"/>
              <p:cNvSpPr/>
              <p:nvPr/>
            </p:nvSpPr>
            <p:spPr>
              <a:xfrm>
                <a:off x="3949200" y="5188275"/>
                <a:ext cx="313500" cy="185625"/>
              </a:xfrm>
              <a:custGeom>
                <a:rect b="b" l="l" r="r" t="t"/>
                <a:pathLst>
                  <a:path extrusionOk="0" h="7425" w="12540">
                    <a:moveTo>
                      <a:pt x="8330" y="0"/>
                    </a:moveTo>
                    <a:cubicBezTo>
                      <a:pt x="8330" y="0"/>
                      <a:pt x="4482" y="1358"/>
                      <a:pt x="3078" y="1947"/>
                    </a:cubicBezTo>
                    <a:cubicBezTo>
                      <a:pt x="1720" y="2581"/>
                      <a:pt x="0" y="4980"/>
                      <a:pt x="0" y="7425"/>
                    </a:cubicBezTo>
                    <a:lnTo>
                      <a:pt x="12539" y="7425"/>
                    </a:lnTo>
                    <a:cubicBezTo>
                      <a:pt x="12539" y="5161"/>
                      <a:pt x="11679" y="1449"/>
                      <a:pt x="8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9" name="Google Shape;1979;p56"/>
              <p:cNvSpPr/>
              <p:nvPr/>
            </p:nvSpPr>
            <p:spPr>
              <a:xfrm>
                <a:off x="3982000" y="5346725"/>
                <a:ext cx="280700" cy="27175"/>
              </a:xfrm>
              <a:custGeom>
                <a:rect b="b" l="l" r="r" t="t"/>
                <a:pathLst>
                  <a:path extrusionOk="0" h="1087" w="11228">
                    <a:moveTo>
                      <a:pt x="11182" y="0"/>
                    </a:moveTo>
                    <a:lnTo>
                      <a:pt x="1" y="1087"/>
                    </a:lnTo>
                    <a:lnTo>
                      <a:pt x="11227" y="1087"/>
                    </a:lnTo>
                    <a:cubicBezTo>
                      <a:pt x="11227" y="724"/>
                      <a:pt x="11227" y="362"/>
                      <a:pt x="111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0" name="Google Shape;1980;p56"/>
              <p:cNvSpPr/>
              <p:nvPr/>
            </p:nvSpPr>
            <p:spPr>
              <a:xfrm>
                <a:off x="4180525" y="5149550"/>
                <a:ext cx="86700" cy="76100"/>
              </a:xfrm>
              <a:custGeom>
                <a:rect b="b" l="l" r="r" t="t"/>
                <a:pathLst>
                  <a:path extrusionOk="0" h="3044" w="3468">
                    <a:moveTo>
                      <a:pt x="756" y="1"/>
                    </a:moveTo>
                    <a:cubicBezTo>
                      <a:pt x="283" y="1"/>
                      <a:pt x="0" y="698"/>
                      <a:pt x="525" y="961"/>
                    </a:cubicBezTo>
                    <a:cubicBezTo>
                      <a:pt x="1295" y="1504"/>
                      <a:pt x="1974" y="2138"/>
                      <a:pt x="2517" y="2862"/>
                    </a:cubicBezTo>
                    <a:cubicBezTo>
                      <a:pt x="2607" y="2998"/>
                      <a:pt x="2789" y="3043"/>
                      <a:pt x="2924" y="3043"/>
                    </a:cubicBezTo>
                    <a:cubicBezTo>
                      <a:pt x="3015" y="3043"/>
                      <a:pt x="3151" y="2998"/>
                      <a:pt x="3196" y="2953"/>
                    </a:cubicBezTo>
                    <a:cubicBezTo>
                      <a:pt x="3422" y="2772"/>
                      <a:pt x="3468" y="2455"/>
                      <a:pt x="3332" y="2228"/>
                    </a:cubicBezTo>
                    <a:cubicBezTo>
                      <a:pt x="2698" y="1414"/>
                      <a:pt x="1928" y="689"/>
                      <a:pt x="1068" y="101"/>
                    </a:cubicBezTo>
                    <a:cubicBezTo>
                      <a:pt x="960" y="31"/>
                      <a:pt x="854" y="1"/>
                      <a:pt x="7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1" name="Google Shape;1981;p56"/>
              <p:cNvSpPr/>
              <p:nvPr/>
            </p:nvSpPr>
            <p:spPr>
              <a:xfrm>
                <a:off x="4234375" y="5122175"/>
                <a:ext cx="83775" cy="76300"/>
              </a:xfrm>
              <a:custGeom>
                <a:rect b="b" l="l" r="r" t="t"/>
                <a:pathLst>
                  <a:path extrusionOk="0" h="3052" w="3351">
                    <a:moveTo>
                      <a:pt x="593" y="0"/>
                    </a:moveTo>
                    <a:cubicBezTo>
                      <a:pt x="405" y="0"/>
                      <a:pt x="229" y="91"/>
                      <a:pt x="137" y="245"/>
                    </a:cubicBezTo>
                    <a:cubicBezTo>
                      <a:pt x="1" y="517"/>
                      <a:pt x="46" y="834"/>
                      <a:pt x="318" y="969"/>
                    </a:cubicBezTo>
                    <a:cubicBezTo>
                      <a:pt x="1087" y="1467"/>
                      <a:pt x="1766" y="2101"/>
                      <a:pt x="2309" y="2825"/>
                    </a:cubicBezTo>
                    <a:cubicBezTo>
                      <a:pt x="2400" y="2961"/>
                      <a:pt x="2581" y="3052"/>
                      <a:pt x="2717" y="3052"/>
                    </a:cubicBezTo>
                    <a:cubicBezTo>
                      <a:pt x="3124" y="3052"/>
                      <a:pt x="3351" y="2554"/>
                      <a:pt x="3124" y="2237"/>
                    </a:cubicBezTo>
                    <a:cubicBezTo>
                      <a:pt x="2491" y="1377"/>
                      <a:pt x="1721" y="653"/>
                      <a:pt x="861" y="64"/>
                    </a:cubicBezTo>
                    <a:cubicBezTo>
                      <a:pt x="774" y="21"/>
                      <a:pt x="682" y="0"/>
                      <a:pt x="5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2" name="Google Shape;1982;p56"/>
              <p:cNvSpPr/>
              <p:nvPr/>
            </p:nvSpPr>
            <p:spPr>
              <a:xfrm>
                <a:off x="4278650" y="5094500"/>
                <a:ext cx="87025" cy="75700"/>
              </a:xfrm>
              <a:custGeom>
                <a:rect b="b" l="l" r="r" t="t"/>
                <a:pathLst>
                  <a:path extrusionOk="0" h="3028" w="3481">
                    <a:moveTo>
                      <a:pt x="743" y="1"/>
                    </a:moveTo>
                    <a:cubicBezTo>
                      <a:pt x="270" y="1"/>
                      <a:pt x="0" y="679"/>
                      <a:pt x="493" y="945"/>
                    </a:cubicBezTo>
                    <a:cubicBezTo>
                      <a:pt x="1263" y="1443"/>
                      <a:pt x="1942" y="2076"/>
                      <a:pt x="2485" y="2846"/>
                    </a:cubicBezTo>
                    <a:cubicBezTo>
                      <a:pt x="2576" y="2937"/>
                      <a:pt x="2711" y="3027"/>
                      <a:pt x="2892" y="3027"/>
                    </a:cubicBezTo>
                    <a:cubicBezTo>
                      <a:pt x="2983" y="3027"/>
                      <a:pt x="3119" y="2982"/>
                      <a:pt x="3209" y="2937"/>
                    </a:cubicBezTo>
                    <a:cubicBezTo>
                      <a:pt x="3436" y="2756"/>
                      <a:pt x="3481" y="2439"/>
                      <a:pt x="3300" y="2212"/>
                    </a:cubicBezTo>
                    <a:cubicBezTo>
                      <a:pt x="2666" y="1352"/>
                      <a:pt x="1897" y="628"/>
                      <a:pt x="1036" y="85"/>
                    </a:cubicBezTo>
                    <a:cubicBezTo>
                      <a:pt x="934" y="26"/>
                      <a:pt x="835" y="1"/>
                      <a:pt x="7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3" name="Google Shape;1983;p56"/>
              <p:cNvSpPr/>
              <p:nvPr/>
            </p:nvSpPr>
            <p:spPr>
              <a:xfrm>
                <a:off x="2981575" y="5373875"/>
                <a:ext cx="768450" cy="84900"/>
              </a:xfrm>
              <a:custGeom>
                <a:rect b="b" l="l" r="r" t="t"/>
                <a:pathLst>
                  <a:path extrusionOk="0" h="3396" w="30738">
                    <a:moveTo>
                      <a:pt x="46" y="1"/>
                    </a:moveTo>
                    <a:lnTo>
                      <a:pt x="46" y="2581"/>
                    </a:lnTo>
                    <a:cubicBezTo>
                      <a:pt x="0" y="2988"/>
                      <a:pt x="362" y="3396"/>
                      <a:pt x="815" y="3396"/>
                    </a:cubicBezTo>
                    <a:lnTo>
                      <a:pt x="29968" y="3396"/>
                    </a:lnTo>
                    <a:cubicBezTo>
                      <a:pt x="30421" y="3350"/>
                      <a:pt x="30738" y="2988"/>
                      <a:pt x="30738" y="2581"/>
                    </a:cubicBezTo>
                    <a:lnTo>
                      <a:pt x="3073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4" name="Google Shape;1984;p56"/>
              <p:cNvSpPr/>
              <p:nvPr/>
            </p:nvSpPr>
            <p:spPr>
              <a:xfrm>
                <a:off x="3163775" y="4967575"/>
                <a:ext cx="586250" cy="406325"/>
              </a:xfrm>
              <a:custGeom>
                <a:rect b="b" l="l" r="r" t="t"/>
                <a:pathLst>
                  <a:path extrusionOk="0" h="16253" w="23450">
                    <a:moveTo>
                      <a:pt x="7968" y="1"/>
                    </a:moveTo>
                    <a:cubicBezTo>
                      <a:pt x="6927" y="1"/>
                      <a:pt x="6610" y="227"/>
                      <a:pt x="6610" y="771"/>
                    </a:cubicBezTo>
                    <a:lnTo>
                      <a:pt x="6610" y="5614"/>
                    </a:lnTo>
                    <a:lnTo>
                      <a:pt x="1" y="9462"/>
                    </a:lnTo>
                    <a:lnTo>
                      <a:pt x="1" y="16253"/>
                    </a:lnTo>
                    <a:lnTo>
                      <a:pt x="23450" y="16253"/>
                    </a:lnTo>
                    <a:cubicBezTo>
                      <a:pt x="23450" y="16253"/>
                      <a:pt x="23133" y="13491"/>
                      <a:pt x="22907" y="12359"/>
                    </a:cubicBezTo>
                    <a:cubicBezTo>
                      <a:pt x="22635" y="11228"/>
                      <a:pt x="20869" y="6203"/>
                      <a:pt x="20643" y="5614"/>
                    </a:cubicBezTo>
                    <a:lnTo>
                      <a:pt x="20643" y="771"/>
                    </a:lnTo>
                    <a:cubicBezTo>
                      <a:pt x="20643" y="227"/>
                      <a:pt x="20281" y="1"/>
                      <a:pt x="192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5" name="Google Shape;1985;p56"/>
              <p:cNvSpPr/>
              <p:nvPr/>
            </p:nvSpPr>
            <p:spPr>
              <a:xfrm>
                <a:off x="3507825" y="5153200"/>
                <a:ext cx="192400" cy="220700"/>
              </a:xfrm>
              <a:custGeom>
                <a:rect b="b" l="l" r="r" t="t"/>
                <a:pathLst>
                  <a:path extrusionOk="0" h="8828" w="7696">
                    <a:moveTo>
                      <a:pt x="7515" y="0"/>
                    </a:moveTo>
                    <a:cubicBezTo>
                      <a:pt x="5523" y="0"/>
                      <a:pt x="3622" y="815"/>
                      <a:pt x="2218" y="2218"/>
                    </a:cubicBezTo>
                    <a:cubicBezTo>
                      <a:pt x="1132" y="3350"/>
                      <a:pt x="0" y="5432"/>
                      <a:pt x="498" y="8828"/>
                    </a:cubicBezTo>
                    <a:lnTo>
                      <a:pt x="1041" y="8828"/>
                    </a:lnTo>
                    <a:cubicBezTo>
                      <a:pt x="634" y="6202"/>
                      <a:pt x="1177" y="4074"/>
                      <a:pt x="2581" y="2580"/>
                    </a:cubicBezTo>
                    <a:cubicBezTo>
                      <a:pt x="3899" y="1262"/>
                      <a:pt x="5686" y="541"/>
                      <a:pt x="7528" y="541"/>
                    </a:cubicBezTo>
                    <a:cubicBezTo>
                      <a:pt x="7584" y="541"/>
                      <a:pt x="7640" y="542"/>
                      <a:pt x="7696" y="543"/>
                    </a:cubicBezTo>
                    <a:cubicBezTo>
                      <a:pt x="7651" y="362"/>
                      <a:pt x="7605" y="181"/>
                      <a:pt x="7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6" name="Google Shape;1986;p56"/>
              <p:cNvSpPr/>
              <p:nvPr/>
            </p:nvSpPr>
            <p:spPr>
              <a:xfrm>
                <a:off x="2982700" y="5188275"/>
                <a:ext cx="313500" cy="185625"/>
              </a:xfrm>
              <a:custGeom>
                <a:rect b="b" l="l" r="r" t="t"/>
                <a:pathLst>
                  <a:path extrusionOk="0" h="7425" w="12540">
                    <a:moveTo>
                      <a:pt x="8285" y="0"/>
                    </a:moveTo>
                    <a:cubicBezTo>
                      <a:pt x="8285" y="0"/>
                      <a:pt x="4482" y="1358"/>
                      <a:pt x="3079" y="1947"/>
                    </a:cubicBezTo>
                    <a:cubicBezTo>
                      <a:pt x="1676" y="2581"/>
                      <a:pt x="1" y="4980"/>
                      <a:pt x="1" y="7425"/>
                    </a:cubicBezTo>
                    <a:lnTo>
                      <a:pt x="12540" y="7425"/>
                    </a:lnTo>
                    <a:cubicBezTo>
                      <a:pt x="12540" y="5161"/>
                      <a:pt x="11635" y="1449"/>
                      <a:pt x="82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7" name="Google Shape;1987;p56"/>
              <p:cNvSpPr/>
              <p:nvPr/>
            </p:nvSpPr>
            <p:spPr>
              <a:xfrm>
                <a:off x="3015525" y="5346725"/>
                <a:ext cx="280675" cy="27175"/>
              </a:xfrm>
              <a:custGeom>
                <a:rect b="b" l="l" r="r" t="t"/>
                <a:pathLst>
                  <a:path extrusionOk="0" h="1087" w="11227">
                    <a:moveTo>
                      <a:pt x="11136" y="0"/>
                    </a:moveTo>
                    <a:lnTo>
                      <a:pt x="0" y="1087"/>
                    </a:lnTo>
                    <a:lnTo>
                      <a:pt x="11227" y="1087"/>
                    </a:lnTo>
                    <a:cubicBezTo>
                      <a:pt x="11182" y="724"/>
                      <a:pt x="11182" y="362"/>
                      <a:pt x="11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8" name="Google Shape;1988;p56"/>
              <p:cNvSpPr/>
              <p:nvPr/>
            </p:nvSpPr>
            <p:spPr>
              <a:xfrm>
                <a:off x="3214825" y="5149950"/>
                <a:ext cx="88175" cy="75700"/>
              </a:xfrm>
              <a:custGeom>
                <a:rect b="b" l="l" r="r" t="t"/>
                <a:pathLst>
                  <a:path extrusionOk="0" h="3028" w="3527">
                    <a:moveTo>
                      <a:pt x="718" y="1"/>
                    </a:moveTo>
                    <a:cubicBezTo>
                      <a:pt x="271" y="1"/>
                      <a:pt x="0" y="687"/>
                      <a:pt x="494" y="990"/>
                    </a:cubicBezTo>
                    <a:cubicBezTo>
                      <a:pt x="1218" y="1488"/>
                      <a:pt x="1897" y="2122"/>
                      <a:pt x="2440" y="2846"/>
                    </a:cubicBezTo>
                    <a:cubicBezTo>
                      <a:pt x="2531" y="2982"/>
                      <a:pt x="2712" y="3027"/>
                      <a:pt x="2848" y="3027"/>
                    </a:cubicBezTo>
                    <a:cubicBezTo>
                      <a:pt x="3300" y="3027"/>
                      <a:pt x="3527" y="2575"/>
                      <a:pt x="3255" y="2212"/>
                    </a:cubicBezTo>
                    <a:cubicBezTo>
                      <a:pt x="2621" y="1398"/>
                      <a:pt x="1897" y="673"/>
                      <a:pt x="992" y="85"/>
                    </a:cubicBezTo>
                    <a:cubicBezTo>
                      <a:pt x="897" y="26"/>
                      <a:pt x="804" y="1"/>
                      <a:pt x="7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9" name="Google Shape;1989;p56"/>
              <p:cNvSpPr/>
              <p:nvPr/>
            </p:nvSpPr>
            <p:spPr>
              <a:xfrm>
                <a:off x="3266775" y="5123300"/>
                <a:ext cx="84900" cy="75175"/>
              </a:xfrm>
              <a:custGeom>
                <a:rect b="b" l="l" r="r" t="t"/>
                <a:pathLst>
                  <a:path extrusionOk="0" h="3007" w="3396">
                    <a:moveTo>
                      <a:pt x="592" y="1"/>
                    </a:moveTo>
                    <a:cubicBezTo>
                      <a:pt x="404" y="1"/>
                      <a:pt x="228" y="92"/>
                      <a:pt x="136" y="245"/>
                    </a:cubicBezTo>
                    <a:cubicBezTo>
                      <a:pt x="0" y="472"/>
                      <a:pt x="91" y="789"/>
                      <a:pt x="317" y="970"/>
                    </a:cubicBezTo>
                    <a:cubicBezTo>
                      <a:pt x="1086" y="1422"/>
                      <a:pt x="1765" y="2056"/>
                      <a:pt x="2309" y="2780"/>
                    </a:cubicBezTo>
                    <a:cubicBezTo>
                      <a:pt x="2399" y="2916"/>
                      <a:pt x="2580" y="3007"/>
                      <a:pt x="2716" y="3007"/>
                    </a:cubicBezTo>
                    <a:cubicBezTo>
                      <a:pt x="3169" y="3007"/>
                      <a:pt x="3395" y="2554"/>
                      <a:pt x="3124" y="2192"/>
                    </a:cubicBezTo>
                    <a:cubicBezTo>
                      <a:pt x="2535" y="1377"/>
                      <a:pt x="1720" y="653"/>
                      <a:pt x="860" y="64"/>
                    </a:cubicBezTo>
                    <a:cubicBezTo>
                      <a:pt x="773" y="21"/>
                      <a:pt x="681" y="1"/>
                      <a:pt x="5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0" name="Google Shape;1990;p56"/>
              <p:cNvSpPr/>
              <p:nvPr/>
            </p:nvSpPr>
            <p:spPr>
              <a:xfrm>
                <a:off x="3311100" y="5094425"/>
                <a:ext cx="86975" cy="75775"/>
              </a:xfrm>
              <a:custGeom>
                <a:rect b="b" l="l" r="r" t="t"/>
                <a:pathLst>
                  <a:path extrusionOk="0" h="3031" w="3479">
                    <a:moveTo>
                      <a:pt x="746" y="0"/>
                    </a:moveTo>
                    <a:cubicBezTo>
                      <a:pt x="295" y="0"/>
                      <a:pt x="1" y="646"/>
                      <a:pt x="490" y="948"/>
                    </a:cubicBezTo>
                    <a:cubicBezTo>
                      <a:pt x="1260" y="1446"/>
                      <a:pt x="1939" y="2079"/>
                      <a:pt x="2482" y="2849"/>
                    </a:cubicBezTo>
                    <a:cubicBezTo>
                      <a:pt x="2573" y="2940"/>
                      <a:pt x="2754" y="3030"/>
                      <a:pt x="2890" y="3030"/>
                    </a:cubicBezTo>
                    <a:cubicBezTo>
                      <a:pt x="3026" y="3030"/>
                      <a:pt x="3116" y="2985"/>
                      <a:pt x="3207" y="2940"/>
                    </a:cubicBezTo>
                    <a:cubicBezTo>
                      <a:pt x="3433" y="2759"/>
                      <a:pt x="3478" y="2442"/>
                      <a:pt x="3297" y="2215"/>
                    </a:cubicBezTo>
                    <a:cubicBezTo>
                      <a:pt x="2663" y="1355"/>
                      <a:pt x="1894" y="631"/>
                      <a:pt x="1034" y="88"/>
                    </a:cubicBezTo>
                    <a:cubicBezTo>
                      <a:pt x="935" y="27"/>
                      <a:pt x="837" y="0"/>
                      <a:pt x="7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1" name="Google Shape;1991;p56"/>
              <p:cNvSpPr/>
              <p:nvPr/>
            </p:nvSpPr>
            <p:spPr>
              <a:xfrm>
                <a:off x="3164900" y="2471000"/>
                <a:ext cx="1332075" cy="1367150"/>
              </a:xfrm>
              <a:custGeom>
                <a:rect b="b" l="l" r="r" t="t"/>
                <a:pathLst>
                  <a:path extrusionOk="0" h="54686" w="53283">
                    <a:moveTo>
                      <a:pt x="6384" y="1"/>
                    </a:moveTo>
                    <a:cubicBezTo>
                      <a:pt x="5343" y="1"/>
                      <a:pt x="5026" y="499"/>
                      <a:pt x="4890" y="997"/>
                    </a:cubicBezTo>
                    <a:cubicBezTo>
                      <a:pt x="4754" y="1495"/>
                      <a:pt x="1812" y="17474"/>
                      <a:pt x="1812" y="17474"/>
                    </a:cubicBezTo>
                    <a:cubicBezTo>
                      <a:pt x="906" y="23178"/>
                      <a:pt x="454" y="29335"/>
                      <a:pt x="1" y="34722"/>
                    </a:cubicBezTo>
                    <a:cubicBezTo>
                      <a:pt x="454" y="42916"/>
                      <a:pt x="6067" y="54686"/>
                      <a:pt x="25216" y="54686"/>
                    </a:cubicBezTo>
                    <a:cubicBezTo>
                      <a:pt x="44364" y="54686"/>
                      <a:pt x="51607" y="46673"/>
                      <a:pt x="53282" y="34722"/>
                    </a:cubicBezTo>
                    <a:cubicBezTo>
                      <a:pt x="53282" y="34722"/>
                      <a:pt x="51788" y="26800"/>
                      <a:pt x="49480" y="17474"/>
                    </a:cubicBezTo>
                    <a:cubicBezTo>
                      <a:pt x="49434" y="17158"/>
                      <a:pt x="49163" y="16931"/>
                      <a:pt x="48846" y="16886"/>
                    </a:cubicBezTo>
                    <a:cubicBezTo>
                      <a:pt x="38389" y="14577"/>
                      <a:pt x="36623" y="1766"/>
                      <a:pt x="36487" y="997"/>
                    </a:cubicBezTo>
                    <a:cubicBezTo>
                      <a:pt x="36352" y="272"/>
                      <a:pt x="35718" y="1"/>
                      <a:pt x="349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2" name="Google Shape;1992;p56"/>
              <p:cNvSpPr/>
              <p:nvPr/>
            </p:nvSpPr>
            <p:spPr>
              <a:xfrm>
                <a:off x="3892600" y="3482775"/>
                <a:ext cx="660950" cy="1312825"/>
              </a:xfrm>
              <a:custGeom>
                <a:rect b="b" l="l" r="r" t="t"/>
                <a:pathLst>
                  <a:path extrusionOk="0" h="52513" w="26438">
                    <a:moveTo>
                      <a:pt x="3758" y="0"/>
                    </a:moveTo>
                    <a:lnTo>
                      <a:pt x="3396" y="860"/>
                    </a:lnTo>
                    <a:lnTo>
                      <a:pt x="3215" y="1268"/>
                    </a:lnTo>
                    <a:lnTo>
                      <a:pt x="2943" y="1856"/>
                    </a:lnTo>
                    <a:lnTo>
                      <a:pt x="2445" y="3169"/>
                    </a:lnTo>
                    <a:cubicBezTo>
                      <a:pt x="2309" y="3531"/>
                      <a:pt x="2174" y="3893"/>
                      <a:pt x="2083" y="4301"/>
                    </a:cubicBezTo>
                    <a:cubicBezTo>
                      <a:pt x="1585" y="5749"/>
                      <a:pt x="1223" y="7243"/>
                      <a:pt x="906" y="8737"/>
                    </a:cubicBezTo>
                    <a:cubicBezTo>
                      <a:pt x="634" y="10231"/>
                      <a:pt x="363" y="11679"/>
                      <a:pt x="227" y="13128"/>
                    </a:cubicBezTo>
                    <a:cubicBezTo>
                      <a:pt x="182" y="13852"/>
                      <a:pt x="91" y="14577"/>
                      <a:pt x="46" y="15301"/>
                    </a:cubicBezTo>
                    <a:cubicBezTo>
                      <a:pt x="46" y="16025"/>
                      <a:pt x="1" y="16750"/>
                      <a:pt x="1" y="17429"/>
                    </a:cubicBezTo>
                    <a:cubicBezTo>
                      <a:pt x="1" y="18153"/>
                      <a:pt x="1" y="18877"/>
                      <a:pt x="1" y="19602"/>
                    </a:cubicBezTo>
                    <a:cubicBezTo>
                      <a:pt x="1" y="20281"/>
                      <a:pt x="46" y="21050"/>
                      <a:pt x="91" y="21729"/>
                    </a:cubicBezTo>
                    <a:cubicBezTo>
                      <a:pt x="182" y="23133"/>
                      <a:pt x="318" y="24536"/>
                      <a:pt x="499" y="25894"/>
                    </a:cubicBezTo>
                    <a:cubicBezTo>
                      <a:pt x="680" y="27297"/>
                      <a:pt x="951" y="28655"/>
                      <a:pt x="1223" y="30013"/>
                    </a:cubicBezTo>
                    <a:cubicBezTo>
                      <a:pt x="1494" y="31326"/>
                      <a:pt x="1811" y="32684"/>
                      <a:pt x="2219" y="33997"/>
                    </a:cubicBezTo>
                    <a:cubicBezTo>
                      <a:pt x="2355" y="34676"/>
                      <a:pt x="2581" y="35310"/>
                      <a:pt x="2762" y="35944"/>
                    </a:cubicBezTo>
                    <a:cubicBezTo>
                      <a:pt x="2943" y="36623"/>
                      <a:pt x="3169" y="37256"/>
                      <a:pt x="3396" y="37890"/>
                    </a:cubicBezTo>
                    <a:cubicBezTo>
                      <a:pt x="3667" y="38569"/>
                      <a:pt x="3894" y="39203"/>
                      <a:pt x="4120" y="39837"/>
                    </a:cubicBezTo>
                    <a:cubicBezTo>
                      <a:pt x="4392" y="40471"/>
                      <a:pt x="4618" y="41059"/>
                      <a:pt x="4890" y="41693"/>
                    </a:cubicBezTo>
                    <a:cubicBezTo>
                      <a:pt x="5433" y="42960"/>
                      <a:pt x="6021" y="44183"/>
                      <a:pt x="6610" y="45360"/>
                    </a:cubicBezTo>
                    <a:cubicBezTo>
                      <a:pt x="7153" y="46582"/>
                      <a:pt x="7877" y="47759"/>
                      <a:pt x="8556" y="48936"/>
                    </a:cubicBezTo>
                    <a:lnTo>
                      <a:pt x="9643" y="50611"/>
                    </a:lnTo>
                    <a:lnTo>
                      <a:pt x="10775" y="52331"/>
                    </a:lnTo>
                    <a:lnTo>
                      <a:pt x="10910" y="52512"/>
                    </a:lnTo>
                    <a:lnTo>
                      <a:pt x="26438" y="52512"/>
                    </a:lnTo>
                    <a:cubicBezTo>
                      <a:pt x="25985" y="51969"/>
                      <a:pt x="25532" y="51471"/>
                      <a:pt x="25125" y="50928"/>
                    </a:cubicBezTo>
                    <a:cubicBezTo>
                      <a:pt x="24808" y="50475"/>
                      <a:pt x="24491" y="50068"/>
                      <a:pt x="24219" y="49615"/>
                    </a:cubicBezTo>
                    <a:cubicBezTo>
                      <a:pt x="23903" y="49207"/>
                      <a:pt x="23586" y="48755"/>
                      <a:pt x="23314" y="48302"/>
                    </a:cubicBezTo>
                    <a:cubicBezTo>
                      <a:pt x="22726" y="47442"/>
                      <a:pt x="22182" y="46537"/>
                      <a:pt x="21639" y="45586"/>
                    </a:cubicBezTo>
                    <a:lnTo>
                      <a:pt x="20915" y="44228"/>
                    </a:lnTo>
                    <a:lnTo>
                      <a:pt x="20190" y="42825"/>
                    </a:lnTo>
                    <a:cubicBezTo>
                      <a:pt x="19738" y="41829"/>
                      <a:pt x="19285" y="40878"/>
                      <a:pt x="18923" y="39882"/>
                    </a:cubicBezTo>
                    <a:cubicBezTo>
                      <a:pt x="18516" y="38931"/>
                      <a:pt x="18153" y="37935"/>
                      <a:pt x="17837" y="36940"/>
                    </a:cubicBezTo>
                    <a:cubicBezTo>
                      <a:pt x="17655" y="36442"/>
                      <a:pt x="17520" y="35944"/>
                      <a:pt x="17339" y="35400"/>
                    </a:cubicBezTo>
                    <a:cubicBezTo>
                      <a:pt x="17203" y="34902"/>
                      <a:pt x="17067" y="34405"/>
                      <a:pt x="16931" y="33907"/>
                    </a:cubicBezTo>
                    <a:cubicBezTo>
                      <a:pt x="16795" y="33363"/>
                      <a:pt x="16660" y="32865"/>
                      <a:pt x="16569" y="32367"/>
                    </a:cubicBezTo>
                    <a:cubicBezTo>
                      <a:pt x="16478" y="31869"/>
                      <a:pt x="16343" y="31326"/>
                      <a:pt x="16252" y="30828"/>
                    </a:cubicBezTo>
                    <a:cubicBezTo>
                      <a:pt x="16071" y="29787"/>
                      <a:pt x="15890" y="28746"/>
                      <a:pt x="15754" y="27705"/>
                    </a:cubicBezTo>
                    <a:cubicBezTo>
                      <a:pt x="15664" y="26709"/>
                      <a:pt x="15573" y="25668"/>
                      <a:pt x="15528" y="24626"/>
                    </a:cubicBezTo>
                    <a:cubicBezTo>
                      <a:pt x="15483" y="23585"/>
                      <a:pt x="15437" y="22544"/>
                      <a:pt x="15483" y="21548"/>
                    </a:cubicBezTo>
                    <a:cubicBezTo>
                      <a:pt x="15483" y="21050"/>
                      <a:pt x="15483" y="20507"/>
                      <a:pt x="15528" y="20009"/>
                    </a:cubicBezTo>
                    <a:cubicBezTo>
                      <a:pt x="15618" y="19511"/>
                      <a:pt x="15618" y="19013"/>
                      <a:pt x="15664" y="18515"/>
                    </a:cubicBezTo>
                    <a:cubicBezTo>
                      <a:pt x="15754" y="18017"/>
                      <a:pt x="15799" y="17519"/>
                      <a:pt x="15845" y="17021"/>
                    </a:cubicBezTo>
                    <a:cubicBezTo>
                      <a:pt x="15935" y="16523"/>
                      <a:pt x="16026" y="16071"/>
                      <a:pt x="16116" y="15573"/>
                    </a:cubicBezTo>
                    <a:cubicBezTo>
                      <a:pt x="16297" y="14622"/>
                      <a:pt x="16524" y="13671"/>
                      <a:pt x="16750" y="12766"/>
                    </a:cubicBezTo>
                    <a:cubicBezTo>
                      <a:pt x="17022" y="11861"/>
                      <a:pt x="17339" y="11000"/>
                      <a:pt x="17701" y="10140"/>
                    </a:cubicBezTo>
                    <a:lnTo>
                      <a:pt x="17972" y="9552"/>
                    </a:lnTo>
                    <a:lnTo>
                      <a:pt x="18199" y="9099"/>
                    </a:lnTo>
                    <a:lnTo>
                      <a:pt x="18289" y="8873"/>
                    </a:lnTo>
                    <a:lnTo>
                      <a:pt x="18516" y="8465"/>
                    </a:lnTo>
                    <a:lnTo>
                      <a:pt x="20507" y="4527"/>
                    </a:lnTo>
                    <a:lnTo>
                      <a:pt x="37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3" name="Google Shape;1993;p56"/>
              <p:cNvSpPr/>
              <p:nvPr/>
            </p:nvSpPr>
            <p:spPr>
              <a:xfrm>
                <a:off x="3133225" y="3456725"/>
                <a:ext cx="569275" cy="1340000"/>
              </a:xfrm>
              <a:custGeom>
                <a:rect b="b" l="l" r="r" t="t"/>
                <a:pathLst>
                  <a:path extrusionOk="0" h="53600" w="22771">
                    <a:moveTo>
                      <a:pt x="8782" y="1"/>
                    </a:moveTo>
                    <a:cubicBezTo>
                      <a:pt x="8556" y="363"/>
                      <a:pt x="7968" y="1314"/>
                      <a:pt x="7651" y="1902"/>
                    </a:cubicBezTo>
                    <a:cubicBezTo>
                      <a:pt x="7334" y="2491"/>
                      <a:pt x="6926" y="3215"/>
                      <a:pt x="6610" y="3849"/>
                    </a:cubicBezTo>
                    <a:cubicBezTo>
                      <a:pt x="5976" y="5162"/>
                      <a:pt x="5433" y="6429"/>
                      <a:pt x="4935" y="7742"/>
                    </a:cubicBezTo>
                    <a:cubicBezTo>
                      <a:pt x="3939" y="10232"/>
                      <a:pt x="3079" y="12812"/>
                      <a:pt x="2400" y="15438"/>
                    </a:cubicBezTo>
                    <a:cubicBezTo>
                      <a:pt x="1041" y="20553"/>
                      <a:pt x="272" y="25849"/>
                      <a:pt x="91" y="31191"/>
                    </a:cubicBezTo>
                    <a:cubicBezTo>
                      <a:pt x="0" y="33862"/>
                      <a:pt x="91" y="36578"/>
                      <a:pt x="408" y="39249"/>
                    </a:cubicBezTo>
                    <a:cubicBezTo>
                      <a:pt x="679" y="42011"/>
                      <a:pt x="1177" y="44681"/>
                      <a:pt x="1947" y="47352"/>
                    </a:cubicBezTo>
                    <a:cubicBezTo>
                      <a:pt x="2535" y="49480"/>
                      <a:pt x="3305" y="51562"/>
                      <a:pt x="4256" y="53599"/>
                    </a:cubicBezTo>
                    <a:lnTo>
                      <a:pt x="18244" y="53599"/>
                    </a:lnTo>
                    <a:cubicBezTo>
                      <a:pt x="17519" y="52422"/>
                      <a:pt x="16886" y="51200"/>
                      <a:pt x="16342" y="49933"/>
                    </a:cubicBezTo>
                    <a:cubicBezTo>
                      <a:pt x="15618" y="48167"/>
                      <a:pt x="15075" y="46311"/>
                      <a:pt x="14713" y="44410"/>
                    </a:cubicBezTo>
                    <a:cubicBezTo>
                      <a:pt x="13988" y="40426"/>
                      <a:pt x="13898" y="36352"/>
                      <a:pt x="14441" y="32368"/>
                    </a:cubicBezTo>
                    <a:cubicBezTo>
                      <a:pt x="14939" y="28203"/>
                      <a:pt x="15935" y="24129"/>
                      <a:pt x="17383" y="20236"/>
                    </a:cubicBezTo>
                    <a:cubicBezTo>
                      <a:pt x="18063" y="18290"/>
                      <a:pt x="18877" y="16388"/>
                      <a:pt x="19783" y="14578"/>
                    </a:cubicBezTo>
                    <a:cubicBezTo>
                      <a:pt x="20235" y="13672"/>
                      <a:pt x="20733" y="12812"/>
                      <a:pt x="21231" y="11997"/>
                    </a:cubicBezTo>
                    <a:cubicBezTo>
                      <a:pt x="21458" y="11545"/>
                      <a:pt x="21729" y="11182"/>
                      <a:pt x="21956" y="10820"/>
                    </a:cubicBezTo>
                    <a:cubicBezTo>
                      <a:pt x="22227" y="10413"/>
                      <a:pt x="22363" y="10232"/>
                      <a:pt x="22770" y="9688"/>
                    </a:cubicBezTo>
                    <a:lnTo>
                      <a:pt x="87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4" name="Google Shape;1994;p56"/>
              <p:cNvSpPr/>
              <p:nvPr/>
            </p:nvSpPr>
            <p:spPr>
              <a:xfrm>
                <a:off x="3331275" y="2051100"/>
                <a:ext cx="217300" cy="562525"/>
              </a:xfrm>
              <a:custGeom>
                <a:rect b="b" l="l" r="r" t="t"/>
                <a:pathLst>
                  <a:path extrusionOk="0" h="22501" w="8692">
                    <a:moveTo>
                      <a:pt x="8392" y="0"/>
                    </a:moveTo>
                    <a:cubicBezTo>
                      <a:pt x="8324" y="0"/>
                      <a:pt x="8245" y="15"/>
                      <a:pt x="8149" y="47"/>
                    </a:cubicBezTo>
                    <a:cubicBezTo>
                      <a:pt x="7832" y="138"/>
                      <a:pt x="4527" y="1858"/>
                      <a:pt x="4075" y="2084"/>
                    </a:cubicBezTo>
                    <a:cubicBezTo>
                      <a:pt x="3803" y="2220"/>
                      <a:pt x="3577" y="2492"/>
                      <a:pt x="3441" y="2763"/>
                    </a:cubicBezTo>
                    <a:cubicBezTo>
                      <a:pt x="1766" y="8467"/>
                      <a:pt x="679" y="14307"/>
                      <a:pt x="91" y="20237"/>
                    </a:cubicBezTo>
                    <a:cubicBezTo>
                      <a:pt x="0" y="21369"/>
                      <a:pt x="815" y="22365"/>
                      <a:pt x="1947" y="22501"/>
                    </a:cubicBezTo>
                    <a:lnTo>
                      <a:pt x="2173" y="22501"/>
                    </a:lnTo>
                    <a:cubicBezTo>
                      <a:pt x="3214" y="22501"/>
                      <a:pt x="4120" y="21686"/>
                      <a:pt x="4210" y="20645"/>
                    </a:cubicBezTo>
                    <a:cubicBezTo>
                      <a:pt x="5568" y="7471"/>
                      <a:pt x="8601" y="409"/>
                      <a:pt x="8601" y="364"/>
                    </a:cubicBezTo>
                    <a:cubicBezTo>
                      <a:pt x="8647" y="273"/>
                      <a:pt x="8647" y="183"/>
                      <a:pt x="8692" y="138"/>
                    </a:cubicBezTo>
                    <a:cubicBezTo>
                      <a:pt x="8604" y="50"/>
                      <a:pt x="8517" y="0"/>
                      <a:pt x="83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5" name="Google Shape;1995;p56"/>
              <p:cNvSpPr/>
              <p:nvPr/>
            </p:nvSpPr>
            <p:spPr>
              <a:xfrm>
                <a:off x="3865450" y="2050500"/>
                <a:ext cx="206000" cy="563125"/>
              </a:xfrm>
              <a:custGeom>
                <a:rect b="b" l="l" r="r" t="t"/>
                <a:pathLst>
                  <a:path extrusionOk="0" h="22525" w="8240">
                    <a:moveTo>
                      <a:pt x="4608" y="1"/>
                    </a:moveTo>
                    <a:cubicBezTo>
                      <a:pt x="4388" y="1"/>
                      <a:pt x="4301" y="116"/>
                      <a:pt x="4301" y="116"/>
                    </a:cubicBezTo>
                    <a:cubicBezTo>
                      <a:pt x="3305" y="2878"/>
                      <a:pt x="1222" y="9623"/>
                      <a:pt x="136" y="20261"/>
                    </a:cubicBezTo>
                    <a:cubicBezTo>
                      <a:pt x="0" y="21393"/>
                      <a:pt x="815" y="22389"/>
                      <a:pt x="1947" y="22525"/>
                    </a:cubicBezTo>
                    <a:lnTo>
                      <a:pt x="2173" y="22525"/>
                    </a:lnTo>
                    <a:cubicBezTo>
                      <a:pt x="3214" y="22525"/>
                      <a:pt x="4120" y="21710"/>
                      <a:pt x="4210" y="20669"/>
                    </a:cubicBezTo>
                    <a:cubicBezTo>
                      <a:pt x="5296" y="10352"/>
                      <a:pt x="7377" y="3789"/>
                      <a:pt x="8238" y="1387"/>
                    </a:cubicBezTo>
                    <a:lnTo>
                      <a:pt x="8238" y="1387"/>
                    </a:lnTo>
                    <a:cubicBezTo>
                      <a:pt x="8239" y="1401"/>
                      <a:pt x="8239" y="1415"/>
                      <a:pt x="8239" y="1429"/>
                    </a:cubicBezTo>
                    <a:lnTo>
                      <a:pt x="8239" y="1384"/>
                    </a:lnTo>
                    <a:cubicBezTo>
                      <a:pt x="8239" y="1385"/>
                      <a:pt x="8238" y="1386"/>
                      <a:pt x="8238" y="1387"/>
                    </a:cubicBezTo>
                    <a:lnTo>
                      <a:pt x="8238" y="1387"/>
                    </a:lnTo>
                    <a:cubicBezTo>
                      <a:pt x="8227" y="1186"/>
                      <a:pt x="8137" y="1064"/>
                      <a:pt x="7967" y="1022"/>
                    </a:cubicBezTo>
                    <a:cubicBezTo>
                      <a:pt x="7786" y="931"/>
                      <a:pt x="5161" y="116"/>
                      <a:pt x="4799" y="26"/>
                    </a:cubicBezTo>
                    <a:cubicBezTo>
                      <a:pt x="4726" y="8"/>
                      <a:pt x="4663" y="1"/>
                      <a:pt x="46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6" name="Google Shape;1996;p56"/>
              <p:cNvSpPr/>
              <p:nvPr/>
            </p:nvSpPr>
            <p:spPr>
              <a:xfrm>
                <a:off x="4601050" y="3397875"/>
                <a:ext cx="267125" cy="259825"/>
              </a:xfrm>
              <a:custGeom>
                <a:rect b="b" l="l" r="r" t="t"/>
                <a:pathLst>
                  <a:path extrusionOk="0" h="10393" w="10685">
                    <a:moveTo>
                      <a:pt x="10639" y="1"/>
                    </a:moveTo>
                    <a:lnTo>
                      <a:pt x="5252" y="46"/>
                    </a:lnTo>
                    <a:cubicBezTo>
                      <a:pt x="4573" y="725"/>
                      <a:pt x="3894" y="1450"/>
                      <a:pt x="3260" y="2219"/>
                    </a:cubicBezTo>
                    <a:cubicBezTo>
                      <a:pt x="3079" y="2627"/>
                      <a:pt x="2445" y="4301"/>
                      <a:pt x="2038" y="5026"/>
                    </a:cubicBezTo>
                    <a:cubicBezTo>
                      <a:pt x="1676" y="5660"/>
                      <a:pt x="1359" y="6339"/>
                      <a:pt x="1133" y="7018"/>
                    </a:cubicBezTo>
                    <a:cubicBezTo>
                      <a:pt x="906" y="7742"/>
                      <a:pt x="635" y="8466"/>
                      <a:pt x="272" y="9145"/>
                    </a:cubicBezTo>
                    <a:cubicBezTo>
                      <a:pt x="46" y="9372"/>
                      <a:pt x="1" y="9960"/>
                      <a:pt x="725" y="10277"/>
                    </a:cubicBezTo>
                    <a:cubicBezTo>
                      <a:pt x="947" y="10355"/>
                      <a:pt x="1217" y="10392"/>
                      <a:pt x="1509" y="10392"/>
                    </a:cubicBezTo>
                    <a:cubicBezTo>
                      <a:pt x="2231" y="10392"/>
                      <a:pt x="3087" y="10166"/>
                      <a:pt x="3668" y="9779"/>
                    </a:cubicBezTo>
                    <a:cubicBezTo>
                      <a:pt x="4482" y="9281"/>
                      <a:pt x="4799" y="8104"/>
                      <a:pt x="5478" y="6655"/>
                    </a:cubicBezTo>
                    <a:cubicBezTo>
                      <a:pt x="8376" y="6384"/>
                      <a:pt x="10639" y="3985"/>
                      <a:pt x="10684" y="1042"/>
                    </a:cubicBezTo>
                    <a:lnTo>
                      <a:pt x="1063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7" name="Google Shape;1997;p56"/>
              <p:cNvSpPr/>
              <p:nvPr/>
            </p:nvSpPr>
            <p:spPr>
              <a:xfrm>
                <a:off x="4729000" y="3603850"/>
                <a:ext cx="109750" cy="260425"/>
              </a:xfrm>
              <a:custGeom>
                <a:rect b="b" l="l" r="r" t="t"/>
                <a:pathLst>
                  <a:path extrusionOk="0" h="10417" w="4390">
                    <a:moveTo>
                      <a:pt x="4118" y="1"/>
                    </a:moveTo>
                    <a:lnTo>
                      <a:pt x="225" y="46"/>
                    </a:lnTo>
                    <a:cubicBezTo>
                      <a:pt x="315" y="1042"/>
                      <a:pt x="43" y="4301"/>
                      <a:pt x="134" y="5343"/>
                    </a:cubicBezTo>
                    <a:cubicBezTo>
                      <a:pt x="179" y="6339"/>
                      <a:pt x="43" y="9055"/>
                      <a:pt x="43" y="9553"/>
                    </a:cubicBezTo>
                    <a:cubicBezTo>
                      <a:pt x="1" y="10025"/>
                      <a:pt x="121" y="10416"/>
                      <a:pt x="1023" y="10416"/>
                    </a:cubicBezTo>
                    <a:cubicBezTo>
                      <a:pt x="1071" y="10416"/>
                      <a:pt x="1122" y="10415"/>
                      <a:pt x="1175" y="10413"/>
                    </a:cubicBezTo>
                    <a:cubicBezTo>
                      <a:pt x="2171" y="10322"/>
                      <a:pt x="3122" y="9553"/>
                      <a:pt x="3665" y="8013"/>
                    </a:cubicBezTo>
                    <a:cubicBezTo>
                      <a:pt x="4208" y="6474"/>
                      <a:pt x="4389" y="3079"/>
                      <a:pt x="4163" y="680"/>
                    </a:cubicBezTo>
                    <a:lnTo>
                      <a:pt x="411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8" name="Google Shape;1998;p56"/>
              <p:cNvSpPr/>
              <p:nvPr/>
            </p:nvSpPr>
            <p:spPr>
              <a:xfrm>
                <a:off x="4828525" y="3605000"/>
                <a:ext cx="130175" cy="272675"/>
              </a:xfrm>
              <a:custGeom>
                <a:rect b="b" l="l" r="r" t="t"/>
                <a:pathLst>
                  <a:path extrusionOk="0" h="10907" w="5207">
                    <a:moveTo>
                      <a:pt x="3849" y="0"/>
                    </a:moveTo>
                    <a:lnTo>
                      <a:pt x="1" y="860"/>
                    </a:lnTo>
                    <a:cubicBezTo>
                      <a:pt x="318" y="1811"/>
                      <a:pt x="725" y="5070"/>
                      <a:pt x="997" y="6021"/>
                    </a:cubicBezTo>
                    <a:cubicBezTo>
                      <a:pt x="1314" y="7424"/>
                      <a:pt x="1585" y="8782"/>
                      <a:pt x="1766" y="10186"/>
                    </a:cubicBezTo>
                    <a:cubicBezTo>
                      <a:pt x="1802" y="10573"/>
                      <a:pt x="1947" y="10906"/>
                      <a:pt x="2480" y="10906"/>
                    </a:cubicBezTo>
                    <a:cubicBezTo>
                      <a:pt x="2631" y="10906"/>
                      <a:pt x="2814" y="10880"/>
                      <a:pt x="3034" y="10819"/>
                    </a:cubicBezTo>
                    <a:cubicBezTo>
                      <a:pt x="3985" y="10548"/>
                      <a:pt x="4754" y="9552"/>
                      <a:pt x="4980" y="7967"/>
                    </a:cubicBezTo>
                    <a:cubicBezTo>
                      <a:pt x="5207" y="6383"/>
                      <a:pt x="4664" y="2988"/>
                      <a:pt x="3985" y="679"/>
                    </a:cubicBezTo>
                    <a:lnTo>
                      <a:pt x="38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9" name="Google Shape;1999;p56"/>
              <p:cNvSpPr/>
              <p:nvPr/>
            </p:nvSpPr>
            <p:spPr>
              <a:xfrm>
                <a:off x="4906625" y="3534825"/>
                <a:ext cx="182225" cy="270050"/>
              </a:xfrm>
              <a:custGeom>
                <a:rect b="b" l="l" r="r" t="t"/>
                <a:pathLst>
                  <a:path extrusionOk="0" h="10802" w="7289">
                    <a:moveTo>
                      <a:pt x="3350" y="0"/>
                    </a:moveTo>
                    <a:lnTo>
                      <a:pt x="0" y="1992"/>
                    </a:lnTo>
                    <a:cubicBezTo>
                      <a:pt x="589" y="2807"/>
                      <a:pt x="2037" y="5750"/>
                      <a:pt x="2626" y="6610"/>
                    </a:cubicBezTo>
                    <a:cubicBezTo>
                      <a:pt x="3169" y="7470"/>
                      <a:pt x="4482" y="9824"/>
                      <a:pt x="4663" y="10277"/>
                    </a:cubicBezTo>
                    <a:cubicBezTo>
                      <a:pt x="4802" y="10581"/>
                      <a:pt x="4974" y="10802"/>
                      <a:pt x="5285" y="10802"/>
                    </a:cubicBezTo>
                    <a:cubicBezTo>
                      <a:pt x="5481" y="10802"/>
                      <a:pt x="5733" y="10713"/>
                      <a:pt x="6066" y="10503"/>
                    </a:cubicBezTo>
                    <a:cubicBezTo>
                      <a:pt x="6927" y="9914"/>
                      <a:pt x="7289" y="8737"/>
                      <a:pt x="7017" y="7153"/>
                    </a:cubicBezTo>
                    <a:cubicBezTo>
                      <a:pt x="6700" y="5569"/>
                      <a:pt x="5116" y="2536"/>
                      <a:pt x="3712" y="589"/>
                    </a:cubicBezTo>
                    <a:lnTo>
                      <a:pt x="33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0" name="Google Shape;2000;p56"/>
              <p:cNvSpPr/>
              <p:nvPr/>
            </p:nvSpPr>
            <p:spPr>
              <a:xfrm>
                <a:off x="4974525" y="3471450"/>
                <a:ext cx="191275" cy="232325"/>
              </a:xfrm>
              <a:custGeom>
                <a:rect b="b" l="l" r="r" t="t"/>
                <a:pathLst>
                  <a:path extrusionOk="0" h="9293" w="7651">
                    <a:moveTo>
                      <a:pt x="2626" y="0"/>
                    </a:moveTo>
                    <a:lnTo>
                      <a:pt x="1" y="2309"/>
                    </a:lnTo>
                    <a:cubicBezTo>
                      <a:pt x="634" y="2988"/>
                      <a:pt x="2445" y="5342"/>
                      <a:pt x="3124" y="6021"/>
                    </a:cubicBezTo>
                    <a:cubicBezTo>
                      <a:pt x="3984" y="6927"/>
                      <a:pt x="4799" y="7922"/>
                      <a:pt x="5569" y="8964"/>
                    </a:cubicBezTo>
                    <a:cubicBezTo>
                      <a:pt x="5710" y="9153"/>
                      <a:pt x="5877" y="9293"/>
                      <a:pt x="6094" y="9293"/>
                    </a:cubicBezTo>
                    <a:cubicBezTo>
                      <a:pt x="6293" y="9293"/>
                      <a:pt x="6533" y="9176"/>
                      <a:pt x="6836" y="8873"/>
                    </a:cubicBezTo>
                    <a:cubicBezTo>
                      <a:pt x="7515" y="8239"/>
                      <a:pt x="7651" y="7108"/>
                      <a:pt x="7108" y="5750"/>
                    </a:cubicBezTo>
                    <a:cubicBezTo>
                      <a:pt x="6610" y="4392"/>
                      <a:pt x="4663" y="1947"/>
                      <a:pt x="3034" y="453"/>
                    </a:cubicBez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1" name="Google Shape;2001;p56"/>
              <p:cNvSpPr/>
              <p:nvPr/>
            </p:nvSpPr>
            <p:spPr>
              <a:xfrm>
                <a:off x="4722150" y="3348100"/>
                <a:ext cx="366700" cy="286350"/>
              </a:xfrm>
              <a:custGeom>
                <a:rect b="b" l="l" r="r" t="t"/>
                <a:pathLst>
                  <a:path extrusionOk="0" h="11454" w="14668">
                    <a:moveTo>
                      <a:pt x="11499" y="0"/>
                    </a:moveTo>
                    <a:lnTo>
                      <a:pt x="272" y="1766"/>
                    </a:lnTo>
                    <a:cubicBezTo>
                      <a:pt x="1" y="3395"/>
                      <a:pt x="408" y="9461"/>
                      <a:pt x="499" y="9823"/>
                    </a:cubicBezTo>
                    <a:cubicBezTo>
                      <a:pt x="544" y="10231"/>
                      <a:pt x="46" y="11453"/>
                      <a:pt x="4075" y="11453"/>
                    </a:cubicBezTo>
                    <a:cubicBezTo>
                      <a:pt x="4114" y="11454"/>
                      <a:pt x="4153" y="11454"/>
                      <a:pt x="4193" y="11454"/>
                    </a:cubicBezTo>
                    <a:cubicBezTo>
                      <a:pt x="8147" y="11454"/>
                      <a:pt x="12599" y="9215"/>
                      <a:pt x="13943" y="7243"/>
                    </a:cubicBezTo>
                    <a:cubicBezTo>
                      <a:pt x="14668" y="4980"/>
                      <a:pt x="13219" y="2037"/>
                      <a:pt x="12721" y="1177"/>
                    </a:cubicBezTo>
                    <a:cubicBezTo>
                      <a:pt x="12404" y="679"/>
                      <a:pt x="11997" y="272"/>
                      <a:pt x="114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2" name="Google Shape;2002;p56"/>
              <p:cNvSpPr/>
              <p:nvPr/>
            </p:nvSpPr>
            <p:spPr>
              <a:xfrm>
                <a:off x="4736875" y="3349225"/>
                <a:ext cx="282950" cy="85650"/>
              </a:xfrm>
              <a:custGeom>
                <a:rect b="b" l="l" r="r" t="t"/>
                <a:pathLst>
                  <a:path extrusionOk="0" h="3426" w="11318">
                    <a:moveTo>
                      <a:pt x="11317" y="0"/>
                    </a:moveTo>
                    <a:lnTo>
                      <a:pt x="0" y="1947"/>
                    </a:lnTo>
                    <a:cubicBezTo>
                      <a:pt x="107" y="2376"/>
                      <a:pt x="1343" y="3425"/>
                      <a:pt x="3929" y="3425"/>
                    </a:cubicBezTo>
                    <a:cubicBezTo>
                      <a:pt x="4619" y="3425"/>
                      <a:pt x="5406" y="3350"/>
                      <a:pt x="6292" y="3169"/>
                    </a:cubicBezTo>
                    <a:cubicBezTo>
                      <a:pt x="10457" y="2309"/>
                      <a:pt x="11272" y="363"/>
                      <a:pt x="11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3" name="Google Shape;2003;p56"/>
              <p:cNvSpPr/>
              <p:nvPr/>
            </p:nvSpPr>
            <p:spPr>
              <a:xfrm>
                <a:off x="4708575" y="3223550"/>
                <a:ext cx="316900" cy="196425"/>
              </a:xfrm>
              <a:custGeom>
                <a:rect b="b" l="l" r="r" t="t"/>
                <a:pathLst>
                  <a:path extrusionOk="0" h="7857" w="12676">
                    <a:moveTo>
                      <a:pt x="10908" y="0"/>
                    </a:moveTo>
                    <a:cubicBezTo>
                      <a:pt x="10878" y="0"/>
                      <a:pt x="10849" y="1"/>
                      <a:pt x="10820" y="3"/>
                    </a:cubicBezTo>
                    <a:cubicBezTo>
                      <a:pt x="10820" y="3"/>
                      <a:pt x="2581" y="1406"/>
                      <a:pt x="1404" y="1542"/>
                    </a:cubicBezTo>
                    <a:cubicBezTo>
                      <a:pt x="634" y="1587"/>
                      <a:pt x="0" y="2266"/>
                      <a:pt x="91" y="3081"/>
                    </a:cubicBezTo>
                    <a:cubicBezTo>
                      <a:pt x="227" y="4394"/>
                      <a:pt x="453" y="5752"/>
                      <a:pt x="725" y="7064"/>
                    </a:cubicBezTo>
                    <a:cubicBezTo>
                      <a:pt x="844" y="7421"/>
                      <a:pt x="1783" y="7856"/>
                      <a:pt x="3593" y="7856"/>
                    </a:cubicBezTo>
                    <a:cubicBezTo>
                      <a:pt x="4539" y="7856"/>
                      <a:pt x="5723" y="7737"/>
                      <a:pt x="7153" y="7427"/>
                    </a:cubicBezTo>
                    <a:cubicBezTo>
                      <a:pt x="11318" y="6567"/>
                      <a:pt x="12630" y="5390"/>
                      <a:pt x="12630" y="5027"/>
                    </a:cubicBezTo>
                    <a:cubicBezTo>
                      <a:pt x="12676" y="3805"/>
                      <a:pt x="12630" y="2583"/>
                      <a:pt x="12495" y="1361"/>
                    </a:cubicBezTo>
                    <a:cubicBezTo>
                      <a:pt x="12364" y="575"/>
                      <a:pt x="11686" y="0"/>
                      <a:pt x="10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4" name="Google Shape;2004;p56"/>
              <p:cNvSpPr/>
              <p:nvPr/>
            </p:nvSpPr>
            <p:spPr>
              <a:xfrm>
                <a:off x="4159700" y="238300"/>
                <a:ext cx="842850" cy="894650"/>
              </a:xfrm>
              <a:custGeom>
                <a:rect b="b" l="l" r="r" t="t"/>
                <a:pathLst>
                  <a:path extrusionOk="0" h="35786" w="33714">
                    <a:moveTo>
                      <a:pt x="19918" y="0"/>
                    </a:moveTo>
                    <a:cubicBezTo>
                      <a:pt x="18698" y="0"/>
                      <a:pt x="17303" y="157"/>
                      <a:pt x="15799" y="536"/>
                    </a:cubicBezTo>
                    <a:cubicBezTo>
                      <a:pt x="10774" y="1758"/>
                      <a:pt x="2943" y="6783"/>
                      <a:pt x="0" y="16743"/>
                    </a:cubicBezTo>
                    <a:lnTo>
                      <a:pt x="0" y="33356"/>
                    </a:lnTo>
                    <a:lnTo>
                      <a:pt x="9869" y="33356"/>
                    </a:lnTo>
                    <a:cubicBezTo>
                      <a:pt x="12485" y="35221"/>
                      <a:pt x="15307" y="35785"/>
                      <a:pt x="17240" y="35785"/>
                    </a:cubicBezTo>
                    <a:cubicBezTo>
                      <a:pt x="18451" y="35785"/>
                      <a:pt x="19312" y="35564"/>
                      <a:pt x="19556" y="35303"/>
                    </a:cubicBezTo>
                    <a:cubicBezTo>
                      <a:pt x="20145" y="34624"/>
                      <a:pt x="19511" y="31229"/>
                      <a:pt x="18741" y="29554"/>
                    </a:cubicBezTo>
                    <a:cubicBezTo>
                      <a:pt x="24038" y="29554"/>
                      <a:pt x="28157" y="26747"/>
                      <a:pt x="28293" y="26204"/>
                    </a:cubicBezTo>
                    <a:cubicBezTo>
                      <a:pt x="28384" y="25661"/>
                      <a:pt x="26709" y="22809"/>
                      <a:pt x="24626" y="21450"/>
                    </a:cubicBezTo>
                    <a:cubicBezTo>
                      <a:pt x="27025" y="20726"/>
                      <a:pt x="32956" y="17512"/>
                      <a:pt x="33363" y="15203"/>
                    </a:cubicBezTo>
                    <a:cubicBezTo>
                      <a:pt x="33713" y="12970"/>
                      <a:pt x="25548" y="8533"/>
                      <a:pt x="20466" y="8533"/>
                    </a:cubicBezTo>
                    <a:cubicBezTo>
                      <a:pt x="20295" y="8533"/>
                      <a:pt x="20127" y="8539"/>
                      <a:pt x="19964" y="8549"/>
                    </a:cubicBezTo>
                    <a:cubicBezTo>
                      <a:pt x="23178" y="5787"/>
                      <a:pt x="24898" y="2483"/>
                      <a:pt x="24807" y="1713"/>
                    </a:cubicBezTo>
                    <a:cubicBezTo>
                      <a:pt x="24680" y="857"/>
                      <a:pt x="22776" y="0"/>
                      <a:pt x="199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5" name="Google Shape;2005;p56"/>
              <p:cNvSpPr/>
              <p:nvPr/>
            </p:nvSpPr>
            <p:spPr>
              <a:xfrm>
                <a:off x="4080475" y="543675"/>
                <a:ext cx="425550" cy="479875"/>
              </a:xfrm>
              <a:custGeom>
                <a:rect b="b" l="l" r="r" t="t"/>
                <a:pathLst>
                  <a:path extrusionOk="0" h="19195" w="17022">
                    <a:moveTo>
                      <a:pt x="0" y="1"/>
                    </a:moveTo>
                    <a:lnTo>
                      <a:pt x="0" y="19195"/>
                    </a:lnTo>
                    <a:lnTo>
                      <a:pt x="12947" y="19195"/>
                    </a:lnTo>
                    <a:cubicBezTo>
                      <a:pt x="13898" y="18516"/>
                      <a:pt x="17021" y="14668"/>
                      <a:pt x="14079" y="7787"/>
                    </a:cubicBezTo>
                    <a:cubicBezTo>
                      <a:pt x="11136" y="906"/>
                      <a:pt x="5297" y="1"/>
                      <a:pt x="52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6" name="Google Shape;2006;p56"/>
              <p:cNvSpPr/>
              <p:nvPr/>
            </p:nvSpPr>
            <p:spPr>
              <a:xfrm>
                <a:off x="4367925" y="942050"/>
                <a:ext cx="307850" cy="496850"/>
              </a:xfrm>
              <a:custGeom>
                <a:rect b="b" l="l" r="r" t="t"/>
                <a:pathLst>
                  <a:path extrusionOk="0" h="19874" w="12314">
                    <a:moveTo>
                      <a:pt x="0" y="0"/>
                    </a:moveTo>
                    <a:cubicBezTo>
                      <a:pt x="5297" y="7108"/>
                      <a:pt x="4980" y="19873"/>
                      <a:pt x="4980" y="19873"/>
                    </a:cubicBezTo>
                    <a:lnTo>
                      <a:pt x="12314" y="19873"/>
                    </a:lnTo>
                    <a:cubicBezTo>
                      <a:pt x="11544" y="11861"/>
                      <a:pt x="8013" y="4572"/>
                      <a:pt x="22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7" name="Google Shape;2007;p56"/>
              <p:cNvSpPr/>
              <p:nvPr/>
            </p:nvSpPr>
            <p:spPr>
              <a:xfrm>
                <a:off x="4389425" y="873250"/>
                <a:ext cx="582850" cy="232925"/>
              </a:xfrm>
              <a:custGeom>
                <a:rect b="b" l="l" r="r" t="t"/>
                <a:pathLst>
                  <a:path extrusionOk="0" h="9317" w="23314">
                    <a:moveTo>
                      <a:pt x="10135" y="0"/>
                    </a:moveTo>
                    <a:cubicBezTo>
                      <a:pt x="7009" y="0"/>
                      <a:pt x="3957" y="528"/>
                      <a:pt x="1132" y="1621"/>
                    </a:cubicBezTo>
                    <a:lnTo>
                      <a:pt x="1" y="3612"/>
                    </a:lnTo>
                    <a:cubicBezTo>
                      <a:pt x="608" y="3544"/>
                      <a:pt x="1226" y="3511"/>
                      <a:pt x="1849" y="3511"/>
                    </a:cubicBezTo>
                    <a:cubicBezTo>
                      <a:pt x="10234" y="3511"/>
                      <a:pt x="19647" y="9316"/>
                      <a:pt x="19647" y="9316"/>
                    </a:cubicBezTo>
                    <a:lnTo>
                      <a:pt x="23314" y="3024"/>
                    </a:lnTo>
                    <a:cubicBezTo>
                      <a:pt x="19058" y="1041"/>
                      <a:pt x="14523" y="0"/>
                      <a:pt x="10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8" name="Google Shape;2008;p56"/>
              <p:cNvSpPr/>
              <p:nvPr/>
            </p:nvSpPr>
            <p:spPr>
              <a:xfrm>
                <a:off x="2852550" y="1277025"/>
                <a:ext cx="224100" cy="317825"/>
              </a:xfrm>
              <a:custGeom>
                <a:rect b="b" l="l" r="r" t="t"/>
                <a:pathLst>
                  <a:path extrusionOk="0" h="12713" w="8964">
                    <a:moveTo>
                      <a:pt x="7244" y="1"/>
                    </a:moveTo>
                    <a:cubicBezTo>
                      <a:pt x="6972" y="46"/>
                      <a:pt x="6700" y="91"/>
                      <a:pt x="6384" y="137"/>
                    </a:cubicBezTo>
                    <a:cubicBezTo>
                      <a:pt x="6021" y="182"/>
                      <a:pt x="5705" y="273"/>
                      <a:pt x="5342" y="408"/>
                    </a:cubicBezTo>
                    <a:cubicBezTo>
                      <a:pt x="4482" y="725"/>
                      <a:pt x="3667" y="1223"/>
                      <a:pt x="2988" y="1812"/>
                    </a:cubicBezTo>
                    <a:cubicBezTo>
                      <a:pt x="2807" y="1993"/>
                      <a:pt x="2626" y="2174"/>
                      <a:pt x="2400" y="2355"/>
                    </a:cubicBezTo>
                    <a:cubicBezTo>
                      <a:pt x="2219" y="2536"/>
                      <a:pt x="2038" y="2762"/>
                      <a:pt x="1857" y="2989"/>
                    </a:cubicBezTo>
                    <a:cubicBezTo>
                      <a:pt x="1495" y="3396"/>
                      <a:pt x="1178" y="3894"/>
                      <a:pt x="951" y="4392"/>
                    </a:cubicBezTo>
                    <a:cubicBezTo>
                      <a:pt x="680" y="4890"/>
                      <a:pt x="499" y="5388"/>
                      <a:pt x="318" y="5931"/>
                    </a:cubicBezTo>
                    <a:cubicBezTo>
                      <a:pt x="182" y="6429"/>
                      <a:pt x="91" y="6972"/>
                      <a:pt x="46" y="7470"/>
                    </a:cubicBezTo>
                    <a:cubicBezTo>
                      <a:pt x="1" y="7742"/>
                      <a:pt x="1" y="7968"/>
                      <a:pt x="1" y="8240"/>
                    </a:cubicBezTo>
                    <a:lnTo>
                      <a:pt x="1" y="8602"/>
                    </a:lnTo>
                    <a:lnTo>
                      <a:pt x="1" y="8919"/>
                    </a:lnTo>
                    <a:cubicBezTo>
                      <a:pt x="46" y="9145"/>
                      <a:pt x="46" y="9372"/>
                      <a:pt x="91" y="9598"/>
                    </a:cubicBezTo>
                    <a:cubicBezTo>
                      <a:pt x="136" y="9779"/>
                      <a:pt x="136" y="10005"/>
                      <a:pt x="227" y="10186"/>
                    </a:cubicBezTo>
                    <a:cubicBezTo>
                      <a:pt x="318" y="10594"/>
                      <a:pt x="453" y="10911"/>
                      <a:pt x="544" y="11228"/>
                    </a:cubicBezTo>
                    <a:cubicBezTo>
                      <a:pt x="634" y="11454"/>
                      <a:pt x="770" y="11726"/>
                      <a:pt x="906" y="11952"/>
                    </a:cubicBezTo>
                    <a:cubicBezTo>
                      <a:pt x="997" y="12178"/>
                      <a:pt x="1132" y="12314"/>
                      <a:pt x="1178" y="12405"/>
                    </a:cubicBezTo>
                    <a:lnTo>
                      <a:pt x="1268" y="12586"/>
                    </a:lnTo>
                    <a:cubicBezTo>
                      <a:pt x="1313" y="12631"/>
                      <a:pt x="1359" y="12631"/>
                      <a:pt x="1404" y="12676"/>
                    </a:cubicBezTo>
                    <a:cubicBezTo>
                      <a:pt x="1442" y="12701"/>
                      <a:pt x="1483" y="12713"/>
                      <a:pt x="1524" y="12713"/>
                    </a:cubicBezTo>
                    <a:cubicBezTo>
                      <a:pt x="1630" y="12713"/>
                      <a:pt x="1734" y="12638"/>
                      <a:pt x="1766" y="12540"/>
                    </a:cubicBezTo>
                    <a:lnTo>
                      <a:pt x="1902" y="12359"/>
                    </a:lnTo>
                    <a:cubicBezTo>
                      <a:pt x="1947" y="12269"/>
                      <a:pt x="2038" y="12088"/>
                      <a:pt x="2128" y="11907"/>
                    </a:cubicBezTo>
                    <a:cubicBezTo>
                      <a:pt x="2174" y="11726"/>
                      <a:pt x="2264" y="11499"/>
                      <a:pt x="2400" y="11228"/>
                    </a:cubicBezTo>
                    <a:cubicBezTo>
                      <a:pt x="2536" y="10956"/>
                      <a:pt x="2717" y="10684"/>
                      <a:pt x="2807" y="10367"/>
                    </a:cubicBezTo>
                    <a:cubicBezTo>
                      <a:pt x="2943" y="10096"/>
                      <a:pt x="3124" y="9779"/>
                      <a:pt x="3260" y="9462"/>
                    </a:cubicBezTo>
                    <a:cubicBezTo>
                      <a:pt x="3396" y="9145"/>
                      <a:pt x="3622" y="8828"/>
                      <a:pt x="3758" y="8511"/>
                    </a:cubicBezTo>
                    <a:cubicBezTo>
                      <a:pt x="3803" y="8330"/>
                      <a:pt x="3939" y="8195"/>
                      <a:pt x="4030" y="8059"/>
                    </a:cubicBezTo>
                    <a:cubicBezTo>
                      <a:pt x="4120" y="7878"/>
                      <a:pt x="4211" y="7742"/>
                      <a:pt x="4301" y="7606"/>
                    </a:cubicBezTo>
                    <a:cubicBezTo>
                      <a:pt x="4482" y="7289"/>
                      <a:pt x="4663" y="6972"/>
                      <a:pt x="4844" y="6701"/>
                    </a:cubicBezTo>
                    <a:cubicBezTo>
                      <a:pt x="5071" y="6429"/>
                      <a:pt x="5252" y="6112"/>
                      <a:pt x="5478" y="5886"/>
                    </a:cubicBezTo>
                    <a:cubicBezTo>
                      <a:pt x="5705" y="5614"/>
                      <a:pt x="5886" y="5297"/>
                      <a:pt x="6112" y="5071"/>
                    </a:cubicBezTo>
                    <a:cubicBezTo>
                      <a:pt x="6202" y="4935"/>
                      <a:pt x="6338" y="4799"/>
                      <a:pt x="6429" y="4664"/>
                    </a:cubicBezTo>
                    <a:cubicBezTo>
                      <a:pt x="6565" y="4528"/>
                      <a:pt x="6610" y="4392"/>
                      <a:pt x="6746" y="4301"/>
                    </a:cubicBezTo>
                    <a:lnTo>
                      <a:pt x="7379" y="3532"/>
                    </a:lnTo>
                    <a:cubicBezTo>
                      <a:pt x="7561" y="3306"/>
                      <a:pt x="7742" y="3079"/>
                      <a:pt x="7923" y="2853"/>
                    </a:cubicBezTo>
                    <a:cubicBezTo>
                      <a:pt x="8058" y="2627"/>
                      <a:pt x="8194" y="2445"/>
                      <a:pt x="8330" y="2310"/>
                    </a:cubicBezTo>
                    <a:cubicBezTo>
                      <a:pt x="8466" y="2129"/>
                      <a:pt x="8602" y="1902"/>
                      <a:pt x="8738" y="1721"/>
                    </a:cubicBezTo>
                    <a:cubicBezTo>
                      <a:pt x="8828" y="1585"/>
                      <a:pt x="8873" y="1450"/>
                      <a:pt x="8873" y="1314"/>
                    </a:cubicBezTo>
                    <a:cubicBezTo>
                      <a:pt x="8964" y="680"/>
                      <a:pt x="8556" y="137"/>
                      <a:pt x="7968" y="46"/>
                    </a:cubicBezTo>
                    <a:cubicBezTo>
                      <a:pt x="7742" y="46"/>
                      <a:pt x="7515" y="1"/>
                      <a:pt x="72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9" name="Google Shape;2009;p56"/>
              <p:cNvSpPr/>
              <p:nvPr/>
            </p:nvSpPr>
            <p:spPr>
              <a:xfrm>
                <a:off x="2962325" y="687975"/>
                <a:ext cx="1353575" cy="1298675"/>
              </a:xfrm>
              <a:custGeom>
                <a:rect b="b" l="l" r="r" t="t"/>
                <a:pathLst>
                  <a:path extrusionOk="0" h="51947" w="54143">
                    <a:moveTo>
                      <a:pt x="25390" y="1"/>
                    </a:moveTo>
                    <a:cubicBezTo>
                      <a:pt x="23914" y="1"/>
                      <a:pt x="22459" y="140"/>
                      <a:pt x="21051" y="430"/>
                    </a:cubicBezTo>
                    <a:cubicBezTo>
                      <a:pt x="9417" y="2875"/>
                      <a:pt x="4347" y="11431"/>
                      <a:pt x="4347" y="11431"/>
                    </a:cubicBezTo>
                    <a:cubicBezTo>
                      <a:pt x="2581" y="13875"/>
                      <a:pt x="1359" y="16682"/>
                      <a:pt x="725" y="19625"/>
                    </a:cubicBezTo>
                    <a:cubicBezTo>
                      <a:pt x="272" y="21888"/>
                      <a:pt x="1" y="28407"/>
                      <a:pt x="2174" y="31757"/>
                    </a:cubicBezTo>
                    <a:cubicBezTo>
                      <a:pt x="1223" y="34473"/>
                      <a:pt x="951" y="37868"/>
                      <a:pt x="1676" y="40403"/>
                    </a:cubicBezTo>
                    <a:cubicBezTo>
                      <a:pt x="1902" y="41218"/>
                      <a:pt x="4844" y="51947"/>
                      <a:pt x="22997" y="51947"/>
                    </a:cubicBezTo>
                    <a:cubicBezTo>
                      <a:pt x="41150" y="51947"/>
                      <a:pt x="46492" y="36736"/>
                      <a:pt x="46492" y="36736"/>
                    </a:cubicBezTo>
                    <a:cubicBezTo>
                      <a:pt x="46492" y="36736"/>
                      <a:pt x="54142" y="30715"/>
                      <a:pt x="50611" y="17406"/>
                    </a:cubicBezTo>
                    <a:cubicBezTo>
                      <a:pt x="47906" y="7340"/>
                      <a:pt x="36107" y="1"/>
                      <a:pt x="25390" y="1"/>
                    </a:cubicBezTo>
                    <a:close/>
                  </a:path>
                </a:pathLst>
              </a:custGeom>
              <a:solidFill>
                <a:srgbClr val="F6B7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0" name="Google Shape;2010;p56"/>
              <p:cNvSpPr/>
              <p:nvPr/>
            </p:nvSpPr>
            <p:spPr>
              <a:xfrm>
                <a:off x="3580250" y="1247600"/>
                <a:ext cx="118850" cy="204875"/>
              </a:xfrm>
              <a:custGeom>
                <a:rect b="b" l="l" r="r" t="t"/>
                <a:pathLst>
                  <a:path extrusionOk="0" h="8195" w="4754">
                    <a:moveTo>
                      <a:pt x="2354" y="1"/>
                    </a:moveTo>
                    <a:cubicBezTo>
                      <a:pt x="1132" y="1"/>
                      <a:pt x="91" y="1631"/>
                      <a:pt x="0" y="3713"/>
                    </a:cubicBezTo>
                    <a:cubicBezTo>
                      <a:pt x="453" y="3804"/>
                      <a:pt x="861" y="3985"/>
                      <a:pt x="1268" y="4166"/>
                    </a:cubicBezTo>
                    <a:cubicBezTo>
                      <a:pt x="861" y="4528"/>
                      <a:pt x="453" y="4799"/>
                      <a:pt x="46" y="5071"/>
                    </a:cubicBezTo>
                    <a:cubicBezTo>
                      <a:pt x="317" y="6882"/>
                      <a:pt x="1223" y="8195"/>
                      <a:pt x="2354" y="8195"/>
                    </a:cubicBezTo>
                    <a:cubicBezTo>
                      <a:pt x="3667" y="8195"/>
                      <a:pt x="4754" y="6384"/>
                      <a:pt x="4754" y="4120"/>
                    </a:cubicBezTo>
                    <a:cubicBezTo>
                      <a:pt x="4754" y="1857"/>
                      <a:pt x="3667" y="1"/>
                      <a:pt x="2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1" name="Google Shape;2011;p56"/>
              <p:cNvSpPr/>
              <p:nvPr/>
            </p:nvSpPr>
            <p:spPr>
              <a:xfrm>
                <a:off x="3581375" y="1435475"/>
                <a:ext cx="115475" cy="28625"/>
              </a:xfrm>
              <a:custGeom>
                <a:rect b="b" l="l" r="r" t="t"/>
                <a:pathLst>
                  <a:path extrusionOk="0" h="1145" w="4619">
                    <a:moveTo>
                      <a:pt x="1857" y="1"/>
                    </a:moveTo>
                    <a:cubicBezTo>
                      <a:pt x="1721" y="1"/>
                      <a:pt x="1585" y="46"/>
                      <a:pt x="1449" y="91"/>
                    </a:cubicBezTo>
                    <a:cubicBezTo>
                      <a:pt x="1314" y="91"/>
                      <a:pt x="1178" y="136"/>
                      <a:pt x="1042" y="182"/>
                    </a:cubicBezTo>
                    <a:cubicBezTo>
                      <a:pt x="906" y="227"/>
                      <a:pt x="816" y="272"/>
                      <a:pt x="680" y="317"/>
                    </a:cubicBezTo>
                    <a:cubicBezTo>
                      <a:pt x="544" y="408"/>
                      <a:pt x="363" y="499"/>
                      <a:pt x="227" y="634"/>
                    </a:cubicBezTo>
                    <a:lnTo>
                      <a:pt x="91" y="770"/>
                    </a:lnTo>
                    <a:cubicBezTo>
                      <a:pt x="46" y="815"/>
                      <a:pt x="1" y="906"/>
                      <a:pt x="46" y="951"/>
                    </a:cubicBezTo>
                    <a:cubicBezTo>
                      <a:pt x="46" y="1063"/>
                      <a:pt x="107" y="1144"/>
                      <a:pt x="205" y="1144"/>
                    </a:cubicBezTo>
                    <a:cubicBezTo>
                      <a:pt x="226" y="1144"/>
                      <a:pt x="248" y="1140"/>
                      <a:pt x="272" y="1132"/>
                    </a:cubicBezTo>
                    <a:lnTo>
                      <a:pt x="453" y="1132"/>
                    </a:lnTo>
                    <a:cubicBezTo>
                      <a:pt x="589" y="1042"/>
                      <a:pt x="770" y="1087"/>
                      <a:pt x="951" y="1042"/>
                    </a:cubicBezTo>
                    <a:lnTo>
                      <a:pt x="1585" y="1042"/>
                    </a:lnTo>
                    <a:lnTo>
                      <a:pt x="1947" y="996"/>
                    </a:lnTo>
                    <a:lnTo>
                      <a:pt x="2355" y="996"/>
                    </a:lnTo>
                    <a:cubicBezTo>
                      <a:pt x="2400" y="974"/>
                      <a:pt x="2457" y="963"/>
                      <a:pt x="2519" y="963"/>
                    </a:cubicBezTo>
                    <a:cubicBezTo>
                      <a:pt x="2581" y="963"/>
                      <a:pt x="2649" y="974"/>
                      <a:pt x="2717" y="996"/>
                    </a:cubicBezTo>
                    <a:lnTo>
                      <a:pt x="3079" y="996"/>
                    </a:lnTo>
                    <a:lnTo>
                      <a:pt x="3396" y="1042"/>
                    </a:lnTo>
                    <a:lnTo>
                      <a:pt x="3713" y="1042"/>
                    </a:lnTo>
                    <a:cubicBezTo>
                      <a:pt x="3939" y="1087"/>
                      <a:pt x="4165" y="1087"/>
                      <a:pt x="4392" y="1132"/>
                    </a:cubicBezTo>
                    <a:cubicBezTo>
                      <a:pt x="4437" y="1132"/>
                      <a:pt x="4528" y="1087"/>
                      <a:pt x="4528" y="1087"/>
                    </a:cubicBezTo>
                    <a:cubicBezTo>
                      <a:pt x="4618" y="996"/>
                      <a:pt x="4618" y="906"/>
                      <a:pt x="4528" y="815"/>
                    </a:cubicBezTo>
                    <a:cubicBezTo>
                      <a:pt x="4347" y="634"/>
                      <a:pt x="4165" y="499"/>
                      <a:pt x="3939" y="363"/>
                    </a:cubicBezTo>
                    <a:cubicBezTo>
                      <a:pt x="3713" y="272"/>
                      <a:pt x="3441" y="182"/>
                      <a:pt x="3215" y="91"/>
                    </a:cubicBezTo>
                    <a:cubicBezTo>
                      <a:pt x="2898" y="46"/>
                      <a:pt x="2626" y="1"/>
                      <a:pt x="2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2" name="Google Shape;2012;p56"/>
              <p:cNvSpPr/>
              <p:nvPr/>
            </p:nvSpPr>
            <p:spPr>
              <a:xfrm>
                <a:off x="3077775" y="1247600"/>
                <a:ext cx="118850" cy="204875"/>
              </a:xfrm>
              <a:custGeom>
                <a:rect b="b" l="l" r="r" t="t"/>
                <a:pathLst>
                  <a:path extrusionOk="0" h="8195" w="4754">
                    <a:moveTo>
                      <a:pt x="2354" y="1"/>
                    </a:moveTo>
                    <a:cubicBezTo>
                      <a:pt x="1041" y="1"/>
                      <a:pt x="0" y="1857"/>
                      <a:pt x="0" y="4120"/>
                    </a:cubicBezTo>
                    <a:cubicBezTo>
                      <a:pt x="0" y="6384"/>
                      <a:pt x="1041" y="8195"/>
                      <a:pt x="2354" y="8195"/>
                    </a:cubicBezTo>
                    <a:cubicBezTo>
                      <a:pt x="3486" y="8195"/>
                      <a:pt x="4391" y="6882"/>
                      <a:pt x="4663" y="5071"/>
                    </a:cubicBezTo>
                    <a:cubicBezTo>
                      <a:pt x="4255" y="4799"/>
                      <a:pt x="3848" y="4528"/>
                      <a:pt x="3486" y="4166"/>
                    </a:cubicBezTo>
                    <a:cubicBezTo>
                      <a:pt x="3848" y="3985"/>
                      <a:pt x="4301" y="3804"/>
                      <a:pt x="4753" y="3713"/>
                    </a:cubicBezTo>
                    <a:cubicBezTo>
                      <a:pt x="4618" y="1631"/>
                      <a:pt x="3622" y="1"/>
                      <a:pt x="2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3" name="Google Shape;2013;p56"/>
              <p:cNvSpPr/>
              <p:nvPr/>
            </p:nvSpPr>
            <p:spPr>
              <a:xfrm>
                <a:off x="3078900" y="1435475"/>
                <a:ext cx="115450" cy="28625"/>
              </a:xfrm>
              <a:custGeom>
                <a:rect b="b" l="l" r="r" t="t"/>
                <a:pathLst>
                  <a:path extrusionOk="0" h="1145" w="4618">
                    <a:moveTo>
                      <a:pt x="1856" y="1"/>
                    </a:moveTo>
                    <a:cubicBezTo>
                      <a:pt x="1721" y="1"/>
                      <a:pt x="1585" y="46"/>
                      <a:pt x="1449" y="91"/>
                    </a:cubicBezTo>
                    <a:cubicBezTo>
                      <a:pt x="1313" y="91"/>
                      <a:pt x="1177" y="136"/>
                      <a:pt x="1042" y="182"/>
                    </a:cubicBezTo>
                    <a:cubicBezTo>
                      <a:pt x="906" y="227"/>
                      <a:pt x="815" y="272"/>
                      <a:pt x="679" y="317"/>
                    </a:cubicBezTo>
                    <a:cubicBezTo>
                      <a:pt x="544" y="408"/>
                      <a:pt x="363" y="499"/>
                      <a:pt x="227" y="634"/>
                    </a:cubicBezTo>
                    <a:lnTo>
                      <a:pt x="91" y="770"/>
                    </a:lnTo>
                    <a:cubicBezTo>
                      <a:pt x="46" y="815"/>
                      <a:pt x="0" y="906"/>
                      <a:pt x="46" y="951"/>
                    </a:cubicBezTo>
                    <a:cubicBezTo>
                      <a:pt x="46" y="1063"/>
                      <a:pt x="107" y="1144"/>
                      <a:pt x="204" y="1144"/>
                    </a:cubicBezTo>
                    <a:cubicBezTo>
                      <a:pt x="225" y="1144"/>
                      <a:pt x="248" y="1140"/>
                      <a:pt x="272" y="1132"/>
                    </a:cubicBezTo>
                    <a:lnTo>
                      <a:pt x="453" y="1132"/>
                    </a:lnTo>
                    <a:cubicBezTo>
                      <a:pt x="589" y="1042"/>
                      <a:pt x="770" y="1087"/>
                      <a:pt x="951" y="1042"/>
                    </a:cubicBezTo>
                    <a:lnTo>
                      <a:pt x="1585" y="1042"/>
                    </a:lnTo>
                    <a:cubicBezTo>
                      <a:pt x="1721" y="996"/>
                      <a:pt x="1856" y="996"/>
                      <a:pt x="1947" y="996"/>
                    </a:cubicBezTo>
                    <a:lnTo>
                      <a:pt x="2354" y="996"/>
                    </a:lnTo>
                    <a:cubicBezTo>
                      <a:pt x="2400" y="974"/>
                      <a:pt x="2456" y="963"/>
                      <a:pt x="2518" y="963"/>
                    </a:cubicBezTo>
                    <a:cubicBezTo>
                      <a:pt x="2581" y="963"/>
                      <a:pt x="2649" y="974"/>
                      <a:pt x="2717" y="996"/>
                    </a:cubicBezTo>
                    <a:lnTo>
                      <a:pt x="3079" y="996"/>
                    </a:lnTo>
                    <a:lnTo>
                      <a:pt x="3396" y="1042"/>
                    </a:lnTo>
                    <a:lnTo>
                      <a:pt x="3712" y="1042"/>
                    </a:lnTo>
                    <a:cubicBezTo>
                      <a:pt x="3939" y="1087"/>
                      <a:pt x="4165" y="1087"/>
                      <a:pt x="4391" y="1132"/>
                    </a:cubicBezTo>
                    <a:cubicBezTo>
                      <a:pt x="4437" y="1132"/>
                      <a:pt x="4527" y="1087"/>
                      <a:pt x="4527" y="1087"/>
                    </a:cubicBezTo>
                    <a:cubicBezTo>
                      <a:pt x="4618" y="996"/>
                      <a:pt x="4618" y="906"/>
                      <a:pt x="4527" y="815"/>
                    </a:cubicBezTo>
                    <a:cubicBezTo>
                      <a:pt x="4346" y="634"/>
                      <a:pt x="4165" y="499"/>
                      <a:pt x="3939" y="363"/>
                    </a:cubicBezTo>
                    <a:cubicBezTo>
                      <a:pt x="3712" y="272"/>
                      <a:pt x="3441" y="182"/>
                      <a:pt x="3214" y="91"/>
                    </a:cubicBezTo>
                    <a:cubicBezTo>
                      <a:pt x="2898" y="46"/>
                      <a:pt x="2626" y="1"/>
                      <a:pt x="2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4" name="Google Shape;2014;p56"/>
              <p:cNvSpPr/>
              <p:nvPr/>
            </p:nvSpPr>
            <p:spPr>
              <a:xfrm>
                <a:off x="3063050" y="1139125"/>
                <a:ext cx="159600" cy="123500"/>
              </a:xfrm>
              <a:custGeom>
                <a:rect b="b" l="l" r="r" t="t"/>
                <a:pathLst>
                  <a:path extrusionOk="0" h="4940" w="6384">
                    <a:moveTo>
                      <a:pt x="2231" y="1"/>
                    </a:moveTo>
                    <a:cubicBezTo>
                      <a:pt x="1321" y="1"/>
                      <a:pt x="492" y="554"/>
                      <a:pt x="136" y="1443"/>
                    </a:cubicBezTo>
                    <a:cubicBezTo>
                      <a:pt x="1" y="1850"/>
                      <a:pt x="272" y="2258"/>
                      <a:pt x="680" y="2258"/>
                    </a:cubicBezTo>
                    <a:cubicBezTo>
                      <a:pt x="742" y="2258"/>
                      <a:pt x="950" y="2236"/>
                      <a:pt x="1249" y="2236"/>
                    </a:cubicBezTo>
                    <a:cubicBezTo>
                      <a:pt x="2246" y="2236"/>
                      <a:pt x="4263" y="2477"/>
                      <a:pt x="5342" y="4566"/>
                    </a:cubicBezTo>
                    <a:cubicBezTo>
                      <a:pt x="5457" y="4833"/>
                      <a:pt x="5667" y="4939"/>
                      <a:pt x="5812" y="4939"/>
                    </a:cubicBezTo>
                    <a:cubicBezTo>
                      <a:pt x="5839" y="4939"/>
                      <a:pt x="5864" y="4936"/>
                      <a:pt x="5886" y="4928"/>
                    </a:cubicBezTo>
                    <a:cubicBezTo>
                      <a:pt x="6112" y="4340"/>
                      <a:pt x="6293" y="3751"/>
                      <a:pt x="6384" y="3118"/>
                    </a:cubicBezTo>
                    <a:lnTo>
                      <a:pt x="6384" y="3118"/>
                    </a:lnTo>
                    <a:cubicBezTo>
                      <a:pt x="6067" y="3480"/>
                      <a:pt x="5886" y="3887"/>
                      <a:pt x="5705" y="4295"/>
                    </a:cubicBezTo>
                    <a:cubicBezTo>
                      <a:pt x="5388" y="2620"/>
                      <a:pt x="4437" y="583"/>
                      <a:pt x="2988" y="130"/>
                    </a:cubicBezTo>
                    <a:cubicBezTo>
                      <a:pt x="2735" y="42"/>
                      <a:pt x="2480" y="1"/>
                      <a:pt x="2231" y="1"/>
                    </a:cubicBezTo>
                    <a:close/>
                  </a:path>
                </a:pathLst>
              </a:custGeom>
              <a:solidFill>
                <a:srgbClr val="A86D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5" name="Google Shape;2015;p56"/>
              <p:cNvSpPr/>
              <p:nvPr/>
            </p:nvSpPr>
            <p:spPr>
              <a:xfrm>
                <a:off x="3231675" y="1398825"/>
                <a:ext cx="140350" cy="173625"/>
              </a:xfrm>
              <a:custGeom>
                <a:rect b="b" l="l" r="r" t="t"/>
                <a:pathLst>
                  <a:path extrusionOk="0" h="6945" w="5614">
                    <a:moveTo>
                      <a:pt x="3114" y="0"/>
                    </a:moveTo>
                    <a:cubicBezTo>
                      <a:pt x="3085" y="0"/>
                      <a:pt x="3058" y="6"/>
                      <a:pt x="3034" y="18"/>
                    </a:cubicBezTo>
                    <a:cubicBezTo>
                      <a:pt x="2943" y="63"/>
                      <a:pt x="2853" y="154"/>
                      <a:pt x="2898" y="290"/>
                    </a:cubicBezTo>
                    <a:lnTo>
                      <a:pt x="2898" y="380"/>
                    </a:lnTo>
                    <a:cubicBezTo>
                      <a:pt x="2943" y="471"/>
                      <a:pt x="2943" y="561"/>
                      <a:pt x="2988" y="697"/>
                    </a:cubicBezTo>
                    <a:cubicBezTo>
                      <a:pt x="3034" y="969"/>
                      <a:pt x="3079" y="1285"/>
                      <a:pt x="3079" y="1602"/>
                    </a:cubicBezTo>
                    <a:cubicBezTo>
                      <a:pt x="3079" y="1738"/>
                      <a:pt x="3079" y="1919"/>
                      <a:pt x="3079" y="2055"/>
                    </a:cubicBezTo>
                    <a:lnTo>
                      <a:pt x="3079" y="2372"/>
                    </a:lnTo>
                    <a:cubicBezTo>
                      <a:pt x="2853" y="2281"/>
                      <a:pt x="2626" y="2236"/>
                      <a:pt x="2400" y="2236"/>
                    </a:cubicBezTo>
                    <a:cubicBezTo>
                      <a:pt x="1993" y="2236"/>
                      <a:pt x="1630" y="2281"/>
                      <a:pt x="1268" y="2417"/>
                    </a:cubicBezTo>
                    <a:cubicBezTo>
                      <a:pt x="861" y="2598"/>
                      <a:pt x="499" y="2870"/>
                      <a:pt x="272" y="3277"/>
                    </a:cubicBezTo>
                    <a:cubicBezTo>
                      <a:pt x="46" y="3685"/>
                      <a:pt x="1" y="4137"/>
                      <a:pt x="91" y="4590"/>
                    </a:cubicBezTo>
                    <a:cubicBezTo>
                      <a:pt x="136" y="4952"/>
                      <a:pt x="318" y="5360"/>
                      <a:pt x="544" y="5677"/>
                    </a:cubicBezTo>
                    <a:cubicBezTo>
                      <a:pt x="770" y="5948"/>
                      <a:pt x="1042" y="6175"/>
                      <a:pt x="1313" y="6401"/>
                    </a:cubicBezTo>
                    <a:cubicBezTo>
                      <a:pt x="1585" y="6537"/>
                      <a:pt x="1857" y="6672"/>
                      <a:pt x="2174" y="6763"/>
                    </a:cubicBezTo>
                    <a:cubicBezTo>
                      <a:pt x="2400" y="6854"/>
                      <a:pt x="2672" y="6899"/>
                      <a:pt x="2898" y="6944"/>
                    </a:cubicBezTo>
                    <a:lnTo>
                      <a:pt x="3486" y="6944"/>
                    </a:lnTo>
                    <a:cubicBezTo>
                      <a:pt x="3803" y="6899"/>
                      <a:pt x="3984" y="6854"/>
                      <a:pt x="3984" y="6854"/>
                    </a:cubicBezTo>
                    <a:cubicBezTo>
                      <a:pt x="4075" y="6854"/>
                      <a:pt x="4120" y="6763"/>
                      <a:pt x="4120" y="6672"/>
                    </a:cubicBezTo>
                    <a:cubicBezTo>
                      <a:pt x="4165" y="6582"/>
                      <a:pt x="4075" y="6446"/>
                      <a:pt x="3939" y="6446"/>
                    </a:cubicBezTo>
                    <a:lnTo>
                      <a:pt x="3532" y="6401"/>
                    </a:lnTo>
                    <a:cubicBezTo>
                      <a:pt x="3351" y="6356"/>
                      <a:pt x="3169" y="6310"/>
                      <a:pt x="3034" y="6265"/>
                    </a:cubicBezTo>
                    <a:cubicBezTo>
                      <a:pt x="2853" y="6220"/>
                      <a:pt x="2626" y="6129"/>
                      <a:pt x="2445" y="6084"/>
                    </a:cubicBezTo>
                    <a:cubicBezTo>
                      <a:pt x="2264" y="5948"/>
                      <a:pt x="2038" y="5812"/>
                      <a:pt x="1857" y="5677"/>
                    </a:cubicBezTo>
                    <a:cubicBezTo>
                      <a:pt x="1676" y="5495"/>
                      <a:pt x="1495" y="5314"/>
                      <a:pt x="1359" y="5088"/>
                    </a:cubicBezTo>
                    <a:cubicBezTo>
                      <a:pt x="1223" y="4907"/>
                      <a:pt x="1087" y="4635"/>
                      <a:pt x="1087" y="4409"/>
                    </a:cubicBezTo>
                    <a:cubicBezTo>
                      <a:pt x="1042" y="4183"/>
                      <a:pt x="1042" y="3956"/>
                      <a:pt x="1178" y="3730"/>
                    </a:cubicBezTo>
                    <a:cubicBezTo>
                      <a:pt x="1268" y="3549"/>
                      <a:pt x="1449" y="3368"/>
                      <a:pt x="1676" y="3323"/>
                    </a:cubicBezTo>
                    <a:cubicBezTo>
                      <a:pt x="1902" y="3187"/>
                      <a:pt x="2174" y="3142"/>
                      <a:pt x="2445" y="3142"/>
                    </a:cubicBezTo>
                    <a:cubicBezTo>
                      <a:pt x="2717" y="3142"/>
                      <a:pt x="2988" y="3142"/>
                      <a:pt x="3260" y="3187"/>
                    </a:cubicBezTo>
                    <a:cubicBezTo>
                      <a:pt x="3486" y="3232"/>
                      <a:pt x="3713" y="3323"/>
                      <a:pt x="3939" y="3413"/>
                    </a:cubicBezTo>
                    <a:cubicBezTo>
                      <a:pt x="4301" y="3549"/>
                      <a:pt x="4663" y="3730"/>
                      <a:pt x="4980" y="3956"/>
                    </a:cubicBezTo>
                    <a:lnTo>
                      <a:pt x="5342" y="4228"/>
                    </a:lnTo>
                    <a:cubicBezTo>
                      <a:pt x="5365" y="4251"/>
                      <a:pt x="5399" y="4262"/>
                      <a:pt x="5433" y="4262"/>
                    </a:cubicBezTo>
                    <a:cubicBezTo>
                      <a:pt x="5467" y="4262"/>
                      <a:pt x="5501" y="4251"/>
                      <a:pt x="5523" y="4228"/>
                    </a:cubicBezTo>
                    <a:cubicBezTo>
                      <a:pt x="5569" y="4183"/>
                      <a:pt x="5614" y="4092"/>
                      <a:pt x="5523" y="4002"/>
                    </a:cubicBezTo>
                    <a:lnTo>
                      <a:pt x="5478" y="3956"/>
                    </a:lnTo>
                    <a:cubicBezTo>
                      <a:pt x="5388" y="3866"/>
                      <a:pt x="5342" y="3775"/>
                      <a:pt x="5252" y="3639"/>
                    </a:cubicBezTo>
                    <a:cubicBezTo>
                      <a:pt x="5116" y="3504"/>
                      <a:pt x="4980" y="3368"/>
                      <a:pt x="4844" y="3232"/>
                    </a:cubicBezTo>
                    <a:cubicBezTo>
                      <a:pt x="4663" y="3096"/>
                      <a:pt x="4437" y="2915"/>
                      <a:pt x="4211" y="2825"/>
                    </a:cubicBezTo>
                    <a:lnTo>
                      <a:pt x="4120" y="2734"/>
                    </a:lnTo>
                    <a:lnTo>
                      <a:pt x="4120" y="2462"/>
                    </a:lnTo>
                    <a:cubicBezTo>
                      <a:pt x="4120" y="2372"/>
                      <a:pt x="4030" y="2146"/>
                      <a:pt x="4030" y="2010"/>
                    </a:cubicBezTo>
                    <a:cubicBezTo>
                      <a:pt x="3984" y="1829"/>
                      <a:pt x="3939" y="1648"/>
                      <a:pt x="3894" y="1467"/>
                    </a:cubicBezTo>
                    <a:cubicBezTo>
                      <a:pt x="3758" y="1150"/>
                      <a:pt x="3667" y="833"/>
                      <a:pt x="3486" y="516"/>
                    </a:cubicBezTo>
                    <a:cubicBezTo>
                      <a:pt x="3441" y="380"/>
                      <a:pt x="3396" y="290"/>
                      <a:pt x="3351" y="244"/>
                    </a:cubicBezTo>
                    <a:lnTo>
                      <a:pt x="3305" y="108"/>
                    </a:lnTo>
                    <a:cubicBezTo>
                      <a:pt x="3272" y="42"/>
                      <a:pt x="3191" y="0"/>
                      <a:pt x="3114" y="0"/>
                    </a:cubicBezTo>
                    <a:close/>
                  </a:path>
                </a:pathLst>
              </a:custGeom>
              <a:solidFill>
                <a:srgbClr val="DE82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6" name="Google Shape;2016;p56"/>
              <p:cNvSpPr/>
              <p:nvPr/>
            </p:nvSpPr>
            <p:spPr>
              <a:xfrm>
                <a:off x="3236200" y="1650500"/>
                <a:ext cx="289375" cy="78125"/>
              </a:xfrm>
              <a:custGeom>
                <a:rect b="b" l="l" r="r" t="t"/>
                <a:pathLst>
                  <a:path extrusionOk="0" h="3125" w="11575">
                    <a:moveTo>
                      <a:pt x="5478" y="1"/>
                    </a:moveTo>
                    <a:cubicBezTo>
                      <a:pt x="5342" y="1"/>
                      <a:pt x="5161" y="1"/>
                      <a:pt x="4980" y="46"/>
                    </a:cubicBezTo>
                    <a:lnTo>
                      <a:pt x="4437" y="136"/>
                    </a:lnTo>
                    <a:lnTo>
                      <a:pt x="3939" y="272"/>
                    </a:lnTo>
                    <a:cubicBezTo>
                      <a:pt x="3622" y="363"/>
                      <a:pt x="3260" y="453"/>
                      <a:pt x="2988" y="589"/>
                    </a:cubicBezTo>
                    <a:lnTo>
                      <a:pt x="2536" y="816"/>
                    </a:lnTo>
                    <a:lnTo>
                      <a:pt x="2128" y="1042"/>
                    </a:lnTo>
                    <a:cubicBezTo>
                      <a:pt x="1857" y="1178"/>
                      <a:pt x="1630" y="1313"/>
                      <a:pt x="1404" y="1495"/>
                    </a:cubicBezTo>
                    <a:cubicBezTo>
                      <a:pt x="1178" y="1630"/>
                      <a:pt x="997" y="1766"/>
                      <a:pt x="861" y="1902"/>
                    </a:cubicBezTo>
                    <a:cubicBezTo>
                      <a:pt x="680" y="2083"/>
                      <a:pt x="544" y="2174"/>
                      <a:pt x="453" y="2309"/>
                    </a:cubicBezTo>
                    <a:lnTo>
                      <a:pt x="91" y="2626"/>
                    </a:lnTo>
                    <a:cubicBezTo>
                      <a:pt x="1" y="2717"/>
                      <a:pt x="1" y="2853"/>
                      <a:pt x="91" y="2988"/>
                    </a:cubicBezTo>
                    <a:cubicBezTo>
                      <a:pt x="137" y="3034"/>
                      <a:pt x="204" y="3056"/>
                      <a:pt x="272" y="3056"/>
                    </a:cubicBezTo>
                    <a:cubicBezTo>
                      <a:pt x="340" y="3056"/>
                      <a:pt x="408" y="3034"/>
                      <a:pt x="453" y="2988"/>
                    </a:cubicBezTo>
                    <a:lnTo>
                      <a:pt x="770" y="2626"/>
                    </a:lnTo>
                    <a:cubicBezTo>
                      <a:pt x="906" y="2536"/>
                      <a:pt x="1042" y="2445"/>
                      <a:pt x="1178" y="2309"/>
                    </a:cubicBezTo>
                    <a:cubicBezTo>
                      <a:pt x="1314" y="2174"/>
                      <a:pt x="1495" y="2083"/>
                      <a:pt x="1721" y="1902"/>
                    </a:cubicBezTo>
                    <a:cubicBezTo>
                      <a:pt x="1947" y="1766"/>
                      <a:pt x="2174" y="1630"/>
                      <a:pt x="2400" y="1540"/>
                    </a:cubicBezTo>
                    <a:lnTo>
                      <a:pt x="2807" y="1313"/>
                    </a:lnTo>
                    <a:lnTo>
                      <a:pt x="3215" y="1132"/>
                    </a:lnTo>
                    <a:cubicBezTo>
                      <a:pt x="3532" y="1042"/>
                      <a:pt x="3803" y="951"/>
                      <a:pt x="4120" y="861"/>
                    </a:cubicBezTo>
                    <a:lnTo>
                      <a:pt x="4573" y="770"/>
                    </a:lnTo>
                    <a:lnTo>
                      <a:pt x="5071" y="725"/>
                    </a:lnTo>
                    <a:cubicBezTo>
                      <a:pt x="5139" y="702"/>
                      <a:pt x="5218" y="691"/>
                      <a:pt x="5297" y="691"/>
                    </a:cubicBezTo>
                    <a:cubicBezTo>
                      <a:pt x="5376" y="691"/>
                      <a:pt x="5456" y="702"/>
                      <a:pt x="5524" y="725"/>
                    </a:cubicBezTo>
                    <a:cubicBezTo>
                      <a:pt x="5614" y="702"/>
                      <a:pt x="5693" y="691"/>
                      <a:pt x="5773" y="691"/>
                    </a:cubicBezTo>
                    <a:cubicBezTo>
                      <a:pt x="5852" y="691"/>
                      <a:pt x="5931" y="702"/>
                      <a:pt x="6022" y="725"/>
                    </a:cubicBezTo>
                    <a:lnTo>
                      <a:pt x="6474" y="770"/>
                    </a:lnTo>
                    <a:lnTo>
                      <a:pt x="6927" y="861"/>
                    </a:lnTo>
                    <a:cubicBezTo>
                      <a:pt x="7198" y="906"/>
                      <a:pt x="7470" y="997"/>
                      <a:pt x="7742" y="1087"/>
                    </a:cubicBezTo>
                    <a:cubicBezTo>
                      <a:pt x="8013" y="1178"/>
                      <a:pt x="8240" y="1313"/>
                      <a:pt x="8466" y="1404"/>
                    </a:cubicBezTo>
                    <a:lnTo>
                      <a:pt x="9009" y="1766"/>
                    </a:lnTo>
                    <a:cubicBezTo>
                      <a:pt x="9145" y="1857"/>
                      <a:pt x="9281" y="1947"/>
                      <a:pt x="9417" y="2038"/>
                    </a:cubicBezTo>
                    <a:lnTo>
                      <a:pt x="9643" y="2219"/>
                    </a:lnTo>
                    <a:cubicBezTo>
                      <a:pt x="9598" y="2264"/>
                      <a:pt x="9598" y="2355"/>
                      <a:pt x="9552" y="2445"/>
                    </a:cubicBezTo>
                    <a:cubicBezTo>
                      <a:pt x="9552" y="2536"/>
                      <a:pt x="9552" y="2626"/>
                      <a:pt x="9552" y="2717"/>
                    </a:cubicBezTo>
                    <a:cubicBezTo>
                      <a:pt x="9552" y="2762"/>
                      <a:pt x="9552" y="2807"/>
                      <a:pt x="9552" y="2853"/>
                    </a:cubicBezTo>
                    <a:cubicBezTo>
                      <a:pt x="9552" y="2988"/>
                      <a:pt x="9643" y="3124"/>
                      <a:pt x="9779" y="3124"/>
                    </a:cubicBezTo>
                    <a:cubicBezTo>
                      <a:pt x="9915" y="3124"/>
                      <a:pt x="10005" y="3079"/>
                      <a:pt x="10050" y="2943"/>
                    </a:cubicBezTo>
                    <a:lnTo>
                      <a:pt x="10186" y="2672"/>
                    </a:lnTo>
                    <a:cubicBezTo>
                      <a:pt x="10322" y="2490"/>
                      <a:pt x="10458" y="2309"/>
                      <a:pt x="10594" y="2174"/>
                    </a:cubicBezTo>
                    <a:cubicBezTo>
                      <a:pt x="10729" y="2038"/>
                      <a:pt x="10865" y="1902"/>
                      <a:pt x="11046" y="1811"/>
                    </a:cubicBezTo>
                    <a:cubicBezTo>
                      <a:pt x="11182" y="1676"/>
                      <a:pt x="11318" y="1630"/>
                      <a:pt x="11273" y="1630"/>
                    </a:cubicBezTo>
                    <a:cubicBezTo>
                      <a:pt x="11575" y="1587"/>
                      <a:pt x="11548" y="1174"/>
                      <a:pt x="11271" y="1174"/>
                    </a:cubicBezTo>
                    <a:cubicBezTo>
                      <a:pt x="11257" y="1174"/>
                      <a:pt x="11242" y="1176"/>
                      <a:pt x="11227" y="1178"/>
                    </a:cubicBezTo>
                    <a:lnTo>
                      <a:pt x="11092" y="1178"/>
                    </a:lnTo>
                    <a:cubicBezTo>
                      <a:pt x="11024" y="1155"/>
                      <a:pt x="10967" y="1144"/>
                      <a:pt x="10916" y="1144"/>
                    </a:cubicBezTo>
                    <a:cubicBezTo>
                      <a:pt x="10865" y="1144"/>
                      <a:pt x="10820" y="1155"/>
                      <a:pt x="10775" y="1178"/>
                    </a:cubicBezTo>
                    <a:cubicBezTo>
                      <a:pt x="10684" y="1178"/>
                      <a:pt x="10639" y="1178"/>
                      <a:pt x="10594" y="1223"/>
                    </a:cubicBezTo>
                    <a:cubicBezTo>
                      <a:pt x="10503" y="1223"/>
                      <a:pt x="10413" y="1268"/>
                      <a:pt x="10367" y="1313"/>
                    </a:cubicBezTo>
                    <a:cubicBezTo>
                      <a:pt x="10277" y="1359"/>
                      <a:pt x="10186" y="1404"/>
                      <a:pt x="10096" y="1495"/>
                    </a:cubicBezTo>
                    <a:lnTo>
                      <a:pt x="9915" y="1359"/>
                    </a:lnTo>
                    <a:cubicBezTo>
                      <a:pt x="9779" y="1268"/>
                      <a:pt x="9643" y="1132"/>
                      <a:pt x="9462" y="1042"/>
                    </a:cubicBezTo>
                    <a:lnTo>
                      <a:pt x="8783" y="680"/>
                    </a:lnTo>
                    <a:cubicBezTo>
                      <a:pt x="8557" y="589"/>
                      <a:pt x="8285" y="453"/>
                      <a:pt x="8013" y="363"/>
                    </a:cubicBezTo>
                    <a:cubicBezTo>
                      <a:pt x="7696" y="227"/>
                      <a:pt x="7380" y="182"/>
                      <a:pt x="7063" y="91"/>
                    </a:cubicBezTo>
                    <a:lnTo>
                      <a:pt x="6565" y="46"/>
                    </a:lnTo>
                    <a:lnTo>
                      <a:pt x="6022" y="1"/>
                    </a:lnTo>
                    <a:close/>
                  </a:path>
                </a:pathLst>
              </a:custGeom>
              <a:solidFill>
                <a:srgbClr val="DE82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7" name="Google Shape;2017;p56"/>
              <p:cNvSpPr/>
              <p:nvPr/>
            </p:nvSpPr>
            <p:spPr>
              <a:xfrm>
                <a:off x="3347125" y="1732275"/>
                <a:ext cx="52075" cy="25950"/>
              </a:xfrm>
              <a:custGeom>
                <a:rect b="b" l="l" r="r" t="t"/>
                <a:pathLst>
                  <a:path extrusionOk="0" h="1038" w="2083">
                    <a:moveTo>
                      <a:pt x="675" y="0"/>
                    </a:moveTo>
                    <a:cubicBezTo>
                      <a:pt x="348" y="0"/>
                      <a:pt x="136" y="102"/>
                      <a:pt x="0" y="306"/>
                    </a:cubicBezTo>
                    <a:cubicBezTo>
                      <a:pt x="383" y="777"/>
                      <a:pt x="766" y="1037"/>
                      <a:pt x="1235" y="1037"/>
                    </a:cubicBezTo>
                    <a:cubicBezTo>
                      <a:pt x="1488" y="1037"/>
                      <a:pt x="1766" y="962"/>
                      <a:pt x="2082" y="804"/>
                    </a:cubicBezTo>
                    <a:cubicBezTo>
                      <a:pt x="1856" y="396"/>
                      <a:pt x="1449" y="125"/>
                      <a:pt x="1041" y="34"/>
                    </a:cubicBezTo>
                    <a:cubicBezTo>
                      <a:pt x="905" y="12"/>
                      <a:pt x="784" y="0"/>
                      <a:pt x="675" y="0"/>
                    </a:cubicBezTo>
                    <a:close/>
                  </a:path>
                </a:pathLst>
              </a:custGeom>
              <a:solidFill>
                <a:srgbClr val="DE82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8" name="Google Shape;2018;p56"/>
              <p:cNvSpPr/>
              <p:nvPr/>
            </p:nvSpPr>
            <p:spPr>
              <a:xfrm>
                <a:off x="3490850" y="1192250"/>
                <a:ext cx="233150" cy="89025"/>
              </a:xfrm>
              <a:custGeom>
                <a:rect b="b" l="l" r="r" t="t"/>
                <a:pathLst>
                  <a:path extrusionOk="0" h="3561" w="9326">
                    <a:moveTo>
                      <a:pt x="8149" y="0"/>
                    </a:moveTo>
                    <a:cubicBezTo>
                      <a:pt x="7968" y="0"/>
                      <a:pt x="7728" y="162"/>
                      <a:pt x="7515" y="268"/>
                    </a:cubicBezTo>
                    <a:cubicBezTo>
                      <a:pt x="7225" y="393"/>
                      <a:pt x="4161" y="2265"/>
                      <a:pt x="1595" y="2265"/>
                    </a:cubicBezTo>
                    <a:cubicBezTo>
                      <a:pt x="1360" y="2265"/>
                      <a:pt x="1130" y="2249"/>
                      <a:pt x="906" y="2215"/>
                    </a:cubicBezTo>
                    <a:cubicBezTo>
                      <a:pt x="819" y="2172"/>
                      <a:pt x="114" y="1303"/>
                      <a:pt x="11" y="1303"/>
                    </a:cubicBezTo>
                    <a:cubicBezTo>
                      <a:pt x="6" y="1303"/>
                      <a:pt x="2" y="1305"/>
                      <a:pt x="0" y="1310"/>
                    </a:cubicBezTo>
                    <a:cubicBezTo>
                      <a:pt x="91" y="1898"/>
                      <a:pt x="272" y="2487"/>
                      <a:pt x="543" y="3030"/>
                    </a:cubicBezTo>
                    <a:cubicBezTo>
                      <a:pt x="725" y="3392"/>
                      <a:pt x="951" y="3528"/>
                      <a:pt x="1087" y="3528"/>
                    </a:cubicBezTo>
                    <a:cubicBezTo>
                      <a:pt x="1493" y="3550"/>
                      <a:pt x="1899" y="3561"/>
                      <a:pt x="2305" y="3561"/>
                    </a:cubicBezTo>
                    <a:cubicBezTo>
                      <a:pt x="3572" y="3561"/>
                      <a:pt x="4832" y="3451"/>
                      <a:pt x="6066" y="3211"/>
                    </a:cubicBezTo>
                    <a:cubicBezTo>
                      <a:pt x="8873" y="2622"/>
                      <a:pt x="9326" y="2034"/>
                      <a:pt x="9326" y="1853"/>
                    </a:cubicBezTo>
                    <a:cubicBezTo>
                      <a:pt x="9054" y="1219"/>
                      <a:pt x="8692" y="630"/>
                      <a:pt x="8284" y="42"/>
                    </a:cubicBezTo>
                    <a:cubicBezTo>
                      <a:pt x="8245" y="13"/>
                      <a:pt x="8199" y="0"/>
                      <a:pt x="8149" y="0"/>
                    </a:cubicBezTo>
                    <a:close/>
                  </a:path>
                </a:pathLst>
              </a:custGeom>
              <a:solidFill>
                <a:srgbClr val="A86D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9" name="Google Shape;2019;p56"/>
              <p:cNvSpPr/>
              <p:nvPr/>
            </p:nvSpPr>
            <p:spPr>
              <a:xfrm>
                <a:off x="3462550" y="1230500"/>
                <a:ext cx="34775" cy="54650"/>
              </a:xfrm>
              <a:custGeom>
                <a:rect b="b" l="l" r="r" t="t"/>
                <a:pathLst>
                  <a:path extrusionOk="0" h="2186" w="1391">
                    <a:moveTo>
                      <a:pt x="60" y="1"/>
                    </a:moveTo>
                    <a:cubicBezTo>
                      <a:pt x="54" y="1"/>
                      <a:pt x="49" y="2"/>
                      <a:pt x="46" y="6"/>
                    </a:cubicBezTo>
                    <a:cubicBezTo>
                      <a:pt x="1" y="96"/>
                      <a:pt x="453" y="1907"/>
                      <a:pt x="1177" y="2179"/>
                    </a:cubicBezTo>
                    <a:cubicBezTo>
                      <a:pt x="1189" y="2183"/>
                      <a:pt x="1199" y="2185"/>
                      <a:pt x="1209" y="2185"/>
                    </a:cubicBezTo>
                    <a:cubicBezTo>
                      <a:pt x="1390" y="2185"/>
                      <a:pt x="1259" y="1398"/>
                      <a:pt x="1087" y="1183"/>
                    </a:cubicBezTo>
                    <a:cubicBezTo>
                      <a:pt x="957" y="1009"/>
                      <a:pt x="200" y="1"/>
                      <a:pt x="60" y="1"/>
                    </a:cubicBezTo>
                    <a:close/>
                  </a:path>
                </a:pathLst>
              </a:custGeom>
              <a:solidFill>
                <a:srgbClr val="A86D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0" name="Google Shape;2020;p56"/>
              <p:cNvSpPr/>
              <p:nvPr/>
            </p:nvSpPr>
            <p:spPr>
              <a:xfrm>
                <a:off x="3668525" y="1341450"/>
                <a:ext cx="72450" cy="98575"/>
              </a:xfrm>
              <a:custGeom>
                <a:rect b="b" l="l" r="r" t="t"/>
                <a:pathLst>
                  <a:path extrusionOk="0" h="3943" w="2898">
                    <a:moveTo>
                      <a:pt x="2676" y="0"/>
                    </a:moveTo>
                    <a:cubicBezTo>
                      <a:pt x="2300" y="0"/>
                      <a:pt x="1272" y="525"/>
                      <a:pt x="770" y="1181"/>
                    </a:cubicBezTo>
                    <a:cubicBezTo>
                      <a:pt x="408" y="2041"/>
                      <a:pt x="181" y="2992"/>
                      <a:pt x="0" y="3943"/>
                    </a:cubicBezTo>
                    <a:cubicBezTo>
                      <a:pt x="2083" y="2766"/>
                      <a:pt x="2898" y="231"/>
                      <a:pt x="2807" y="50"/>
                    </a:cubicBezTo>
                    <a:cubicBezTo>
                      <a:pt x="2787" y="16"/>
                      <a:pt x="2742" y="0"/>
                      <a:pt x="26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1" name="Google Shape;2021;p56"/>
              <p:cNvSpPr/>
              <p:nvPr/>
            </p:nvSpPr>
            <p:spPr>
              <a:xfrm>
                <a:off x="3037025" y="1341450"/>
                <a:ext cx="72450" cy="98575"/>
              </a:xfrm>
              <a:custGeom>
                <a:rect b="b" l="l" r="r" t="t"/>
                <a:pathLst>
                  <a:path extrusionOk="0" h="3943" w="2898">
                    <a:moveTo>
                      <a:pt x="250" y="0"/>
                    </a:moveTo>
                    <a:cubicBezTo>
                      <a:pt x="189" y="0"/>
                      <a:pt x="150" y="16"/>
                      <a:pt x="136" y="50"/>
                    </a:cubicBezTo>
                    <a:cubicBezTo>
                      <a:pt x="0" y="231"/>
                      <a:pt x="815" y="2766"/>
                      <a:pt x="2898" y="3943"/>
                    </a:cubicBezTo>
                    <a:cubicBezTo>
                      <a:pt x="2762" y="2992"/>
                      <a:pt x="2490" y="2041"/>
                      <a:pt x="2128" y="1181"/>
                    </a:cubicBezTo>
                    <a:cubicBezTo>
                      <a:pt x="1626" y="525"/>
                      <a:pt x="598" y="0"/>
                      <a:pt x="2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2" name="Google Shape;2022;p56"/>
              <p:cNvSpPr/>
              <p:nvPr/>
            </p:nvSpPr>
            <p:spPr>
              <a:xfrm>
                <a:off x="2806150" y="661375"/>
                <a:ext cx="450450" cy="640575"/>
              </a:xfrm>
              <a:custGeom>
                <a:rect b="b" l="l" r="r" t="t"/>
                <a:pathLst>
                  <a:path extrusionOk="0" h="25623" w="18018">
                    <a:moveTo>
                      <a:pt x="11408" y="1"/>
                    </a:moveTo>
                    <a:cubicBezTo>
                      <a:pt x="6474" y="861"/>
                      <a:pt x="2536" y="4482"/>
                      <a:pt x="1223" y="9281"/>
                    </a:cubicBezTo>
                    <a:cubicBezTo>
                      <a:pt x="1" y="13627"/>
                      <a:pt x="1132" y="20915"/>
                      <a:pt x="6655" y="25623"/>
                    </a:cubicBezTo>
                    <a:cubicBezTo>
                      <a:pt x="7244" y="20009"/>
                      <a:pt x="11952" y="12178"/>
                      <a:pt x="18018" y="9100"/>
                    </a:cubicBezTo>
                    <a:lnTo>
                      <a:pt x="1801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3" name="Google Shape;2023;p56"/>
              <p:cNvSpPr/>
              <p:nvPr/>
            </p:nvSpPr>
            <p:spPr>
              <a:xfrm>
                <a:off x="3063050" y="711175"/>
                <a:ext cx="194675" cy="287475"/>
              </a:xfrm>
              <a:custGeom>
                <a:rect b="b" l="l" r="r" t="t"/>
                <a:pathLst>
                  <a:path extrusionOk="0" h="11499" w="7787">
                    <a:moveTo>
                      <a:pt x="318" y="0"/>
                    </a:moveTo>
                    <a:cubicBezTo>
                      <a:pt x="318" y="0"/>
                      <a:pt x="1" y="6248"/>
                      <a:pt x="2264" y="11499"/>
                    </a:cubicBezTo>
                    <a:cubicBezTo>
                      <a:pt x="3803" y="9688"/>
                      <a:pt x="5705" y="8239"/>
                      <a:pt x="7787" y="7108"/>
                    </a:cubicBezTo>
                    <a:lnTo>
                      <a:pt x="77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4" name="Google Shape;2024;p56"/>
              <p:cNvSpPr/>
              <p:nvPr/>
            </p:nvSpPr>
            <p:spPr>
              <a:xfrm>
                <a:off x="3266775" y="421475"/>
                <a:ext cx="1180400" cy="967625"/>
              </a:xfrm>
              <a:custGeom>
                <a:rect b="b" l="l" r="r" t="t"/>
                <a:pathLst>
                  <a:path extrusionOk="0" h="38705" w="47216">
                    <a:moveTo>
                      <a:pt x="17008" y="1"/>
                    </a:moveTo>
                    <a:cubicBezTo>
                      <a:pt x="8679" y="1"/>
                      <a:pt x="2920" y="2828"/>
                      <a:pt x="0" y="5749"/>
                    </a:cubicBezTo>
                    <a:lnTo>
                      <a:pt x="23313" y="30601"/>
                    </a:lnTo>
                    <a:cubicBezTo>
                      <a:pt x="26482" y="36124"/>
                      <a:pt x="32639" y="37528"/>
                      <a:pt x="32639" y="37528"/>
                    </a:cubicBezTo>
                    <a:lnTo>
                      <a:pt x="40063" y="38705"/>
                    </a:lnTo>
                    <a:cubicBezTo>
                      <a:pt x="43865" y="36169"/>
                      <a:pt x="46265" y="31959"/>
                      <a:pt x="46582" y="27387"/>
                    </a:cubicBezTo>
                    <a:cubicBezTo>
                      <a:pt x="47215" y="19465"/>
                      <a:pt x="42417" y="5160"/>
                      <a:pt x="28067" y="1493"/>
                    </a:cubicBezTo>
                    <a:cubicBezTo>
                      <a:pt x="23990" y="442"/>
                      <a:pt x="20298" y="1"/>
                      <a:pt x="17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5" name="Google Shape;2025;p56"/>
              <p:cNvSpPr/>
              <p:nvPr/>
            </p:nvSpPr>
            <p:spPr>
              <a:xfrm>
                <a:off x="3282600" y="559825"/>
                <a:ext cx="1027200" cy="797625"/>
              </a:xfrm>
              <a:custGeom>
                <a:rect b="b" l="l" r="r" t="t"/>
                <a:pathLst>
                  <a:path extrusionOk="0" h="31905" w="41088">
                    <a:moveTo>
                      <a:pt x="10951" y="0"/>
                    </a:moveTo>
                    <a:cubicBezTo>
                      <a:pt x="8872" y="0"/>
                      <a:pt x="6844" y="163"/>
                      <a:pt x="4890" y="441"/>
                    </a:cubicBezTo>
                    <a:cubicBezTo>
                      <a:pt x="3260" y="486"/>
                      <a:pt x="1630" y="622"/>
                      <a:pt x="1" y="894"/>
                    </a:cubicBezTo>
                    <a:lnTo>
                      <a:pt x="22680" y="25067"/>
                    </a:lnTo>
                    <a:cubicBezTo>
                      <a:pt x="23903" y="27150"/>
                      <a:pt x="25668" y="28915"/>
                      <a:pt x="27751" y="30138"/>
                    </a:cubicBezTo>
                    <a:cubicBezTo>
                      <a:pt x="31815" y="31191"/>
                      <a:pt x="35980" y="31905"/>
                      <a:pt x="38380" y="31905"/>
                    </a:cubicBezTo>
                    <a:cubicBezTo>
                      <a:pt x="39589" y="31905"/>
                      <a:pt x="40350" y="31724"/>
                      <a:pt x="40426" y="31315"/>
                    </a:cubicBezTo>
                    <a:cubicBezTo>
                      <a:pt x="40788" y="29323"/>
                      <a:pt x="39566" y="21672"/>
                      <a:pt x="36940" y="17915"/>
                    </a:cubicBezTo>
                    <a:lnTo>
                      <a:pt x="36940" y="17915"/>
                    </a:lnTo>
                    <a:cubicBezTo>
                      <a:pt x="37798" y="18224"/>
                      <a:pt x="38604" y="18337"/>
                      <a:pt x="39271" y="18337"/>
                    </a:cubicBezTo>
                    <a:cubicBezTo>
                      <a:pt x="40365" y="18337"/>
                      <a:pt x="41088" y="18032"/>
                      <a:pt x="41060" y="17779"/>
                    </a:cubicBezTo>
                    <a:cubicBezTo>
                      <a:pt x="41060" y="17372"/>
                      <a:pt x="38841" y="11396"/>
                      <a:pt x="30919" y="6054"/>
                    </a:cubicBezTo>
                    <a:cubicBezTo>
                      <a:pt x="24223" y="1545"/>
                      <a:pt x="17347" y="0"/>
                      <a:pt x="109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6" name="Google Shape;2026;p56"/>
              <p:cNvSpPr/>
              <p:nvPr/>
            </p:nvSpPr>
            <p:spPr>
              <a:xfrm>
                <a:off x="3893725" y="1273650"/>
                <a:ext cx="227500" cy="318450"/>
              </a:xfrm>
              <a:custGeom>
                <a:rect b="b" l="l" r="r" t="t"/>
                <a:pathLst>
                  <a:path extrusionOk="0" h="12738" w="9100">
                    <a:moveTo>
                      <a:pt x="7334" y="0"/>
                    </a:moveTo>
                    <a:cubicBezTo>
                      <a:pt x="7108" y="45"/>
                      <a:pt x="6791" y="91"/>
                      <a:pt x="6474" y="136"/>
                    </a:cubicBezTo>
                    <a:cubicBezTo>
                      <a:pt x="6112" y="181"/>
                      <a:pt x="5750" y="272"/>
                      <a:pt x="5388" y="408"/>
                    </a:cubicBezTo>
                    <a:cubicBezTo>
                      <a:pt x="4980" y="589"/>
                      <a:pt x="4618" y="770"/>
                      <a:pt x="4211" y="996"/>
                    </a:cubicBezTo>
                    <a:cubicBezTo>
                      <a:pt x="3803" y="1222"/>
                      <a:pt x="3396" y="1494"/>
                      <a:pt x="3034" y="1811"/>
                    </a:cubicBezTo>
                    <a:cubicBezTo>
                      <a:pt x="2853" y="2037"/>
                      <a:pt x="2672" y="2218"/>
                      <a:pt x="2445" y="2399"/>
                    </a:cubicBezTo>
                    <a:cubicBezTo>
                      <a:pt x="2219" y="2580"/>
                      <a:pt x="2038" y="2807"/>
                      <a:pt x="1902" y="2988"/>
                    </a:cubicBezTo>
                    <a:cubicBezTo>
                      <a:pt x="1540" y="3441"/>
                      <a:pt x="1223" y="3893"/>
                      <a:pt x="997" y="4436"/>
                    </a:cubicBezTo>
                    <a:cubicBezTo>
                      <a:pt x="725" y="4889"/>
                      <a:pt x="544" y="5432"/>
                      <a:pt x="363" y="5976"/>
                    </a:cubicBezTo>
                    <a:cubicBezTo>
                      <a:pt x="227" y="6474"/>
                      <a:pt x="137" y="6972"/>
                      <a:pt x="46" y="7515"/>
                    </a:cubicBezTo>
                    <a:cubicBezTo>
                      <a:pt x="46" y="7786"/>
                      <a:pt x="46" y="8013"/>
                      <a:pt x="46" y="8284"/>
                    </a:cubicBezTo>
                    <a:cubicBezTo>
                      <a:pt x="46" y="8375"/>
                      <a:pt x="1" y="8511"/>
                      <a:pt x="46" y="8601"/>
                    </a:cubicBezTo>
                    <a:cubicBezTo>
                      <a:pt x="46" y="8737"/>
                      <a:pt x="46" y="8873"/>
                      <a:pt x="46" y="8963"/>
                    </a:cubicBezTo>
                    <a:cubicBezTo>
                      <a:pt x="91" y="9190"/>
                      <a:pt x="91" y="9416"/>
                      <a:pt x="137" y="9642"/>
                    </a:cubicBezTo>
                    <a:cubicBezTo>
                      <a:pt x="182" y="9823"/>
                      <a:pt x="182" y="10050"/>
                      <a:pt x="273" y="10231"/>
                    </a:cubicBezTo>
                    <a:cubicBezTo>
                      <a:pt x="363" y="10593"/>
                      <a:pt x="454" y="10955"/>
                      <a:pt x="589" y="11227"/>
                    </a:cubicBezTo>
                    <a:cubicBezTo>
                      <a:pt x="725" y="11544"/>
                      <a:pt x="861" y="11770"/>
                      <a:pt x="952" y="11996"/>
                    </a:cubicBezTo>
                    <a:cubicBezTo>
                      <a:pt x="1042" y="12132"/>
                      <a:pt x="1133" y="12313"/>
                      <a:pt x="1223" y="12449"/>
                    </a:cubicBezTo>
                    <a:lnTo>
                      <a:pt x="1314" y="12630"/>
                    </a:lnTo>
                    <a:cubicBezTo>
                      <a:pt x="1359" y="12630"/>
                      <a:pt x="1404" y="12675"/>
                      <a:pt x="1449" y="12721"/>
                    </a:cubicBezTo>
                    <a:cubicBezTo>
                      <a:pt x="1483" y="12732"/>
                      <a:pt x="1520" y="12738"/>
                      <a:pt x="1558" y="12738"/>
                    </a:cubicBezTo>
                    <a:cubicBezTo>
                      <a:pt x="1670" y="12738"/>
                      <a:pt x="1789" y="12687"/>
                      <a:pt x="1857" y="12585"/>
                    </a:cubicBezTo>
                    <a:cubicBezTo>
                      <a:pt x="1857" y="12585"/>
                      <a:pt x="1857" y="12540"/>
                      <a:pt x="1902" y="12404"/>
                    </a:cubicBezTo>
                    <a:cubicBezTo>
                      <a:pt x="1993" y="12313"/>
                      <a:pt x="2083" y="12177"/>
                      <a:pt x="2174" y="11951"/>
                    </a:cubicBezTo>
                    <a:cubicBezTo>
                      <a:pt x="2219" y="11770"/>
                      <a:pt x="2310" y="11544"/>
                      <a:pt x="2445" y="11272"/>
                    </a:cubicBezTo>
                    <a:cubicBezTo>
                      <a:pt x="2581" y="11000"/>
                      <a:pt x="2717" y="10729"/>
                      <a:pt x="2853" y="10412"/>
                    </a:cubicBezTo>
                    <a:cubicBezTo>
                      <a:pt x="2989" y="10140"/>
                      <a:pt x="3170" y="9823"/>
                      <a:pt x="3306" y="9507"/>
                    </a:cubicBezTo>
                    <a:cubicBezTo>
                      <a:pt x="3441" y="9190"/>
                      <a:pt x="3668" y="8873"/>
                      <a:pt x="3803" y="8556"/>
                    </a:cubicBezTo>
                    <a:cubicBezTo>
                      <a:pt x="3849" y="8375"/>
                      <a:pt x="3985" y="8239"/>
                      <a:pt x="4075" y="8103"/>
                    </a:cubicBezTo>
                    <a:cubicBezTo>
                      <a:pt x="4166" y="7922"/>
                      <a:pt x="4256" y="7786"/>
                      <a:pt x="4347" y="7651"/>
                    </a:cubicBezTo>
                    <a:cubicBezTo>
                      <a:pt x="4528" y="7334"/>
                      <a:pt x="4709" y="7017"/>
                      <a:pt x="4890" y="6745"/>
                    </a:cubicBezTo>
                    <a:cubicBezTo>
                      <a:pt x="5116" y="6474"/>
                      <a:pt x="5297" y="6157"/>
                      <a:pt x="5524" y="5930"/>
                    </a:cubicBezTo>
                    <a:cubicBezTo>
                      <a:pt x="5750" y="5659"/>
                      <a:pt x="5931" y="5342"/>
                      <a:pt x="6157" y="5115"/>
                    </a:cubicBezTo>
                    <a:cubicBezTo>
                      <a:pt x="6248" y="4980"/>
                      <a:pt x="6384" y="4844"/>
                      <a:pt x="6474" y="4708"/>
                    </a:cubicBezTo>
                    <a:cubicBezTo>
                      <a:pt x="6610" y="4572"/>
                      <a:pt x="6655" y="4436"/>
                      <a:pt x="6791" y="4301"/>
                    </a:cubicBezTo>
                    <a:lnTo>
                      <a:pt x="7380" y="3576"/>
                    </a:lnTo>
                    <a:cubicBezTo>
                      <a:pt x="7606" y="3350"/>
                      <a:pt x="7787" y="3124"/>
                      <a:pt x="7968" y="2897"/>
                    </a:cubicBezTo>
                    <a:cubicBezTo>
                      <a:pt x="8104" y="2716"/>
                      <a:pt x="8240" y="2535"/>
                      <a:pt x="8376" y="2354"/>
                    </a:cubicBezTo>
                    <a:cubicBezTo>
                      <a:pt x="8511" y="2173"/>
                      <a:pt x="8647" y="1992"/>
                      <a:pt x="8783" y="1766"/>
                    </a:cubicBezTo>
                    <a:cubicBezTo>
                      <a:pt x="8874" y="1630"/>
                      <a:pt x="8919" y="1494"/>
                      <a:pt x="8964" y="1358"/>
                    </a:cubicBezTo>
                    <a:cubicBezTo>
                      <a:pt x="9100" y="724"/>
                      <a:pt x="8647" y="136"/>
                      <a:pt x="8059" y="45"/>
                    </a:cubicBezTo>
                    <a:cubicBezTo>
                      <a:pt x="7787" y="45"/>
                      <a:pt x="7561" y="0"/>
                      <a:pt x="7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7" name="Google Shape;2027;p56"/>
              <p:cNvSpPr/>
              <p:nvPr/>
            </p:nvSpPr>
            <p:spPr>
              <a:xfrm>
                <a:off x="3042675" y="503700"/>
                <a:ext cx="1178150" cy="798300"/>
              </a:xfrm>
              <a:custGeom>
                <a:rect b="b" l="l" r="r" t="t"/>
                <a:pathLst>
                  <a:path extrusionOk="0" h="31932" w="47126">
                    <a:moveTo>
                      <a:pt x="16929" y="1"/>
                    </a:moveTo>
                    <a:cubicBezTo>
                      <a:pt x="14865" y="1"/>
                      <a:pt x="12852" y="158"/>
                      <a:pt x="10911" y="423"/>
                    </a:cubicBezTo>
                    <a:cubicBezTo>
                      <a:pt x="4075" y="649"/>
                      <a:pt x="408" y="2233"/>
                      <a:pt x="182" y="2958"/>
                    </a:cubicBezTo>
                    <a:cubicBezTo>
                      <a:pt x="1" y="3682"/>
                      <a:pt x="1314" y="14637"/>
                      <a:pt x="8964" y="21790"/>
                    </a:cubicBezTo>
                    <a:cubicBezTo>
                      <a:pt x="15835" y="28176"/>
                      <a:pt x="23067" y="31675"/>
                      <a:pt x="24699" y="31675"/>
                    </a:cubicBezTo>
                    <a:cubicBezTo>
                      <a:pt x="24895" y="31675"/>
                      <a:pt x="25010" y="31624"/>
                      <a:pt x="25034" y="31522"/>
                    </a:cubicBezTo>
                    <a:cubicBezTo>
                      <a:pt x="25261" y="30572"/>
                      <a:pt x="24401" y="26860"/>
                      <a:pt x="24401" y="26860"/>
                    </a:cubicBezTo>
                    <a:lnTo>
                      <a:pt x="24401" y="26860"/>
                    </a:lnTo>
                    <a:cubicBezTo>
                      <a:pt x="28821" y="29267"/>
                      <a:pt x="39887" y="31932"/>
                      <a:pt x="44467" y="31932"/>
                    </a:cubicBezTo>
                    <a:cubicBezTo>
                      <a:pt x="45656" y="31932"/>
                      <a:pt x="46408" y="31752"/>
                      <a:pt x="46492" y="31341"/>
                    </a:cubicBezTo>
                    <a:cubicBezTo>
                      <a:pt x="46854" y="29349"/>
                      <a:pt x="45586" y="21654"/>
                      <a:pt x="42961" y="17896"/>
                    </a:cubicBezTo>
                    <a:lnTo>
                      <a:pt x="42961" y="17896"/>
                    </a:lnTo>
                    <a:cubicBezTo>
                      <a:pt x="43822" y="18224"/>
                      <a:pt x="44631" y="18341"/>
                      <a:pt x="45303" y="18341"/>
                    </a:cubicBezTo>
                    <a:cubicBezTo>
                      <a:pt x="46396" y="18341"/>
                      <a:pt x="47126" y="18030"/>
                      <a:pt x="47126" y="17806"/>
                    </a:cubicBezTo>
                    <a:cubicBezTo>
                      <a:pt x="47080" y="17398"/>
                      <a:pt x="44862" y="11378"/>
                      <a:pt x="36940" y="6036"/>
                    </a:cubicBezTo>
                    <a:cubicBezTo>
                      <a:pt x="30229" y="1516"/>
                      <a:pt x="23337" y="1"/>
                      <a:pt x="169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8" name="Google Shape;2028;p56"/>
              <p:cNvSpPr/>
              <p:nvPr/>
            </p:nvSpPr>
            <p:spPr>
              <a:xfrm>
                <a:off x="3312025" y="882075"/>
                <a:ext cx="181100" cy="232025"/>
              </a:xfrm>
              <a:custGeom>
                <a:rect b="b" l="l" r="r" t="t"/>
                <a:pathLst>
                  <a:path extrusionOk="0" h="9281" w="7244">
                    <a:moveTo>
                      <a:pt x="272" y="0"/>
                    </a:moveTo>
                    <a:cubicBezTo>
                      <a:pt x="272" y="0"/>
                      <a:pt x="182" y="181"/>
                      <a:pt x="137" y="543"/>
                    </a:cubicBezTo>
                    <a:cubicBezTo>
                      <a:pt x="91" y="724"/>
                      <a:pt x="46" y="951"/>
                      <a:pt x="1" y="1177"/>
                    </a:cubicBezTo>
                    <a:cubicBezTo>
                      <a:pt x="1" y="1449"/>
                      <a:pt x="1" y="1720"/>
                      <a:pt x="1" y="2037"/>
                    </a:cubicBezTo>
                    <a:lnTo>
                      <a:pt x="1" y="2490"/>
                    </a:lnTo>
                    <a:cubicBezTo>
                      <a:pt x="1" y="2671"/>
                      <a:pt x="91" y="2852"/>
                      <a:pt x="91" y="3033"/>
                    </a:cubicBezTo>
                    <a:cubicBezTo>
                      <a:pt x="182" y="3395"/>
                      <a:pt x="272" y="3757"/>
                      <a:pt x="408" y="4120"/>
                    </a:cubicBezTo>
                    <a:cubicBezTo>
                      <a:pt x="499" y="4527"/>
                      <a:pt x="680" y="4889"/>
                      <a:pt x="906" y="5251"/>
                    </a:cubicBezTo>
                    <a:cubicBezTo>
                      <a:pt x="997" y="5432"/>
                      <a:pt x="1087" y="5659"/>
                      <a:pt x="1223" y="5794"/>
                    </a:cubicBezTo>
                    <a:cubicBezTo>
                      <a:pt x="1314" y="5976"/>
                      <a:pt x="1449" y="6157"/>
                      <a:pt x="1585" y="6338"/>
                    </a:cubicBezTo>
                    <a:cubicBezTo>
                      <a:pt x="1857" y="6655"/>
                      <a:pt x="2128" y="6971"/>
                      <a:pt x="2445" y="7243"/>
                    </a:cubicBezTo>
                    <a:cubicBezTo>
                      <a:pt x="2581" y="7379"/>
                      <a:pt x="2717" y="7515"/>
                      <a:pt x="2898" y="7650"/>
                    </a:cubicBezTo>
                    <a:cubicBezTo>
                      <a:pt x="3034" y="7741"/>
                      <a:pt x="3215" y="7877"/>
                      <a:pt x="3351" y="8013"/>
                    </a:cubicBezTo>
                    <a:cubicBezTo>
                      <a:pt x="3668" y="8194"/>
                      <a:pt x="3984" y="8375"/>
                      <a:pt x="4301" y="8556"/>
                    </a:cubicBezTo>
                    <a:cubicBezTo>
                      <a:pt x="4618" y="8692"/>
                      <a:pt x="4935" y="8827"/>
                      <a:pt x="5252" y="8963"/>
                    </a:cubicBezTo>
                    <a:cubicBezTo>
                      <a:pt x="5524" y="9054"/>
                      <a:pt x="5750" y="9099"/>
                      <a:pt x="6067" y="9190"/>
                    </a:cubicBezTo>
                    <a:cubicBezTo>
                      <a:pt x="6248" y="9235"/>
                      <a:pt x="6474" y="9235"/>
                      <a:pt x="6701" y="9280"/>
                    </a:cubicBezTo>
                    <a:lnTo>
                      <a:pt x="7244" y="9280"/>
                    </a:lnTo>
                    <a:lnTo>
                      <a:pt x="6836" y="8873"/>
                    </a:lnTo>
                    <a:cubicBezTo>
                      <a:pt x="6565" y="8646"/>
                      <a:pt x="6203" y="8330"/>
                      <a:pt x="5795" y="7922"/>
                    </a:cubicBezTo>
                    <a:cubicBezTo>
                      <a:pt x="5614" y="7741"/>
                      <a:pt x="5388" y="7560"/>
                      <a:pt x="5161" y="7334"/>
                    </a:cubicBezTo>
                    <a:cubicBezTo>
                      <a:pt x="4890" y="7107"/>
                      <a:pt x="4663" y="6881"/>
                      <a:pt x="4437" y="6655"/>
                    </a:cubicBezTo>
                    <a:cubicBezTo>
                      <a:pt x="4211" y="6383"/>
                      <a:pt x="3939" y="6157"/>
                      <a:pt x="3758" y="5885"/>
                    </a:cubicBezTo>
                    <a:cubicBezTo>
                      <a:pt x="3532" y="5613"/>
                      <a:pt x="3260" y="5387"/>
                      <a:pt x="3079" y="5115"/>
                    </a:cubicBezTo>
                    <a:cubicBezTo>
                      <a:pt x="2943" y="4934"/>
                      <a:pt x="2853" y="4844"/>
                      <a:pt x="2762" y="4663"/>
                    </a:cubicBezTo>
                    <a:cubicBezTo>
                      <a:pt x="2672" y="4527"/>
                      <a:pt x="2581" y="4391"/>
                      <a:pt x="2445" y="4255"/>
                    </a:cubicBezTo>
                    <a:cubicBezTo>
                      <a:pt x="2219" y="3984"/>
                      <a:pt x="2083" y="3667"/>
                      <a:pt x="1902" y="3395"/>
                    </a:cubicBezTo>
                    <a:cubicBezTo>
                      <a:pt x="1721" y="3124"/>
                      <a:pt x="1585" y="2852"/>
                      <a:pt x="1449" y="2580"/>
                    </a:cubicBezTo>
                    <a:cubicBezTo>
                      <a:pt x="1268" y="2309"/>
                      <a:pt x="1178" y="2037"/>
                      <a:pt x="1042" y="1766"/>
                    </a:cubicBezTo>
                    <a:cubicBezTo>
                      <a:pt x="951" y="1494"/>
                      <a:pt x="816" y="1268"/>
                      <a:pt x="725" y="1041"/>
                    </a:cubicBezTo>
                    <a:cubicBezTo>
                      <a:pt x="635" y="860"/>
                      <a:pt x="544" y="634"/>
                      <a:pt x="499" y="498"/>
                    </a:cubicBezTo>
                    <a:cubicBezTo>
                      <a:pt x="363" y="181"/>
                      <a:pt x="272" y="0"/>
                      <a:pt x="2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9" name="Google Shape;2029;p56"/>
              <p:cNvSpPr/>
              <p:nvPr/>
            </p:nvSpPr>
            <p:spPr>
              <a:xfrm>
                <a:off x="3405975" y="894500"/>
                <a:ext cx="142600" cy="179975"/>
              </a:xfrm>
              <a:custGeom>
                <a:rect b="b" l="l" r="r" t="t"/>
                <a:pathLst>
                  <a:path extrusionOk="0" h="7199" w="5704">
                    <a:moveTo>
                      <a:pt x="272" y="1"/>
                    </a:moveTo>
                    <a:cubicBezTo>
                      <a:pt x="226" y="137"/>
                      <a:pt x="181" y="273"/>
                      <a:pt x="181" y="408"/>
                    </a:cubicBezTo>
                    <a:cubicBezTo>
                      <a:pt x="136" y="544"/>
                      <a:pt x="91" y="725"/>
                      <a:pt x="45" y="906"/>
                    </a:cubicBezTo>
                    <a:cubicBezTo>
                      <a:pt x="0" y="1133"/>
                      <a:pt x="0" y="1359"/>
                      <a:pt x="0" y="1585"/>
                    </a:cubicBezTo>
                    <a:cubicBezTo>
                      <a:pt x="0" y="1857"/>
                      <a:pt x="0" y="2129"/>
                      <a:pt x="45" y="2400"/>
                    </a:cubicBezTo>
                    <a:cubicBezTo>
                      <a:pt x="181" y="2989"/>
                      <a:pt x="362" y="3577"/>
                      <a:pt x="679" y="4166"/>
                    </a:cubicBezTo>
                    <a:cubicBezTo>
                      <a:pt x="770" y="4302"/>
                      <a:pt x="815" y="4437"/>
                      <a:pt x="905" y="4573"/>
                    </a:cubicBezTo>
                    <a:cubicBezTo>
                      <a:pt x="996" y="4709"/>
                      <a:pt x="1132" y="4845"/>
                      <a:pt x="1222" y="4981"/>
                    </a:cubicBezTo>
                    <a:cubicBezTo>
                      <a:pt x="1403" y="5207"/>
                      <a:pt x="1630" y="5479"/>
                      <a:pt x="1901" y="5705"/>
                    </a:cubicBezTo>
                    <a:cubicBezTo>
                      <a:pt x="2128" y="5886"/>
                      <a:pt x="2354" y="6067"/>
                      <a:pt x="2626" y="6248"/>
                    </a:cubicBezTo>
                    <a:cubicBezTo>
                      <a:pt x="2852" y="6429"/>
                      <a:pt x="3124" y="6565"/>
                      <a:pt x="3395" y="6701"/>
                    </a:cubicBezTo>
                    <a:cubicBezTo>
                      <a:pt x="3984" y="6972"/>
                      <a:pt x="4617" y="7153"/>
                      <a:pt x="5251" y="7199"/>
                    </a:cubicBezTo>
                    <a:lnTo>
                      <a:pt x="5704" y="7199"/>
                    </a:lnTo>
                    <a:lnTo>
                      <a:pt x="4663" y="6112"/>
                    </a:lnTo>
                    <a:cubicBezTo>
                      <a:pt x="4482" y="5976"/>
                      <a:pt x="4301" y="5841"/>
                      <a:pt x="4165" y="5660"/>
                    </a:cubicBezTo>
                    <a:cubicBezTo>
                      <a:pt x="3984" y="5433"/>
                      <a:pt x="3803" y="5252"/>
                      <a:pt x="3622" y="5071"/>
                    </a:cubicBezTo>
                    <a:cubicBezTo>
                      <a:pt x="3440" y="4890"/>
                      <a:pt x="3259" y="4709"/>
                      <a:pt x="3078" y="4528"/>
                    </a:cubicBezTo>
                    <a:cubicBezTo>
                      <a:pt x="2897" y="4302"/>
                      <a:pt x="2716" y="4120"/>
                      <a:pt x="2580" y="3894"/>
                    </a:cubicBezTo>
                    <a:cubicBezTo>
                      <a:pt x="2490" y="3804"/>
                      <a:pt x="2399" y="3713"/>
                      <a:pt x="2354" y="3577"/>
                    </a:cubicBezTo>
                    <a:cubicBezTo>
                      <a:pt x="2264" y="3487"/>
                      <a:pt x="2173" y="3351"/>
                      <a:pt x="2128" y="3260"/>
                    </a:cubicBezTo>
                    <a:cubicBezTo>
                      <a:pt x="1947" y="3034"/>
                      <a:pt x="1856" y="2808"/>
                      <a:pt x="1675" y="2627"/>
                    </a:cubicBezTo>
                    <a:cubicBezTo>
                      <a:pt x="1539" y="2400"/>
                      <a:pt x="1449" y="2174"/>
                      <a:pt x="1313" y="1993"/>
                    </a:cubicBezTo>
                    <a:cubicBezTo>
                      <a:pt x="1177" y="1766"/>
                      <a:pt x="1087" y="1585"/>
                      <a:pt x="951" y="1404"/>
                    </a:cubicBezTo>
                    <a:cubicBezTo>
                      <a:pt x="905" y="1178"/>
                      <a:pt x="770" y="997"/>
                      <a:pt x="679" y="816"/>
                    </a:cubicBezTo>
                    <a:cubicBezTo>
                      <a:pt x="634" y="635"/>
                      <a:pt x="543" y="499"/>
                      <a:pt x="498" y="363"/>
                    </a:cubicBezTo>
                    <a:cubicBezTo>
                      <a:pt x="362" y="137"/>
                      <a:pt x="272" y="1"/>
                      <a:pt x="2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0" name="Google Shape;2030;p56"/>
              <p:cNvSpPr/>
              <p:nvPr/>
            </p:nvSpPr>
            <p:spPr>
              <a:xfrm>
                <a:off x="3499900" y="906950"/>
                <a:ext cx="104150" cy="129050"/>
              </a:xfrm>
              <a:custGeom>
                <a:rect b="b" l="l" r="r" t="t"/>
                <a:pathLst>
                  <a:path extrusionOk="0" h="5162" w="4166">
                    <a:moveTo>
                      <a:pt x="317" y="1"/>
                    </a:moveTo>
                    <a:cubicBezTo>
                      <a:pt x="272" y="91"/>
                      <a:pt x="227" y="182"/>
                      <a:pt x="181" y="318"/>
                    </a:cubicBezTo>
                    <a:cubicBezTo>
                      <a:pt x="91" y="589"/>
                      <a:pt x="46" y="861"/>
                      <a:pt x="46" y="1133"/>
                    </a:cubicBezTo>
                    <a:cubicBezTo>
                      <a:pt x="0" y="1314"/>
                      <a:pt x="0" y="1540"/>
                      <a:pt x="46" y="1721"/>
                    </a:cubicBezTo>
                    <a:cubicBezTo>
                      <a:pt x="46" y="1948"/>
                      <a:pt x="91" y="2129"/>
                      <a:pt x="181" y="2355"/>
                    </a:cubicBezTo>
                    <a:cubicBezTo>
                      <a:pt x="227" y="2581"/>
                      <a:pt x="317" y="2808"/>
                      <a:pt x="453" y="2989"/>
                    </a:cubicBezTo>
                    <a:cubicBezTo>
                      <a:pt x="544" y="3215"/>
                      <a:pt x="679" y="3441"/>
                      <a:pt x="815" y="3622"/>
                    </a:cubicBezTo>
                    <a:cubicBezTo>
                      <a:pt x="1404" y="4302"/>
                      <a:pt x="2128" y="4799"/>
                      <a:pt x="2988" y="5026"/>
                    </a:cubicBezTo>
                    <a:cubicBezTo>
                      <a:pt x="3260" y="5116"/>
                      <a:pt x="3577" y="5162"/>
                      <a:pt x="3848" y="5162"/>
                    </a:cubicBezTo>
                    <a:cubicBezTo>
                      <a:pt x="3939" y="5162"/>
                      <a:pt x="4075" y="5116"/>
                      <a:pt x="4165" y="5116"/>
                    </a:cubicBezTo>
                    <a:lnTo>
                      <a:pt x="3984" y="4845"/>
                    </a:lnTo>
                    <a:lnTo>
                      <a:pt x="3486" y="4302"/>
                    </a:lnTo>
                    <a:lnTo>
                      <a:pt x="2762" y="3532"/>
                    </a:lnTo>
                    <a:cubicBezTo>
                      <a:pt x="2671" y="3396"/>
                      <a:pt x="2535" y="3260"/>
                      <a:pt x="2445" y="3125"/>
                    </a:cubicBezTo>
                    <a:cubicBezTo>
                      <a:pt x="2309" y="2943"/>
                      <a:pt x="2173" y="2808"/>
                      <a:pt x="2083" y="2672"/>
                    </a:cubicBezTo>
                    <a:cubicBezTo>
                      <a:pt x="1947" y="2536"/>
                      <a:pt x="1856" y="2400"/>
                      <a:pt x="1766" y="2219"/>
                    </a:cubicBezTo>
                    <a:cubicBezTo>
                      <a:pt x="1630" y="2083"/>
                      <a:pt x="1540" y="1948"/>
                      <a:pt x="1449" y="1812"/>
                    </a:cubicBezTo>
                    <a:cubicBezTo>
                      <a:pt x="1313" y="1676"/>
                      <a:pt x="1268" y="1495"/>
                      <a:pt x="1177" y="1359"/>
                    </a:cubicBezTo>
                    <a:cubicBezTo>
                      <a:pt x="1087" y="1223"/>
                      <a:pt x="996" y="1087"/>
                      <a:pt x="906" y="952"/>
                    </a:cubicBezTo>
                    <a:cubicBezTo>
                      <a:pt x="815" y="816"/>
                      <a:pt x="725" y="680"/>
                      <a:pt x="679" y="589"/>
                    </a:cubicBezTo>
                    <a:cubicBezTo>
                      <a:pt x="634" y="454"/>
                      <a:pt x="634" y="454"/>
                      <a:pt x="498" y="273"/>
                    </a:cubicBezTo>
                    <a:cubicBezTo>
                      <a:pt x="408" y="91"/>
                      <a:pt x="317" y="1"/>
                      <a:pt x="3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1" name="Google Shape;2031;p56"/>
              <p:cNvSpPr/>
              <p:nvPr/>
            </p:nvSpPr>
            <p:spPr>
              <a:xfrm>
                <a:off x="4426775" y="283375"/>
                <a:ext cx="164125" cy="100750"/>
              </a:xfrm>
              <a:custGeom>
                <a:rect b="b" l="l" r="r" t="t"/>
                <a:pathLst>
                  <a:path extrusionOk="0" h="4030" w="6565">
                    <a:moveTo>
                      <a:pt x="4618" y="1"/>
                    </a:moveTo>
                    <a:cubicBezTo>
                      <a:pt x="4392" y="1"/>
                      <a:pt x="4165" y="46"/>
                      <a:pt x="3894" y="91"/>
                    </a:cubicBezTo>
                    <a:cubicBezTo>
                      <a:pt x="3667" y="137"/>
                      <a:pt x="3396" y="182"/>
                      <a:pt x="3169" y="318"/>
                    </a:cubicBezTo>
                    <a:lnTo>
                      <a:pt x="2762" y="453"/>
                    </a:lnTo>
                    <a:cubicBezTo>
                      <a:pt x="2671" y="499"/>
                      <a:pt x="2536" y="589"/>
                      <a:pt x="2445" y="635"/>
                    </a:cubicBezTo>
                    <a:cubicBezTo>
                      <a:pt x="2173" y="770"/>
                      <a:pt x="1947" y="951"/>
                      <a:pt x="1766" y="1132"/>
                    </a:cubicBezTo>
                    <a:cubicBezTo>
                      <a:pt x="1630" y="1178"/>
                      <a:pt x="1540" y="1268"/>
                      <a:pt x="1449" y="1359"/>
                    </a:cubicBezTo>
                    <a:cubicBezTo>
                      <a:pt x="1359" y="1449"/>
                      <a:pt x="1268" y="1540"/>
                      <a:pt x="1177" y="1630"/>
                    </a:cubicBezTo>
                    <a:cubicBezTo>
                      <a:pt x="1042" y="1812"/>
                      <a:pt x="861" y="1993"/>
                      <a:pt x="725" y="2219"/>
                    </a:cubicBezTo>
                    <a:cubicBezTo>
                      <a:pt x="634" y="2400"/>
                      <a:pt x="498" y="2581"/>
                      <a:pt x="408" y="2762"/>
                    </a:cubicBezTo>
                    <a:cubicBezTo>
                      <a:pt x="317" y="2943"/>
                      <a:pt x="272" y="3124"/>
                      <a:pt x="182" y="3260"/>
                    </a:cubicBezTo>
                    <a:cubicBezTo>
                      <a:pt x="136" y="3396"/>
                      <a:pt x="91" y="3532"/>
                      <a:pt x="91" y="3668"/>
                    </a:cubicBezTo>
                    <a:cubicBezTo>
                      <a:pt x="46" y="3803"/>
                      <a:pt x="0" y="3894"/>
                      <a:pt x="0" y="4030"/>
                    </a:cubicBezTo>
                    <a:cubicBezTo>
                      <a:pt x="0" y="4030"/>
                      <a:pt x="91" y="3894"/>
                      <a:pt x="227" y="3803"/>
                    </a:cubicBezTo>
                    <a:cubicBezTo>
                      <a:pt x="408" y="3668"/>
                      <a:pt x="634" y="3441"/>
                      <a:pt x="906" y="3215"/>
                    </a:cubicBezTo>
                    <a:lnTo>
                      <a:pt x="1404" y="2853"/>
                    </a:lnTo>
                    <a:cubicBezTo>
                      <a:pt x="1540" y="2717"/>
                      <a:pt x="1675" y="2581"/>
                      <a:pt x="1902" y="2445"/>
                    </a:cubicBezTo>
                    <a:cubicBezTo>
                      <a:pt x="2083" y="2309"/>
                      <a:pt x="2264" y="2174"/>
                      <a:pt x="2445" y="2083"/>
                    </a:cubicBezTo>
                    <a:cubicBezTo>
                      <a:pt x="2626" y="1947"/>
                      <a:pt x="2807" y="1812"/>
                      <a:pt x="3033" y="1721"/>
                    </a:cubicBezTo>
                    <a:cubicBezTo>
                      <a:pt x="3124" y="1676"/>
                      <a:pt x="3215" y="1585"/>
                      <a:pt x="3305" y="1540"/>
                    </a:cubicBezTo>
                    <a:lnTo>
                      <a:pt x="3577" y="1404"/>
                    </a:lnTo>
                    <a:cubicBezTo>
                      <a:pt x="3803" y="1314"/>
                      <a:pt x="3984" y="1223"/>
                      <a:pt x="4210" y="1132"/>
                    </a:cubicBezTo>
                    <a:cubicBezTo>
                      <a:pt x="4392" y="1042"/>
                      <a:pt x="4573" y="951"/>
                      <a:pt x="4754" y="906"/>
                    </a:cubicBezTo>
                    <a:cubicBezTo>
                      <a:pt x="4935" y="816"/>
                      <a:pt x="5161" y="770"/>
                      <a:pt x="5342" y="725"/>
                    </a:cubicBezTo>
                    <a:cubicBezTo>
                      <a:pt x="5478" y="680"/>
                      <a:pt x="5659" y="635"/>
                      <a:pt x="5795" y="589"/>
                    </a:cubicBezTo>
                    <a:cubicBezTo>
                      <a:pt x="5931" y="544"/>
                      <a:pt x="6066" y="544"/>
                      <a:pt x="6202" y="499"/>
                    </a:cubicBezTo>
                    <a:cubicBezTo>
                      <a:pt x="6429" y="453"/>
                      <a:pt x="6564" y="363"/>
                      <a:pt x="6564" y="363"/>
                    </a:cubicBezTo>
                    <a:cubicBezTo>
                      <a:pt x="6564" y="363"/>
                      <a:pt x="6429" y="318"/>
                      <a:pt x="6202" y="227"/>
                    </a:cubicBezTo>
                    <a:cubicBezTo>
                      <a:pt x="6112" y="227"/>
                      <a:pt x="5976" y="182"/>
                      <a:pt x="5795" y="137"/>
                    </a:cubicBezTo>
                    <a:cubicBezTo>
                      <a:pt x="5614" y="91"/>
                      <a:pt x="5433" y="46"/>
                      <a:pt x="5252" y="46"/>
                    </a:cubicBezTo>
                    <a:lnTo>
                      <a:pt x="498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2" name="Google Shape;2032;p56"/>
              <p:cNvSpPr/>
              <p:nvPr/>
            </p:nvSpPr>
            <p:spPr>
              <a:xfrm>
                <a:off x="4447150" y="343375"/>
                <a:ext cx="127900" cy="80375"/>
              </a:xfrm>
              <a:custGeom>
                <a:rect b="b" l="l" r="r" t="t"/>
                <a:pathLst>
                  <a:path extrusionOk="0" h="3215" w="5116">
                    <a:moveTo>
                      <a:pt x="3577" y="0"/>
                    </a:moveTo>
                    <a:cubicBezTo>
                      <a:pt x="3395" y="0"/>
                      <a:pt x="3214" y="45"/>
                      <a:pt x="3033" y="45"/>
                    </a:cubicBezTo>
                    <a:cubicBezTo>
                      <a:pt x="2807" y="91"/>
                      <a:pt x="2626" y="136"/>
                      <a:pt x="2445" y="226"/>
                    </a:cubicBezTo>
                    <a:lnTo>
                      <a:pt x="2128" y="362"/>
                    </a:lnTo>
                    <a:cubicBezTo>
                      <a:pt x="2037" y="407"/>
                      <a:pt x="1947" y="453"/>
                      <a:pt x="1856" y="498"/>
                    </a:cubicBezTo>
                    <a:cubicBezTo>
                      <a:pt x="1675" y="634"/>
                      <a:pt x="1494" y="724"/>
                      <a:pt x="1313" y="860"/>
                    </a:cubicBezTo>
                    <a:cubicBezTo>
                      <a:pt x="1177" y="996"/>
                      <a:pt x="1041" y="1132"/>
                      <a:pt x="906" y="1313"/>
                    </a:cubicBezTo>
                    <a:cubicBezTo>
                      <a:pt x="770" y="1449"/>
                      <a:pt x="634" y="1584"/>
                      <a:pt x="544" y="1766"/>
                    </a:cubicBezTo>
                    <a:cubicBezTo>
                      <a:pt x="453" y="1901"/>
                      <a:pt x="362" y="2037"/>
                      <a:pt x="317" y="2218"/>
                    </a:cubicBezTo>
                    <a:cubicBezTo>
                      <a:pt x="181" y="2445"/>
                      <a:pt x="91" y="2671"/>
                      <a:pt x="46" y="2897"/>
                    </a:cubicBezTo>
                    <a:cubicBezTo>
                      <a:pt x="46" y="2988"/>
                      <a:pt x="0" y="3124"/>
                      <a:pt x="0" y="3214"/>
                    </a:cubicBezTo>
                    <a:lnTo>
                      <a:pt x="770" y="2580"/>
                    </a:lnTo>
                    <a:cubicBezTo>
                      <a:pt x="906" y="2490"/>
                      <a:pt x="1041" y="2399"/>
                      <a:pt x="1132" y="2309"/>
                    </a:cubicBezTo>
                    <a:cubicBezTo>
                      <a:pt x="1268" y="2218"/>
                      <a:pt x="1404" y="2128"/>
                      <a:pt x="1539" y="2037"/>
                    </a:cubicBezTo>
                    <a:cubicBezTo>
                      <a:pt x="1675" y="1947"/>
                      <a:pt x="1811" y="1811"/>
                      <a:pt x="1947" y="1720"/>
                    </a:cubicBezTo>
                    <a:cubicBezTo>
                      <a:pt x="2128" y="1630"/>
                      <a:pt x="2264" y="1539"/>
                      <a:pt x="2400" y="1449"/>
                    </a:cubicBezTo>
                    <a:lnTo>
                      <a:pt x="2626" y="1358"/>
                    </a:lnTo>
                    <a:lnTo>
                      <a:pt x="2852" y="1222"/>
                    </a:lnTo>
                    <a:cubicBezTo>
                      <a:pt x="2988" y="1132"/>
                      <a:pt x="3169" y="1086"/>
                      <a:pt x="3305" y="996"/>
                    </a:cubicBezTo>
                    <a:cubicBezTo>
                      <a:pt x="3441" y="905"/>
                      <a:pt x="3622" y="905"/>
                      <a:pt x="3758" y="815"/>
                    </a:cubicBezTo>
                    <a:cubicBezTo>
                      <a:pt x="3893" y="770"/>
                      <a:pt x="4029" y="724"/>
                      <a:pt x="4165" y="679"/>
                    </a:cubicBezTo>
                    <a:cubicBezTo>
                      <a:pt x="4301" y="634"/>
                      <a:pt x="4437" y="589"/>
                      <a:pt x="4527" y="543"/>
                    </a:cubicBezTo>
                    <a:cubicBezTo>
                      <a:pt x="4663" y="498"/>
                      <a:pt x="4754" y="453"/>
                      <a:pt x="4844" y="453"/>
                    </a:cubicBezTo>
                    <a:cubicBezTo>
                      <a:pt x="4935" y="407"/>
                      <a:pt x="5025" y="407"/>
                      <a:pt x="5116" y="362"/>
                    </a:cubicBezTo>
                    <a:cubicBezTo>
                      <a:pt x="5116" y="362"/>
                      <a:pt x="5025" y="317"/>
                      <a:pt x="4844" y="226"/>
                    </a:cubicBezTo>
                    <a:cubicBezTo>
                      <a:pt x="4754" y="181"/>
                      <a:pt x="4618" y="136"/>
                      <a:pt x="4527" y="136"/>
                    </a:cubicBezTo>
                    <a:cubicBezTo>
                      <a:pt x="4210" y="45"/>
                      <a:pt x="3893" y="0"/>
                      <a:pt x="35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3" name="Google Shape;2033;p56"/>
              <p:cNvSpPr/>
              <p:nvPr/>
            </p:nvSpPr>
            <p:spPr>
              <a:xfrm>
                <a:off x="2861600" y="814150"/>
                <a:ext cx="69075" cy="211675"/>
              </a:xfrm>
              <a:custGeom>
                <a:rect b="b" l="l" r="r" t="t"/>
                <a:pathLst>
                  <a:path extrusionOk="0" h="8467" w="2763">
                    <a:moveTo>
                      <a:pt x="2762" y="1"/>
                    </a:moveTo>
                    <a:lnTo>
                      <a:pt x="2762" y="1"/>
                    </a:lnTo>
                    <a:cubicBezTo>
                      <a:pt x="2672" y="46"/>
                      <a:pt x="2536" y="91"/>
                      <a:pt x="2400" y="182"/>
                    </a:cubicBezTo>
                    <a:cubicBezTo>
                      <a:pt x="2310" y="273"/>
                      <a:pt x="2174" y="318"/>
                      <a:pt x="2038" y="454"/>
                    </a:cubicBezTo>
                    <a:cubicBezTo>
                      <a:pt x="1857" y="589"/>
                      <a:pt x="1676" y="725"/>
                      <a:pt x="1540" y="861"/>
                    </a:cubicBezTo>
                    <a:lnTo>
                      <a:pt x="1314" y="1133"/>
                    </a:lnTo>
                    <a:cubicBezTo>
                      <a:pt x="1223" y="1223"/>
                      <a:pt x="1133" y="1314"/>
                      <a:pt x="1087" y="1404"/>
                    </a:cubicBezTo>
                    <a:cubicBezTo>
                      <a:pt x="906" y="1631"/>
                      <a:pt x="770" y="1902"/>
                      <a:pt x="635" y="2129"/>
                    </a:cubicBezTo>
                    <a:cubicBezTo>
                      <a:pt x="499" y="2400"/>
                      <a:pt x="363" y="2672"/>
                      <a:pt x="272" y="2989"/>
                    </a:cubicBezTo>
                    <a:cubicBezTo>
                      <a:pt x="227" y="3124"/>
                      <a:pt x="182" y="3260"/>
                      <a:pt x="182" y="3396"/>
                    </a:cubicBezTo>
                    <a:cubicBezTo>
                      <a:pt x="137" y="3577"/>
                      <a:pt x="91" y="3713"/>
                      <a:pt x="91" y="3894"/>
                    </a:cubicBezTo>
                    <a:cubicBezTo>
                      <a:pt x="46" y="4166"/>
                      <a:pt x="1" y="4483"/>
                      <a:pt x="1" y="4799"/>
                    </a:cubicBezTo>
                    <a:cubicBezTo>
                      <a:pt x="1" y="4935"/>
                      <a:pt x="1" y="5116"/>
                      <a:pt x="1" y="5252"/>
                    </a:cubicBezTo>
                    <a:cubicBezTo>
                      <a:pt x="46" y="5388"/>
                      <a:pt x="46" y="5569"/>
                      <a:pt x="46" y="5705"/>
                    </a:cubicBezTo>
                    <a:cubicBezTo>
                      <a:pt x="91" y="5976"/>
                      <a:pt x="182" y="6248"/>
                      <a:pt x="227" y="6474"/>
                    </a:cubicBezTo>
                    <a:cubicBezTo>
                      <a:pt x="318" y="6746"/>
                      <a:pt x="408" y="6972"/>
                      <a:pt x="499" y="7199"/>
                    </a:cubicBezTo>
                    <a:cubicBezTo>
                      <a:pt x="589" y="7380"/>
                      <a:pt x="680" y="7561"/>
                      <a:pt x="770" y="7742"/>
                    </a:cubicBezTo>
                    <a:cubicBezTo>
                      <a:pt x="861" y="7878"/>
                      <a:pt x="951" y="8014"/>
                      <a:pt x="1042" y="8149"/>
                    </a:cubicBezTo>
                    <a:cubicBezTo>
                      <a:pt x="1133" y="8240"/>
                      <a:pt x="1223" y="8376"/>
                      <a:pt x="1314" y="8466"/>
                    </a:cubicBezTo>
                    <a:cubicBezTo>
                      <a:pt x="1314" y="8466"/>
                      <a:pt x="1359" y="8285"/>
                      <a:pt x="1314" y="8014"/>
                    </a:cubicBezTo>
                    <a:cubicBezTo>
                      <a:pt x="1314" y="7787"/>
                      <a:pt x="1314" y="7425"/>
                      <a:pt x="1314" y="6972"/>
                    </a:cubicBezTo>
                    <a:lnTo>
                      <a:pt x="1314" y="6339"/>
                    </a:lnTo>
                    <a:cubicBezTo>
                      <a:pt x="1314" y="6112"/>
                      <a:pt x="1268" y="5841"/>
                      <a:pt x="1314" y="5614"/>
                    </a:cubicBezTo>
                    <a:cubicBezTo>
                      <a:pt x="1359" y="5343"/>
                      <a:pt x="1314" y="5071"/>
                      <a:pt x="1359" y="4845"/>
                    </a:cubicBezTo>
                    <a:cubicBezTo>
                      <a:pt x="1359" y="4573"/>
                      <a:pt x="1404" y="4347"/>
                      <a:pt x="1449" y="4075"/>
                    </a:cubicBezTo>
                    <a:cubicBezTo>
                      <a:pt x="1449" y="3939"/>
                      <a:pt x="1449" y="3803"/>
                      <a:pt x="1495" y="3713"/>
                    </a:cubicBezTo>
                    <a:cubicBezTo>
                      <a:pt x="1540" y="3577"/>
                      <a:pt x="1585" y="3441"/>
                      <a:pt x="1585" y="3306"/>
                    </a:cubicBezTo>
                    <a:cubicBezTo>
                      <a:pt x="1630" y="3079"/>
                      <a:pt x="1721" y="2853"/>
                      <a:pt x="1766" y="2581"/>
                    </a:cubicBezTo>
                    <a:cubicBezTo>
                      <a:pt x="1812" y="2355"/>
                      <a:pt x="1902" y="2129"/>
                      <a:pt x="1993" y="1902"/>
                    </a:cubicBezTo>
                    <a:cubicBezTo>
                      <a:pt x="2038" y="1721"/>
                      <a:pt x="2128" y="1495"/>
                      <a:pt x="2219" y="1314"/>
                    </a:cubicBezTo>
                    <a:cubicBezTo>
                      <a:pt x="2310" y="1133"/>
                      <a:pt x="2355" y="952"/>
                      <a:pt x="2445" y="770"/>
                    </a:cubicBezTo>
                    <a:cubicBezTo>
                      <a:pt x="2491" y="635"/>
                      <a:pt x="2581" y="499"/>
                      <a:pt x="2626" y="363"/>
                    </a:cubicBezTo>
                    <a:cubicBezTo>
                      <a:pt x="2717" y="137"/>
                      <a:pt x="2762" y="1"/>
                      <a:pt x="27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4" name="Google Shape;2034;p56"/>
              <p:cNvSpPr/>
              <p:nvPr/>
            </p:nvSpPr>
            <p:spPr>
              <a:xfrm>
                <a:off x="2915925" y="870750"/>
                <a:ext cx="56625" cy="165250"/>
              </a:xfrm>
              <a:custGeom>
                <a:rect b="b" l="l" r="r" t="t"/>
                <a:pathLst>
                  <a:path extrusionOk="0" h="6610" w="2265">
                    <a:moveTo>
                      <a:pt x="2264" y="0"/>
                    </a:moveTo>
                    <a:lnTo>
                      <a:pt x="2264" y="0"/>
                    </a:lnTo>
                    <a:cubicBezTo>
                      <a:pt x="2174" y="46"/>
                      <a:pt x="2038" y="91"/>
                      <a:pt x="1947" y="136"/>
                    </a:cubicBezTo>
                    <a:cubicBezTo>
                      <a:pt x="1857" y="181"/>
                      <a:pt x="1766" y="272"/>
                      <a:pt x="1630" y="363"/>
                    </a:cubicBezTo>
                    <a:cubicBezTo>
                      <a:pt x="1495" y="453"/>
                      <a:pt x="1359" y="544"/>
                      <a:pt x="1268" y="679"/>
                    </a:cubicBezTo>
                    <a:cubicBezTo>
                      <a:pt x="1087" y="770"/>
                      <a:pt x="997" y="951"/>
                      <a:pt x="861" y="1087"/>
                    </a:cubicBezTo>
                    <a:cubicBezTo>
                      <a:pt x="725" y="1268"/>
                      <a:pt x="589" y="1449"/>
                      <a:pt x="499" y="1675"/>
                    </a:cubicBezTo>
                    <a:cubicBezTo>
                      <a:pt x="408" y="1856"/>
                      <a:pt x="318" y="2083"/>
                      <a:pt x="227" y="2309"/>
                    </a:cubicBezTo>
                    <a:cubicBezTo>
                      <a:pt x="182" y="2445"/>
                      <a:pt x="137" y="2535"/>
                      <a:pt x="137" y="2671"/>
                    </a:cubicBezTo>
                    <a:cubicBezTo>
                      <a:pt x="91" y="2807"/>
                      <a:pt x="46" y="2898"/>
                      <a:pt x="46" y="3033"/>
                    </a:cubicBezTo>
                    <a:cubicBezTo>
                      <a:pt x="1" y="3260"/>
                      <a:pt x="1" y="3531"/>
                      <a:pt x="1" y="3758"/>
                    </a:cubicBezTo>
                    <a:cubicBezTo>
                      <a:pt x="1" y="3984"/>
                      <a:pt x="46" y="4210"/>
                      <a:pt x="91" y="4437"/>
                    </a:cubicBezTo>
                    <a:cubicBezTo>
                      <a:pt x="91" y="4663"/>
                      <a:pt x="182" y="4889"/>
                      <a:pt x="227" y="5070"/>
                    </a:cubicBezTo>
                    <a:cubicBezTo>
                      <a:pt x="272" y="5252"/>
                      <a:pt x="363" y="5433"/>
                      <a:pt x="453" y="5614"/>
                    </a:cubicBezTo>
                    <a:cubicBezTo>
                      <a:pt x="589" y="5885"/>
                      <a:pt x="725" y="6112"/>
                      <a:pt x="906" y="6338"/>
                    </a:cubicBezTo>
                    <a:cubicBezTo>
                      <a:pt x="997" y="6429"/>
                      <a:pt x="1042" y="6519"/>
                      <a:pt x="1132" y="6610"/>
                    </a:cubicBezTo>
                    <a:cubicBezTo>
                      <a:pt x="1132" y="6610"/>
                      <a:pt x="1132" y="6157"/>
                      <a:pt x="1178" y="5433"/>
                    </a:cubicBezTo>
                    <a:lnTo>
                      <a:pt x="1178" y="4889"/>
                    </a:lnTo>
                    <a:cubicBezTo>
                      <a:pt x="1178" y="4708"/>
                      <a:pt x="1132" y="4527"/>
                      <a:pt x="1178" y="4346"/>
                    </a:cubicBezTo>
                    <a:cubicBezTo>
                      <a:pt x="1223" y="4165"/>
                      <a:pt x="1223" y="3939"/>
                      <a:pt x="1223" y="3758"/>
                    </a:cubicBezTo>
                    <a:cubicBezTo>
                      <a:pt x="1268" y="3622"/>
                      <a:pt x="1268" y="3396"/>
                      <a:pt x="1314" y="3214"/>
                    </a:cubicBezTo>
                    <a:cubicBezTo>
                      <a:pt x="1359" y="3124"/>
                      <a:pt x="1359" y="3033"/>
                      <a:pt x="1359" y="2898"/>
                    </a:cubicBezTo>
                    <a:cubicBezTo>
                      <a:pt x="1359" y="2807"/>
                      <a:pt x="1404" y="2716"/>
                      <a:pt x="1404" y="2626"/>
                    </a:cubicBezTo>
                    <a:cubicBezTo>
                      <a:pt x="1449" y="2445"/>
                      <a:pt x="1495" y="2264"/>
                      <a:pt x="1540" y="2083"/>
                    </a:cubicBezTo>
                    <a:cubicBezTo>
                      <a:pt x="1585" y="1902"/>
                      <a:pt x="1630" y="1721"/>
                      <a:pt x="1721" y="1539"/>
                    </a:cubicBezTo>
                    <a:cubicBezTo>
                      <a:pt x="1721" y="1404"/>
                      <a:pt x="1811" y="1223"/>
                      <a:pt x="1857" y="1087"/>
                    </a:cubicBezTo>
                    <a:cubicBezTo>
                      <a:pt x="1902" y="906"/>
                      <a:pt x="1947" y="770"/>
                      <a:pt x="1993" y="634"/>
                    </a:cubicBezTo>
                    <a:cubicBezTo>
                      <a:pt x="2083" y="544"/>
                      <a:pt x="2128" y="408"/>
                      <a:pt x="2128" y="317"/>
                    </a:cubicBezTo>
                    <a:cubicBezTo>
                      <a:pt x="2219" y="136"/>
                      <a:pt x="2264" y="0"/>
                      <a:pt x="22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5" name="Google Shape;2035;p56"/>
              <p:cNvSpPr/>
              <p:nvPr/>
            </p:nvSpPr>
            <p:spPr>
              <a:xfrm>
                <a:off x="2939700" y="1174050"/>
                <a:ext cx="298800" cy="383675"/>
              </a:xfrm>
              <a:custGeom>
                <a:rect b="b" l="l" r="r" t="t"/>
                <a:pathLst>
                  <a:path extrusionOk="0" fill="none" h="15347" w="11952">
                    <a:moveTo>
                      <a:pt x="11951" y="7651"/>
                    </a:moveTo>
                    <a:cubicBezTo>
                      <a:pt x="11951" y="11906"/>
                      <a:pt x="9280" y="15347"/>
                      <a:pt x="5976" y="15347"/>
                    </a:cubicBezTo>
                    <a:cubicBezTo>
                      <a:pt x="2671" y="15347"/>
                      <a:pt x="0" y="11906"/>
                      <a:pt x="0" y="7651"/>
                    </a:cubicBezTo>
                    <a:cubicBezTo>
                      <a:pt x="0" y="3396"/>
                      <a:pt x="2671" y="0"/>
                      <a:pt x="5976" y="0"/>
                    </a:cubicBezTo>
                    <a:cubicBezTo>
                      <a:pt x="9280" y="0"/>
                      <a:pt x="11951" y="3396"/>
                      <a:pt x="11951" y="7651"/>
                    </a:cubicBezTo>
                    <a:close/>
                  </a:path>
                </a:pathLst>
              </a:custGeom>
              <a:noFill/>
              <a:ln cap="flat" cmpd="sng" w="26025">
                <a:solidFill>
                  <a:schemeClr val="lt2"/>
                </a:solidFill>
                <a:prstDash val="solid"/>
                <a:miter lim="4526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6" name="Google Shape;2036;p56"/>
              <p:cNvSpPr/>
              <p:nvPr/>
            </p:nvSpPr>
            <p:spPr>
              <a:xfrm>
                <a:off x="3432000" y="1158200"/>
                <a:ext cx="370100" cy="415375"/>
              </a:xfrm>
              <a:custGeom>
                <a:rect b="b" l="l" r="r" t="t"/>
                <a:pathLst>
                  <a:path extrusionOk="0" fill="none" h="16615" w="14804">
                    <a:moveTo>
                      <a:pt x="14803" y="8285"/>
                    </a:moveTo>
                    <a:cubicBezTo>
                      <a:pt x="14803" y="12902"/>
                      <a:pt x="11499" y="16614"/>
                      <a:pt x="7424" y="16614"/>
                    </a:cubicBezTo>
                    <a:cubicBezTo>
                      <a:pt x="3305" y="16614"/>
                      <a:pt x="0" y="12902"/>
                      <a:pt x="0" y="8285"/>
                    </a:cubicBezTo>
                    <a:cubicBezTo>
                      <a:pt x="0" y="3713"/>
                      <a:pt x="3350" y="1"/>
                      <a:pt x="7424" y="1"/>
                    </a:cubicBezTo>
                    <a:cubicBezTo>
                      <a:pt x="11499" y="1"/>
                      <a:pt x="14803" y="3713"/>
                      <a:pt x="14803" y="8285"/>
                    </a:cubicBezTo>
                    <a:close/>
                  </a:path>
                </a:pathLst>
              </a:custGeom>
              <a:noFill/>
              <a:ln cap="flat" cmpd="sng" w="26025">
                <a:solidFill>
                  <a:schemeClr val="lt2"/>
                </a:solidFill>
                <a:prstDash val="solid"/>
                <a:miter lim="4526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7" name="Google Shape;2037;p56"/>
              <p:cNvSpPr/>
              <p:nvPr/>
            </p:nvSpPr>
            <p:spPr>
              <a:xfrm>
                <a:off x="3229425" y="1346075"/>
                <a:ext cx="211650" cy="84900"/>
              </a:xfrm>
              <a:custGeom>
                <a:rect b="b" l="l" r="r" t="t"/>
                <a:pathLst>
                  <a:path extrusionOk="0" fill="none" h="3396" w="8466">
                    <a:moveTo>
                      <a:pt x="0" y="3395"/>
                    </a:moveTo>
                    <a:cubicBezTo>
                      <a:pt x="1177" y="1268"/>
                      <a:pt x="4934" y="0"/>
                      <a:pt x="8465" y="3395"/>
                    </a:cubicBezTo>
                  </a:path>
                </a:pathLst>
              </a:custGeom>
              <a:noFill/>
              <a:ln cap="flat" cmpd="sng" w="26025">
                <a:solidFill>
                  <a:schemeClr val="lt2"/>
                </a:solidFill>
                <a:prstDash val="solid"/>
                <a:miter lim="4526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8" name="Google Shape;2038;p56"/>
              <p:cNvSpPr/>
              <p:nvPr/>
            </p:nvSpPr>
            <p:spPr>
              <a:xfrm>
                <a:off x="3802075" y="1295150"/>
                <a:ext cx="379150" cy="70175"/>
              </a:xfrm>
              <a:custGeom>
                <a:rect b="b" l="l" r="r" t="t"/>
                <a:pathLst>
                  <a:path extrusionOk="0" fill="none" h="2807" w="15166">
                    <a:moveTo>
                      <a:pt x="0" y="2807"/>
                    </a:moveTo>
                    <a:lnTo>
                      <a:pt x="3893" y="2807"/>
                    </a:lnTo>
                    <a:lnTo>
                      <a:pt x="15165" y="0"/>
                    </a:lnTo>
                  </a:path>
                </a:pathLst>
              </a:custGeom>
              <a:noFill/>
              <a:ln cap="flat" cmpd="sng" w="26025">
                <a:solidFill>
                  <a:schemeClr val="lt2"/>
                </a:solidFill>
                <a:prstDash val="solid"/>
                <a:miter lim="4526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9" name="Google Shape;2039;p56"/>
              <p:cNvSpPr/>
              <p:nvPr/>
            </p:nvSpPr>
            <p:spPr>
              <a:xfrm>
                <a:off x="4082725" y="1233450"/>
                <a:ext cx="329775" cy="371950"/>
              </a:xfrm>
              <a:custGeom>
                <a:rect b="b" l="l" r="r" t="t"/>
                <a:pathLst>
                  <a:path extrusionOk="0" h="14878" w="13191">
                    <a:moveTo>
                      <a:pt x="6431" y="0"/>
                    </a:moveTo>
                    <a:cubicBezTo>
                      <a:pt x="3512" y="0"/>
                      <a:pt x="678" y="2575"/>
                      <a:pt x="1" y="5049"/>
                    </a:cubicBezTo>
                    <a:lnTo>
                      <a:pt x="770" y="14600"/>
                    </a:lnTo>
                    <a:cubicBezTo>
                      <a:pt x="1491" y="14790"/>
                      <a:pt x="2180" y="14878"/>
                      <a:pt x="2834" y="14878"/>
                    </a:cubicBezTo>
                    <a:cubicBezTo>
                      <a:pt x="10151" y="14878"/>
                      <a:pt x="13191" y="3883"/>
                      <a:pt x="9326" y="974"/>
                    </a:cubicBezTo>
                    <a:cubicBezTo>
                      <a:pt x="8404" y="291"/>
                      <a:pt x="7413" y="0"/>
                      <a:pt x="6431" y="0"/>
                    </a:cubicBezTo>
                    <a:close/>
                  </a:path>
                </a:pathLst>
              </a:custGeom>
              <a:solidFill>
                <a:srgbClr val="F6B7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0" name="Google Shape;2040;p56"/>
              <p:cNvSpPr/>
              <p:nvPr/>
            </p:nvSpPr>
            <p:spPr>
              <a:xfrm>
                <a:off x="4129125" y="1330225"/>
                <a:ext cx="153575" cy="152800"/>
              </a:xfrm>
              <a:custGeom>
                <a:rect b="b" l="l" r="r" t="t"/>
                <a:pathLst>
                  <a:path extrusionOk="0" h="6112" w="6143">
                    <a:moveTo>
                      <a:pt x="4845" y="1"/>
                    </a:moveTo>
                    <a:cubicBezTo>
                      <a:pt x="4482" y="1"/>
                      <a:pt x="4120" y="46"/>
                      <a:pt x="3803" y="136"/>
                    </a:cubicBezTo>
                    <a:cubicBezTo>
                      <a:pt x="3079" y="317"/>
                      <a:pt x="2445" y="680"/>
                      <a:pt x="1947" y="1178"/>
                    </a:cubicBezTo>
                    <a:cubicBezTo>
                      <a:pt x="1449" y="1630"/>
                      <a:pt x="997" y="2219"/>
                      <a:pt x="725" y="2852"/>
                    </a:cubicBezTo>
                    <a:cubicBezTo>
                      <a:pt x="408" y="3486"/>
                      <a:pt x="182" y="4120"/>
                      <a:pt x="46" y="4799"/>
                    </a:cubicBezTo>
                    <a:lnTo>
                      <a:pt x="46" y="4890"/>
                    </a:lnTo>
                    <a:cubicBezTo>
                      <a:pt x="1" y="5161"/>
                      <a:pt x="137" y="5478"/>
                      <a:pt x="408" y="5569"/>
                    </a:cubicBezTo>
                    <a:cubicBezTo>
                      <a:pt x="491" y="5600"/>
                      <a:pt x="574" y="5614"/>
                      <a:pt x="655" y="5614"/>
                    </a:cubicBezTo>
                    <a:cubicBezTo>
                      <a:pt x="925" y="5614"/>
                      <a:pt x="1164" y="5451"/>
                      <a:pt x="1268" y="5206"/>
                    </a:cubicBezTo>
                    <a:cubicBezTo>
                      <a:pt x="1404" y="4844"/>
                      <a:pt x="1630" y="4573"/>
                      <a:pt x="1993" y="4346"/>
                    </a:cubicBezTo>
                    <a:cubicBezTo>
                      <a:pt x="2293" y="4196"/>
                      <a:pt x="2624" y="4108"/>
                      <a:pt x="2960" y="4108"/>
                    </a:cubicBezTo>
                    <a:cubicBezTo>
                      <a:pt x="3030" y="4108"/>
                      <a:pt x="3100" y="4112"/>
                      <a:pt x="3170" y="4120"/>
                    </a:cubicBezTo>
                    <a:cubicBezTo>
                      <a:pt x="3577" y="4120"/>
                      <a:pt x="3984" y="4301"/>
                      <a:pt x="4256" y="4618"/>
                    </a:cubicBezTo>
                    <a:cubicBezTo>
                      <a:pt x="4528" y="4980"/>
                      <a:pt x="4663" y="5388"/>
                      <a:pt x="4663" y="5840"/>
                    </a:cubicBezTo>
                    <a:cubicBezTo>
                      <a:pt x="4618" y="5976"/>
                      <a:pt x="4709" y="6067"/>
                      <a:pt x="4845" y="6112"/>
                    </a:cubicBezTo>
                    <a:cubicBezTo>
                      <a:pt x="4980" y="6112"/>
                      <a:pt x="5071" y="6021"/>
                      <a:pt x="5116" y="5886"/>
                    </a:cubicBezTo>
                    <a:cubicBezTo>
                      <a:pt x="5161" y="5614"/>
                      <a:pt x="5161" y="5297"/>
                      <a:pt x="5116" y="5025"/>
                    </a:cubicBezTo>
                    <a:cubicBezTo>
                      <a:pt x="5071" y="4754"/>
                      <a:pt x="4980" y="4437"/>
                      <a:pt x="4799" y="4211"/>
                    </a:cubicBezTo>
                    <a:cubicBezTo>
                      <a:pt x="4437" y="3713"/>
                      <a:pt x="3894" y="3396"/>
                      <a:pt x="3305" y="3305"/>
                    </a:cubicBezTo>
                    <a:cubicBezTo>
                      <a:pt x="3091" y="3252"/>
                      <a:pt x="2877" y="3226"/>
                      <a:pt x="2663" y="3226"/>
                    </a:cubicBezTo>
                    <a:cubicBezTo>
                      <a:pt x="2334" y="3226"/>
                      <a:pt x="2005" y="3286"/>
                      <a:pt x="1676" y="3396"/>
                    </a:cubicBezTo>
                    <a:cubicBezTo>
                      <a:pt x="1857" y="2807"/>
                      <a:pt x="2174" y="2264"/>
                      <a:pt x="2581" y="1811"/>
                    </a:cubicBezTo>
                    <a:cubicBezTo>
                      <a:pt x="2943" y="1359"/>
                      <a:pt x="3396" y="996"/>
                      <a:pt x="3984" y="815"/>
                    </a:cubicBezTo>
                    <a:cubicBezTo>
                      <a:pt x="4256" y="680"/>
                      <a:pt x="4528" y="634"/>
                      <a:pt x="4845" y="634"/>
                    </a:cubicBezTo>
                    <a:cubicBezTo>
                      <a:pt x="4912" y="612"/>
                      <a:pt x="4980" y="600"/>
                      <a:pt x="5054" y="600"/>
                    </a:cubicBezTo>
                    <a:cubicBezTo>
                      <a:pt x="5127" y="600"/>
                      <a:pt x="5207" y="612"/>
                      <a:pt x="5297" y="634"/>
                    </a:cubicBezTo>
                    <a:cubicBezTo>
                      <a:pt x="5433" y="634"/>
                      <a:pt x="5569" y="634"/>
                      <a:pt x="5750" y="680"/>
                    </a:cubicBezTo>
                    <a:cubicBezTo>
                      <a:pt x="5765" y="682"/>
                      <a:pt x="5780" y="683"/>
                      <a:pt x="5794" y="683"/>
                    </a:cubicBezTo>
                    <a:cubicBezTo>
                      <a:pt x="6074" y="683"/>
                      <a:pt x="6142" y="270"/>
                      <a:pt x="5840" y="227"/>
                    </a:cubicBezTo>
                    <a:lnTo>
                      <a:pt x="5840" y="182"/>
                    </a:lnTo>
                    <a:cubicBezTo>
                      <a:pt x="5705" y="136"/>
                      <a:pt x="5524" y="91"/>
                      <a:pt x="5342" y="46"/>
                    </a:cubicBezTo>
                    <a:cubicBezTo>
                      <a:pt x="5161" y="46"/>
                      <a:pt x="4980" y="1"/>
                      <a:pt x="4845" y="1"/>
                    </a:cubicBezTo>
                    <a:close/>
                  </a:path>
                </a:pathLst>
              </a:custGeom>
              <a:solidFill>
                <a:srgbClr val="DE82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1" name="Google Shape;2041;p56"/>
              <p:cNvSpPr/>
              <p:nvPr/>
            </p:nvSpPr>
            <p:spPr>
              <a:xfrm>
                <a:off x="2415700" y="1624800"/>
                <a:ext cx="165275" cy="241900"/>
              </a:xfrm>
              <a:custGeom>
                <a:rect b="b" l="l" r="r" t="t"/>
                <a:pathLst>
                  <a:path extrusionOk="0" h="9676" w="6611">
                    <a:moveTo>
                      <a:pt x="1814" y="0"/>
                    </a:moveTo>
                    <a:cubicBezTo>
                      <a:pt x="1631" y="0"/>
                      <a:pt x="1395" y="87"/>
                      <a:pt x="1087" y="304"/>
                    </a:cubicBezTo>
                    <a:cubicBezTo>
                      <a:pt x="363" y="802"/>
                      <a:pt x="1" y="1889"/>
                      <a:pt x="273" y="3292"/>
                    </a:cubicBezTo>
                    <a:cubicBezTo>
                      <a:pt x="544" y="4695"/>
                      <a:pt x="1993" y="7412"/>
                      <a:pt x="3260" y="9177"/>
                    </a:cubicBezTo>
                    <a:lnTo>
                      <a:pt x="3622" y="9675"/>
                    </a:lnTo>
                    <a:lnTo>
                      <a:pt x="6610" y="7864"/>
                    </a:lnTo>
                    <a:cubicBezTo>
                      <a:pt x="6067" y="7140"/>
                      <a:pt x="4754" y="4514"/>
                      <a:pt x="4211" y="3745"/>
                    </a:cubicBezTo>
                    <a:cubicBezTo>
                      <a:pt x="3532" y="2704"/>
                      <a:pt x="2898" y="1572"/>
                      <a:pt x="2355" y="440"/>
                    </a:cubicBezTo>
                    <a:cubicBezTo>
                      <a:pt x="2246" y="196"/>
                      <a:pt x="2089" y="0"/>
                      <a:pt x="1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2" name="Google Shape;2042;p56"/>
              <p:cNvSpPr/>
              <p:nvPr/>
            </p:nvSpPr>
            <p:spPr>
              <a:xfrm>
                <a:off x="2721275" y="1485275"/>
                <a:ext cx="115450" cy="260325"/>
              </a:xfrm>
              <a:custGeom>
                <a:rect b="b" l="l" r="r" t="t"/>
                <a:pathLst>
                  <a:path extrusionOk="0" h="10413" w="4618">
                    <a:moveTo>
                      <a:pt x="3486" y="0"/>
                    </a:moveTo>
                    <a:cubicBezTo>
                      <a:pt x="2445" y="46"/>
                      <a:pt x="1494" y="861"/>
                      <a:pt x="906" y="2309"/>
                    </a:cubicBezTo>
                    <a:cubicBezTo>
                      <a:pt x="272" y="3803"/>
                      <a:pt x="0" y="7198"/>
                      <a:pt x="136" y="9643"/>
                    </a:cubicBezTo>
                    <a:lnTo>
                      <a:pt x="136" y="10322"/>
                    </a:lnTo>
                    <a:lnTo>
                      <a:pt x="3984" y="10412"/>
                    </a:lnTo>
                    <a:cubicBezTo>
                      <a:pt x="3939" y="9416"/>
                      <a:pt x="4301" y="6157"/>
                      <a:pt x="4301" y="5116"/>
                    </a:cubicBezTo>
                    <a:cubicBezTo>
                      <a:pt x="4256" y="4120"/>
                      <a:pt x="4482" y="1404"/>
                      <a:pt x="4527" y="906"/>
                    </a:cubicBezTo>
                    <a:cubicBezTo>
                      <a:pt x="4618" y="453"/>
                      <a:pt x="4482" y="0"/>
                      <a:pt x="34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3" name="Google Shape;2043;p56"/>
              <p:cNvSpPr/>
              <p:nvPr/>
            </p:nvSpPr>
            <p:spPr>
              <a:xfrm>
                <a:off x="2463250" y="1712475"/>
                <a:ext cx="370100" cy="279825"/>
              </a:xfrm>
              <a:custGeom>
                <a:rect b="b" l="l" r="r" t="t"/>
                <a:pathLst>
                  <a:path extrusionOk="0" h="11193" w="14804">
                    <a:moveTo>
                      <a:pt x="10328" y="0"/>
                    </a:moveTo>
                    <a:cubicBezTo>
                      <a:pt x="6464" y="0"/>
                      <a:pt x="2159" y="1992"/>
                      <a:pt x="770" y="3859"/>
                    </a:cubicBezTo>
                    <a:cubicBezTo>
                      <a:pt x="0" y="6123"/>
                      <a:pt x="1313" y="9065"/>
                      <a:pt x="1811" y="9925"/>
                    </a:cubicBezTo>
                    <a:cubicBezTo>
                      <a:pt x="2083" y="10469"/>
                      <a:pt x="2490" y="10876"/>
                      <a:pt x="2988" y="11193"/>
                    </a:cubicBezTo>
                    <a:lnTo>
                      <a:pt x="14260" y="9835"/>
                    </a:lnTo>
                    <a:cubicBezTo>
                      <a:pt x="14577" y="8205"/>
                      <a:pt x="14396" y="2139"/>
                      <a:pt x="14305" y="1732"/>
                    </a:cubicBezTo>
                    <a:cubicBezTo>
                      <a:pt x="14260" y="1324"/>
                      <a:pt x="14803" y="147"/>
                      <a:pt x="10819" y="11"/>
                    </a:cubicBezTo>
                    <a:cubicBezTo>
                      <a:pt x="10657" y="4"/>
                      <a:pt x="10493" y="0"/>
                      <a:pt x="103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4" name="Google Shape;2044;p56"/>
              <p:cNvSpPr/>
              <p:nvPr/>
            </p:nvSpPr>
            <p:spPr>
              <a:xfrm>
                <a:off x="2530025" y="1681050"/>
                <a:ext cx="340650" cy="281825"/>
              </a:xfrm>
              <a:custGeom>
                <a:rect b="b" l="l" r="r" t="t"/>
                <a:pathLst>
                  <a:path extrusionOk="0" h="11273" w="13626">
                    <a:moveTo>
                      <a:pt x="5930" y="1"/>
                    </a:moveTo>
                    <a:cubicBezTo>
                      <a:pt x="4844" y="1"/>
                      <a:pt x="3938" y="680"/>
                      <a:pt x="3667" y="1721"/>
                    </a:cubicBezTo>
                    <a:cubicBezTo>
                      <a:pt x="3360" y="1185"/>
                      <a:pt x="2794" y="875"/>
                      <a:pt x="2216" y="875"/>
                    </a:cubicBezTo>
                    <a:cubicBezTo>
                      <a:pt x="2111" y="875"/>
                      <a:pt x="2006" y="885"/>
                      <a:pt x="1901" y="906"/>
                    </a:cubicBezTo>
                    <a:cubicBezTo>
                      <a:pt x="860" y="906"/>
                      <a:pt x="45" y="1766"/>
                      <a:pt x="0" y="2808"/>
                    </a:cubicBezTo>
                    <a:cubicBezTo>
                      <a:pt x="0" y="3894"/>
                      <a:pt x="407" y="4981"/>
                      <a:pt x="1132" y="5841"/>
                    </a:cubicBezTo>
                    <a:cubicBezTo>
                      <a:pt x="1425" y="6164"/>
                      <a:pt x="1817" y="6288"/>
                      <a:pt x="2220" y="6288"/>
                    </a:cubicBezTo>
                    <a:cubicBezTo>
                      <a:pt x="3000" y="6288"/>
                      <a:pt x="3820" y="5821"/>
                      <a:pt x="4029" y="5433"/>
                    </a:cubicBezTo>
                    <a:cubicBezTo>
                      <a:pt x="4120" y="5207"/>
                      <a:pt x="4165" y="4981"/>
                      <a:pt x="4165" y="4754"/>
                    </a:cubicBezTo>
                    <a:cubicBezTo>
                      <a:pt x="4255" y="4890"/>
                      <a:pt x="4346" y="5026"/>
                      <a:pt x="4436" y="5162"/>
                    </a:cubicBezTo>
                    <a:cubicBezTo>
                      <a:pt x="4745" y="5594"/>
                      <a:pt x="5279" y="5755"/>
                      <a:pt x="5833" y="5755"/>
                    </a:cubicBezTo>
                    <a:cubicBezTo>
                      <a:pt x="6497" y="5755"/>
                      <a:pt x="7190" y="5524"/>
                      <a:pt x="7560" y="5252"/>
                    </a:cubicBezTo>
                    <a:lnTo>
                      <a:pt x="7560" y="5252"/>
                    </a:lnTo>
                    <a:cubicBezTo>
                      <a:pt x="6971" y="5976"/>
                      <a:pt x="6564" y="6882"/>
                      <a:pt x="6473" y="7878"/>
                    </a:cubicBezTo>
                    <a:lnTo>
                      <a:pt x="6519" y="7878"/>
                    </a:lnTo>
                    <a:cubicBezTo>
                      <a:pt x="6338" y="8557"/>
                      <a:pt x="6202" y="9281"/>
                      <a:pt x="6157" y="10051"/>
                    </a:cubicBezTo>
                    <a:lnTo>
                      <a:pt x="5568" y="11092"/>
                    </a:lnTo>
                    <a:lnTo>
                      <a:pt x="10955" y="11273"/>
                    </a:lnTo>
                    <a:cubicBezTo>
                      <a:pt x="11679" y="10594"/>
                      <a:pt x="12358" y="9915"/>
                      <a:pt x="12992" y="9191"/>
                    </a:cubicBezTo>
                    <a:cubicBezTo>
                      <a:pt x="13309" y="8376"/>
                      <a:pt x="13490" y="7561"/>
                      <a:pt x="13626" y="6701"/>
                    </a:cubicBezTo>
                    <a:cubicBezTo>
                      <a:pt x="13626" y="6112"/>
                      <a:pt x="13445" y="5569"/>
                      <a:pt x="13173" y="5116"/>
                    </a:cubicBezTo>
                    <a:cubicBezTo>
                      <a:pt x="11453" y="1993"/>
                      <a:pt x="10910" y="1721"/>
                      <a:pt x="10231" y="1133"/>
                    </a:cubicBezTo>
                    <a:cubicBezTo>
                      <a:pt x="10006" y="940"/>
                      <a:pt x="9703" y="833"/>
                      <a:pt x="9388" y="833"/>
                    </a:cubicBezTo>
                    <a:cubicBezTo>
                      <a:pt x="8813" y="833"/>
                      <a:pt x="8201" y="1190"/>
                      <a:pt x="7967" y="2038"/>
                    </a:cubicBezTo>
                    <a:cubicBezTo>
                      <a:pt x="7922" y="1812"/>
                      <a:pt x="7877" y="1585"/>
                      <a:pt x="7786" y="1314"/>
                    </a:cubicBezTo>
                    <a:cubicBezTo>
                      <a:pt x="7515" y="544"/>
                      <a:pt x="6745" y="1"/>
                      <a:pt x="59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5" name="Google Shape;2045;p56"/>
              <p:cNvSpPr/>
              <p:nvPr/>
            </p:nvSpPr>
            <p:spPr>
              <a:xfrm>
                <a:off x="2681675" y="1714000"/>
                <a:ext cx="203725" cy="236425"/>
              </a:xfrm>
              <a:custGeom>
                <a:rect b="b" l="l" r="r" t="t"/>
                <a:pathLst>
                  <a:path extrusionOk="0" h="9457" w="8149">
                    <a:moveTo>
                      <a:pt x="3422" y="0"/>
                    </a:moveTo>
                    <a:cubicBezTo>
                      <a:pt x="3101" y="0"/>
                      <a:pt x="2793" y="150"/>
                      <a:pt x="2535" y="494"/>
                    </a:cubicBezTo>
                    <a:cubicBezTo>
                      <a:pt x="2037" y="1037"/>
                      <a:pt x="1856" y="2440"/>
                      <a:pt x="2626" y="3798"/>
                    </a:cubicBezTo>
                    <a:cubicBezTo>
                      <a:pt x="1087" y="4794"/>
                      <a:pt x="136" y="6469"/>
                      <a:pt x="0" y="8325"/>
                    </a:cubicBezTo>
                    <a:lnTo>
                      <a:pt x="0" y="9321"/>
                    </a:lnTo>
                    <a:lnTo>
                      <a:pt x="5387" y="9457"/>
                    </a:lnTo>
                    <a:cubicBezTo>
                      <a:pt x="6111" y="8823"/>
                      <a:pt x="6790" y="8144"/>
                      <a:pt x="7424" y="7420"/>
                    </a:cubicBezTo>
                    <a:cubicBezTo>
                      <a:pt x="7741" y="6605"/>
                      <a:pt x="7922" y="5790"/>
                      <a:pt x="8058" y="4930"/>
                    </a:cubicBezTo>
                    <a:cubicBezTo>
                      <a:pt x="8148" y="4342"/>
                      <a:pt x="8013" y="3753"/>
                      <a:pt x="7605" y="3300"/>
                    </a:cubicBezTo>
                    <a:cubicBezTo>
                      <a:pt x="7062" y="2802"/>
                      <a:pt x="5115" y="1082"/>
                      <a:pt x="4482" y="494"/>
                    </a:cubicBezTo>
                    <a:cubicBezTo>
                      <a:pt x="4149" y="184"/>
                      <a:pt x="3778" y="0"/>
                      <a:pt x="34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6" name="Google Shape;2046;p56"/>
              <p:cNvSpPr/>
              <p:nvPr/>
            </p:nvSpPr>
            <p:spPr>
              <a:xfrm>
                <a:off x="2527750" y="1910775"/>
                <a:ext cx="284075" cy="79275"/>
              </a:xfrm>
              <a:custGeom>
                <a:rect b="b" l="l" r="r" t="t"/>
                <a:pathLst>
                  <a:path extrusionOk="0" h="3171" w="11363">
                    <a:moveTo>
                      <a:pt x="7175" y="0"/>
                    </a:moveTo>
                    <a:cubicBezTo>
                      <a:pt x="6575" y="0"/>
                      <a:pt x="5905" y="55"/>
                      <a:pt x="5161" y="183"/>
                    </a:cubicBezTo>
                    <a:cubicBezTo>
                      <a:pt x="951" y="907"/>
                      <a:pt x="46" y="2853"/>
                      <a:pt x="1" y="3170"/>
                    </a:cubicBezTo>
                    <a:lnTo>
                      <a:pt x="11363" y="1631"/>
                    </a:lnTo>
                    <a:cubicBezTo>
                      <a:pt x="11251" y="1184"/>
                      <a:pt x="9973" y="0"/>
                      <a:pt x="71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7" name="Google Shape;2047;p56"/>
              <p:cNvSpPr/>
              <p:nvPr/>
            </p:nvSpPr>
            <p:spPr>
              <a:xfrm>
                <a:off x="2520950" y="1927175"/>
                <a:ext cx="315775" cy="189675"/>
              </a:xfrm>
              <a:custGeom>
                <a:rect b="b" l="l" r="r" t="t"/>
                <a:pathLst>
                  <a:path extrusionOk="0" h="7587" w="12631">
                    <a:moveTo>
                      <a:pt x="8801" y="1"/>
                    </a:moveTo>
                    <a:cubicBezTo>
                      <a:pt x="7932" y="1"/>
                      <a:pt x="6886" y="85"/>
                      <a:pt x="5660" y="296"/>
                    </a:cubicBezTo>
                    <a:cubicBezTo>
                      <a:pt x="1450" y="1020"/>
                      <a:pt x="91" y="2152"/>
                      <a:pt x="91" y="2514"/>
                    </a:cubicBezTo>
                    <a:cubicBezTo>
                      <a:pt x="1" y="3737"/>
                      <a:pt x="1" y="4959"/>
                      <a:pt x="91" y="6181"/>
                    </a:cubicBezTo>
                    <a:cubicBezTo>
                      <a:pt x="179" y="6968"/>
                      <a:pt x="858" y="7587"/>
                      <a:pt x="1639" y="7587"/>
                    </a:cubicBezTo>
                    <a:cubicBezTo>
                      <a:pt x="1666" y="7587"/>
                      <a:pt x="1694" y="7586"/>
                      <a:pt x="1721" y="7584"/>
                    </a:cubicBezTo>
                    <a:cubicBezTo>
                      <a:pt x="1721" y="7584"/>
                      <a:pt x="10005" y="6498"/>
                      <a:pt x="11182" y="6362"/>
                    </a:cubicBezTo>
                    <a:cubicBezTo>
                      <a:pt x="11997" y="6362"/>
                      <a:pt x="12631" y="5683"/>
                      <a:pt x="12586" y="4914"/>
                    </a:cubicBezTo>
                    <a:cubicBezTo>
                      <a:pt x="12495" y="3556"/>
                      <a:pt x="12314" y="2197"/>
                      <a:pt x="12088" y="885"/>
                    </a:cubicBezTo>
                    <a:cubicBezTo>
                      <a:pt x="11991" y="500"/>
                      <a:pt x="10917" y="1"/>
                      <a:pt x="88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8" name="Google Shape;2048;p56"/>
              <p:cNvSpPr/>
              <p:nvPr/>
            </p:nvSpPr>
            <p:spPr>
              <a:xfrm>
                <a:off x="2539075" y="1709625"/>
                <a:ext cx="196925" cy="53800"/>
              </a:xfrm>
              <a:custGeom>
                <a:rect b="b" l="l" r="r" t="t"/>
                <a:pathLst>
                  <a:path extrusionOk="0" h="2152" w="7877">
                    <a:moveTo>
                      <a:pt x="6972" y="1"/>
                    </a:moveTo>
                    <a:cubicBezTo>
                      <a:pt x="6824" y="1"/>
                      <a:pt x="6677" y="12"/>
                      <a:pt x="6519" y="35"/>
                    </a:cubicBezTo>
                    <a:lnTo>
                      <a:pt x="5885" y="35"/>
                    </a:lnTo>
                    <a:cubicBezTo>
                      <a:pt x="5659" y="35"/>
                      <a:pt x="5432" y="35"/>
                      <a:pt x="5206" y="80"/>
                    </a:cubicBezTo>
                    <a:cubicBezTo>
                      <a:pt x="4980" y="125"/>
                      <a:pt x="4753" y="171"/>
                      <a:pt x="4527" y="216"/>
                    </a:cubicBezTo>
                    <a:lnTo>
                      <a:pt x="3758" y="352"/>
                    </a:lnTo>
                    <a:cubicBezTo>
                      <a:pt x="3531" y="442"/>
                      <a:pt x="3305" y="533"/>
                      <a:pt x="3033" y="578"/>
                    </a:cubicBezTo>
                    <a:cubicBezTo>
                      <a:pt x="2807" y="669"/>
                      <a:pt x="2581" y="714"/>
                      <a:pt x="2354" y="850"/>
                    </a:cubicBezTo>
                    <a:cubicBezTo>
                      <a:pt x="2128" y="895"/>
                      <a:pt x="1902" y="986"/>
                      <a:pt x="1720" y="1076"/>
                    </a:cubicBezTo>
                    <a:lnTo>
                      <a:pt x="1132" y="1348"/>
                    </a:lnTo>
                    <a:cubicBezTo>
                      <a:pt x="860" y="1484"/>
                      <a:pt x="634" y="1619"/>
                      <a:pt x="362" y="1800"/>
                    </a:cubicBezTo>
                    <a:lnTo>
                      <a:pt x="91" y="1981"/>
                    </a:lnTo>
                    <a:cubicBezTo>
                      <a:pt x="45" y="2027"/>
                      <a:pt x="0" y="2072"/>
                      <a:pt x="45" y="2117"/>
                    </a:cubicBezTo>
                    <a:cubicBezTo>
                      <a:pt x="68" y="2140"/>
                      <a:pt x="91" y="2151"/>
                      <a:pt x="113" y="2151"/>
                    </a:cubicBezTo>
                    <a:cubicBezTo>
                      <a:pt x="136" y="2151"/>
                      <a:pt x="159" y="2140"/>
                      <a:pt x="181" y="2117"/>
                    </a:cubicBezTo>
                    <a:lnTo>
                      <a:pt x="498" y="1981"/>
                    </a:lnTo>
                    <a:cubicBezTo>
                      <a:pt x="725" y="1891"/>
                      <a:pt x="996" y="1800"/>
                      <a:pt x="1358" y="1665"/>
                    </a:cubicBezTo>
                    <a:lnTo>
                      <a:pt x="1902" y="1438"/>
                    </a:lnTo>
                    <a:cubicBezTo>
                      <a:pt x="2128" y="1393"/>
                      <a:pt x="2309" y="1302"/>
                      <a:pt x="2535" y="1212"/>
                    </a:cubicBezTo>
                    <a:cubicBezTo>
                      <a:pt x="2988" y="1076"/>
                      <a:pt x="3441" y="940"/>
                      <a:pt x="3939" y="804"/>
                    </a:cubicBezTo>
                    <a:lnTo>
                      <a:pt x="4618" y="623"/>
                    </a:lnTo>
                    <a:cubicBezTo>
                      <a:pt x="4844" y="578"/>
                      <a:pt x="5070" y="533"/>
                      <a:pt x="5342" y="488"/>
                    </a:cubicBezTo>
                    <a:cubicBezTo>
                      <a:pt x="5568" y="442"/>
                      <a:pt x="5749" y="397"/>
                      <a:pt x="5976" y="352"/>
                    </a:cubicBezTo>
                    <a:lnTo>
                      <a:pt x="6564" y="307"/>
                    </a:lnTo>
                    <a:cubicBezTo>
                      <a:pt x="6926" y="216"/>
                      <a:pt x="7198" y="216"/>
                      <a:pt x="7424" y="216"/>
                    </a:cubicBezTo>
                    <a:lnTo>
                      <a:pt x="7786" y="216"/>
                    </a:lnTo>
                    <a:cubicBezTo>
                      <a:pt x="7832" y="216"/>
                      <a:pt x="7877" y="171"/>
                      <a:pt x="7877" y="125"/>
                    </a:cubicBezTo>
                    <a:cubicBezTo>
                      <a:pt x="7832" y="80"/>
                      <a:pt x="7832" y="35"/>
                      <a:pt x="7786" y="35"/>
                    </a:cubicBezTo>
                    <a:lnTo>
                      <a:pt x="7424" y="35"/>
                    </a:lnTo>
                    <a:cubicBezTo>
                      <a:pt x="7266" y="12"/>
                      <a:pt x="7119" y="1"/>
                      <a:pt x="69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9" name="Google Shape;2049;p56"/>
              <p:cNvSpPr/>
              <p:nvPr/>
            </p:nvSpPr>
            <p:spPr>
              <a:xfrm>
                <a:off x="2618300" y="1668375"/>
                <a:ext cx="108650" cy="140500"/>
              </a:xfrm>
              <a:custGeom>
                <a:rect b="b" l="l" r="r" t="t"/>
                <a:pathLst>
                  <a:path extrusionOk="0" h="5620" w="4346">
                    <a:moveTo>
                      <a:pt x="2441" y="0"/>
                    </a:moveTo>
                    <a:cubicBezTo>
                      <a:pt x="2382" y="0"/>
                      <a:pt x="2323" y="3"/>
                      <a:pt x="2263" y="10"/>
                    </a:cubicBezTo>
                    <a:cubicBezTo>
                      <a:pt x="2208" y="5"/>
                      <a:pt x="2152" y="3"/>
                      <a:pt x="2097" y="3"/>
                    </a:cubicBezTo>
                    <a:cubicBezTo>
                      <a:pt x="1123" y="3"/>
                      <a:pt x="264" y="745"/>
                      <a:pt x="136" y="1730"/>
                    </a:cubicBezTo>
                    <a:cubicBezTo>
                      <a:pt x="0" y="2862"/>
                      <a:pt x="272" y="4039"/>
                      <a:pt x="951" y="4990"/>
                    </a:cubicBezTo>
                    <a:cubicBezTo>
                      <a:pt x="1265" y="5451"/>
                      <a:pt x="1760" y="5619"/>
                      <a:pt x="2263" y="5619"/>
                    </a:cubicBezTo>
                    <a:cubicBezTo>
                      <a:pt x="2994" y="5619"/>
                      <a:pt x="3742" y="5266"/>
                      <a:pt x="3984" y="4944"/>
                    </a:cubicBezTo>
                    <a:cubicBezTo>
                      <a:pt x="4346" y="4401"/>
                      <a:pt x="4346" y="2228"/>
                      <a:pt x="4074" y="1232"/>
                    </a:cubicBezTo>
                    <a:cubicBezTo>
                      <a:pt x="3864" y="519"/>
                      <a:pt x="3188" y="0"/>
                      <a:pt x="24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0" name="Google Shape;2050;p56"/>
              <p:cNvSpPr/>
              <p:nvPr/>
            </p:nvSpPr>
            <p:spPr>
              <a:xfrm>
                <a:off x="2525475" y="1683800"/>
                <a:ext cx="107550" cy="134975"/>
              </a:xfrm>
              <a:custGeom>
                <a:rect b="b" l="l" r="r" t="t"/>
                <a:pathLst>
                  <a:path extrusionOk="0" h="5399" w="4302">
                    <a:moveTo>
                      <a:pt x="2168" y="1"/>
                    </a:moveTo>
                    <a:cubicBezTo>
                      <a:pt x="2066" y="1"/>
                      <a:pt x="1962" y="9"/>
                      <a:pt x="1857" y="27"/>
                    </a:cubicBezTo>
                    <a:cubicBezTo>
                      <a:pt x="861" y="72"/>
                      <a:pt x="46" y="887"/>
                      <a:pt x="1" y="1883"/>
                    </a:cubicBezTo>
                    <a:cubicBezTo>
                      <a:pt x="1" y="3014"/>
                      <a:pt x="408" y="4101"/>
                      <a:pt x="1133" y="4961"/>
                    </a:cubicBezTo>
                    <a:cubicBezTo>
                      <a:pt x="1419" y="5278"/>
                      <a:pt x="1802" y="5399"/>
                      <a:pt x="2196" y="5399"/>
                    </a:cubicBezTo>
                    <a:cubicBezTo>
                      <a:pt x="2984" y="5399"/>
                      <a:pt x="3819" y="4916"/>
                      <a:pt x="4030" y="4554"/>
                    </a:cubicBezTo>
                    <a:cubicBezTo>
                      <a:pt x="4302" y="4010"/>
                      <a:pt x="4075" y="1928"/>
                      <a:pt x="3758" y="1023"/>
                    </a:cubicBezTo>
                    <a:cubicBezTo>
                      <a:pt x="3482" y="391"/>
                      <a:pt x="2862" y="1"/>
                      <a:pt x="2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1" name="Google Shape;2051;p56"/>
              <p:cNvSpPr/>
              <p:nvPr/>
            </p:nvSpPr>
            <p:spPr>
              <a:xfrm>
                <a:off x="2745050" y="1799900"/>
                <a:ext cx="60000" cy="11325"/>
              </a:xfrm>
              <a:custGeom>
                <a:rect b="b" l="l" r="r" t="t"/>
                <a:pathLst>
                  <a:path extrusionOk="0" h="453" w="2400">
                    <a:moveTo>
                      <a:pt x="770" y="0"/>
                    </a:moveTo>
                    <a:cubicBezTo>
                      <a:pt x="634" y="45"/>
                      <a:pt x="543" y="45"/>
                      <a:pt x="408" y="91"/>
                    </a:cubicBezTo>
                    <a:cubicBezTo>
                      <a:pt x="272" y="136"/>
                      <a:pt x="181" y="181"/>
                      <a:pt x="91" y="227"/>
                    </a:cubicBezTo>
                    <a:cubicBezTo>
                      <a:pt x="0" y="272"/>
                      <a:pt x="0" y="362"/>
                      <a:pt x="45" y="408"/>
                    </a:cubicBezTo>
                    <a:cubicBezTo>
                      <a:pt x="45" y="408"/>
                      <a:pt x="91" y="408"/>
                      <a:pt x="136" y="453"/>
                    </a:cubicBezTo>
                    <a:lnTo>
                      <a:pt x="1947" y="453"/>
                    </a:lnTo>
                    <a:cubicBezTo>
                      <a:pt x="2082" y="408"/>
                      <a:pt x="2173" y="408"/>
                      <a:pt x="2309" y="408"/>
                    </a:cubicBezTo>
                    <a:cubicBezTo>
                      <a:pt x="2354" y="362"/>
                      <a:pt x="2399" y="317"/>
                      <a:pt x="2354" y="272"/>
                    </a:cubicBezTo>
                    <a:cubicBezTo>
                      <a:pt x="2354" y="272"/>
                      <a:pt x="2354" y="227"/>
                      <a:pt x="2309" y="227"/>
                    </a:cubicBezTo>
                    <a:cubicBezTo>
                      <a:pt x="2218" y="181"/>
                      <a:pt x="2082" y="136"/>
                      <a:pt x="1992" y="91"/>
                    </a:cubicBezTo>
                    <a:lnTo>
                      <a:pt x="16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2" name="Google Shape;2052;p56"/>
              <p:cNvSpPr/>
              <p:nvPr/>
            </p:nvSpPr>
            <p:spPr>
              <a:xfrm>
                <a:off x="3881275" y="2523075"/>
                <a:ext cx="70200" cy="59950"/>
              </a:xfrm>
              <a:custGeom>
                <a:rect b="b" l="l" r="r" t="t"/>
                <a:pathLst>
                  <a:path extrusionOk="0" h="2398" w="2808">
                    <a:moveTo>
                      <a:pt x="1631" y="0"/>
                    </a:moveTo>
                    <a:cubicBezTo>
                      <a:pt x="544" y="0"/>
                      <a:pt x="1" y="1268"/>
                      <a:pt x="771" y="2037"/>
                    </a:cubicBezTo>
                    <a:cubicBezTo>
                      <a:pt x="1005" y="2286"/>
                      <a:pt x="1301" y="2398"/>
                      <a:pt x="1595" y="2398"/>
                    </a:cubicBezTo>
                    <a:cubicBezTo>
                      <a:pt x="2207" y="2398"/>
                      <a:pt x="2808" y="1912"/>
                      <a:pt x="2808" y="1177"/>
                    </a:cubicBezTo>
                    <a:cubicBezTo>
                      <a:pt x="2808" y="543"/>
                      <a:pt x="2264" y="0"/>
                      <a:pt x="1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3" name="Google Shape;2053;p56"/>
              <p:cNvSpPr/>
              <p:nvPr/>
            </p:nvSpPr>
            <p:spPr>
              <a:xfrm>
                <a:off x="3344850" y="2523075"/>
                <a:ext cx="71325" cy="59950"/>
              </a:xfrm>
              <a:custGeom>
                <a:rect b="b" l="l" r="r" t="t"/>
                <a:pathLst>
                  <a:path extrusionOk="0" h="2398" w="2853">
                    <a:moveTo>
                      <a:pt x="1630" y="0"/>
                    </a:moveTo>
                    <a:cubicBezTo>
                      <a:pt x="544" y="0"/>
                      <a:pt x="1" y="1268"/>
                      <a:pt x="770" y="2037"/>
                    </a:cubicBezTo>
                    <a:cubicBezTo>
                      <a:pt x="1019" y="2286"/>
                      <a:pt x="1326" y="2398"/>
                      <a:pt x="1626" y="2398"/>
                    </a:cubicBezTo>
                    <a:cubicBezTo>
                      <a:pt x="2252" y="2398"/>
                      <a:pt x="2852" y="1912"/>
                      <a:pt x="2852" y="1177"/>
                    </a:cubicBezTo>
                    <a:cubicBezTo>
                      <a:pt x="2852" y="543"/>
                      <a:pt x="2309" y="0"/>
                      <a:pt x="1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054" name="Google Shape;2054;p56"/>
          <p:cNvGrpSpPr/>
          <p:nvPr/>
        </p:nvGrpSpPr>
        <p:grpSpPr>
          <a:xfrm flipH="1">
            <a:off x="161400" y="541200"/>
            <a:ext cx="468000" cy="497650"/>
            <a:chOff x="270675" y="4463300"/>
            <a:chExt cx="468000" cy="497650"/>
          </a:xfrm>
        </p:grpSpPr>
        <p:sp>
          <p:nvSpPr>
            <p:cNvPr id="2055" name="Google Shape;2055;p56"/>
            <p:cNvSpPr/>
            <p:nvPr/>
          </p:nvSpPr>
          <p:spPr>
            <a:xfrm>
              <a:off x="270675" y="4463300"/>
              <a:ext cx="164700" cy="164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56"/>
            <p:cNvSpPr/>
            <p:nvPr/>
          </p:nvSpPr>
          <p:spPr>
            <a:xfrm>
              <a:off x="435375" y="4610250"/>
              <a:ext cx="303300" cy="350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7" name="Google Shape;2057;p56"/>
          <p:cNvGrpSpPr/>
          <p:nvPr/>
        </p:nvGrpSpPr>
        <p:grpSpPr>
          <a:xfrm>
            <a:off x="8410775" y="322675"/>
            <a:ext cx="468000" cy="497650"/>
            <a:chOff x="270675" y="4463300"/>
            <a:chExt cx="468000" cy="497650"/>
          </a:xfrm>
        </p:grpSpPr>
        <p:sp>
          <p:nvSpPr>
            <p:cNvPr id="2058" name="Google Shape;2058;p56"/>
            <p:cNvSpPr/>
            <p:nvPr/>
          </p:nvSpPr>
          <p:spPr>
            <a:xfrm>
              <a:off x="270675" y="4463300"/>
              <a:ext cx="164700" cy="164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56"/>
            <p:cNvSpPr/>
            <p:nvPr/>
          </p:nvSpPr>
          <p:spPr>
            <a:xfrm>
              <a:off x="435375" y="4610250"/>
              <a:ext cx="303300" cy="350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" name="Google Shape;720;p38"/>
          <p:cNvGrpSpPr/>
          <p:nvPr/>
        </p:nvGrpSpPr>
        <p:grpSpPr>
          <a:xfrm>
            <a:off x="562350" y="431100"/>
            <a:ext cx="8040050" cy="603300"/>
            <a:chOff x="562350" y="431100"/>
            <a:chExt cx="8040050" cy="603300"/>
          </a:xfrm>
        </p:grpSpPr>
        <p:sp>
          <p:nvSpPr>
            <p:cNvPr id="721" name="Google Shape;721;p38"/>
            <p:cNvSpPr/>
            <p:nvPr/>
          </p:nvSpPr>
          <p:spPr>
            <a:xfrm>
              <a:off x="629400" y="431100"/>
              <a:ext cx="7885200" cy="603300"/>
            </a:xfrm>
            <a:prstGeom prst="roundRect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8"/>
            <p:cNvSpPr/>
            <p:nvPr/>
          </p:nvSpPr>
          <p:spPr>
            <a:xfrm>
              <a:off x="562350" y="448050"/>
              <a:ext cx="246900" cy="2469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8"/>
            <p:cNvSpPr/>
            <p:nvPr/>
          </p:nvSpPr>
          <p:spPr>
            <a:xfrm>
              <a:off x="8355500" y="768096"/>
              <a:ext cx="246900" cy="2469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4" name="Google Shape;724;p38"/>
          <p:cNvSpPr txBox="1"/>
          <p:nvPr>
            <p:ph type="title"/>
          </p:nvPr>
        </p:nvSpPr>
        <p:spPr>
          <a:xfrm>
            <a:off x="722376" y="441044"/>
            <a:ext cx="7725000" cy="58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Agenda</a:t>
            </a:r>
            <a:endParaRPr/>
          </a:p>
        </p:txBody>
      </p:sp>
      <p:graphicFrame>
        <p:nvGraphicFramePr>
          <p:cNvPr id="725" name="Google Shape;725;p38"/>
          <p:cNvGraphicFramePr/>
          <p:nvPr/>
        </p:nvGraphicFramePr>
        <p:xfrm>
          <a:off x="720000" y="20759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{796DB35D-A48A-4802-AF4C-30768E2E16ED}</a:tableStyleId>
              </a:tblPr>
              <a:tblGrid>
                <a:gridCol w="2160000"/>
                <a:gridCol w="5544000"/>
              </a:tblGrid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Trusted Adults</a:t>
                      </a:r>
                      <a:endParaRPr b="1" sz="1000">
                        <a:solidFill>
                          <a:schemeClr val="dk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Who is your five? Everyone needs five trusted people to turn to for help.</a:t>
                      </a:r>
                      <a:endParaRPr sz="1000">
                        <a:solidFill>
                          <a:schemeClr val="dk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Basic Safety in the Community</a:t>
                      </a:r>
                      <a:endParaRPr b="1" sz="1000">
                        <a:solidFill>
                          <a:schemeClr val="dk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What you need to know now to stay safe in the everyday world.</a:t>
                      </a:r>
                      <a:endParaRPr sz="1000">
                        <a:solidFill>
                          <a:schemeClr val="dk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Body Safety</a:t>
                      </a:r>
                      <a:endParaRPr b="1" sz="1000">
                        <a:solidFill>
                          <a:schemeClr val="dk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Your body belongs to you. </a:t>
                      </a:r>
                      <a:endParaRPr sz="1000">
                        <a:solidFill>
                          <a:schemeClr val="dk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Cybersafety</a:t>
                      </a:r>
                      <a:endParaRPr b="1" sz="1000">
                        <a:solidFill>
                          <a:schemeClr val="dk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How to be a good digital citizen and keep yourself and family safe online.</a:t>
                      </a:r>
                      <a:endParaRPr sz="1000">
                        <a:solidFill>
                          <a:schemeClr val="dk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26" name="Google Shape;726;p38"/>
          <p:cNvSpPr/>
          <p:nvPr/>
        </p:nvSpPr>
        <p:spPr>
          <a:xfrm>
            <a:off x="8190800" y="1683700"/>
            <a:ext cx="164700" cy="164700"/>
          </a:xfrm>
          <a:prstGeom prst="star4">
            <a:avLst>
              <a:gd fmla="val 125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38"/>
          <p:cNvSpPr/>
          <p:nvPr/>
        </p:nvSpPr>
        <p:spPr>
          <a:xfrm>
            <a:off x="641825" y="3705525"/>
            <a:ext cx="164700" cy="164700"/>
          </a:xfrm>
          <a:prstGeom prst="star4">
            <a:avLst>
              <a:gd fmla="val 125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8" name="Google Shape;728;p38"/>
          <p:cNvGrpSpPr/>
          <p:nvPr/>
        </p:nvGrpSpPr>
        <p:grpSpPr>
          <a:xfrm rot="-1283408">
            <a:off x="8490836" y="1251056"/>
            <a:ext cx="470077" cy="445802"/>
            <a:chOff x="3888525" y="4868975"/>
            <a:chExt cx="548975" cy="520625"/>
          </a:xfrm>
        </p:grpSpPr>
        <p:sp>
          <p:nvSpPr>
            <p:cNvPr id="729" name="Google Shape;729;p38"/>
            <p:cNvSpPr/>
            <p:nvPr/>
          </p:nvSpPr>
          <p:spPr>
            <a:xfrm>
              <a:off x="4175950" y="4921650"/>
              <a:ext cx="206400" cy="144575"/>
            </a:xfrm>
            <a:custGeom>
              <a:rect b="b" l="l" r="r" t="t"/>
              <a:pathLst>
                <a:path extrusionOk="0" h="5783" w="8256">
                  <a:moveTo>
                    <a:pt x="4111" y="1"/>
                  </a:moveTo>
                  <a:cubicBezTo>
                    <a:pt x="3376" y="1"/>
                    <a:pt x="2641" y="234"/>
                    <a:pt x="2039" y="669"/>
                  </a:cubicBezTo>
                  <a:cubicBezTo>
                    <a:pt x="1671" y="970"/>
                    <a:pt x="0" y="3209"/>
                    <a:pt x="0" y="3209"/>
                  </a:cubicBezTo>
                  <a:lnTo>
                    <a:pt x="635" y="5782"/>
                  </a:lnTo>
                  <a:lnTo>
                    <a:pt x="2774" y="5381"/>
                  </a:lnTo>
                  <a:cubicBezTo>
                    <a:pt x="3309" y="4847"/>
                    <a:pt x="3744" y="4212"/>
                    <a:pt x="4044" y="3510"/>
                  </a:cubicBezTo>
                  <a:cubicBezTo>
                    <a:pt x="4639" y="3961"/>
                    <a:pt x="5368" y="4193"/>
                    <a:pt x="6113" y="4193"/>
                  </a:cubicBezTo>
                  <a:cubicBezTo>
                    <a:pt x="6415" y="4193"/>
                    <a:pt x="6720" y="4155"/>
                    <a:pt x="7019" y="4078"/>
                  </a:cubicBezTo>
                  <a:cubicBezTo>
                    <a:pt x="7988" y="3744"/>
                    <a:pt x="8255" y="2942"/>
                    <a:pt x="8122" y="2741"/>
                  </a:cubicBezTo>
                  <a:cubicBezTo>
                    <a:pt x="7487" y="2173"/>
                    <a:pt x="6818" y="1638"/>
                    <a:pt x="6150" y="1137"/>
                  </a:cubicBezTo>
                  <a:cubicBezTo>
                    <a:pt x="5348" y="535"/>
                    <a:pt x="4613" y="67"/>
                    <a:pt x="4111" y="1"/>
                  </a:cubicBezTo>
                  <a:close/>
                </a:path>
              </a:pathLst>
            </a:custGeom>
            <a:solidFill>
              <a:srgbClr val="F4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8"/>
            <p:cNvSpPr/>
            <p:nvPr/>
          </p:nvSpPr>
          <p:spPr>
            <a:xfrm>
              <a:off x="4040600" y="4868975"/>
              <a:ext cx="170475" cy="218125"/>
            </a:xfrm>
            <a:custGeom>
              <a:rect b="b" l="l" r="r" t="t"/>
              <a:pathLst>
                <a:path extrusionOk="0" h="8725" w="6819">
                  <a:moveTo>
                    <a:pt x="1430" y="0"/>
                  </a:moveTo>
                  <a:cubicBezTo>
                    <a:pt x="1224" y="0"/>
                    <a:pt x="1025" y="34"/>
                    <a:pt x="836" y="102"/>
                  </a:cubicBezTo>
                  <a:cubicBezTo>
                    <a:pt x="0" y="403"/>
                    <a:pt x="34" y="804"/>
                    <a:pt x="234" y="1205"/>
                  </a:cubicBezTo>
                  <a:cubicBezTo>
                    <a:pt x="468" y="1573"/>
                    <a:pt x="1504" y="3712"/>
                    <a:pt x="1805" y="4547"/>
                  </a:cubicBezTo>
                  <a:cubicBezTo>
                    <a:pt x="2072" y="5383"/>
                    <a:pt x="3409" y="7923"/>
                    <a:pt x="3710" y="8725"/>
                  </a:cubicBezTo>
                  <a:lnTo>
                    <a:pt x="6818" y="7421"/>
                  </a:lnTo>
                  <a:lnTo>
                    <a:pt x="6584" y="6853"/>
                  </a:lnTo>
                  <a:cubicBezTo>
                    <a:pt x="5916" y="4848"/>
                    <a:pt x="4612" y="2174"/>
                    <a:pt x="3643" y="1172"/>
                  </a:cubicBezTo>
                  <a:cubicBezTo>
                    <a:pt x="2919" y="396"/>
                    <a:pt x="2135" y="0"/>
                    <a:pt x="1430" y="0"/>
                  </a:cubicBezTo>
                  <a:close/>
                </a:path>
              </a:pathLst>
            </a:custGeom>
            <a:solidFill>
              <a:srgbClr val="F4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8"/>
            <p:cNvSpPr/>
            <p:nvPr/>
          </p:nvSpPr>
          <p:spPr>
            <a:xfrm>
              <a:off x="3931975" y="4921025"/>
              <a:ext cx="210575" cy="197000"/>
            </a:xfrm>
            <a:custGeom>
              <a:rect b="b" l="l" r="r" t="t"/>
              <a:pathLst>
                <a:path extrusionOk="0" h="7880" w="8423">
                  <a:moveTo>
                    <a:pt x="1838" y="0"/>
                  </a:moveTo>
                  <a:cubicBezTo>
                    <a:pt x="1414" y="0"/>
                    <a:pt x="1038" y="111"/>
                    <a:pt x="736" y="326"/>
                  </a:cubicBezTo>
                  <a:cubicBezTo>
                    <a:pt x="0" y="861"/>
                    <a:pt x="134" y="1229"/>
                    <a:pt x="435" y="1529"/>
                  </a:cubicBezTo>
                  <a:cubicBezTo>
                    <a:pt x="736" y="1830"/>
                    <a:pt x="2307" y="3635"/>
                    <a:pt x="2808" y="4337"/>
                  </a:cubicBezTo>
                  <a:cubicBezTo>
                    <a:pt x="3309" y="5039"/>
                    <a:pt x="5281" y="7178"/>
                    <a:pt x="5782" y="7879"/>
                  </a:cubicBezTo>
                  <a:lnTo>
                    <a:pt x="8423" y="5807"/>
                  </a:lnTo>
                  <a:lnTo>
                    <a:pt x="8088" y="5306"/>
                  </a:lnTo>
                  <a:cubicBezTo>
                    <a:pt x="6885" y="3535"/>
                    <a:pt x="4913" y="1329"/>
                    <a:pt x="3710" y="594"/>
                  </a:cubicBezTo>
                  <a:cubicBezTo>
                    <a:pt x="3044" y="194"/>
                    <a:pt x="2399" y="0"/>
                    <a:pt x="1838" y="0"/>
                  </a:cubicBezTo>
                  <a:close/>
                </a:path>
              </a:pathLst>
            </a:custGeom>
            <a:solidFill>
              <a:srgbClr val="F4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3888525" y="5010525"/>
              <a:ext cx="193875" cy="153450"/>
            </a:xfrm>
            <a:custGeom>
              <a:rect b="b" l="l" r="r" t="t"/>
              <a:pathLst>
                <a:path extrusionOk="0" h="6138" w="7755">
                  <a:moveTo>
                    <a:pt x="1814" y="0"/>
                  </a:moveTo>
                  <a:cubicBezTo>
                    <a:pt x="1285" y="0"/>
                    <a:pt x="843" y="167"/>
                    <a:pt x="535" y="456"/>
                  </a:cubicBezTo>
                  <a:cubicBezTo>
                    <a:pt x="1" y="991"/>
                    <a:pt x="168" y="1292"/>
                    <a:pt x="468" y="1526"/>
                  </a:cubicBezTo>
                  <a:cubicBezTo>
                    <a:pt x="1304" y="2161"/>
                    <a:pt x="2106" y="2829"/>
                    <a:pt x="2841" y="3564"/>
                  </a:cubicBezTo>
                  <a:cubicBezTo>
                    <a:pt x="3376" y="4099"/>
                    <a:pt x="5315" y="5603"/>
                    <a:pt x="5816" y="6138"/>
                  </a:cubicBezTo>
                  <a:lnTo>
                    <a:pt x="7754" y="3999"/>
                  </a:lnTo>
                  <a:lnTo>
                    <a:pt x="7420" y="3664"/>
                  </a:lnTo>
                  <a:cubicBezTo>
                    <a:pt x="6183" y="2328"/>
                    <a:pt x="4212" y="723"/>
                    <a:pt x="3109" y="289"/>
                  </a:cubicBezTo>
                  <a:cubicBezTo>
                    <a:pt x="2641" y="91"/>
                    <a:pt x="2204" y="0"/>
                    <a:pt x="1814" y="0"/>
                  </a:cubicBezTo>
                  <a:close/>
                </a:path>
              </a:pathLst>
            </a:custGeom>
            <a:solidFill>
              <a:srgbClr val="F4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8"/>
            <p:cNvSpPr/>
            <p:nvPr/>
          </p:nvSpPr>
          <p:spPr>
            <a:xfrm>
              <a:off x="4011350" y="5031925"/>
              <a:ext cx="312500" cy="249025"/>
            </a:xfrm>
            <a:custGeom>
              <a:rect b="b" l="l" r="r" t="t"/>
              <a:pathLst>
                <a:path extrusionOk="0" h="9961" w="12500">
                  <a:moveTo>
                    <a:pt x="9169" y="1"/>
                  </a:moveTo>
                  <a:cubicBezTo>
                    <a:pt x="5715" y="1"/>
                    <a:pt x="1828" y="1921"/>
                    <a:pt x="635" y="3611"/>
                  </a:cubicBezTo>
                  <a:cubicBezTo>
                    <a:pt x="0" y="5582"/>
                    <a:pt x="1204" y="8156"/>
                    <a:pt x="1672" y="8891"/>
                  </a:cubicBezTo>
                  <a:cubicBezTo>
                    <a:pt x="1939" y="9326"/>
                    <a:pt x="2307" y="9693"/>
                    <a:pt x="2741" y="9961"/>
                  </a:cubicBezTo>
                  <a:lnTo>
                    <a:pt x="12500" y="8490"/>
                  </a:lnTo>
                  <a:cubicBezTo>
                    <a:pt x="12433" y="6217"/>
                    <a:pt x="11865" y="4012"/>
                    <a:pt x="10929" y="1973"/>
                  </a:cubicBezTo>
                  <a:cubicBezTo>
                    <a:pt x="10461" y="1071"/>
                    <a:pt x="9826" y="235"/>
                    <a:pt x="9258" y="1"/>
                  </a:cubicBezTo>
                  <a:cubicBezTo>
                    <a:pt x="9229" y="1"/>
                    <a:pt x="9199" y="1"/>
                    <a:pt x="9169" y="1"/>
                  </a:cubicBezTo>
                  <a:close/>
                </a:path>
              </a:pathLst>
            </a:custGeom>
            <a:solidFill>
              <a:srgbClr val="F4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8"/>
            <p:cNvSpPr/>
            <p:nvPr/>
          </p:nvSpPr>
          <p:spPr>
            <a:xfrm>
              <a:off x="4225250" y="5081225"/>
              <a:ext cx="83575" cy="66875"/>
            </a:xfrm>
            <a:custGeom>
              <a:rect b="b" l="l" r="r" t="t"/>
              <a:pathLst>
                <a:path extrusionOk="0" h="2675" w="3343">
                  <a:moveTo>
                    <a:pt x="2373" y="1"/>
                  </a:moveTo>
                  <a:cubicBezTo>
                    <a:pt x="1304" y="603"/>
                    <a:pt x="468" y="1538"/>
                    <a:pt x="0" y="2675"/>
                  </a:cubicBezTo>
                  <a:lnTo>
                    <a:pt x="3342" y="2675"/>
                  </a:lnTo>
                  <a:cubicBezTo>
                    <a:pt x="3108" y="1739"/>
                    <a:pt x="2774" y="870"/>
                    <a:pt x="2373" y="1"/>
                  </a:cubicBezTo>
                  <a:close/>
                </a:path>
              </a:pathLst>
            </a:custGeom>
            <a:solidFill>
              <a:srgbClr val="D18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8"/>
            <p:cNvSpPr/>
            <p:nvPr/>
          </p:nvSpPr>
          <p:spPr>
            <a:xfrm>
              <a:off x="4203525" y="5013225"/>
              <a:ext cx="233975" cy="225125"/>
            </a:xfrm>
            <a:custGeom>
              <a:rect b="b" l="l" r="r" t="t"/>
              <a:pathLst>
                <a:path extrusionOk="0" h="9005" w="9359">
                  <a:moveTo>
                    <a:pt x="8026" y="1"/>
                  </a:moveTo>
                  <a:cubicBezTo>
                    <a:pt x="7394" y="1"/>
                    <a:pt x="6646" y="208"/>
                    <a:pt x="6150" y="515"/>
                  </a:cubicBezTo>
                  <a:cubicBezTo>
                    <a:pt x="5415" y="950"/>
                    <a:pt x="5147" y="1986"/>
                    <a:pt x="4579" y="3256"/>
                  </a:cubicBezTo>
                  <a:cubicBezTo>
                    <a:pt x="2006" y="3423"/>
                    <a:pt x="34" y="5528"/>
                    <a:pt x="0" y="8068"/>
                  </a:cubicBezTo>
                  <a:lnTo>
                    <a:pt x="0" y="9004"/>
                  </a:lnTo>
                  <a:lnTo>
                    <a:pt x="4679" y="9004"/>
                  </a:lnTo>
                  <a:cubicBezTo>
                    <a:pt x="5314" y="8402"/>
                    <a:pt x="5882" y="7801"/>
                    <a:pt x="6451" y="7133"/>
                  </a:cubicBezTo>
                  <a:cubicBezTo>
                    <a:pt x="6618" y="6798"/>
                    <a:pt x="7152" y="5328"/>
                    <a:pt x="7520" y="4693"/>
                  </a:cubicBezTo>
                  <a:cubicBezTo>
                    <a:pt x="7854" y="4158"/>
                    <a:pt x="8122" y="3590"/>
                    <a:pt x="8356" y="2955"/>
                  </a:cubicBezTo>
                  <a:cubicBezTo>
                    <a:pt x="8523" y="2320"/>
                    <a:pt x="8790" y="1718"/>
                    <a:pt x="9124" y="1150"/>
                  </a:cubicBezTo>
                  <a:cubicBezTo>
                    <a:pt x="9325" y="883"/>
                    <a:pt x="9358" y="415"/>
                    <a:pt x="8723" y="114"/>
                  </a:cubicBezTo>
                  <a:cubicBezTo>
                    <a:pt x="8528" y="36"/>
                    <a:pt x="8287" y="1"/>
                    <a:pt x="8026" y="1"/>
                  </a:cubicBezTo>
                  <a:close/>
                </a:path>
              </a:pathLst>
            </a:custGeom>
            <a:solidFill>
              <a:srgbClr val="F4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8"/>
            <p:cNvSpPr/>
            <p:nvPr/>
          </p:nvSpPr>
          <p:spPr>
            <a:xfrm>
              <a:off x="4071500" y="5206250"/>
              <a:ext cx="246500" cy="73025"/>
            </a:xfrm>
            <a:custGeom>
              <a:rect b="b" l="l" r="r" t="t"/>
              <a:pathLst>
                <a:path extrusionOk="0" h="2921" w="9860">
                  <a:moveTo>
                    <a:pt x="6374" y="1"/>
                  </a:moveTo>
                  <a:cubicBezTo>
                    <a:pt x="5788" y="1"/>
                    <a:pt x="5124" y="63"/>
                    <a:pt x="4379" y="214"/>
                  </a:cubicBezTo>
                  <a:cubicBezTo>
                    <a:pt x="736" y="949"/>
                    <a:pt x="1" y="2620"/>
                    <a:pt x="1" y="2921"/>
                  </a:cubicBezTo>
                  <a:lnTo>
                    <a:pt x="9860" y="1316"/>
                  </a:lnTo>
                  <a:cubicBezTo>
                    <a:pt x="9754" y="944"/>
                    <a:pt x="8653" y="1"/>
                    <a:pt x="6374" y="1"/>
                  </a:cubicBezTo>
                  <a:close/>
                </a:path>
              </a:pathLst>
            </a:custGeom>
            <a:solidFill>
              <a:srgbClr val="D18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8"/>
            <p:cNvSpPr/>
            <p:nvPr/>
          </p:nvSpPr>
          <p:spPr>
            <a:xfrm>
              <a:off x="4065650" y="5219725"/>
              <a:ext cx="275750" cy="169875"/>
            </a:xfrm>
            <a:custGeom>
              <a:rect b="b" l="l" r="r" t="t"/>
              <a:pathLst>
                <a:path extrusionOk="0" h="6795" w="11030">
                  <a:moveTo>
                    <a:pt x="7899" y="0"/>
                  </a:moveTo>
                  <a:cubicBezTo>
                    <a:pt x="7084" y="0"/>
                    <a:pt x="6069" y="96"/>
                    <a:pt x="4847" y="343"/>
                  </a:cubicBezTo>
                  <a:cubicBezTo>
                    <a:pt x="1204" y="1078"/>
                    <a:pt x="34" y="2081"/>
                    <a:pt x="34" y="2382"/>
                  </a:cubicBezTo>
                  <a:cubicBezTo>
                    <a:pt x="1" y="3451"/>
                    <a:pt x="34" y="4521"/>
                    <a:pt x="135" y="5590"/>
                  </a:cubicBezTo>
                  <a:cubicBezTo>
                    <a:pt x="232" y="6271"/>
                    <a:pt x="833" y="6795"/>
                    <a:pt x="1540" y="6795"/>
                  </a:cubicBezTo>
                  <a:cubicBezTo>
                    <a:pt x="1561" y="6795"/>
                    <a:pt x="1583" y="6794"/>
                    <a:pt x="1605" y="6793"/>
                  </a:cubicBezTo>
                  <a:cubicBezTo>
                    <a:pt x="1605" y="6793"/>
                    <a:pt x="8757" y="5624"/>
                    <a:pt x="9827" y="5490"/>
                  </a:cubicBezTo>
                  <a:cubicBezTo>
                    <a:pt x="10495" y="5456"/>
                    <a:pt x="11030" y="4855"/>
                    <a:pt x="10996" y="4186"/>
                  </a:cubicBezTo>
                  <a:cubicBezTo>
                    <a:pt x="10863" y="3017"/>
                    <a:pt x="10696" y="1847"/>
                    <a:pt x="10428" y="711"/>
                  </a:cubicBezTo>
                  <a:cubicBezTo>
                    <a:pt x="10339" y="378"/>
                    <a:pt x="9513" y="0"/>
                    <a:pt x="7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8"/>
            <p:cNvSpPr/>
            <p:nvPr/>
          </p:nvSpPr>
          <p:spPr>
            <a:xfrm>
              <a:off x="4075025" y="5029425"/>
              <a:ext cx="169450" cy="51975"/>
            </a:xfrm>
            <a:custGeom>
              <a:rect b="b" l="l" r="r" t="t"/>
              <a:pathLst>
                <a:path extrusionOk="0" h="2079" w="6778">
                  <a:moveTo>
                    <a:pt x="5608" y="1"/>
                  </a:moveTo>
                  <a:lnTo>
                    <a:pt x="5073" y="68"/>
                  </a:lnTo>
                  <a:cubicBezTo>
                    <a:pt x="4873" y="68"/>
                    <a:pt x="4706" y="101"/>
                    <a:pt x="4505" y="135"/>
                  </a:cubicBezTo>
                  <a:cubicBezTo>
                    <a:pt x="4305" y="168"/>
                    <a:pt x="4071" y="201"/>
                    <a:pt x="3870" y="268"/>
                  </a:cubicBezTo>
                  <a:lnTo>
                    <a:pt x="3235" y="402"/>
                  </a:lnTo>
                  <a:cubicBezTo>
                    <a:pt x="3035" y="469"/>
                    <a:pt x="2834" y="569"/>
                    <a:pt x="2600" y="636"/>
                  </a:cubicBezTo>
                  <a:cubicBezTo>
                    <a:pt x="2400" y="703"/>
                    <a:pt x="2199" y="770"/>
                    <a:pt x="2032" y="836"/>
                  </a:cubicBezTo>
                  <a:cubicBezTo>
                    <a:pt x="1832" y="937"/>
                    <a:pt x="1631" y="1003"/>
                    <a:pt x="1464" y="1070"/>
                  </a:cubicBezTo>
                  <a:lnTo>
                    <a:pt x="996" y="1338"/>
                  </a:lnTo>
                  <a:cubicBezTo>
                    <a:pt x="762" y="1471"/>
                    <a:pt x="528" y="1605"/>
                    <a:pt x="328" y="1739"/>
                  </a:cubicBezTo>
                  <a:lnTo>
                    <a:pt x="60" y="1906"/>
                  </a:lnTo>
                  <a:cubicBezTo>
                    <a:pt x="1" y="1965"/>
                    <a:pt x="47" y="2078"/>
                    <a:pt x="129" y="2078"/>
                  </a:cubicBezTo>
                  <a:cubicBezTo>
                    <a:pt x="139" y="2078"/>
                    <a:pt x="150" y="2077"/>
                    <a:pt x="161" y="2073"/>
                  </a:cubicBezTo>
                  <a:lnTo>
                    <a:pt x="428" y="1939"/>
                  </a:lnTo>
                  <a:cubicBezTo>
                    <a:pt x="595" y="1872"/>
                    <a:pt x="862" y="1739"/>
                    <a:pt x="1163" y="1605"/>
                  </a:cubicBezTo>
                  <a:lnTo>
                    <a:pt x="1631" y="1405"/>
                  </a:lnTo>
                  <a:lnTo>
                    <a:pt x="2166" y="1204"/>
                  </a:lnTo>
                  <a:cubicBezTo>
                    <a:pt x="2533" y="1070"/>
                    <a:pt x="2968" y="937"/>
                    <a:pt x="3369" y="803"/>
                  </a:cubicBezTo>
                  <a:lnTo>
                    <a:pt x="3971" y="636"/>
                  </a:lnTo>
                  <a:cubicBezTo>
                    <a:pt x="4171" y="569"/>
                    <a:pt x="4405" y="536"/>
                    <a:pt x="4572" y="502"/>
                  </a:cubicBezTo>
                  <a:cubicBezTo>
                    <a:pt x="4773" y="435"/>
                    <a:pt x="4973" y="402"/>
                    <a:pt x="5140" y="368"/>
                  </a:cubicBezTo>
                  <a:lnTo>
                    <a:pt x="5642" y="302"/>
                  </a:lnTo>
                  <a:cubicBezTo>
                    <a:pt x="5976" y="235"/>
                    <a:pt x="6243" y="235"/>
                    <a:pt x="6444" y="201"/>
                  </a:cubicBezTo>
                  <a:lnTo>
                    <a:pt x="6711" y="168"/>
                  </a:lnTo>
                  <a:cubicBezTo>
                    <a:pt x="6778" y="168"/>
                    <a:pt x="6778" y="101"/>
                    <a:pt x="6778" y="68"/>
                  </a:cubicBezTo>
                  <a:cubicBezTo>
                    <a:pt x="6778" y="34"/>
                    <a:pt x="6745" y="1"/>
                    <a:pt x="6711" y="1"/>
                  </a:cubicBezTo>
                  <a:close/>
                </a:path>
              </a:pathLst>
            </a:custGeom>
            <a:solidFill>
              <a:srgbClr val="D18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9" name="Google Shape;739;p38"/>
          <p:cNvGrpSpPr/>
          <p:nvPr/>
        </p:nvGrpSpPr>
        <p:grpSpPr>
          <a:xfrm flipH="1" rot="-1694456">
            <a:off x="229252" y="4213344"/>
            <a:ext cx="383509" cy="423221"/>
            <a:chOff x="897350" y="4895475"/>
            <a:chExt cx="447850" cy="494225"/>
          </a:xfrm>
        </p:grpSpPr>
        <p:sp>
          <p:nvSpPr>
            <p:cNvPr id="740" name="Google Shape;740;p38"/>
            <p:cNvSpPr/>
            <p:nvPr/>
          </p:nvSpPr>
          <p:spPr>
            <a:xfrm>
              <a:off x="1012650" y="5057850"/>
              <a:ext cx="224775" cy="316375"/>
            </a:xfrm>
            <a:custGeom>
              <a:rect b="b" l="l" r="r" t="t"/>
              <a:pathLst>
                <a:path extrusionOk="0" h="12655" w="8991">
                  <a:moveTo>
                    <a:pt x="67" y="0"/>
                  </a:moveTo>
                  <a:lnTo>
                    <a:pt x="0" y="11330"/>
                  </a:lnTo>
                  <a:cubicBezTo>
                    <a:pt x="1527" y="12289"/>
                    <a:pt x="2876" y="12655"/>
                    <a:pt x="4045" y="12655"/>
                  </a:cubicBezTo>
                  <a:cubicBezTo>
                    <a:pt x="6461" y="12655"/>
                    <a:pt x="8112" y="11096"/>
                    <a:pt x="8991" y="9993"/>
                  </a:cubicBezTo>
                  <a:lnTo>
                    <a:pt x="8356" y="344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8"/>
            <p:cNvSpPr/>
            <p:nvPr/>
          </p:nvSpPr>
          <p:spPr>
            <a:xfrm>
              <a:off x="1012650" y="5057850"/>
              <a:ext cx="162100" cy="307500"/>
            </a:xfrm>
            <a:custGeom>
              <a:rect b="b" l="l" r="r" t="t"/>
              <a:pathLst>
                <a:path extrusionOk="0" h="12300" w="6484">
                  <a:moveTo>
                    <a:pt x="67" y="0"/>
                  </a:moveTo>
                  <a:lnTo>
                    <a:pt x="0" y="11296"/>
                  </a:lnTo>
                  <a:cubicBezTo>
                    <a:pt x="635" y="11731"/>
                    <a:pt x="1304" y="12065"/>
                    <a:pt x="2039" y="12299"/>
                  </a:cubicBezTo>
                  <a:cubicBezTo>
                    <a:pt x="2173" y="12132"/>
                    <a:pt x="2273" y="11965"/>
                    <a:pt x="2306" y="11764"/>
                  </a:cubicBezTo>
                  <a:cubicBezTo>
                    <a:pt x="2473" y="11263"/>
                    <a:pt x="2808" y="10294"/>
                    <a:pt x="2306" y="9492"/>
                  </a:cubicBezTo>
                  <a:cubicBezTo>
                    <a:pt x="2507" y="9291"/>
                    <a:pt x="2607" y="9057"/>
                    <a:pt x="2674" y="8790"/>
                  </a:cubicBezTo>
                  <a:cubicBezTo>
                    <a:pt x="2875" y="8188"/>
                    <a:pt x="3342" y="6818"/>
                    <a:pt x="2407" y="5882"/>
                  </a:cubicBezTo>
                  <a:lnTo>
                    <a:pt x="2407" y="5882"/>
                  </a:lnTo>
                  <a:cubicBezTo>
                    <a:pt x="3543" y="6751"/>
                    <a:pt x="4947" y="7219"/>
                    <a:pt x="6384" y="7219"/>
                  </a:cubicBezTo>
                  <a:lnTo>
                    <a:pt x="6484" y="2707"/>
                  </a:lnTo>
                  <a:lnTo>
                    <a:pt x="4044" y="201"/>
                  </a:lnTo>
                  <a:cubicBezTo>
                    <a:pt x="3610" y="903"/>
                    <a:pt x="3242" y="1638"/>
                    <a:pt x="2908" y="2373"/>
                  </a:cubicBezTo>
                  <a:cubicBezTo>
                    <a:pt x="2841" y="2273"/>
                    <a:pt x="2774" y="2173"/>
                    <a:pt x="2707" y="2106"/>
                  </a:cubicBezTo>
                  <a:cubicBezTo>
                    <a:pt x="2941" y="1872"/>
                    <a:pt x="3108" y="1604"/>
                    <a:pt x="3175" y="1304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D582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8"/>
            <p:cNvSpPr/>
            <p:nvPr/>
          </p:nvSpPr>
          <p:spPr>
            <a:xfrm>
              <a:off x="927425" y="5287075"/>
              <a:ext cx="153750" cy="102625"/>
            </a:xfrm>
            <a:custGeom>
              <a:rect b="b" l="l" r="r" t="t"/>
              <a:pathLst>
                <a:path extrusionOk="0" h="4105" w="6150">
                  <a:moveTo>
                    <a:pt x="2794" y="1"/>
                  </a:moveTo>
                  <a:cubicBezTo>
                    <a:pt x="2291" y="1"/>
                    <a:pt x="1793" y="51"/>
                    <a:pt x="1304" y="156"/>
                  </a:cubicBezTo>
                  <a:cubicBezTo>
                    <a:pt x="736" y="256"/>
                    <a:pt x="335" y="690"/>
                    <a:pt x="234" y="1225"/>
                  </a:cubicBezTo>
                  <a:cubicBezTo>
                    <a:pt x="0" y="1994"/>
                    <a:pt x="134" y="2963"/>
                    <a:pt x="468" y="3297"/>
                  </a:cubicBezTo>
                  <a:cubicBezTo>
                    <a:pt x="753" y="3581"/>
                    <a:pt x="2351" y="4105"/>
                    <a:pt x="3598" y="4105"/>
                  </a:cubicBezTo>
                  <a:cubicBezTo>
                    <a:pt x="3670" y="4105"/>
                    <a:pt x="3741" y="4103"/>
                    <a:pt x="3810" y="4099"/>
                  </a:cubicBezTo>
                  <a:cubicBezTo>
                    <a:pt x="5047" y="4032"/>
                    <a:pt x="5481" y="3531"/>
                    <a:pt x="5615" y="2863"/>
                  </a:cubicBezTo>
                  <a:cubicBezTo>
                    <a:pt x="5749" y="2228"/>
                    <a:pt x="6150" y="557"/>
                    <a:pt x="4178" y="122"/>
                  </a:cubicBezTo>
                  <a:cubicBezTo>
                    <a:pt x="3715" y="42"/>
                    <a:pt x="3253" y="1"/>
                    <a:pt x="2794" y="1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8"/>
            <p:cNvSpPr/>
            <p:nvPr/>
          </p:nvSpPr>
          <p:spPr>
            <a:xfrm>
              <a:off x="938275" y="5287075"/>
              <a:ext cx="132875" cy="55800"/>
            </a:xfrm>
            <a:custGeom>
              <a:rect b="b" l="l" r="r" t="t"/>
              <a:pathLst>
                <a:path extrusionOk="0" h="2232" w="5315">
                  <a:moveTo>
                    <a:pt x="2360" y="1"/>
                  </a:moveTo>
                  <a:cubicBezTo>
                    <a:pt x="1857" y="1"/>
                    <a:pt x="1359" y="51"/>
                    <a:pt x="870" y="156"/>
                  </a:cubicBezTo>
                  <a:cubicBezTo>
                    <a:pt x="469" y="222"/>
                    <a:pt x="168" y="490"/>
                    <a:pt x="1" y="824"/>
                  </a:cubicBezTo>
                  <a:cubicBezTo>
                    <a:pt x="970" y="1526"/>
                    <a:pt x="2106" y="2027"/>
                    <a:pt x="3343" y="2194"/>
                  </a:cubicBezTo>
                  <a:cubicBezTo>
                    <a:pt x="3546" y="2220"/>
                    <a:pt x="3733" y="2232"/>
                    <a:pt x="3903" y="2232"/>
                  </a:cubicBezTo>
                  <a:cubicBezTo>
                    <a:pt x="4630" y="2232"/>
                    <a:pt x="5071" y="2011"/>
                    <a:pt x="5315" y="1660"/>
                  </a:cubicBezTo>
                  <a:cubicBezTo>
                    <a:pt x="5215" y="1025"/>
                    <a:pt x="4880" y="356"/>
                    <a:pt x="3744" y="122"/>
                  </a:cubicBezTo>
                  <a:cubicBezTo>
                    <a:pt x="3281" y="42"/>
                    <a:pt x="2819" y="1"/>
                    <a:pt x="2360" y="1"/>
                  </a:cubicBezTo>
                  <a:close/>
                </a:path>
              </a:pathLst>
            </a:custGeom>
            <a:solidFill>
              <a:srgbClr val="D582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8"/>
            <p:cNvSpPr/>
            <p:nvPr/>
          </p:nvSpPr>
          <p:spPr>
            <a:xfrm>
              <a:off x="902350" y="5200900"/>
              <a:ext cx="188850" cy="126950"/>
            </a:xfrm>
            <a:custGeom>
              <a:rect b="b" l="l" r="r" t="t"/>
              <a:pathLst>
                <a:path extrusionOk="0" h="5078" w="7554">
                  <a:moveTo>
                    <a:pt x="3503" y="1"/>
                  </a:moveTo>
                  <a:cubicBezTo>
                    <a:pt x="2867" y="1"/>
                    <a:pt x="2231" y="68"/>
                    <a:pt x="1605" y="194"/>
                  </a:cubicBezTo>
                  <a:cubicBezTo>
                    <a:pt x="937" y="327"/>
                    <a:pt x="402" y="862"/>
                    <a:pt x="268" y="1530"/>
                  </a:cubicBezTo>
                  <a:cubicBezTo>
                    <a:pt x="1" y="2466"/>
                    <a:pt x="168" y="3669"/>
                    <a:pt x="569" y="4070"/>
                  </a:cubicBezTo>
                  <a:cubicBezTo>
                    <a:pt x="919" y="4453"/>
                    <a:pt x="2909" y="5078"/>
                    <a:pt x="4455" y="5078"/>
                  </a:cubicBezTo>
                  <a:cubicBezTo>
                    <a:pt x="4531" y="5078"/>
                    <a:pt x="4606" y="5076"/>
                    <a:pt x="4680" y="5073"/>
                  </a:cubicBezTo>
                  <a:cubicBezTo>
                    <a:pt x="6217" y="4973"/>
                    <a:pt x="6752" y="4371"/>
                    <a:pt x="6919" y="3569"/>
                  </a:cubicBezTo>
                  <a:cubicBezTo>
                    <a:pt x="7053" y="2767"/>
                    <a:pt x="7554" y="695"/>
                    <a:pt x="5148" y="160"/>
                  </a:cubicBezTo>
                  <a:cubicBezTo>
                    <a:pt x="4604" y="52"/>
                    <a:pt x="4054" y="1"/>
                    <a:pt x="3503" y="1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8"/>
            <p:cNvSpPr/>
            <p:nvPr/>
          </p:nvSpPr>
          <p:spPr>
            <a:xfrm>
              <a:off x="918225" y="5200900"/>
              <a:ext cx="153775" cy="54000"/>
            </a:xfrm>
            <a:custGeom>
              <a:rect b="b" l="l" r="r" t="t"/>
              <a:pathLst>
                <a:path extrusionOk="0" h="2160" w="6151">
                  <a:moveTo>
                    <a:pt x="2868" y="1"/>
                  </a:moveTo>
                  <a:cubicBezTo>
                    <a:pt x="2232" y="1"/>
                    <a:pt x="1596" y="68"/>
                    <a:pt x="970" y="194"/>
                  </a:cubicBezTo>
                  <a:cubicBezTo>
                    <a:pt x="602" y="260"/>
                    <a:pt x="268" y="461"/>
                    <a:pt x="1" y="762"/>
                  </a:cubicBezTo>
                  <a:cubicBezTo>
                    <a:pt x="1170" y="1497"/>
                    <a:pt x="2440" y="1965"/>
                    <a:pt x="3777" y="2132"/>
                  </a:cubicBezTo>
                  <a:cubicBezTo>
                    <a:pt x="3967" y="2151"/>
                    <a:pt x="4143" y="2159"/>
                    <a:pt x="4307" y="2159"/>
                  </a:cubicBezTo>
                  <a:cubicBezTo>
                    <a:pt x="5326" y="2159"/>
                    <a:pt x="5862" y="1815"/>
                    <a:pt x="6150" y="1297"/>
                  </a:cubicBezTo>
                  <a:cubicBezTo>
                    <a:pt x="5816" y="695"/>
                    <a:pt x="5214" y="260"/>
                    <a:pt x="4513" y="160"/>
                  </a:cubicBezTo>
                  <a:cubicBezTo>
                    <a:pt x="3969" y="52"/>
                    <a:pt x="3419" y="1"/>
                    <a:pt x="2868" y="1"/>
                  </a:cubicBezTo>
                  <a:close/>
                </a:path>
              </a:pathLst>
            </a:custGeom>
            <a:solidFill>
              <a:srgbClr val="D582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8"/>
            <p:cNvSpPr/>
            <p:nvPr/>
          </p:nvSpPr>
          <p:spPr>
            <a:xfrm>
              <a:off x="897350" y="5101600"/>
              <a:ext cx="198875" cy="133625"/>
            </a:xfrm>
            <a:custGeom>
              <a:rect b="b" l="l" r="r" t="t"/>
              <a:pathLst>
                <a:path extrusionOk="0" h="5345" w="7955">
                  <a:moveTo>
                    <a:pt x="3610" y="0"/>
                  </a:moveTo>
                  <a:cubicBezTo>
                    <a:pt x="2958" y="0"/>
                    <a:pt x="2310" y="68"/>
                    <a:pt x="1671" y="189"/>
                  </a:cubicBezTo>
                  <a:cubicBezTo>
                    <a:pt x="969" y="356"/>
                    <a:pt x="401" y="890"/>
                    <a:pt x="301" y="1626"/>
                  </a:cubicBezTo>
                  <a:cubicBezTo>
                    <a:pt x="0" y="2595"/>
                    <a:pt x="201" y="3898"/>
                    <a:pt x="602" y="4299"/>
                  </a:cubicBezTo>
                  <a:cubicBezTo>
                    <a:pt x="946" y="4675"/>
                    <a:pt x="2994" y="5345"/>
                    <a:pt x="4598" y="5345"/>
                  </a:cubicBezTo>
                  <a:cubicBezTo>
                    <a:pt x="4705" y="5345"/>
                    <a:pt x="4810" y="5342"/>
                    <a:pt x="4913" y="5335"/>
                  </a:cubicBezTo>
                  <a:cubicBezTo>
                    <a:pt x="6551" y="5235"/>
                    <a:pt x="7119" y="4600"/>
                    <a:pt x="7286" y="3765"/>
                  </a:cubicBezTo>
                  <a:cubicBezTo>
                    <a:pt x="7453" y="2896"/>
                    <a:pt x="7954" y="723"/>
                    <a:pt x="5448" y="189"/>
                  </a:cubicBezTo>
                  <a:cubicBezTo>
                    <a:pt x="4834" y="59"/>
                    <a:pt x="4220" y="0"/>
                    <a:pt x="3610" y="0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8"/>
            <p:cNvSpPr/>
            <p:nvPr/>
          </p:nvSpPr>
          <p:spPr>
            <a:xfrm>
              <a:off x="918225" y="5101600"/>
              <a:ext cx="162125" cy="60700"/>
            </a:xfrm>
            <a:custGeom>
              <a:rect b="b" l="l" r="r" t="t"/>
              <a:pathLst>
                <a:path extrusionOk="0" h="2428" w="6485">
                  <a:moveTo>
                    <a:pt x="2775" y="0"/>
                  </a:moveTo>
                  <a:cubicBezTo>
                    <a:pt x="2123" y="0"/>
                    <a:pt x="1475" y="68"/>
                    <a:pt x="836" y="189"/>
                  </a:cubicBezTo>
                  <a:cubicBezTo>
                    <a:pt x="535" y="255"/>
                    <a:pt x="235" y="423"/>
                    <a:pt x="1" y="623"/>
                  </a:cubicBezTo>
                  <a:cubicBezTo>
                    <a:pt x="34" y="790"/>
                    <a:pt x="134" y="991"/>
                    <a:pt x="235" y="1124"/>
                  </a:cubicBezTo>
                  <a:cubicBezTo>
                    <a:pt x="602" y="1559"/>
                    <a:pt x="2875" y="2428"/>
                    <a:pt x="4513" y="2428"/>
                  </a:cubicBezTo>
                  <a:cubicBezTo>
                    <a:pt x="5515" y="2428"/>
                    <a:pt x="6117" y="2194"/>
                    <a:pt x="6484" y="1826"/>
                  </a:cubicBezTo>
                  <a:cubicBezTo>
                    <a:pt x="6351" y="1091"/>
                    <a:pt x="5849" y="423"/>
                    <a:pt x="4613" y="189"/>
                  </a:cubicBezTo>
                  <a:cubicBezTo>
                    <a:pt x="3999" y="59"/>
                    <a:pt x="3385" y="0"/>
                    <a:pt x="2775" y="0"/>
                  </a:cubicBezTo>
                  <a:close/>
                </a:path>
              </a:pathLst>
            </a:custGeom>
            <a:solidFill>
              <a:srgbClr val="D582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8"/>
            <p:cNvSpPr/>
            <p:nvPr/>
          </p:nvSpPr>
          <p:spPr>
            <a:xfrm>
              <a:off x="917400" y="5011775"/>
              <a:ext cx="199700" cy="133375"/>
            </a:xfrm>
            <a:custGeom>
              <a:rect b="b" l="l" r="r" t="t"/>
              <a:pathLst>
                <a:path extrusionOk="0" h="5335" w="7988">
                  <a:moveTo>
                    <a:pt x="3639" y="1"/>
                  </a:moveTo>
                  <a:cubicBezTo>
                    <a:pt x="2992" y="1"/>
                    <a:pt x="2344" y="67"/>
                    <a:pt x="1705" y="206"/>
                  </a:cubicBezTo>
                  <a:cubicBezTo>
                    <a:pt x="970" y="339"/>
                    <a:pt x="435" y="907"/>
                    <a:pt x="301" y="1609"/>
                  </a:cubicBezTo>
                  <a:cubicBezTo>
                    <a:pt x="0" y="2578"/>
                    <a:pt x="201" y="3882"/>
                    <a:pt x="602" y="4283"/>
                  </a:cubicBezTo>
                  <a:cubicBezTo>
                    <a:pt x="970" y="4682"/>
                    <a:pt x="2974" y="5335"/>
                    <a:pt x="4542" y="5335"/>
                  </a:cubicBezTo>
                  <a:cubicBezTo>
                    <a:pt x="4681" y="5335"/>
                    <a:pt x="4816" y="5330"/>
                    <a:pt x="4947" y="5319"/>
                  </a:cubicBezTo>
                  <a:cubicBezTo>
                    <a:pt x="6551" y="5219"/>
                    <a:pt x="7152" y="4617"/>
                    <a:pt x="7320" y="3782"/>
                  </a:cubicBezTo>
                  <a:cubicBezTo>
                    <a:pt x="7453" y="2946"/>
                    <a:pt x="7988" y="740"/>
                    <a:pt x="5448" y="172"/>
                  </a:cubicBezTo>
                  <a:cubicBezTo>
                    <a:pt x="4850" y="59"/>
                    <a:pt x="4245" y="1"/>
                    <a:pt x="3639" y="1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8"/>
            <p:cNvSpPr/>
            <p:nvPr/>
          </p:nvSpPr>
          <p:spPr>
            <a:xfrm>
              <a:off x="1019325" y="5018575"/>
              <a:ext cx="96125" cy="126800"/>
            </a:xfrm>
            <a:custGeom>
              <a:rect b="b" l="l" r="r" t="t"/>
              <a:pathLst>
                <a:path extrusionOk="0" h="5072" w="3845">
                  <a:moveTo>
                    <a:pt x="1739" y="0"/>
                  </a:moveTo>
                  <a:lnTo>
                    <a:pt x="1739" y="0"/>
                  </a:lnTo>
                  <a:cubicBezTo>
                    <a:pt x="1672" y="535"/>
                    <a:pt x="1672" y="1103"/>
                    <a:pt x="1805" y="1638"/>
                  </a:cubicBezTo>
                  <a:cubicBezTo>
                    <a:pt x="1805" y="1638"/>
                    <a:pt x="736" y="1872"/>
                    <a:pt x="201" y="3276"/>
                  </a:cubicBezTo>
                  <a:cubicBezTo>
                    <a:pt x="34" y="3844"/>
                    <a:pt x="1" y="4479"/>
                    <a:pt x="168" y="5047"/>
                  </a:cubicBezTo>
                  <a:cubicBezTo>
                    <a:pt x="285" y="5064"/>
                    <a:pt x="402" y="5072"/>
                    <a:pt x="519" y="5072"/>
                  </a:cubicBezTo>
                  <a:cubicBezTo>
                    <a:pt x="636" y="5072"/>
                    <a:pt x="753" y="5064"/>
                    <a:pt x="870" y="5047"/>
                  </a:cubicBezTo>
                  <a:cubicBezTo>
                    <a:pt x="2507" y="4947"/>
                    <a:pt x="3075" y="4312"/>
                    <a:pt x="3243" y="3476"/>
                  </a:cubicBezTo>
                  <a:cubicBezTo>
                    <a:pt x="3376" y="2607"/>
                    <a:pt x="3844" y="702"/>
                    <a:pt x="1739" y="0"/>
                  </a:cubicBezTo>
                  <a:close/>
                </a:path>
              </a:pathLst>
            </a:custGeom>
            <a:solidFill>
              <a:srgbClr val="D582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8"/>
            <p:cNvSpPr/>
            <p:nvPr/>
          </p:nvSpPr>
          <p:spPr>
            <a:xfrm>
              <a:off x="1038550" y="4895475"/>
              <a:ext cx="198875" cy="344525"/>
            </a:xfrm>
            <a:custGeom>
              <a:rect b="b" l="l" r="r" t="t"/>
              <a:pathLst>
                <a:path extrusionOk="0" h="13781" w="7955">
                  <a:moveTo>
                    <a:pt x="4046" y="1"/>
                  </a:moveTo>
                  <a:cubicBezTo>
                    <a:pt x="3981" y="1"/>
                    <a:pt x="3914" y="4"/>
                    <a:pt x="3844" y="11"/>
                  </a:cubicBezTo>
                  <a:cubicBezTo>
                    <a:pt x="2875" y="145"/>
                    <a:pt x="1471" y="847"/>
                    <a:pt x="1103" y="2953"/>
                  </a:cubicBezTo>
                  <a:cubicBezTo>
                    <a:pt x="869" y="4156"/>
                    <a:pt x="1003" y="5359"/>
                    <a:pt x="1471" y="6495"/>
                  </a:cubicBezTo>
                  <a:cubicBezTo>
                    <a:pt x="1471" y="6495"/>
                    <a:pt x="502" y="6930"/>
                    <a:pt x="301" y="8467"/>
                  </a:cubicBezTo>
                  <a:cubicBezTo>
                    <a:pt x="0" y="10573"/>
                    <a:pt x="2841" y="13781"/>
                    <a:pt x="6451" y="13781"/>
                  </a:cubicBezTo>
                  <a:lnTo>
                    <a:pt x="7955" y="8467"/>
                  </a:lnTo>
                  <a:cubicBezTo>
                    <a:pt x="7955" y="8467"/>
                    <a:pt x="6183" y="6328"/>
                    <a:pt x="5916" y="5593"/>
                  </a:cubicBezTo>
                  <a:cubicBezTo>
                    <a:pt x="5615" y="4858"/>
                    <a:pt x="5314" y="1181"/>
                    <a:pt x="5314" y="847"/>
                  </a:cubicBezTo>
                  <a:cubicBezTo>
                    <a:pt x="5345" y="568"/>
                    <a:pt x="4887" y="1"/>
                    <a:pt x="4046" y="1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8"/>
            <p:cNvSpPr/>
            <p:nvPr/>
          </p:nvSpPr>
          <p:spPr>
            <a:xfrm>
              <a:off x="1147175" y="5107125"/>
              <a:ext cx="76875" cy="220625"/>
            </a:xfrm>
            <a:custGeom>
              <a:rect b="b" l="l" r="r" t="t"/>
              <a:pathLst>
                <a:path extrusionOk="0" h="8825" w="3075">
                  <a:moveTo>
                    <a:pt x="2741" y="1"/>
                  </a:moveTo>
                  <a:cubicBezTo>
                    <a:pt x="1671" y="1405"/>
                    <a:pt x="0" y="5549"/>
                    <a:pt x="2306" y="8824"/>
                  </a:cubicBezTo>
                  <a:lnTo>
                    <a:pt x="2774" y="8824"/>
                  </a:lnTo>
                  <a:lnTo>
                    <a:pt x="3075" y="335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rgbClr val="D582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8"/>
            <p:cNvSpPr/>
            <p:nvPr/>
          </p:nvSpPr>
          <p:spPr>
            <a:xfrm>
              <a:off x="1188100" y="5078725"/>
              <a:ext cx="157100" cy="273550"/>
            </a:xfrm>
            <a:custGeom>
              <a:rect b="b" l="l" r="r" t="t"/>
              <a:pathLst>
                <a:path extrusionOk="0" h="10942" w="6284">
                  <a:moveTo>
                    <a:pt x="4914" y="1"/>
                  </a:moveTo>
                  <a:cubicBezTo>
                    <a:pt x="3844" y="34"/>
                    <a:pt x="2808" y="134"/>
                    <a:pt x="1739" y="301"/>
                  </a:cubicBezTo>
                  <a:cubicBezTo>
                    <a:pt x="1438" y="335"/>
                    <a:pt x="569" y="1605"/>
                    <a:pt x="268" y="5315"/>
                  </a:cubicBezTo>
                  <a:cubicBezTo>
                    <a:pt x="1" y="9024"/>
                    <a:pt x="836" y="10729"/>
                    <a:pt x="1304" y="10796"/>
                  </a:cubicBezTo>
                  <a:cubicBezTo>
                    <a:pt x="2223" y="10898"/>
                    <a:pt x="3123" y="10941"/>
                    <a:pt x="4018" y="10941"/>
                  </a:cubicBezTo>
                  <a:cubicBezTo>
                    <a:pt x="4295" y="10941"/>
                    <a:pt x="4571" y="10937"/>
                    <a:pt x="4847" y="10929"/>
                  </a:cubicBezTo>
                  <a:cubicBezTo>
                    <a:pt x="5549" y="10896"/>
                    <a:pt x="6083" y="10294"/>
                    <a:pt x="6017" y="9592"/>
                  </a:cubicBezTo>
                  <a:cubicBezTo>
                    <a:pt x="5983" y="8556"/>
                    <a:pt x="6284" y="1304"/>
                    <a:pt x="6284" y="1304"/>
                  </a:cubicBezTo>
                  <a:cubicBezTo>
                    <a:pt x="6250" y="569"/>
                    <a:pt x="5649" y="1"/>
                    <a:pt x="49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" name="Google Shape;757;p39"/>
          <p:cNvGrpSpPr/>
          <p:nvPr/>
        </p:nvGrpSpPr>
        <p:grpSpPr>
          <a:xfrm>
            <a:off x="-311300" y="786147"/>
            <a:ext cx="5925300" cy="851504"/>
            <a:chOff x="2589450" y="309171"/>
            <a:chExt cx="5925300" cy="851504"/>
          </a:xfrm>
        </p:grpSpPr>
        <p:sp>
          <p:nvSpPr>
            <p:cNvPr id="758" name="Google Shape;758;p39"/>
            <p:cNvSpPr/>
            <p:nvPr/>
          </p:nvSpPr>
          <p:spPr>
            <a:xfrm>
              <a:off x="2589450" y="431100"/>
              <a:ext cx="5925300" cy="603300"/>
            </a:xfrm>
            <a:prstGeom prst="roundRect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chemeClr val="lt2"/>
                  </a:solidFill>
                  <a:latin typeface="Passion One Black"/>
                  <a:ea typeface="Passion One Black"/>
                  <a:cs typeface="Passion One Black"/>
                  <a:sym typeface="Passion One Black"/>
                </a:rPr>
                <a:t>Who is your five?</a:t>
              </a:r>
              <a:endParaRPr sz="2700">
                <a:solidFill>
                  <a:schemeClr val="lt2"/>
                </a:solidFill>
                <a:latin typeface="Passion One Black"/>
                <a:ea typeface="Passion One Black"/>
                <a:cs typeface="Passion One Black"/>
                <a:sym typeface="Passion One Black"/>
              </a:endParaRPr>
            </a:p>
          </p:txBody>
        </p:sp>
        <p:sp>
          <p:nvSpPr>
            <p:cNvPr id="759" name="Google Shape;759;p39"/>
            <p:cNvSpPr/>
            <p:nvPr/>
          </p:nvSpPr>
          <p:spPr>
            <a:xfrm>
              <a:off x="3223950" y="913775"/>
              <a:ext cx="246900" cy="2469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9"/>
            <p:cNvSpPr/>
            <p:nvPr/>
          </p:nvSpPr>
          <p:spPr>
            <a:xfrm>
              <a:off x="7800500" y="309171"/>
              <a:ext cx="246900" cy="2469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1" name="Google Shape;761;p39"/>
          <p:cNvSpPr/>
          <p:nvPr/>
        </p:nvSpPr>
        <p:spPr>
          <a:xfrm>
            <a:off x="0" y="4289250"/>
            <a:ext cx="9144000" cy="85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39"/>
          <p:cNvSpPr txBox="1"/>
          <p:nvPr>
            <p:ph idx="1" type="body"/>
          </p:nvPr>
        </p:nvSpPr>
        <p:spPr>
          <a:xfrm>
            <a:off x="685800" y="1740338"/>
            <a:ext cx="4517400" cy="24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Everyone needs to think of, and keep in mind five adults that they know well and that they can trust to keep them safe if they are in danger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Examples:</a:t>
            </a:r>
            <a:endParaRPr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Parents</a:t>
            </a:r>
            <a:endParaRPr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Grandparents</a:t>
            </a:r>
            <a:endParaRPr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Teachers</a:t>
            </a:r>
            <a:endParaRPr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Spiritual Leaders</a:t>
            </a:r>
            <a:endParaRPr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Older Siblings</a:t>
            </a:r>
            <a:endParaRPr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Law Enforcement</a:t>
            </a:r>
            <a:endParaRPr/>
          </a:p>
        </p:txBody>
      </p:sp>
      <p:grpSp>
        <p:nvGrpSpPr>
          <p:cNvPr id="763" name="Google Shape;763;p39"/>
          <p:cNvGrpSpPr/>
          <p:nvPr/>
        </p:nvGrpSpPr>
        <p:grpSpPr>
          <a:xfrm>
            <a:off x="6893673" y="1373416"/>
            <a:ext cx="1843657" cy="3476470"/>
            <a:chOff x="5857573" y="956980"/>
            <a:chExt cx="1843657" cy="3476470"/>
          </a:xfrm>
        </p:grpSpPr>
        <p:sp>
          <p:nvSpPr>
            <p:cNvPr id="764" name="Google Shape;764;p39"/>
            <p:cNvSpPr/>
            <p:nvPr/>
          </p:nvSpPr>
          <p:spPr>
            <a:xfrm>
              <a:off x="6138950" y="4186550"/>
              <a:ext cx="1455300" cy="246900"/>
            </a:xfrm>
            <a:prstGeom prst="ellipse">
              <a:avLst/>
            </a:prstGeom>
            <a:solidFill>
              <a:srgbClr val="EBEBEB">
                <a:alpha val="254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65" name="Google Shape;765;p39"/>
            <p:cNvGrpSpPr/>
            <p:nvPr/>
          </p:nvGrpSpPr>
          <p:grpSpPr>
            <a:xfrm>
              <a:off x="5857573" y="956980"/>
              <a:ext cx="1843657" cy="3379207"/>
              <a:chOff x="2361375" y="238300"/>
              <a:chExt cx="2845150" cy="5214825"/>
            </a:xfrm>
          </p:grpSpPr>
          <p:sp>
            <p:nvSpPr>
              <p:cNvPr id="766" name="Google Shape;766;p39"/>
              <p:cNvSpPr/>
              <p:nvPr/>
            </p:nvSpPr>
            <p:spPr>
              <a:xfrm>
                <a:off x="2610350" y="2010400"/>
                <a:ext cx="1059325" cy="790150"/>
              </a:xfrm>
              <a:custGeom>
                <a:rect b="b" l="l" r="r" t="t"/>
                <a:pathLst>
                  <a:path extrusionOk="0" h="31606" w="42373">
                    <a:moveTo>
                      <a:pt x="9598" y="0"/>
                    </a:moveTo>
                    <a:lnTo>
                      <a:pt x="1" y="634"/>
                    </a:lnTo>
                    <a:cubicBezTo>
                      <a:pt x="1" y="634"/>
                      <a:pt x="1" y="906"/>
                      <a:pt x="46" y="1358"/>
                    </a:cubicBezTo>
                    <a:cubicBezTo>
                      <a:pt x="91" y="1811"/>
                      <a:pt x="91" y="2445"/>
                      <a:pt x="182" y="3305"/>
                    </a:cubicBezTo>
                    <a:cubicBezTo>
                      <a:pt x="227" y="4165"/>
                      <a:pt x="318" y="5206"/>
                      <a:pt x="453" y="6383"/>
                    </a:cubicBezTo>
                    <a:cubicBezTo>
                      <a:pt x="635" y="7560"/>
                      <a:pt x="770" y="8918"/>
                      <a:pt x="1042" y="10412"/>
                    </a:cubicBezTo>
                    <a:cubicBezTo>
                      <a:pt x="1268" y="11861"/>
                      <a:pt x="1585" y="13490"/>
                      <a:pt x="2038" y="15211"/>
                    </a:cubicBezTo>
                    <a:cubicBezTo>
                      <a:pt x="2491" y="17067"/>
                      <a:pt x="3079" y="18923"/>
                      <a:pt x="3803" y="20688"/>
                    </a:cubicBezTo>
                    <a:cubicBezTo>
                      <a:pt x="4663" y="22816"/>
                      <a:pt x="5886" y="24853"/>
                      <a:pt x="7380" y="26618"/>
                    </a:cubicBezTo>
                    <a:cubicBezTo>
                      <a:pt x="8240" y="27660"/>
                      <a:pt x="9281" y="28610"/>
                      <a:pt x="10458" y="29380"/>
                    </a:cubicBezTo>
                    <a:cubicBezTo>
                      <a:pt x="11725" y="30240"/>
                      <a:pt x="13129" y="30874"/>
                      <a:pt x="14623" y="31236"/>
                    </a:cubicBezTo>
                    <a:cubicBezTo>
                      <a:pt x="15692" y="31470"/>
                      <a:pt x="16787" y="31605"/>
                      <a:pt x="17888" y="31605"/>
                    </a:cubicBezTo>
                    <a:cubicBezTo>
                      <a:pt x="18278" y="31605"/>
                      <a:pt x="18668" y="31588"/>
                      <a:pt x="19059" y="31553"/>
                    </a:cubicBezTo>
                    <a:cubicBezTo>
                      <a:pt x="20417" y="31417"/>
                      <a:pt x="21730" y="31100"/>
                      <a:pt x="22997" y="30647"/>
                    </a:cubicBezTo>
                    <a:cubicBezTo>
                      <a:pt x="25170" y="29878"/>
                      <a:pt x="27207" y="28791"/>
                      <a:pt x="29063" y="27433"/>
                    </a:cubicBezTo>
                    <a:cubicBezTo>
                      <a:pt x="30648" y="26256"/>
                      <a:pt x="32187" y="24989"/>
                      <a:pt x="33545" y="23585"/>
                    </a:cubicBezTo>
                    <a:cubicBezTo>
                      <a:pt x="34767" y="22408"/>
                      <a:pt x="35899" y="21096"/>
                      <a:pt x="36940" y="19737"/>
                    </a:cubicBezTo>
                    <a:cubicBezTo>
                      <a:pt x="38615" y="17655"/>
                      <a:pt x="40018" y="15392"/>
                      <a:pt x="41195" y="12992"/>
                    </a:cubicBezTo>
                    <a:cubicBezTo>
                      <a:pt x="41422" y="12540"/>
                      <a:pt x="41603" y="12087"/>
                      <a:pt x="41738" y="11680"/>
                    </a:cubicBezTo>
                    <a:cubicBezTo>
                      <a:pt x="41829" y="11453"/>
                      <a:pt x="41920" y="11317"/>
                      <a:pt x="41965" y="11091"/>
                    </a:cubicBezTo>
                    <a:cubicBezTo>
                      <a:pt x="42055" y="10865"/>
                      <a:pt x="42101" y="10638"/>
                      <a:pt x="42146" y="10457"/>
                    </a:cubicBezTo>
                    <a:lnTo>
                      <a:pt x="42282" y="10050"/>
                    </a:lnTo>
                    <a:cubicBezTo>
                      <a:pt x="42327" y="9959"/>
                      <a:pt x="42282" y="9959"/>
                      <a:pt x="42327" y="9869"/>
                    </a:cubicBezTo>
                    <a:cubicBezTo>
                      <a:pt x="42372" y="9733"/>
                      <a:pt x="42372" y="9688"/>
                      <a:pt x="42372" y="9688"/>
                    </a:cubicBezTo>
                    <a:lnTo>
                      <a:pt x="31644" y="7017"/>
                    </a:lnTo>
                    <a:cubicBezTo>
                      <a:pt x="31644" y="7017"/>
                      <a:pt x="31598" y="7062"/>
                      <a:pt x="31598" y="7198"/>
                    </a:cubicBezTo>
                    <a:cubicBezTo>
                      <a:pt x="31598" y="7243"/>
                      <a:pt x="31553" y="7334"/>
                      <a:pt x="31553" y="7379"/>
                    </a:cubicBezTo>
                    <a:cubicBezTo>
                      <a:pt x="31553" y="7424"/>
                      <a:pt x="31553" y="7470"/>
                      <a:pt x="31553" y="7515"/>
                    </a:cubicBezTo>
                    <a:cubicBezTo>
                      <a:pt x="31553" y="7560"/>
                      <a:pt x="31553" y="7560"/>
                      <a:pt x="31553" y="7605"/>
                    </a:cubicBezTo>
                    <a:lnTo>
                      <a:pt x="31462" y="7832"/>
                    </a:lnTo>
                    <a:cubicBezTo>
                      <a:pt x="31417" y="8013"/>
                      <a:pt x="31327" y="8239"/>
                      <a:pt x="31191" y="8511"/>
                    </a:cubicBezTo>
                    <a:cubicBezTo>
                      <a:pt x="30467" y="10186"/>
                      <a:pt x="29516" y="11725"/>
                      <a:pt x="28384" y="13173"/>
                    </a:cubicBezTo>
                    <a:cubicBezTo>
                      <a:pt x="26800" y="15346"/>
                      <a:pt x="24944" y="17248"/>
                      <a:pt x="22816" y="18877"/>
                    </a:cubicBezTo>
                    <a:cubicBezTo>
                      <a:pt x="21820" y="19647"/>
                      <a:pt x="20689" y="20326"/>
                      <a:pt x="19512" y="20779"/>
                    </a:cubicBezTo>
                    <a:cubicBezTo>
                      <a:pt x="18905" y="21048"/>
                      <a:pt x="18273" y="21192"/>
                      <a:pt x="17635" y="21192"/>
                    </a:cubicBezTo>
                    <a:cubicBezTo>
                      <a:pt x="17416" y="21192"/>
                      <a:pt x="17196" y="21175"/>
                      <a:pt x="16976" y="21141"/>
                    </a:cubicBezTo>
                    <a:cubicBezTo>
                      <a:pt x="16660" y="21096"/>
                      <a:pt x="16343" y="20960"/>
                      <a:pt x="16071" y="20779"/>
                    </a:cubicBezTo>
                    <a:cubicBezTo>
                      <a:pt x="15709" y="20552"/>
                      <a:pt x="15347" y="20235"/>
                      <a:pt x="15030" y="19873"/>
                    </a:cubicBezTo>
                    <a:cubicBezTo>
                      <a:pt x="14215" y="18923"/>
                      <a:pt x="13536" y="17836"/>
                      <a:pt x="13038" y="16659"/>
                    </a:cubicBezTo>
                    <a:cubicBezTo>
                      <a:pt x="12450" y="15392"/>
                      <a:pt x="11997" y="14034"/>
                      <a:pt x="11635" y="12675"/>
                    </a:cubicBezTo>
                    <a:cubicBezTo>
                      <a:pt x="11227" y="11317"/>
                      <a:pt x="10956" y="9914"/>
                      <a:pt x="10729" y="8692"/>
                    </a:cubicBezTo>
                    <a:cubicBezTo>
                      <a:pt x="10503" y="7470"/>
                      <a:pt x="10322" y="6247"/>
                      <a:pt x="10141" y="5206"/>
                    </a:cubicBezTo>
                    <a:cubicBezTo>
                      <a:pt x="10005" y="4120"/>
                      <a:pt x="9915" y="3214"/>
                      <a:pt x="9824" y="2445"/>
                    </a:cubicBezTo>
                    <a:cubicBezTo>
                      <a:pt x="9779" y="1675"/>
                      <a:pt x="9734" y="1087"/>
                      <a:pt x="9688" y="634"/>
                    </a:cubicBezTo>
                    <a:cubicBezTo>
                      <a:pt x="9598" y="227"/>
                      <a:pt x="9598" y="0"/>
                      <a:pt x="95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7" name="Google Shape;767;p39"/>
              <p:cNvSpPr/>
              <p:nvPr/>
            </p:nvSpPr>
            <p:spPr>
              <a:xfrm>
                <a:off x="4087250" y="2098675"/>
                <a:ext cx="946125" cy="1244925"/>
              </a:xfrm>
              <a:custGeom>
                <a:rect b="b" l="l" r="r" t="t"/>
                <a:pathLst>
                  <a:path extrusionOk="0" h="49797" w="37845">
                    <a:moveTo>
                      <a:pt x="2354" y="0"/>
                    </a:moveTo>
                    <a:lnTo>
                      <a:pt x="0" y="10819"/>
                    </a:lnTo>
                    <a:lnTo>
                      <a:pt x="91" y="10819"/>
                    </a:lnTo>
                    <a:lnTo>
                      <a:pt x="317" y="10865"/>
                    </a:lnTo>
                    <a:cubicBezTo>
                      <a:pt x="589" y="10955"/>
                      <a:pt x="1041" y="11046"/>
                      <a:pt x="1630" y="11272"/>
                    </a:cubicBezTo>
                    <a:cubicBezTo>
                      <a:pt x="2264" y="11498"/>
                      <a:pt x="2988" y="11770"/>
                      <a:pt x="3848" y="12132"/>
                    </a:cubicBezTo>
                    <a:cubicBezTo>
                      <a:pt x="4663" y="12540"/>
                      <a:pt x="5614" y="12992"/>
                      <a:pt x="6610" y="13581"/>
                    </a:cubicBezTo>
                    <a:cubicBezTo>
                      <a:pt x="7696" y="14169"/>
                      <a:pt x="8737" y="14848"/>
                      <a:pt x="9778" y="15618"/>
                    </a:cubicBezTo>
                    <a:cubicBezTo>
                      <a:pt x="10910" y="16433"/>
                      <a:pt x="11997" y="17338"/>
                      <a:pt x="13038" y="18289"/>
                    </a:cubicBezTo>
                    <a:cubicBezTo>
                      <a:pt x="13581" y="18787"/>
                      <a:pt x="14079" y="19285"/>
                      <a:pt x="14622" y="19828"/>
                    </a:cubicBezTo>
                    <a:cubicBezTo>
                      <a:pt x="15165" y="20371"/>
                      <a:pt x="15709" y="20960"/>
                      <a:pt x="16206" y="21548"/>
                    </a:cubicBezTo>
                    <a:cubicBezTo>
                      <a:pt x="16704" y="22091"/>
                      <a:pt x="17248" y="22725"/>
                      <a:pt x="17700" y="23359"/>
                    </a:cubicBezTo>
                    <a:cubicBezTo>
                      <a:pt x="18153" y="23993"/>
                      <a:pt x="18651" y="24626"/>
                      <a:pt x="19104" y="25306"/>
                    </a:cubicBezTo>
                    <a:cubicBezTo>
                      <a:pt x="20009" y="26618"/>
                      <a:pt x="20869" y="27976"/>
                      <a:pt x="21593" y="29380"/>
                    </a:cubicBezTo>
                    <a:cubicBezTo>
                      <a:pt x="22001" y="30104"/>
                      <a:pt x="22363" y="30783"/>
                      <a:pt x="22725" y="31507"/>
                    </a:cubicBezTo>
                    <a:cubicBezTo>
                      <a:pt x="23042" y="32186"/>
                      <a:pt x="23404" y="32911"/>
                      <a:pt x="23676" y="33590"/>
                    </a:cubicBezTo>
                    <a:cubicBezTo>
                      <a:pt x="23993" y="34314"/>
                      <a:pt x="24264" y="34993"/>
                      <a:pt x="24536" y="35717"/>
                    </a:cubicBezTo>
                    <a:cubicBezTo>
                      <a:pt x="24808" y="36396"/>
                      <a:pt x="25079" y="37075"/>
                      <a:pt x="25305" y="37754"/>
                    </a:cubicBezTo>
                    <a:cubicBezTo>
                      <a:pt x="25713" y="39113"/>
                      <a:pt x="26166" y="40380"/>
                      <a:pt x="26482" y="41602"/>
                    </a:cubicBezTo>
                    <a:cubicBezTo>
                      <a:pt x="26664" y="42191"/>
                      <a:pt x="26845" y="42779"/>
                      <a:pt x="26935" y="43323"/>
                    </a:cubicBezTo>
                    <a:cubicBezTo>
                      <a:pt x="27071" y="43911"/>
                      <a:pt x="27207" y="44409"/>
                      <a:pt x="27297" y="44907"/>
                    </a:cubicBezTo>
                    <a:cubicBezTo>
                      <a:pt x="27569" y="45903"/>
                      <a:pt x="27750" y="46808"/>
                      <a:pt x="27886" y="47533"/>
                    </a:cubicBezTo>
                    <a:lnTo>
                      <a:pt x="28293" y="49796"/>
                    </a:lnTo>
                    <a:lnTo>
                      <a:pt x="37845" y="48347"/>
                    </a:lnTo>
                    <a:cubicBezTo>
                      <a:pt x="37845" y="48347"/>
                      <a:pt x="37709" y="47442"/>
                      <a:pt x="37437" y="45812"/>
                    </a:cubicBezTo>
                    <a:cubicBezTo>
                      <a:pt x="37347" y="44998"/>
                      <a:pt x="37166" y="44002"/>
                      <a:pt x="36940" y="42870"/>
                    </a:cubicBezTo>
                    <a:cubicBezTo>
                      <a:pt x="36804" y="42281"/>
                      <a:pt x="36713" y="41693"/>
                      <a:pt x="36532" y="41059"/>
                    </a:cubicBezTo>
                    <a:cubicBezTo>
                      <a:pt x="36396" y="40425"/>
                      <a:pt x="36215" y="39746"/>
                      <a:pt x="36079" y="39067"/>
                    </a:cubicBezTo>
                    <a:cubicBezTo>
                      <a:pt x="35763" y="37664"/>
                      <a:pt x="35265" y="36170"/>
                      <a:pt x="34812" y="34586"/>
                    </a:cubicBezTo>
                    <a:cubicBezTo>
                      <a:pt x="34540" y="33816"/>
                      <a:pt x="34223" y="33001"/>
                      <a:pt x="33997" y="32186"/>
                    </a:cubicBezTo>
                    <a:cubicBezTo>
                      <a:pt x="33725" y="31417"/>
                      <a:pt x="33318" y="30557"/>
                      <a:pt x="33001" y="29697"/>
                    </a:cubicBezTo>
                    <a:cubicBezTo>
                      <a:pt x="32684" y="28836"/>
                      <a:pt x="32277" y="28022"/>
                      <a:pt x="31915" y="27162"/>
                    </a:cubicBezTo>
                    <a:cubicBezTo>
                      <a:pt x="31553" y="26301"/>
                      <a:pt x="31100" y="25441"/>
                      <a:pt x="30692" y="24581"/>
                    </a:cubicBezTo>
                    <a:cubicBezTo>
                      <a:pt x="29787" y="22861"/>
                      <a:pt x="28791" y="21141"/>
                      <a:pt x="27750" y="19511"/>
                    </a:cubicBezTo>
                    <a:cubicBezTo>
                      <a:pt x="27161" y="18696"/>
                      <a:pt x="26664" y="17881"/>
                      <a:pt x="26030" y="17067"/>
                    </a:cubicBezTo>
                    <a:cubicBezTo>
                      <a:pt x="25441" y="16297"/>
                      <a:pt x="24853" y="15482"/>
                      <a:pt x="24219" y="14758"/>
                    </a:cubicBezTo>
                    <a:cubicBezTo>
                      <a:pt x="23585" y="14034"/>
                      <a:pt x="22952" y="13264"/>
                      <a:pt x="22318" y="12585"/>
                    </a:cubicBezTo>
                    <a:cubicBezTo>
                      <a:pt x="21639" y="11861"/>
                      <a:pt x="20960" y="11182"/>
                      <a:pt x="20281" y="10548"/>
                    </a:cubicBezTo>
                    <a:cubicBezTo>
                      <a:pt x="18968" y="9280"/>
                      <a:pt x="17610" y="8103"/>
                      <a:pt x="16161" y="6972"/>
                    </a:cubicBezTo>
                    <a:cubicBezTo>
                      <a:pt x="14848" y="5976"/>
                      <a:pt x="13536" y="5070"/>
                      <a:pt x="12132" y="4255"/>
                    </a:cubicBezTo>
                    <a:cubicBezTo>
                      <a:pt x="10910" y="3486"/>
                      <a:pt x="9688" y="2852"/>
                      <a:pt x="8420" y="2218"/>
                    </a:cubicBezTo>
                    <a:cubicBezTo>
                      <a:pt x="7289" y="1675"/>
                      <a:pt x="6247" y="1268"/>
                      <a:pt x="5387" y="951"/>
                    </a:cubicBezTo>
                    <a:cubicBezTo>
                      <a:pt x="4527" y="589"/>
                      <a:pt x="3803" y="362"/>
                      <a:pt x="3260" y="227"/>
                    </a:cubicBezTo>
                    <a:cubicBezTo>
                      <a:pt x="2988" y="136"/>
                      <a:pt x="2807" y="91"/>
                      <a:pt x="2581" y="45"/>
                    </a:cubicBezTo>
                    <a:lnTo>
                      <a:pt x="235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8" name="Google Shape;768;p39"/>
              <p:cNvSpPr/>
              <p:nvPr/>
            </p:nvSpPr>
            <p:spPr>
              <a:xfrm>
                <a:off x="3212425" y="3481625"/>
                <a:ext cx="494600" cy="1677250"/>
              </a:xfrm>
              <a:custGeom>
                <a:rect b="b" l="l" r="r" t="t"/>
                <a:pathLst>
                  <a:path extrusionOk="0" h="67090" w="19784">
                    <a:moveTo>
                      <a:pt x="8964" y="1"/>
                    </a:moveTo>
                    <a:cubicBezTo>
                      <a:pt x="8738" y="408"/>
                      <a:pt x="8240" y="1178"/>
                      <a:pt x="7877" y="1812"/>
                    </a:cubicBezTo>
                    <a:cubicBezTo>
                      <a:pt x="7515" y="2445"/>
                      <a:pt x="7198" y="3034"/>
                      <a:pt x="6882" y="3668"/>
                    </a:cubicBezTo>
                    <a:cubicBezTo>
                      <a:pt x="6248" y="4890"/>
                      <a:pt x="5705" y="6157"/>
                      <a:pt x="5207" y="7380"/>
                    </a:cubicBezTo>
                    <a:cubicBezTo>
                      <a:pt x="4211" y="9779"/>
                      <a:pt x="3351" y="12269"/>
                      <a:pt x="2672" y="14804"/>
                    </a:cubicBezTo>
                    <a:cubicBezTo>
                      <a:pt x="1313" y="19829"/>
                      <a:pt x="499" y="24944"/>
                      <a:pt x="272" y="30150"/>
                    </a:cubicBezTo>
                    <a:cubicBezTo>
                      <a:pt x="1" y="35401"/>
                      <a:pt x="544" y="40698"/>
                      <a:pt x="1902" y="45813"/>
                    </a:cubicBezTo>
                    <a:cubicBezTo>
                      <a:pt x="2581" y="48439"/>
                      <a:pt x="3577" y="50974"/>
                      <a:pt x="4799" y="53373"/>
                    </a:cubicBezTo>
                    <a:cubicBezTo>
                      <a:pt x="5828" y="55356"/>
                      <a:pt x="7035" y="57220"/>
                      <a:pt x="8421" y="58965"/>
                    </a:cubicBezTo>
                    <a:lnTo>
                      <a:pt x="8421" y="58965"/>
                    </a:lnTo>
                    <a:lnTo>
                      <a:pt x="8421" y="67089"/>
                    </a:lnTo>
                    <a:lnTo>
                      <a:pt x="17520" y="67089"/>
                    </a:lnTo>
                    <a:lnTo>
                      <a:pt x="17520" y="57266"/>
                    </a:lnTo>
                    <a:cubicBezTo>
                      <a:pt x="17520" y="56270"/>
                      <a:pt x="17157" y="55274"/>
                      <a:pt x="16569" y="54505"/>
                    </a:cubicBezTo>
                    <a:lnTo>
                      <a:pt x="16478" y="54414"/>
                    </a:lnTo>
                    <a:cubicBezTo>
                      <a:pt x="14124" y="51200"/>
                      <a:pt x="12495" y="47488"/>
                      <a:pt x="11725" y="43550"/>
                    </a:cubicBezTo>
                    <a:cubicBezTo>
                      <a:pt x="10956" y="39430"/>
                      <a:pt x="10820" y="35220"/>
                      <a:pt x="11363" y="31055"/>
                    </a:cubicBezTo>
                    <a:cubicBezTo>
                      <a:pt x="11816" y="26755"/>
                      <a:pt x="12812" y="22590"/>
                      <a:pt x="14215" y="18516"/>
                    </a:cubicBezTo>
                    <a:cubicBezTo>
                      <a:pt x="14939" y="16524"/>
                      <a:pt x="15754" y="14577"/>
                      <a:pt x="16705" y="12676"/>
                    </a:cubicBezTo>
                    <a:cubicBezTo>
                      <a:pt x="17157" y="11725"/>
                      <a:pt x="17655" y="10820"/>
                      <a:pt x="18153" y="9960"/>
                    </a:cubicBezTo>
                    <a:cubicBezTo>
                      <a:pt x="18425" y="9507"/>
                      <a:pt x="18651" y="9145"/>
                      <a:pt x="18923" y="8692"/>
                    </a:cubicBezTo>
                    <a:cubicBezTo>
                      <a:pt x="19195" y="8240"/>
                      <a:pt x="19376" y="8059"/>
                      <a:pt x="19783" y="7470"/>
                    </a:cubicBezTo>
                    <a:lnTo>
                      <a:pt x="8964" y="1"/>
                    </a:lnTo>
                    <a:close/>
                  </a:path>
                </a:pathLst>
              </a:custGeom>
              <a:solidFill>
                <a:srgbClr val="F6B7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9" name="Google Shape;769;p39"/>
              <p:cNvSpPr/>
              <p:nvPr/>
            </p:nvSpPr>
            <p:spPr>
              <a:xfrm>
                <a:off x="3979725" y="3503125"/>
                <a:ext cx="639450" cy="1656875"/>
              </a:xfrm>
              <a:custGeom>
                <a:rect b="b" l="l" r="r" t="t"/>
                <a:pathLst>
                  <a:path extrusionOk="0" h="66275" w="25578">
                    <a:moveTo>
                      <a:pt x="3713" y="1"/>
                    </a:moveTo>
                    <a:lnTo>
                      <a:pt x="3351" y="816"/>
                    </a:lnTo>
                    <a:lnTo>
                      <a:pt x="3170" y="1223"/>
                    </a:lnTo>
                    <a:lnTo>
                      <a:pt x="2943" y="1812"/>
                    </a:lnTo>
                    <a:lnTo>
                      <a:pt x="2445" y="2989"/>
                    </a:lnTo>
                    <a:cubicBezTo>
                      <a:pt x="2310" y="3351"/>
                      <a:pt x="2219" y="3668"/>
                      <a:pt x="2083" y="4030"/>
                    </a:cubicBezTo>
                    <a:cubicBezTo>
                      <a:pt x="1630" y="5433"/>
                      <a:pt x="1268" y="6837"/>
                      <a:pt x="951" y="8240"/>
                    </a:cubicBezTo>
                    <a:cubicBezTo>
                      <a:pt x="680" y="9643"/>
                      <a:pt x="453" y="11047"/>
                      <a:pt x="272" y="12450"/>
                    </a:cubicBezTo>
                    <a:cubicBezTo>
                      <a:pt x="227" y="13129"/>
                      <a:pt x="137" y="13853"/>
                      <a:pt x="91" y="14532"/>
                    </a:cubicBezTo>
                    <a:cubicBezTo>
                      <a:pt x="46" y="15211"/>
                      <a:pt x="1" y="15936"/>
                      <a:pt x="1" y="16615"/>
                    </a:cubicBezTo>
                    <a:lnTo>
                      <a:pt x="1" y="18652"/>
                    </a:lnTo>
                    <a:cubicBezTo>
                      <a:pt x="1" y="19331"/>
                      <a:pt x="46" y="20010"/>
                      <a:pt x="91" y="20689"/>
                    </a:cubicBezTo>
                    <a:cubicBezTo>
                      <a:pt x="137" y="22047"/>
                      <a:pt x="272" y="23405"/>
                      <a:pt x="453" y="24763"/>
                    </a:cubicBezTo>
                    <a:cubicBezTo>
                      <a:pt x="770" y="27389"/>
                      <a:pt x="1314" y="30014"/>
                      <a:pt x="1993" y="32595"/>
                    </a:cubicBezTo>
                    <a:cubicBezTo>
                      <a:pt x="2174" y="33228"/>
                      <a:pt x="2400" y="33862"/>
                      <a:pt x="2581" y="34496"/>
                    </a:cubicBezTo>
                    <a:cubicBezTo>
                      <a:pt x="2762" y="35175"/>
                      <a:pt x="2943" y="35763"/>
                      <a:pt x="3170" y="36397"/>
                    </a:cubicBezTo>
                    <a:cubicBezTo>
                      <a:pt x="3396" y="37031"/>
                      <a:pt x="3622" y="37665"/>
                      <a:pt x="3849" y="38298"/>
                    </a:cubicBezTo>
                    <a:cubicBezTo>
                      <a:pt x="4075" y="38887"/>
                      <a:pt x="4301" y="39521"/>
                      <a:pt x="4573" y="40109"/>
                    </a:cubicBezTo>
                    <a:cubicBezTo>
                      <a:pt x="5071" y="41332"/>
                      <a:pt x="5659" y="42554"/>
                      <a:pt x="6203" y="43731"/>
                    </a:cubicBezTo>
                    <a:cubicBezTo>
                      <a:pt x="6791" y="44908"/>
                      <a:pt x="7425" y="46085"/>
                      <a:pt x="8104" y="47216"/>
                    </a:cubicBezTo>
                    <a:lnTo>
                      <a:pt x="9100" y="48891"/>
                    </a:lnTo>
                    <a:lnTo>
                      <a:pt x="10186" y="50566"/>
                    </a:lnTo>
                    <a:cubicBezTo>
                      <a:pt x="10956" y="51608"/>
                      <a:pt x="11680" y="52694"/>
                      <a:pt x="12495" y="53735"/>
                    </a:cubicBezTo>
                    <a:cubicBezTo>
                      <a:pt x="12902" y="54233"/>
                      <a:pt x="13310" y="54731"/>
                      <a:pt x="13762" y="55229"/>
                    </a:cubicBezTo>
                    <a:cubicBezTo>
                      <a:pt x="14170" y="55772"/>
                      <a:pt x="14577" y="56270"/>
                      <a:pt x="15030" y="56723"/>
                    </a:cubicBezTo>
                    <a:cubicBezTo>
                      <a:pt x="15499" y="57266"/>
                      <a:pt x="15982" y="57783"/>
                      <a:pt x="16479" y="58295"/>
                    </a:cubicBezTo>
                    <a:lnTo>
                      <a:pt x="16479" y="58295"/>
                    </a:lnTo>
                    <a:lnTo>
                      <a:pt x="16479" y="66275"/>
                    </a:lnTo>
                    <a:lnTo>
                      <a:pt x="25578" y="66275"/>
                    </a:lnTo>
                    <a:lnTo>
                      <a:pt x="25578" y="56451"/>
                    </a:lnTo>
                    <a:cubicBezTo>
                      <a:pt x="25578" y="55365"/>
                      <a:pt x="25170" y="54324"/>
                      <a:pt x="24491" y="53509"/>
                    </a:cubicBezTo>
                    <a:lnTo>
                      <a:pt x="24355" y="53328"/>
                    </a:lnTo>
                    <a:cubicBezTo>
                      <a:pt x="23631" y="52513"/>
                      <a:pt x="22907" y="51698"/>
                      <a:pt x="22228" y="50793"/>
                    </a:cubicBezTo>
                    <a:cubicBezTo>
                      <a:pt x="21911" y="50385"/>
                      <a:pt x="21594" y="49933"/>
                      <a:pt x="21277" y="49525"/>
                    </a:cubicBezTo>
                    <a:cubicBezTo>
                      <a:pt x="20915" y="49072"/>
                      <a:pt x="20598" y="48620"/>
                      <a:pt x="20326" y="48167"/>
                    </a:cubicBezTo>
                    <a:cubicBezTo>
                      <a:pt x="19693" y="47262"/>
                      <a:pt x="19149" y="46311"/>
                      <a:pt x="18561" y="45406"/>
                    </a:cubicBezTo>
                    <a:lnTo>
                      <a:pt x="17791" y="43957"/>
                    </a:lnTo>
                    <a:lnTo>
                      <a:pt x="17022" y="42508"/>
                    </a:lnTo>
                    <a:cubicBezTo>
                      <a:pt x="16569" y="41513"/>
                      <a:pt x="16071" y="40517"/>
                      <a:pt x="15664" y="39521"/>
                    </a:cubicBezTo>
                    <a:cubicBezTo>
                      <a:pt x="15302" y="38525"/>
                      <a:pt x="14894" y="37529"/>
                      <a:pt x="14532" y="36488"/>
                    </a:cubicBezTo>
                    <a:cubicBezTo>
                      <a:pt x="14351" y="35944"/>
                      <a:pt x="14215" y="35447"/>
                      <a:pt x="14034" y="34903"/>
                    </a:cubicBezTo>
                    <a:cubicBezTo>
                      <a:pt x="13898" y="34405"/>
                      <a:pt x="13762" y="33862"/>
                      <a:pt x="13627" y="33364"/>
                    </a:cubicBezTo>
                    <a:cubicBezTo>
                      <a:pt x="13446" y="32821"/>
                      <a:pt x="13310" y="32323"/>
                      <a:pt x="13219" y="31780"/>
                    </a:cubicBezTo>
                    <a:cubicBezTo>
                      <a:pt x="13083" y="31237"/>
                      <a:pt x="12948" y="30739"/>
                      <a:pt x="12857" y="30195"/>
                    </a:cubicBezTo>
                    <a:cubicBezTo>
                      <a:pt x="12450" y="28068"/>
                      <a:pt x="12178" y="25940"/>
                      <a:pt x="12042" y="23812"/>
                    </a:cubicBezTo>
                    <a:cubicBezTo>
                      <a:pt x="11997" y="22726"/>
                      <a:pt x="11997" y="21640"/>
                      <a:pt x="11997" y="20598"/>
                    </a:cubicBezTo>
                    <a:cubicBezTo>
                      <a:pt x="11997" y="20055"/>
                      <a:pt x="11997" y="19557"/>
                      <a:pt x="12042" y="19014"/>
                    </a:cubicBezTo>
                    <a:cubicBezTo>
                      <a:pt x="12088" y="18471"/>
                      <a:pt x="12088" y="17973"/>
                      <a:pt x="12133" y="17429"/>
                    </a:cubicBezTo>
                    <a:cubicBezTo>
                      <a:pt x="12178" y="16932"/>
                      <a:pt x="12269" y="16388"/>
                      <a:pt x="12314" y="15890"/>
                    </a:cubicBezTo>
                    <a:cubicBezTo>
                      <a:pt x="12404" y="15347"/>
                      <a:pt x="12495" y="14849"/>
                      <a:pt x="12585" y="14351"/>
                    </a:cubicBezTo>
                    <a:cubicBezTo>
                      <a:pt x="12767" y="13355"/>
                      <a:pt x="12993" y="12359"/>
                      <a:pt x="13265" y="11409"/>
                    </a:cubicBezTo>
                    <a:cubicBezTo>
                      <a:pt x="13536" y="10458"/>
                      <a:pt x="13853" y="9507"/>
                      <a:pt x="14215" y="8602"/>
                    </a:cubicBezTo>
                    <a:lnTo>
                      <a:pt x="14487" y="7968"/>
                    </a:lnTo>
                    <a:lnTo>
                      <a:pt x="14758" y="7380"/>
                    </a:lnTo>
                    <a:lnTo>
                      <a:pt x="14894" y="7108"/>
                    </a:lnTo>
                    <a:lnTo>
                      <a:pt x="15075" y="6701"/>
                    </a:lnTo>
                    <a:lnTo>
                      <a:pt x="15528" y="5931"/>
                    </a:lnTo>
                    <a:lnTo>
                      <a:pt x="3713" y="1"/>
                    </a:lnTo>
                    <a:close/>
                  </a:path>
                </a:pathLst>
              </a:custGeom>
              <a:solidFill>
                <a:srgbClr val="F6B7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p39"/>
              <p:cNvSpPr/>
              <p:nvPr/>
            </p:nvSpPr>
            <p:spPr>
              <a:xfrm>
                <a:off x="3599475" y="1744425"/>
                <a:ext cx="285225" cy="485550"/>
              </a:xfrm>
              <a:custGeom>
                <a:rect b="b" l="l" r="r" t="t"/>
                <a:pathLst>
                  <a:path extrusionOk="0" h="19422" w="11409">
                    <a:moveTo>
                      <a:pt x="1" y="1"/>
                    </a:moveTo>
                    <a:lnTo>
                      <a:pt x="1" y="19421"/>
                    </a:lnTo>
                    <a:lnTo>
                      <a:pt x="11408" y="19421"/>
                    </a:lnTo>
                    <a:lnTo>
                      <a:pt x="11408" y="1"/>
                    </a:lnTo>
                    <a:close/>
                  </a:path>
                </a:pathLst>
              </a:custGeom>
              <a:solidFill>
                <a:srgbClr val="F6B7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1" name="Google Shape;771;p39"/>
              <p:cNvSpPr/>
              <p:nvPr/>
            </p:nvSpPr>
            <p:spPr>
              <a:xfrm>
                <a:off x="3599475" y="1745575"/>
                <a:ext cx="285225" cy="289250"/>
              </a:xfrm>
              <a:custGeom>
                <a:rect b="b" l="l" r="r" t="t"/>
                <a:pathLst>
                  <a:path extrusionOk="0" h="11570" w="11409">
                    <a:moveTo>
                      <a:pt x="1" y="0"/>
                    </a:moveTo>
                    <a:lnTo>
                      <a:pt x="1" y="10865"/>
                    </a:lnTo>
                    <a:cubicBezTo>
                      <a:pt x="1112" y="11334"/>
                      <a:pt x="2690" y="11569"/>
                      <a:pt x="4350" y="11569"/>
                    </a:cubicBezTo>
                    <a:cubicBezTo>
                      <a:pt x="7019" y="11569"/>
                      <a:pt x="9901" y="10961"/>
                      <a:pt x="11408" y="9733"/>
                    </a:cubicBezTo>
                    <a:lnTo>
                      <a:pt x="11408" y="0"/>
                    </a:lnTo>
                    <a:close/>
                  </a:path>
                </a:pathLst>
              </a:custGeom>
              <a:solidFill>
                <a:srgbClr val="DE82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2" name="Google Shape;772;p39"/>
              <p:cNvSpPr/>
              <p:nvPr/>
            </p:nvSpPr>
            <p:spPr>
              <a:xfrm>
                <a:off x="3257700" y="2008125"/>
                <a:ext cx="1172475" cy="966575"/>
              </a:xfrm>
              <a:custGeom>
                <a:rect b="b" l="l" r="r" t="t"/>
                <a:pathLst>
                  <a:path extrusionOk="0" h="38663" w="46899">
                    <a:moveTo>
                      <a:pt x="25079" y="1"/>
                    </a:moveTo>
                    <a:cubicBezTo>
                      <a:pt x="25079" y="1"/>
                      <a:pt x="24129" y="6746"/>
                      <a:pt x="17565" y="6746"/>
                    </a:cubicBezTo>
                    <a:cubicBezTo>
                      <a:pt x="12902" y="6746"/>
                      <a:pt x="13672" y="1495"/>
                      <a:pt x="13672" y="1495"/>
                    </a:cubicBezTo>
                    <a:lnTo>
                      <a:pt x="13672" y="1495"/>
                    </a:lnTo>
                    <a:cubicBezTo>
                      <a:pt x="13671" y="1495"/>
                      <a:pt x="7832" y="4301"/>
                      <a:pt x="7108" y="4799"/>
                    </a:cubicBezTo>
                    <a:cubicBezTo>
                      <a:pt x="6519" y="5116"/>
                      <a:pt x="6066" y="5750"/>
                      <a:pt x="5931" y="6429"/>
                    </a:cubicBezTo>
                    <a:cubicBezTo>
                      <a:pt x="5840" y="6972"/>
                      <a:pt x="2445" y="20915"/>
                      <a:pt x="0" y="36080"/>
                    </a:cubicBezTo>
                    <a:cubicBezTo>
                      <a:pt x="3404" y="37125"/>
                      <a:pt x="10203" y="38662"/>
                      <a:pt x="20519" y="38662"/>
                    </a:cubicBezTo>
                    <a:cubicBezTo>
                      <a:pt x="27629" y="38662"/>
                      <a:pt x="36408" y="37932"/>
                      <a:pt x="46899" y="35808"/>
                    </a:cubicBezTo>
                    <a:cubicBezTo>
                      <a:pt x="43685" y="23088"/>
                      <a:pt x="39837" y="7832"/>
                      <a:pt x="39475" y="7063"/>
                    </a:cubicBezTo>
                    <a:cubicBezTo>
                      <a:pt x="38841" y="5705"/>
                      <a:pt x="38117" y="4437"/>
                      <a:pt x="36306" y="3713"/>
                    </a:cubicBezTo>
                    <a:cubicBezTo>
                      <a:pt x="33771" y="2672"/>
                      <a:pt x="25079" y="1"/>
                      <a:pt x="250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3" name="Google Shape;773;p39"/>
              <p:cNvSpPr/>
              <p:nvPr/>
            </p:nvSpPr>
            <p:spPr>
              <a:xfrm>
                <a:off x="2919325" y="814150"/>
                <a:ext cx="69050" cy="211675"/>
              </a:xfrm>
              <a:custGeom>
                <a:rect b="b" l="l" r="r" t="t"/>
                <a:pathLst>
                  <a:path extrusionOk="0" h="8467" w="2762">
                    <a:moveTo>
                      <a:pt x="2761" y="1"/>
                    </a:moveTo>
                    <a:lnTo>
                      <a:pt x="2761" y="1"/>
                    </a:lnTo>
                    <a:cubicBezTo>
                      <a:pt x="2671" y="46"/>
                      <a:pt x="2535" y="91"/>
                      <a:pt x="2445" y="182"/>
                    </a:cubicBezTo>
                    <a:cubicBezTo>
                      <a:pt x="2309" y="273"/>
                      <a:pt x="2173" y="363"/>
                      <a:pt x="2037" y="454"/>
                    </a:cubicBezTo>
                    <a:cubicBezTo>
                      <a:pt x="1856" y="589"/>
                      <a:pt x="1720" y="725"/>
                      <a:pt x="1539" y="861"/>
                    </a:cubicBezTo>
                    <a:lnTo>
                      <a:pt x="1313" y="1133"/>
                    </a:lnTo>
                    <a:cubicBezTo>
                      <a:pt x="1222" y="1223"/>
                      <a:pt x="1132" y="1314"/>
                      <a:pt x="1087" y="1404"/>
                    </a:cubicBezTo>
                    <a:cubicBezTo>
                      <a:pt x="905" y="1631"/>
                      <a:pt x="770" y="1902"/>
                      <a:pt x="634" y="2129"/>
                    </a:cubicBezTo>
                    <a:cubicBezTo>
                      <a:pt x="498" y="2400"/>
                      <a:pt x="362" y="2672"/>
                      <a:pt x="272" y="2989"/>
                    </a:cubicBezTo>
                    <a:cubicBezTo>
                      <a:pt x="226" y="3124"/>
                      <a:pt x="181" y="3260"/>
                      <a:pt x="181" y="3396"/>
                    </a:cubicBezTo>
                    <a:cubicBezTo>
                      <a:pt x="136" y="3577"/>
                      <a:pt x="91" y="3713"/>
                      <a:pt x="91" y="3894"/>
                    </a:cubicBezTo>
                    <a:cubicBezTo>
                      <a:pt x="45" y="4166"/>
                      <a:pt x="0" y="4483"/>
                      <a:pt x="0" y="4799"/>
                    </a:cubicBezTo>
                    <a:cubicBezTo>
                      <a:pt x="0" y="4935"/>
                      <a:pt x="0" y="5116"/>
                      <a:pt x="0" y="5252"/>
                    </a:cubicBezTo>
                    <a:cubicBezTo>
                      <a:pt x="45" y="5388"/>
                      <a:pt x="45" y="5524"/>
                      <a:pt x="45" y="5705"/>
                    </a:cubicBezTo>
                    <a:cubicBezTo>
                      <a:pt x="91" y="5976"/>
                      <a:pt x="181" y="6248"/>
                      <a:pt x="226" y="6474"/>
                    </a:cubicBezTo>
                    <a:cubicBezTo>
                      <a:pt x="317" y="6746"/>
                      <a:pt x="408" y="6972"/>
                      <a:pt x="498" y="7199"/>
                    </a:cubicBezTo>
                    <a:cubicBezTo>
                      <a:pt x="589" y="7380"/>
                      <a:pt x="679" y="7561"/>
                      <a:pt x="815" y="7742"/>
                    </a:cubicBezTo>
                    <a:cubicBezTo>
                      <a:pt x="860" y="7878"/>
                      <a:pt x="951" y="8014"/>
                      <a:pt x="1041" y="8149"/>
                    </a:cubicBezTo>
                    <a:cubicBezTo>
                      <a:pt x="1132" y="8240"/>
                      <a:pt x="1222" y="8376"/>
                      <a:pt x="1358" y="8466"/>
                    </a:cubicBezTo>
                    <a:cubicBezTo>
                      <a:pt x="1358" y="8466"/>
                      <a:pt x="1358" y="8285"/>
                      <a:pt x="1358" y="8014"/>
                    </a:cubicBezTo>
                    <a:cubicBezTo>
                      <a:pt x="1313" y="7787"/>
                      <a:pt x="1313" y="7425"/>
                      <a:pt x="1313" y="6972"/>
                    </a:cubicBezTo>
                    <a:lnTo>
                      <a:pt x="1313" y="6339"/>
                    </a:lnTo>
                    <a:cubicBezTo>
                      <a:pt x="1313" y="6112"/>
                      <a:pt x="1268" y="5841"/>
                      <a:pt x="1313" y="5614"/>
                    </a:cubicBezTo>
                    <a:cubicBezTo>
                      <a:pt x="1358" y="5343"/>
                      <a:pt x="1313" y="5071"/>
                      <a:pt x="1358" y="4845"/>
                    </a:cubicBezTo>
                    <a:cubicBezTo>
                      <a:pt x="1403" y="4573"/>
                      <a:pt x="1403" y="4347"/>
                      <a:pt x="1449" y="4075"/>
                    </a:cubicBezTo>
                    <a:cubicBezTo>
                      <a:pt x="1449" y="3939"/>
                      <a:pt x="1449" y="3803"/>
                      <a:pt x="1494" y="3713"/>
                    </a:cubicBezTo>
                    <a:cubicBezTo>
                      <a:pt x="1539" y="3577"/>
                      <a:pt x="1539" y="3441"/>
                      <a:pt x="1584" y="3306"/>
                    </a:cubicBezTo>
                    <a:cubicBezTo>
                      <a:pt x="1630" y="3079"/>
                      <a:pt x="1720" y="2853"/>
                      <a:pt x="1766" y="2581"/>
                    </a:cubicBezTo>
                    <a:cubicBezTo>
                      <a:pt x="1811" y="2355"/>
                      <a:pt x="1901" y="2129"/>
                      <a:pt x="1992" y="1902"/>
                    </a:cubicBezTo>
                    <a:cubicBezTo>
                      <a:pt x="2037" y="1721"/>
                      <a:pt x="2128" y="1495"/>
                      <a:pt x="2218" y="1314"/>
                    </a:cubicBezTo>
                    <a:cubicBezTo>
                      <a:pt x="2309" y="1133"/>
                      <a:pt x="2354" y="952"/>
                      <a:pt x="2445" y="770"/>
                    </a:cubicBezTo>
                    <a:cubicBezTo>
                      <a:pt x="2535" y="635"/>
                      <a:pt x="2580" y="499"/>
                      <a:pt x="2626" y="363"/>
                    </a:cubicBezTo>
                    <a:cubicBezTo>
                      <a:pt x="2716" y="137"/>
                      <a:pt x="2761" y="1"/>
                      <a:pt x="2761" y="1"/>
                    </a:cubicBezTo>
                    <a:close/>
                  </a:path>
                </a:pathLst>
              </a:custGeom>
              <a:solidFill>
                <a:srgbClr val="FFCA9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4" name="Google Shape;774;p39"/>
              <p:cNvSpPr/>
              <p:nvPr/>
            </p:nvSpPr>
            <p:spPr>
              <a:xfrm>
                <a:off x="2973625" y="870750"/>
                <a:ext cx="56625" cy="165250"/>
              </a:xfrm>
              <a:custGeom>
                <a:rect b="b" l="l" r="r" t="t"/>
                <a:pathLst>
                  <a:path extrusionOk="0" h="6610" w="2265">
                    <a:moveTo>
                      <a:pt x="2264" y="0"/>
                    </a:moveTo>
                    <a:lnTo>
                      <a:pt x="2264" y="0"/>
                    </a:lnTo>
                    <a:cubicBezTo>
                      <a:pt x="2174" y="46"/>
                      <a:pt x="2083" y="91"/>
                      <a:pt x="1993" y="136"/>
                    </a:cubicBezTo>
                    <a:cubicBezTo>
                      <a:pt x="1902" y="181"/>
                      <a:pt x="1766" y="272"/>
                      <a:pt x="1631" y="363"/>
                    </a:cubicBezTo>
                    <a:cubicBezTo>
                      <a:pt x="1495" y="453"/>
                      <a:pt x="1359" y="544"/>
                      <a:pt x="1269" y="679"/>
                    </a:cubicBezTo>
                    <a:cubicBezTo>
                      <a:pt x="1133" y="770"/>
                      <a:pt x="997" y="951"/>
                      <a:pt x="861" y="1087"/>
                    </a:cubicBezTo>
                    <a:cubicBezTo>
                      <a:pt x="725" y="1268"/>
                      <a:pt x="635" y="1449"/>
                      <a:pt x="499" y="1675"/>
                    </a:cubicBezTo>
                    <a:cubicBezTo>
                      <a:pt x="408" y="1856"/>
                      <a:pt x="318" y="2083"/>
                      <a:pt x="227" y="2309"/>
                    </a:cubicBezTo>
                    <a:cubicBezTo>
                      <a:pt x="182" y="2445"/>
                      <a:pt x="182" y="2535"/>
                      <a:pt x="137" y="2671"/>
                    </a:cubicBezTo>
                    <a:cubicBezTo>
                      <a:pt x="92" y="2807"/>
                      <a:pt x="92" y="2898"/>
                      <a:pt x="92" y="3033"/>
                    </a:cubicBezTo>
                    <a:cubicBezTo>
                      <a:pt x="46" y="3260"/>
                      <a:pt x="1" y="3531"/>
                      <a:pt x="1" y="3758"/>
                    </a:cubicBezTo>
                    <a:cubicBezTo>
                      <a:pt x="1" y="3984"/>
                      <a:pt x="46" y="4210"/>
                      <a:pt x="92" y="4437"/>
                    </a:cubicBezTo>
                    <a:cubicBezTo>
                      <a:pt x="92" y="4663"/>
                      <a:pt x="182" y="4889"/>
                      <a:pt x="227" y="5070"/>
                    </a:cubicBezTo>
                    <a:cubicBezTo>
                      <a:pt x="318" y="5252"/>
                      <a:pt x="363" y="5433"/>
                      <a:pt x="454" y="5614"/>
                    </a:cubicBezTo>
                    <a:cubicBezTo>
                      <a:pt x="589" y="5885"/>
                      <a:pt x="725" y="6112"/>
                      <a:pt x="906" y="6338"/>
                    </a:cubicBezTo>
                    <a:cubicBezTo>
                      <a:pt x="997" y="6429"/>
                      <a:pt x="1042" y="6519"/>
                      <a:pt x="1133" y="6610"/>
                    </a:cubicBezTo>
                    <a:cubicBezTo>
                      <a:pt x="1133" y="6610"/>
                      <a:pt x="1178" y="6157"/>
                      <a:pt x="1223" y="5433"/>
                    </a:cubicBezTo>
                    <a:lnTo>
                      <a:pt x="1223" y="4889"/>
                    </a:lnTo>
                    <a:cubicBezTo>
                      <a:pt x="1223" y="4708"/>
                      <a:pt x="1178" y="4527"/>
                      <a:pt x="1223" y="4346"/>
                    </a:cubicBezTo>
                    <a:cubicBezTo>
                      <a:pt x="1269" y="4165"/>
                      <a:pt x="1223" y="3939"/>
                      <a:pt x="1269" y="3758"/>
                    </a:cubicBezTo>
                    <a:cubicBezTo>
                      <a:pt x="1269" y="3622"/>
                      <a:pt x="1269" y="3396"/>
                      <a:pt x="1314" y="3214"/>
                    </a:cubicBezTo>
                    <a:cubicBezTo>
                      <a:pt x="1359" y="3124"/>
                      <a:pt x="1359" y="3033"/>
                      <a:pt x="1359" y="2898"/>
                    </a:cubicBezTo>
                    <a:cubicBezTo>
                      <a:pt x="1404" y="2807"/>
                      <a:pt x="1404" y="2716"/>
                      <a:pt x="1404" y="2626"/>
                    </a:cubicBezTo>
                    <a:cubicBezTo>
                      <a:pt x="1450" y="2445"/>
                      <a:pt x="1495" y="2264"/>
                      <a:pt x="1540" y="2083"/>
                    </a:cubicBezTo>
                    <a:cubicBezTo>
                      <a:pt x="1585" y="1902"/>
                      <a:pt x="1676" y="1721"/>
                      <a:pt x="1721" y="1539"/>
                    </a:cubicBezTo>
                    <a:cubicBezTo>
                      <a:pt x="1766" y="1404"/>
                      <a:pt x="1812" y="1223"/>
                      <a:pt x="1857" y="1087"/>
                    </a:cubicBezTo>
                    <a:cubicBezTo>
                      <a:pt x="1948" y="906"/>
                      <a:pt x="1948" y="770"/>
                      <a:pt x="2038" y="634"/>
                    </a:cubicBezTo>
                    <a:cubicBezTo>
                      <a:pt x="2083" y="544"/>
                      <a:pt x="2129" y="408"/>
                      <a:pt x="2174" y="317"/>
                    </a:cubicBezTo>
                    <a:cubicBezTo>
                      <a:pt x="2219" y="136"/>
                      <a:pt x="2264" y="0"/>
                      <a:pt x="2264" y="0"/>
                    </a:cubicBezTo>
                    <a:close/>
                  </a:path>
                </a:pathLst>
              </a:custGeom>
              <a:solidFill>
                <a:srgbClr val="FFCA9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5" name="Google Shape;775;p39"/>
              <p:cNvSpPr/>
              <p:nvPr/>
            </p:nvSpPr>
            <p:spPr>
              <a:xfrm>
                <a:off x="4217400" y="238300"/>
                <a:ext cx="842850" cy="894650"/>
              </a:xfrm>
              <a:custGeom>
                <a:rect b="b" l="l" r="r" t="t"/>
                <a:pathLst>
                  <a:path extrusionOk="0" h="35786" w="33714">
                    <a:moveTo>
                      <a:pt x="19939" y="0"/>
                    </a:moveTo>
                    <a:cubicBezTo>
                      <a:pt x="18717" y="0"/>
                      <a:pt x="17317" y="157"/>
                      <a:pt x="15799" y="536"/>
                    </a:cubicBezTo>
                    <a:cubicBezTo>
                      <a:pt x="10774" y="1758"/>
                      <a:pt x="2943" y="6783"/>
                      <a:pt x="0" y="16743"/>
                    </a:cubicBezTo>
                    <a:lnTo>
                      <a:pt x="0" y="33356"/>
                    </a:lnTo>
                    <a:lnTo>
                      <a:pt x="9869" y="33356"/>
                    </a:lnTo>
                    <a:cubicBezTo>
                      <a:pt x="12485" y="35221"/>
                      <a:pt x="15325" y="35785"/>
                      <a:pt x="17260" y="35785"/>
                    </a:cubicBezTo>
                    <a:cubicBezTo>
                      <a:pt x="18472" y="35785"/>
                      <a:pt x="19330" y="35564"/>
                      <a:pt x="19556" y="35303"/>
                    </a:cubicBezTo>
                    <a:cubicBezTo>
                      <a:pt x="20145" y="34624"/>
                      <a:pt x="19511" y="31229"/>
                      <a:pt x="18741" y="29554"/>
                    </a:cubicBezTo>
                    <a:cubicBezTo>
                      <a:pt x="24038" y="29554"/>
                      <a:pt x="28203" y="26747"/>
                      <a:pt x="28293" y="26204"/>
                    </a:cubicBezTo>
                    <a:cubicBezTo>
                      <a:pt x="28384" y="25661"/>
                      <a:pt x="26754" y="22809"/>
                      <a:pt x="24626" y="21450"/>
                    </a:cubicBezTo>
                    <a:cubicBezTo>
                      <a:pt x="27026" y="20726"/>
                      <a:pt x="32956" y="17512"/>
                      <a:pt x="33363" y="15203"/>
                    </a:cubicBezTo>
                    <a:cubicBezTo>
                      <a:pt x="33714" y="12970"/>
                      <a:pt x="25548" y="8533"/>
                      <a:pt x="20467" y="8533"/>
                    </a:cubicBezTo>
                    <a:cubicBezTo>
                      <a:pt x="20295" y="8533"/>
                      <a:pt x="20127" y="8539"/>
                      <a:pt x="19964" y="8549"/>
                    </a:cubicBezTo>
                    <a:cubicBezTo>
                      <a:pt x="23178" y="5787"/>
                      <a:pt x="24898" y="2483"/>
                      <a:pt x="24807" y="1713"/>
                    </a:cubicBezTo>
                    <a:cubicBezTo>
                      <a:pt x="24681" y="857"/>
                      <a:pt x="22798" y="0"/>
                      <a:pt x="199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" name="Google Shape;776;p39"/>
              <p:cNvSpPr/>
              <p:nvPr/>
            </p:nvSpPr>
            <p:spPr>
              <a:xfrm>
                <a:off x="4139300" y="543675"/>
                <a:ext cx="424425" cy="479875"/>
              </a:xfrm>
              <a:custGeom>
                <a:rect b="b" l="l" r="r" t="t"/>
                <a:pathLst>
                  <a:path extrusionOk="0" h="19195" w="16977">
                    <a:moveTo>
                      <a:pt x="1" y="1"/>
                    </a:moveTo>
                    <a:lnTo>
                      <a:pt x="1" y="19195"/>
                    </a:lnTo>
                    <a:lnTo>
                      <a:pt x="12902" y="19195"/>
                    </a:lnTo>
                    <a:cubicBezTo>
                      <a:pt x="13853" y="18516"/>
                      <a:pt x="16976" y="14668"/>
                      <a:pt x="14034" y="7787"/>
                    </a:cubicBezTo>
                    <a:cubicBezTo>
                      <a:pt x="11091" y="906"/>
                      <a:pt x="5252" y="1"/>
                      <a:pt x="52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" name="Google Shape;777;p39"/>
              <p:cNvSpPr/>
              <p:nvPr/>
            </p:nvSpPr>
            <p:spPr>
              <a:xfrm>
                <a:off x="4425625" y="942050"/>
                <a:ext cx="307850" cy="496850"/>
              </a:xfrm>
              <a:custGeom>
                <a:rect b="b" l="l" r="r" t="t"/>
                <a:pathLst>
                  <a:path extrusionOk="0" h="19874" w="12314">
                    <a:moveTo>
                      <a:pt x="1" y="0"/>
                    </a:moveTo>
                    <a:cubicBezTo>
                      <a:pt x="5297" y="7108"/>
                      <a:pt x="5025" y="19873"/>
                      <a:pt x="5025" y="19873"/>
                    </a:cubicBezTo>
                    <a:lnTo>
                      <a:pt x="12314" y="19873"/>
                    </a:lnTo>
                    <a:cubicBezTo>
                      <a:pt x="11589" y="11861"/>
                      <a:pt x="8013" y="4572"/>
                      <a:pt x="22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" name="Google Shape;778;p39"/>
              <p:cNvSpPr/>
              <p:nvPr/>
            </p:nvSpPr>
            <p:spPr>
              <a:xfrm>
                <a:off x="4447125" y="873250"/>
                <a:ext cx="582875" cy="232925"/>
              </a:xfrm>
              <a:custGeom>
                <a:rect b="b" l="l" r="r" t="t"/>
                <a:pathLst>
                  <a:path extrusionOk="0" h="9317" w="23315">
                    <a:moveTo>
                      <a:pt x="10149" y="0"/>
                    </a:moveTo>
                    <a:cubicBezTo>
                      <a:pt x="7017" y="0"/>
                      <a:pt x="3957" y="528"/>
                      <a:pt x="1132" y="1621"/>
                    </a:cubicBezTo>
                    <a:lnTo>
                      <a:pt x="1" y="3612"/>
                    </a:lnTo>
                    <a:cubicBezTo>
                      <a:pt x="608" y="3544"/>
                      <a:pt x="1226" y="3511"/>
                      <a:pt x="1849" y="3511"/>
                    </a:cubicBezTo>
                    <a:cubicBezTo>
                      <a:pt x="10234" y="3511"/>
                      <a:pt x="19647" y="9316"/>
                      <a:pt x="19647" y="9316"/>
                    </a:cubicBezTo>
                    <a:lnTo>
                      <a:pt x="23314" y="3024"/>
                    </a:lnTo>
                    <a:cubicBezTo>
                      <a:pt x="19084" y="1041"/>
                      <a:pt x="14545" y="0"/>
                      <a:pt x="10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" name="Google Shape;779;p39"/>
              <p:cNvSpPr/>
              <p:nvPr/>
            </p:nvSpPr>
            <p:spPr>
              <a:xfrm>
                <a:off x="2910250" y="1277025"/>
                <a:ext cx="224125" cy="317825"/>
              </a:xfrm>
              <a:custGeom>
                <a:rect b="b" l="l" r="r" t="t"/>
                <a:pathLst>
                  <a:path extrusionOk="0" h="12713" w="8965">
                    <a:moveTo>
                      <a:pt x="7244" y="1"/>
                    </a:moveTo>
                    <a:cubicBezTo>
                      <a:pt x="6972" y="46"/>
                      <a:pt x="6655" y="91"/>
                      <a:pt x="6384" y="137"/>
                    </a:cubicBezTo>
                    <a:cubicBezTo>
                      <a:pt x="6022" y="182"/>
                      <a:pt x="5660" y="273"/>
                      <a:pt x="5343" y="408"/>
                    </a:cubicBezTo>
                    <a:cubicBezTo>
                      <a:pt x="4437" y="725"/>
                      <a:pt x="3622" y="1223"/>
                      <a:pt x="2943" y="1812"/>
                    </a:cubicBezTo>
                    <a:cubicBezTo>
                      <a:pt x="2762" y="1993"/>
                      <a:pt x="2581" y="2129"/>
                      <a:pt x="2355" y="2355"/>
                    </a:cubicBezTo>
                    <a:cubicBezTo>
                      <a:pt x="2174" y="2536"/>
                      <a:pt x="1993" y="2762"/>
                      <a:pt x="1812" y="2943"/>
                    </a:cubicBezTo>
                    <a:cubicBezTo>
                      <a:pt x="1450" y="3396"/>
                      <a:pt x="1133" y="3849"/>
                      <a:pt x="906" y="4392"/>
                    </a:cubicBezTo>
                    <a:cubicBezTo>
                      <a:pt x="680" y="4845"/>
                      <a:pt x="454" y="5388"/>
                      <a:pt x="318" y="5931"/>
                    </a:cubicBezTo>
                    <a:cubicBezTo>
                      <a:pt x="182" y="6429"/>
                      <a:pt x="91" y="6927"/>
                      <a:pt x="46" y="7470"/>
                    </a:cubicBezTo>
                    <a:cubicBezTo>
                      <a:pt x="1" y="7742"/>
                      <a:pt x="1" y="7968"/>
                      <a:pt x="1" y="8240"/>
                    </a:cubicBezTo>
                    <a:lnTo>
                      <a:pt x="1" y="8602"/>
                    </a:lnTo>
                    <a:lnTo>
                      <a:pt x="46" y="8919"/>
                    </a:lnTo>
                    <a:cubicBezTo>
                      <a:pt x="46" y="9145"/>
                      <a:pt x="91" y="9372"/>
                      <a:pt x="91" y="9598"/>
                    </a:cubicBezTo>
                    <a:cubicBezTo>
                      <a:pt x="137" y="9779"/>
                      <a:pt x="182" y="10005"/>
                      <a:pt x="227" y="10186"/>
                    </a:cubicBezTo>
                    <a:cubicBezTo>
                      <a:pt x="318" y="10549"/>
                      <a:pt x="408" y="10865"/>
                      <a:pt x="544" y="11228"/>
                    </a:cubicBezTo>
                    <a:cubicBezTo>
                      <a:pt x="680" y="11454"/>
                      <a:pt x="771" y="11726"/>
                      <a:pt x="906" y="11952"/>
                    </a:cubicBezTo>
                    <a:cubicBezTo>
                      <a:pt x="1042" y="12178"/>
                      <a:pt x="1133" y="12314"/>
                      <a:pt x="1178" y="12405"/>
                    </a:cubicBezTo>
                    <a:lnTo>
                      <a:pt x="1314" y="12586"/>
                    </a:lnTo>
                    <a:cubicBezTo>
                      <a:pt x="1314" y="12631"/>
                      <a:pt x="1359" y="12631"/>
                      <a:pt x="1404" y="12676"/>
                    </a:cubicBezTo>
                    <a:cubicBezTo>
                      <a:pt x="1442" y="12701"/>
                      <a:pt x="1484" y="12713"/>
                      <a:pt x="1526" y="12713"/>
                    </a:cubicBezTo>
                    <a:cubicBezTo>
                      <a:pt x="1634" y="12713"/>
                      <a:pt x="1746" y="12638"/>
                      <a:pt x="1812" y="12540"/>
                    </a:cubicBezTo>
                    <a:cubicBezTo>
                      <a:pt x="1812" y="12540"/>
                      <a:pt x="1857" y="12495"/>
                      <a:pt x="1902" y="12359"/>
                    </a:cubicBezTo>
                    <a:cubicBezTo>
                      <a:pt x="1947" y="12269"/>
                      <a:pt x="2038" y="12088"/>
                      <a:pt x="2129" y="11907"/>
                    </a:cubicBezTo>
                    <a:cubicBezTo>
                      <a:pt x="2219" y="11726"/>
                      <a:pt x="2310" y="11499"/>
                      <a:pt x="2400" y="11228"/>
                    </a:cubicBezTo>
                    <a:cubicBezTo>
                      <a:pt x="2536" y="10956"/>
                      <a:pt x="2717" y="10684"/>
                      <a:pt x="2808" y="10367"/>
                    </a:cubicBezTo>
                    <a:cubicBezTo>
                      <a:pt x="2943" y="10096"/>
                      <a:pt x="3124" y="9779"/>
                      <a:pt x="3260" y="9462"/>
                    </a:cubicBezTo>
                    <a:cubicBezTo>
                      <a:pt x="3396" y="9145"/>
                      <a:pt x="3622" y="8828"/>
                      <a:pt x="3758" y="8511"/>
                    </a:cubicBezTo>
                    <a:cubicBezTo>
                      <a:pt x="3804" y="8330"/>
                      <a:pt x="3939" y="8195"/>
                      <a:pt x="4030" y="8059"/>
                    </a:cubicBezTo>
                    <a:cubicBezTo>
                      <a:pt x="4120" y="7878"/>
                      <a:pt x="4211" y="7742"/>
                      <a:pt x="4301" y="7606"/>
                    </a:cubicBezTo>
                    <a:cubicBezTo>
                      <a:pt x="4483" y="7289"/>
                      <a:pt x="4664" y="6972"/>
                      <a:pt x="4890" y="6701"/>
                    </a:cubicBezTo>
                    <a:cubicBezTo>
                      <a:pt x="5071" y="6429"/>
                      <a:pt x="5252" y="6112"/>
                      <a:pt x="5478" y="5886"/>
                    </a:cubicBezTo>
                    <a:cubicBezTo>
                      <a:pt x="5705" y="5614"/>
                      <a:pt x="5886" y="5297"/>
                      <a:pt x="6112" y="5071"/>
                    </a:cubicBezTo>
                    <a:cubicBezTo>
                      <a:pt x="6203" y="4935"/>
                      <a:pt x="6339" y="4799"/>
                      <a:pt x="6429" y="4664"/>
                    </a:cubicBezTo>
                    <a:cubicBezTo>
                      <a:pt x="6565" y="4528"/>
                      <a:pt x="6655" y="4392"/>
                      <a:pt x="6746" y="4301"/>
                    </a:cubicBezTo>
                    <a:lnTo>
                      <a:pt x="7334" y="3532"/>
                    </a:lnTo>
                    <a:cubicBezTo>
                      <a:pt x="7516" y="3306"/>
                      <a:pt x="7742" y="3079"/>
                      <a:pt x="7878" y="2853"/>
                    </a:cubicBezTo>
                    <a:cubicBezTo>
                      <a:pt x="8059" y="2627"/>
                      <a:pt x="8195" y="2445"/>
                      <a:pt x="8285" y="2310"/>
                    </a:cubicBezTo>
                    <a:cubicBezTo>
                      <a:pt x="8466" y="2129"/>
                      <a:pt x="8602" y="1902"/>
                      <a:pt x="8738" y="1721"/>
                    </a:cubicBezTo>
                    <a:cubicBezTo>
                      <a:pt x="8783" y="1585"/>
                      <a:pt x="8828" y="1450"/>
                      <a:pt x="8874" y="1314"/>
                    </a:cubicBezTo>
                    <a:cubicBezTo>
                      <a:pt x="8964" y="680"/>
                      <a:pt x="8557" y="137"/>
                      <a:pt x="7968" y="46"/>
                    </a:cubicBezTo>
                    <a:cubicBezTo>
                      <a:pt x="7697" y="46"/>
                      <a:pt x="7470" y="1"/>
                      <a:pt x="72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" name="Google Shape;780;p39"/>
              <p:cNvSpPr/>
              <p:nvPr/>
            </p:nvSpPr>
            <p:spPr>
              <a:xfrm>
                <a:off x="3020050" y="687975"/>
                <a:ext cx="1353550" cy="1298675"/>
              </a:xfrm>
              <a:custGeom>
                <a:rect b="b" l="l" r="r" t="t"/>
                <a:pathLst>
                  <a:path extrusionOk="0" h="51947" w="54142">
                    <a:moveTo>
                      <a:pt x="25391" y="1"/>
                    </a:moveTo>
                    <a:cubicBezTo>
                      <a:pt x="23914" y="1"/>
                      <a:pt x="22458" y="140"/>
                      <a:pt x="21050" y="430"/>
                    </a:cubicBezTo>
                    <a:cubicBezTo>
                      <a:pt x="9461" y="2875"/>
                      <a:pt x="4346" y="11431"/>
                      <a:pt x="4346" y="11431"/>
                    </a:cubicBezTo>
                    <a:cubicBezTo>
                      <a:pt x="2580" y="13875"/>
                      <a:pt x="1358" y="16682"/>
                      <a:pt x="724" y="19625"/>
                    </a:cubicBezTo>
                    <a:cubicBezTo>
                      <a:pt x="272" y="21888"/>
                      <a:pt x="0" y="28407"/>
                      <a:pt x="2173" y="31757"/>
                    </a:cubicBezTo>
                    <a:cubicBezTo>
                      <a:pt x="1268" y="34473"/>
                      <a:pt x="951" y="37868"/>
                      <a:pt x="1675" y="40403"/>
                    </a:cubicBezTo>
                    <a:cubicBezTo>
                      <a:pt x="1901" y="41218"/>
                      <a:pt x="4844" y="51947"/>
                      <a:pt x="22996" y="51947"/>
                    </a:cubicBezTo>
                    <a:cubicBezTo>
                      <a:pt x="41149" y="51947"/>
                      <a:pt x="46491" y="36736"/>
                      <a:pt x="46491" y="36736"/>
                    </a:cubicBezTo>
                    <a:cubicBezTo>
                      <a:pt x="46491" y="36736"/>
                      <a:pt x="54141" y="30715"/>
                      <a:pt x="50610" y="17406"/>
                    </a:cubicBezTo>
                    <a:cubicBezTo>
                      <a:pt x="47944" y="7340"/>
                      <a:pt x="36116" y="1"/>
                      <a:pt x="25391" y="1"/>
                    </a:cubicBezTo>
                    <a:close/>
                  </a:path>
                </a:pathLst>
              </a:custGeom>
              <a:solidFill>
                <a:srgbClr val="F6B7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" name="Google Shape;781;p39"/>
              <p:cNvSpPr/>
              <p:nvPr/>
            </p:nvSpPr>
            <p:spPr>
              <a:xfrm>
                <a:off x="2863850" y="661375"/>
                <a:ext cx="451600" cy="640575"/>
              </a:xfrm>
              <a:custGeom>
                <a:rect b="b" l="l" r="r" t="t"/>
                <a:pathLst>
                  <a:path extrusionOk="0" h="25623" w="18064">
                    <a:moveTo>
                      <a:pt x="11409" y="1"/>
                    </a:moveTo>
                    <a:cubicBezTo>
                      <a:pt x="6474" y="861"/>
                      <a:pt x="2536" y="4482"/>
                      <a:pt x="1223" y="9281"/>
                    </a:cubicBezTo>
                    <a:cubicBezTo>
                      <a:pt x="1" y="13627"/>
                      <a:pt x="1133" y="20915"/>
                      <a:pt x="6655" y="25623"/>
                    </a:cubicBezTo>
                    <a:cubicBezTo>
                      <a:pt x="7289" y="19964"/>
                      <a:pt x="11997" y="12178"/>
                      <a:pt x="18063" y="9100"/>
                    </a:cubicBezTo>
                    <a:lnTo>
                      <a:pt x="1806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" name="Google Shape;782;p39"/>
              <p:cNvSpPr/>
              <p:nvPr/>
            </p:nvSpPr>
            <p:spPr>
              <a:xfrm>
                <a:off x="3120750" y="711175"/>
                <a:ext cx="194700" cy="287475"/>
              </a:xfrm>
              <a:custGeom>
                <a:rect b="b" l="l" r="r" t="t"/>
                <a:pathLst>
                  <a:path extrusionOk="0" h="11499" w="7788">
                    <a:moveTo>
                      <a:pt x="318" y="0"/>
                    </a:moveTo>
                    <a:cubicBezTo>
                      <a:pt x="318" y="0"/>
                      <a:pt x="1" y="6248"/>
                      <a:pt x="2310" y="11499"/>
                    </a:cubicBezTo>
                    <a:cubicBezTo>
                      <a:pt x="3849" y="9688"/>
                      <a:pt x="5705" y="8239"/>
                      <a:pt x="7787" y="7108"/>
                    </a:cubicBezTo>
                    <a:lnTo>
                      <a:pt x="77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" name="Google Shape;783;p39"/>
              <p:cNvSpPr/>
              <p:nvPr/>
            </p:nvSpPr>
            <p:spPr>
              <a:xfrm>
                <a:off x="3324475" y="421075"/>
                <a:ext cx="1180400" cy="968025"/>
              </a:xfrm>
              <a:custGeom>
                <a:rect b="b" l="l" r="r" t="t"/>
                <a:pathLst>
                  <a:path extrusionOk="0" h="38721" w="47216">
                    <a:moveTo>
                      <a:pt x="17082" y="0"/>
                    </a:moveTo>
                    <a:cubicBezTo>
                      <a:pt x="8713" y="0"/>
                      <a:pt x="2929" y="2836"/>
                      <a:pt x="0" y="5765"/>
                    </a:cubicBezTo>
                    <a:lnTo>
                      <a:pt x="23314" y="30617"/>
                    </a:lnTo>
                    <a:cubicBezTo>
                      <a:pt x="26482" y="36140"/>
                      <a:pt x="32684" y="37544"/>
                      <a:pt x="32684" y="37544"/>
                    </a:cubicBezTo>
                    <a:lnTo>
                      <a:pt x="40063" y="38721"/>
                    </a:lnTo>
                    <a:cubicBezTo>
                      <a:pt x="43866" y="36185"/>
                      <a:pt x="46265" y="31975"/>
                      <a:pt x="46582" y="27403"/>
                    </a:cubicBezTo>
                    <a:cubicBezTo>
                      <a:pt x="47215" y="19481"/>
                      <a:pt x="42417" y="5176"/>
                      <a:pt x="28067" y="1464"/>
                    </a:cubicBezTo>
                    <a:cubicBezTo>
                      <a:pt x="24021" y="434"/>
                      <a:pt x="20354" y="0"/>
                      <a:pt x="170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" name="Google Shape;784;p39"/>
              <p:cNvSpPr/>
              <p:nvPr/>
            </p:nvSpPr>
            <p:spPr>
              <a:xfrm>
                <a:off x="3340325" y="559825"/>
                <a:ext cx="1027600" cy="797625"/>
              </a:xfrm>
              <a:custGeom>
                <a:rect b="b" l="l" r="r" t="t"/>
                <a:pathLst>
                  <a:path extrusionOk="0" h="31905" w="41104">
                    <a:moveTo>
                      <a:pt x="10970" y="0"/>
                    </a:moveTo>
                    <a:cubicBezTo>
                      <a:pt x="8888" y="0"/>
                      <a:pt x="6855" y="163"/>
                      <a:pt x="4889" y="441"/>
                    </a:cubicBezTo>
                    <a:cubicBezTo>
                      <a:pt x="3259" y="486"/>
                      <a:pt x="1630" y="622"/>
                      <a:pt x="0" y="894"/>
                    </a:cubicBezTo>
                    <a:lnTo>
                      <a:pt x="22680" y="25067"/>
                    </a:lnTo>
                    <a:cubicBezTo>
                      <a:pt x="23902" y="27150"/>
                      <a:pt x="25667" y="28915"/>
                      <a:pt x="27750" y="30138"/>
                    </a:cubicBezTo>
                    <a:cubicBezTo>
                      <a:pt x="31814" y="31191"/>
                      <a:pt x="35979" y="31905"/>
                      <a:pt x="38393" y="31905"/>
                    </a:cubicBezTo>
                    <a:cubicBezTo>
                      <a:pt x="39608" y="31905"/>
                      <a:pt x="40379" y="31724"/>
                      <a:pt x="40470" y="31315"/>
                    </a:cubicBezTo>
                    <a:cubicBezTo>
                      <a:pt x="40832" y="29323"/>
                      <a:pt x="39565" y="21672"/>
                      <a:pt x="36939" y="17915"/>
                    </a:cubicBezTo>
                    <a:lnTo>
                      <a:pt x="36939" y="17915"/>
                    </a:lnTo>
                    <a:cubicBezTo>
                      <a:pt x="37797" y="18224"/>
                      <a:pt x="38603" y="18337"/>
                      <a:pt x="39273" y="18337"/>
                    </a:cubicBezTo>
                    <a:cubicBezTo>
                      <a:pt x="40371" y="18337"/>
                      <a:pt x="41104" y="18032"/>
                      <a:pt x="41104" y="17779"/>
                    </a:cubicBezTo>
                    <a:cubicBezTo>
                      <a:pt x="41059" y="17372"/>
                      <a:pt x="38841" y="11396"/>
                      <a:pt x="30918" y="6054"/>
                    </a:cubicBezTo>
                    <a:cubicBezTo>
                      <a:pt x="24222" y="1545"/>
                      <a:pt x="17372" y="0"/>
                      <a:pt x="109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" name="Google Shape;785;p39"/>
              <p:cNvSpPr/>
              <p:nvPr/>
            </p:nvSpPr>
            <p:spPr>
              <a:xfrm>
                <a:off x="3953700" y="1273650"/>
                <a:ext cx="225250" cy="318450"/>
              </a:xfrm>
              <a:custGeom>
                <a:rect b="b" l="l" r="r" t="t"/>
                <a:pathLst>
                  <a:path extrusionOk="0" h="12738" w="9010">
                    <a:moveTo>
                      <a:pt x="7289" y="0"/>
                    </a:moveTo>
                    <a:cubicBezTo>
                      <a:pt x="7063" y="45"/>
                      <a:pt x="6791" y="91"/>
                      <a:pt x="6429" y="136"/>
                    </a:cubicBezTo>
                    <a:cubicBezTo>
                      <a:pt x="6067" y="181"/>
                      <a:pt x="5750" y="272"/>
                      <a:pt x="5388" y="408"/>
                    </a:cubicBezTo>
                    <a:cubicBezTo>
                      <a:pt x="4980" y="589"/>
                      <a:pt x="4573" y="770"/>
                      <a:pt x="4211" y="996"/>
                    </a:cubicBezTo>
                    <a:cubicBezTo>
                      <a:pt x="3758" y="1222"/>
                      <a:pt x="3351" y="1494"/>
                      <a:pt x="2988" y="1811"/>
                    </a:cubicBezTo>
                    <a:cubicBezTo>
                      <a:pt x="2807" y="2037"/>
                      <a:pt x="2626" y="2218"/>
                      <a:pt x="2445" y="2399"/>
                    </a:cubicBezTo>
                    <a:cubicBezTo>
                      <a:pt x="2219" y="2580"/>
                      <a:pt x="2038" y="2807"/>
                      <a:pt x="1857" y="2988"/>
                    </a:cubicBezTo>
                    <a:cubicBezTo>
                      <a:pt x="1494" y="3441"/>
                      <a:pt x="1223" y="3893"/>
                      <a:pt x="951" y="4436"/>
                    </a:cubicBezTo>
                    <a:cubicBezTo>
                      <a:pt x="725" y="4889"/>
                      <a:pt x="499" y="5432"/>
                      <a:pt x="363" y="5976"/>
                    </a:cubicBezTo>
                    <a:cubicBezTo>
                      <a:pt x="182" y="6474"/>
                      <a:pt x="91" y="6972"/>
                      <a:pt x="46" y="7515"/>
                    </a:cubicBezTo>
                    <a:cubicBezTo>
                      <a:pt x="1" y="7786"/>
                      <a:pt x="1" y="8013"/>
                      <a:pt x="1" y="8284"/>
                    </a:cubicBezTo>
                    <a:lnTo>
                      <a:pt x="1" y="8601"/>
                    </a:lnTo>
                    <a:lnTo>
                      <a:pt x="1" y="8963"/>
                    </a:lnTo>
                    <a:cubicBezTo>
                      <a:pt x="46" y="9190"/>
                      <a:pt x="91" y="9416"/>
                      <a:pt x="91" y="9642"/>
                    </a:cubicBezTo>
                    <a:cubicBezTo>
                      <a:pt x="91" y="9823"/>
                      <a:pt x="136" y="10050"/>
                      <a:pt x="227" y="10231"/>
                    </a:cubicBezTo>
                    <a:cubicBezTo>
                      <a:pt x="318" y="10593"/>
                      <a:pt x="408" y="10955"/>
                      <a:pt x="544" y="11227"/>
                    </a:cubicBezTo>
                    <a:cubicBezTo>
                      <a:pt x="634" y="11544"/>
                      <a:pt x="815" y="11770"/>
                      <a:pt x="906" y="11996"/>
                    </a:cubicBezTo>
                    <a:cubicBezTo>
                      <a:pt x="997" y="12132"/>
                      <a:pt x="1087" y="12313"/>
                      <a:pt x="1178" y="12449"/>
                    </a:cubicBezTo>
                    <a:lnTo>
                      <a:pt x="1268" y="12630"/>
                    </a:lnTo>
                    <a:cubicBezTo>
                      <a:pt x="1313" y="12630"/>
                      <a:pt x="1313" y="12675"/>
                      <a:pt x="1359" y="12721"/>
                    </a:cubicBezTo>
                    <a:cubicBezTo>
                      <a:pt x="1404" y="12732"/>
                      <a:pt x="1446" y="12738"/>
                      <a:pt x="1486" y="12738"/>
                    </a:cubicBezTo>
                    <a:cubicBezTo>
                      <a:pt x="1605" y="12738"/>
                      <a:pt x="1698" y="12687"/>
                      <a:pt x="1766" y="12585"/>
                    </a:cubicBezTo>
                    <a:cubicBezTo>
                      <a:pt x="1766" y="12585"/>
                      <a:pt x="1811" y="12540"/>
                      <a:pt x="1857" y="12404"/>
                    </a:cubicBezTo>
                    <a:cubicBezTo>
                      <a:pt x="1902" y="12313"/>
                      <a:pt x="2038" y="12177"/>
                      <a:pt x="2083" y="11951"/>
                    </a:cubicBezTo>
                    <a:cubicBezTo>
                      <a:pt x="2174" y="11770"/>
                      <a:pt x="2264" y="11544"/>
                      <a:pt x="2400" y="11272"/>
                    </a:cubicBezTo>
                    <a:cubicBezTo>
                      <a:pt x="2536" y="11000"/>
                      <a:pt x="2671" y="10729"/>
                      <a:pt x="2807" y="10412"/>
                    </a:cubicBezTo>
                    <a:cubicBezTo>
                      <a:pt x="2898" y="10140"/>
                      <a:pt x="3124" y="9823"/>
                      <a:pt x="3260" y="9507"/>
                    </a:cubicBezTo>
                    <a:cubicBezTo>
                      <a:pt x="3396" y="9190"/>
                      <a:pt x="3577" y="8873"/>
                      <a:pt x="3758" y="8556"/>
                    </a:cubicBezTo>
                    <a:cubicBezTo>
                      <a:pt x="3803" y="8375"/>
                      <a:pt x="3939" y="8239"/>
                      <a:pt x="4030" y="8103"/>
                    </a:cubicBezTo>
                    <a:cubicBezTo>
                      <a:pt x="4120" y="7922"/>
                      <a:pt x="4165" y="7786"/>
                      <a:pt x="4301" y="7651"/>
                    </a:cubicBezTo>
                    <a:cubicBezTo>
                      <a:pt x="4437" y="7334"/>
                      <a:pt x="4663" y="7017"/>
                      <a:pt x="4844" y="6745"/>
                    </a:cubicBezTo>
                    <a:cubicBezTo>
                      <a:pt x="5025" y="6474"/>
                      <a:pt x="5252" y="6157"/>
                      <a:pt x="5478" y="5930"/>
                    </a:cubicBezTo>
                    <a:cubicBezTo>
                      <a:pt x="5704" y="5659"/>
                      <a:pt x="5886" y="5342"/>
                      <a:pt x="6112" y="5115"/>
                    </a:cubicBezTo>
                    <a:cubicBezTo>
                      <a:pt x="6202" y="4980"/>
                      <a:pt x="6293" y="4844"/>
                      <a:pt x="6429" y="4708"/>
                    </a:cubicBezTo>
                    <a:cubicBezTo>
                      <a:pt x="6519" y="4572"/>
                      <a:pt x="6610" y="4436"/>
                      <a:pt x="6746" y="4301"/>
                    </a:cubicBezTo>
                    <a:lnTo>
                      <a:pt x="7334" y="3576"/>
                    </a:lnTo>
                    <a:cubicBezTo>
                      <a:pt x="7515" y="3350"/>
                      <a:pt x="7742" y="3124"/>
                      <a:pt x="7877" y="2897"/>
                    </a:cubicBezTo>
                    <a:cubicBezTo>
                      <a:pt x="8013" y="2716"/>
                      <a:pt x="8149" y="2535"/>
                      <a:pt x="8285" y="2354"/>
                    </a:cubicBezTo>
                    <a:cubicBezTo>
                      <a:pt x="8421" y="2173"/>
                      <a:pt x="8556" y="1992"/>
                      <a:pt x="8692" y="1766"/>
                    </a:cubicBezTo>
                    <a:cubicBezTo>
                      <a:pt x="8828" y="1630"/>
                      <a:pt x="8873" y="1449"/>
                      <a:pt x="8919" y="1268"/>
                    </a:cubicBezTo>
                    <a:cubicBezTo>
                      <a:pt x="9009" y="679"/>
                      <a:pt x="8602" y="136"/>
                      <a:pt x="8013" y="45"/>
                    </a:cubicBezTo>
                    <a:cubicBezTo>
                      <a:pt x="7787" y="45"/>
                      <a:pt x="7560" y="0"/>
                      <a:pt x="72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" name="Google Shape;786;p39"/>
              <p:cNvSpPr/>
              <p:nvPr/>
            </p:nvSpPr>
            <p:spPr>
              <a:xfrm>
                <a:off x="3637950" y="1247600"/>
                <a:ext cx="118850" cy="204875"/>
              </a:xfrm>
              <a:custGeom>
                <a:rect b="b" l="l" r="r" t="t"/>
                <a:pathLst>
                  <a:path extrusionOk="0" h="8195" w="4754">
                    <a:moveTo>
                      <a:pt x="2355" y="1"/>
                    </a:moveTo>
                    <a:cubicBezTo>
                      <a:pt x="1132" y="1"/>
                      <a:pt x="91" y="1631"/>
                      <a:pt x="1" y="3713"/>
                    </a:cubicBezTo>
                    <a:cubicBezTo>
                      <a:pt x="453" y="3804"/>
                      <a:pt x="861" y="3939"/>
                      <a:pt x="1268" y="4166"/>
                    </a:cubicBezTo>
                    <a:cubicBezTo>
                      <a:pt x="861" y="4483"/>
                      <a:pt x="453" y="4799"/>
                      <a:pt x="46" y="5071"/>
                    </a:cubicBezTo>
                    <a:cubicBezTo>
                      <a:pt x="318" y="6837"/>
                      <a:pt x="1223" y="8195"/>
                      <a:pt x="2355" y="8195"/>
                    </a:cubicBezTo>
                    <a:cubicBezTo>
                      <a:pt x="3667" y="8195"/>
                      <a:pt x="4754" y="6339"/>
                      <a:pt x="4754" y="4075"/>
                    </a:cubicBezTo>
                    <a:cubicBezTo>
                      <a:pt x="4754" y="1812"/>
                      <a:pt x="3667" y="1"/>
                      <a:pt x="2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" name="Google Shape;787;p39"/>
              <p:cNvSpPr/>
              <p:nvPr/>
            </p:nvSpPr>
            <p:spPr>
              <a:xfrm>
                <a:off x="3639075" y="1435475"/>
                <a:ext cx="115475" cy="29450"/>
              </a:xfrm>
              <a:custGeom>
                <a:rect b="b" l="l" r="r" t="t"/>
                <a:pathLst>
                  <a:path extrusionOk="0" h="1178" w="4619">
                    <a:moveTo>
                      <a:pt x="1857" y="1"/>
                    </a:moveTo>
                    <a:cubicBezTo>
                      <a:pt x="1721" y="1"/>
                      <a:pt x="1585" y="46"/>
                      <a:pt x="1450" y="91"/>
                    </a:cubicBezTo>
                    <a:cubicBezTo>
                      <a:pt x="1314" y="91"/>
                      <a:pt x="1178" y="136"/>
                      <a:pt x="1042" y="182"/>
                    </a:cubicBezTo>
                    <a:cubicBezTo>
                      <a:pt x="906" y="227"/>
                      <a:pt x="816" y="272"/>
                      <a:pt x="680" y="317"/>
                    </a:cubicBezTo>
                    <a:cubicBezTo>
                      <a:pt x="544" y="408"/>
                      <a:pt x="363" y="499"/>
                      <a:pt x="227" y="634"/>
                    </a:cubicBezTo>
                    <a:lnTo>
                      <a:pt x="91" y="770"/>
                    </a:lnTo>
                    <a:cubicBezTo>
                      <a:pt x="46" y="815"/>
                      <a:pt x="1" y="906"/>
                      <a:pt x="46" y="951"/>
                    </a:cubicBezTo>
                    <a:cubicBezTo>
                      <a:pt x="46" y="1087"/>
                      <a:pt x="137" y="1178"/>
                      <a:pt x="273" y="1178"/>
                    </a:cubicBezTo>
                    <a:lnTo>
                      <a:pt x="454" y="1178"/>
                    </a:lnTo>
                    <a:cubicBezTo>
                      <a:pt x="589" y="1132"/>
                      <a:pt x="771" y="1132"/>
                      <a:pt x="952" y="1087"/>
                    </a:cubicBezTo>
                    <a:lnTo>
                      <a:pt x="1268" y="1042"/>
                    </a:lnTo>
                    <a:lnTo>
                      <a:pt x="1585" y="1042"/>
                    </a:lnTo>
                    <a:lnTo>
                      <a:pt x="1947" y="996"/>
                    </a:lnTo>
                    <a:lnTo>
                      <a:pt x="3079" y="996"/>
                    </a:lnTo>
                    <a:cubicBezTo>
                      <a:pt x="3170" y="1042"/>
                      <a:pt x="3306" y="1042"/>
                      <a:pt x="3396" y="1042"/>
                    </a:cubicBezTo>
                    <a:lnTo>
                      <a:pt x="3713" y="1042"/>
                    </a:lnTo>
                    <a:cubicBezTo>
                      <a:pt x="3939" y="1087"/>
                      <a:pt x="4166" y="1087"/>
                      <a:pt x="4392" y="1132"/>
                    </a:cubicBezTo>
                    <a:cubicBezTo>
                      <a:pt x="4437" y="1132"/>
                      <a:pt x="4483" y="1087"/>
                      <a:pt x="4528" y="1087"/>
                    </a:cubicBezTo>
                    <a:cubicBezTo>
                      <a:pt x="4618" y="996"/>
                      <a:pt x="4618" y="906"/>
                      <a:pt x="4528" y="815"/>
                    </a:cubicBezTo>
                    <a:cubicBezTo>
                      <a:pt x="4347" y="634"/>
                      <a:pt x="4166" y="499"/>
                      <a:pt x="3939" y="363"/>
                    </a:cubicBezTo>
                    <a:cubicBezTo>
                      <a:pt x="3713" y="272"/>
                      <a:pt x="3441" y="182"/>
                      <a:pt x="3215" y="91"/>
                    </a:cubicBezTo>
                    <a:cubicBezTo>
                      <a:pt x="2898" y="46"/>
                      <a:pt x="2627" y="1"/>
                      <a:pt x="23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" name="Google Shape;788;p39"/>
              <p:cNvSpPr/>
              <p:nvPr/>
            </p:nvSpPr>
            <p:spPr>
              <a:xfrm>
                <a:off x="3135475" y="1247600"/>
                <a:ext cx="118850" cy="204875"/>
              </a:xfrm>
              <a:custGeom>
                <a:rect b="b" l="l" r="r" t="t"/>
                <a:pathLst>
                  <a:path extrusionOk="0" h="8195" w="4754">
                    <a:moveTo>
                      <a:pt x="2354" y="1"/>
                    </a:moveTo>
                    <a:cubicBezTo>
                      <a:pt x="1042" y="1"/>
                      <a:pt x="0" y="1812"/>
                      <a:pt x="0" y="4075"/>
                    </a:cubicBezTo>
                    <a:cubicBezTo>
                      <a:pt x="0" y="6339"/>
                      <a:pt x="1042" y="8195"/>
                      <a:pt x="2354" y="8195"/>
                    </a:cubicBezTo>
                    <a:cubicBezTo>
                      <a:pt x="3486" y="8195"/>
                      <a:pt x="4437" y="6837"/>
                      <a:pt x="4663" y="5071"/>
                    </a:cubicBezTo>
                    <a:cubicBezTo>
                      <a:pt x="4256" y="4799"/>
                      <a:pt x="3848" y="4483"/>
                      <a:pt x="3486" y="4166"/>
                    </a:cubicBezTo>
                    <a:cubicBezTo>
                      <a:pt x="3848" y="3939"/>
                      <a:pt x="4301" y="3804"/>
                      <a:pt x="4754" y="3713"/>
                    </a:cubicBezTo>
                    <a:cubicBezTo>
                      <a:pt x="4618" y="1631"/>
                      <a:pt x="3622" y="1"/>
                      <a:pt x="2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" name="Google Shape;789;p39"/>
              <p:cNvSpPr/>
              <p:nvPr/>
            </p:nvSpPr>
            <p:spPr>
              <a:xfrm>
                <a:off x="3136600" y="1435475"/>
                <a:ext cx="115475" cy="28325"/>
              </a:xfrm>
              <a:custGeom>
                <a:rect b="b" l="l" r="r" t="t"/>
                <a:pathLst>
                  <a:path extrusionOk="0" h="1133" w="4619">
                    <a:moveTo>
                      <a:pt x="1857" y="1"/>
                    </a:moveTo>
                    <a:cubicBezTo>
                      <a:pt x="1721" y="1"/>
                      <a:pt x="1585" y="46"/>
                      <a:pt x="1449" y="91"/>
                    </a:cubicBezTo>
                    <a:cubicBezTo>
                      <a:pt x="1268" y="91"/>
                      <a:pt x="1178" y="136"/>
                      <a:pt x="1042" y="182"/>
                    </a:cubicBezTo>
                    <a:cubicBezTo>
                      <a:pt x="906" y="227"/>
                      <a:pt x="816" y="272"/>
                      <a:pt x="680" y="317"/>
                    </a:cubicBezTo>
                    <a:cubicBezTo>
                      <a:pt x="544" y="408"/>
                      <a:pt x="363" y="499"/>
                      <a:pt x="227" y="634"/>
                    </a:cubicBezTo>
                    <a:lnTo>
                      <a:pt x="91" y="770"/>
                    </a:lnTo>
                    <a:cubicBezTo>
                      <a:pt x="46" y="815"/>
                      <a:pt x="1" y="815"/>
                      <a:pt x="1" y="861"/>
                    </a:cubicBezTo>
                    <a:cubicBezTo>
                      <a:pt x="1" y="996"/>
                      <a:pt x="136" y="1087"/>
                      <a:pt x="227" y="1087"/>
                    </a:cubicBezTo>
                    <a:lnTo>
                      <a:pt x="453" y="1087"/>
                    </a:lnTo>
                    <a:cubicBezTo>
                      <a:pt x="589" y="1042"/>
                      <a:pt x="725" y="1042"/>
                      <a:pt x="906" y="996"/>
                    </a:cubicBezTo>
                    <a:lnTo>
                      <a:pt x="1268" y="996"/>
                    </a:lnTo>
                    <a:cubicBezTo>
                      <a:pt x="1359" y="996"/>
                      <a:pt x="1495" y="951"/>
                      <a:pt x="1585" y="951"/>
                    </a:cubicBezTo>
                    <a:lnTo>
                      <a:pt x="2355" y="951"/>
                    </a:lnTo>
                    <a:cubicBezTo>
                      <a:pt x="2400" y="929"/>
                      <a:pt x="2456" y="917"/>
                      <a:pt x="2519" y="917"/>
                    </a:cubicBezTo>
                    <a:cubicBezTo>
                      <a:pt x="2581" y="917"/>
                      <a:pt x="2649" y="929"/>
                      <a:pt x="2717" y="951"/>
                    </a:cubicBezTo>
                    <a:lnTo>
                      <a:pt x="3079" y="951"/>
                    </a:lnTo>
                    <a:cubicBezTo>
                      <a:pt x="3215" y="996"/>
                      <a:pt x="3305" y="996"/>
                      <a:pt x="3441" y="996"/>
                    </a:cubicBezTo>
                    <a:lnTo>
                      <a:pt x="3758" y="996"/>
                    </a:lnTo>
                    <a:cubicBezTo>
                      <a:pt x="3939" y="1042"/>
                      <a:pt x="4165" y="1087"/>
                      <a:pt x="4346" y="1132"/>
                    </a:cubicBezTo>
                    <a:lnTo>
                      <a:pt x="4392" y="1132"/>
                    </a:lnTo>
                    <a:cubicBezTo>
                      <a:pt x="4437" y="1132"/>
                      <a:pt x="4528" y="1087"/>
                      <a:pt x="4528" y="1087"/>
                    </a:cubicBezTo>
                    <a:cubicBezTo>
                      <a:pt x="4618" y="996"/>
                      <a:pt x="4618" y="906"/>
                      <a:pt x="4528" y="815"/>
                    </a:cubicBezTo>
                    <a:cubicBezTo>
                      <a:pt x="4346" y="634"/>
                      <a:pt x="4165" y="499"/>
                      <a:pt x="3939" y="363"/>
                    </a:cubicBezTo>
                    <a:cubicBezTo>
                      <a:pt x="3713" y="272"/>
                      <a:pt x="3441" y="182"/>
                      <a:pt x="3215" y="91"/>
                    </a:cubicBezTo>
                    <a:cubicBezTo>
                      <a:pt x="2898" y="46"/>
                      <a:pt x="2626" y="1"/>
                      <a:pt x="2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" name="Google Shape;790;p39"/>
              <p:cNvSpPr/>
              <p:nvPr/>
            </p:nvSpPr>
            <p:spPr>
              <a:xfrm>
                <a:off x="3576850" y="1137875"/>
                <a:ext cx="174300" cy="123550"/>
              </a:xfrm>
              <a:custGeom>
                <a:rect b="b" l="l" r="r" t="t"/>
                <a:pathLst>
                  <a:path extrusionOk="0" h="4942" w="6972">
                    <a:moveTo>
                      <a:pt x="4533" y="1"/>
                    </a:moveTo>
                    <a:cubicBezTo>
                      <a:pt x="4260" y="1"/>
                      <a:pt x="3983" y="44"/>
                      <a:pt x="3712" y="135"/>
                    </a:cubicBezTo>
                    <a:cubicBezTo>
                      <a:pt x="2083" y="587"/>
                      <a:pt x="1041" y="2670"/>
                      <a:pt x="724" y="4345"/>
                    </a:cubicBezTo>
                    <a:cubicBezTo>
                      <a:pt x="543" y="3892"/>
                      <a:pt x="317" y="3485"/>
                      <a:pt x="0" y="3122"/>
                    </a:cubicBezTo>
                    <a:lnTo>
                      <a:pt x="0" y="3122"/>
                    </a:lnTo>
                    <a:cubicBezTo>
                      <a:pt x="91" y="3756"/>
                      <a:pt x="272" y="4390"/>
                      <a:pt x="589" y="4933"/>
                    </a:cubicBezTo>
                    <a:cubicBezTo>
                      <a:pt x="618" y="4939"/>
                      <a:pt x="647" y="4942"/>
                      <a:pt x="676" y="4942"/>
                    </a:cubicBezTo>
                    <a:cubicBezTo>
                      <a:pt x="871" y="4942"/>
                      <a:pt x="1053" y="4813"/>
                      <a:pt x="1132" y="4616"/>
                    </a:cubicBezTo>
                    <a:cubicBezTo>
                      <a:pt x="2342" y="2481"/>
                      <a:pt x="4615" y="2304"/>
                      <a:pt x="5686" y="2304"/>
                    </a:cubicBezTo>
                    <a:cubicBezTo>
                      <a:pt x="5898" y="2304"/>
                      <a:pt x="6064" y="2311"/>
                      <a:pt x="6164" y="2311"/>
                    </a:cubicBezTo>
                    <a:cubicBezTo>
                      <a:pt x="6201" y="2311"/>
                      <a:pt x="6229" y="2310"/>
                      <a:pt x="6247" y="2308"/>
                    </a:cubicBezTo>
                    <a:cubicBezTo>
                      <a:pt x="6655" y="2308"/>
                      <a:pt x="6972" y="1855"/>
                      <a:pt x="6836" y="1493"/>
                    </a:cubicBezTo>
                    <a:cubicBezTo>
                      <a:pt x="6413" y="541"/>
                      <a:pt x="5496" y="1"/>
                      <a:pt x="4533" y="1"/>
                    </a:cubicBezTo>
                    <a:close/>
                  </a:path>
                </a:pathLst>
              </a:custGeom>
              <a:solidFill>
                <a:srgbClr val="A86D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" name="Google Shape;791;p39"/>
              <p:cNvSpPr/>
              <p:nvPr/>
            </p:nvSpPr>
            <p:spPr>
              <a:xfrm>
                <a:off x="3120750" y="1138575"/>
                <a:ext cx="158475" cy="122925"/>
              </a:xfrm>
              <a:custGeom>
                <a:rect b="b" l="l" r="r" t="t"/>
                <a:pathLst>
                  <a:path extrusionOk="0" h="4917" w="6339">
                    <a:moveTo>
                      <a:pt x="2287" y="0"/>
                    </a:moveTo>
                    <a:cubicBezTo>
                      <a:pt x="1356" y="0"/>
                      <a:pt x="499" y="558"/>
                      <a:pt x="137" y="1465"/>
                    </a:cubicBezTo>
                    <a:cubicBezTo>
                      <a:pt x="1" y="1827"/>
                      <a:pt x="273" y="2234"/>
                      <a:pt x="680" y="2280"/>
                    </a:cubicBezTo>
                    <a:cubicBezTo>
                      <a:pt x="743" y="2280"/>
                      <a:pt x="950" y="2258"/>
                      <a:pt x="1249" y="2258"/>
                    </a:cubicBezTo>
                    <a:cubicBezTo>
                      <a:pt x="2246" y="2258"/>
                      <a:pt x="4263" y="2499"/>
                      <a:pt x="5343" y="4588"/>
                    </a:cubicBezTo>
                    <a:cubicBezTo>
                      <a:pt x="5456" y="4816"/>
                      <a:pt x="5665" y="4916"/>
                      <a:pt x="5784" y="4916"/>
                    </a:cubicBezTo>
                    <a:cubicBezTo>
                      <a:pt x="5806" y="4916"/>
                      <a:pt x="5826" y="4912"/>
                      <a:pt x="5841" y="4905"/>
                    </a:cubicBezTo>
                    <a:cubicBezTo>
                      <a:pt x="6112" y="4317"/>
                      <a:pt x="6293" y="3728"/>
                      <a:pt x="6339" y="3094"/>
                    </a:cubicBezTo>
                    <a:lnTo>
                      <a:pt x="6339" y="3094"/>
                    </a:lnTo>
                    <a:cubicBezTo>
                      <a:pt x="6067" y="3457"/>
                      <a:pt x="5886" y="3864"/>
                      <a:pt x="5705" y="4271"/>
                    </a:cubicBezTo>
                    <a:cubicBezTo>
                      <a:pt x="5388" y="2642"/>
                      <a:pt x="4437" y="559"/>
                      <a:pt x="2989" y="107"/>
                    </a:cubicBezTo>
                    <a:cubicBezTo>
                      <a:pt x="2754" y="35"/>
                      <a:pt x="2519" y="0"/>
                      <a:pt x="2287" y="0"/>
                    </a:cubicBezTo>
                    <a:close/>
                  </a:path>
                </a:pathLst>
              </a:custGeom>
              <a:solidFill>
                <a:srgbClr val="A86D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" name="Google Shape;792;p39"/>
              <p:cNvSpPr/>
              <p:nvPr/>
            </p:nvSpPr>
            <p:spPr>
              <a:xfrm>
                <a:off x="3289375" y="1397675"/>
                <a:ext cx="140375" cy="174475"/>
              </a:xfrm>
              <a:custGeom>
                <a:rect b="b" l="l" r="r" t="t"/>
                <a:pathLst>
                  <a:path extrusionOk="0" h="6979" w="5615">
                    <a:moveTo>
                      <a:pt x="3107" y="1"/>
                    </a:moveTo>
                    <a:cubicBezTo>
                      <a:pt x="3082" y="1"/>
                      <a:pt x="3058" y="7"/>
                      <a:pt x="3034" y="19"/>
                    </a:cubicBezTo>
                    <a:cubicBezTo>
                      <a:pt x="2943" y="64"/>
                      <a:pt x="2853" y="154"/>
                      <a:pt x="2898" y="290"/>
                    </a:cubicBezTo>
                    <a:lnTo>
                      <a:pt x="2898" y="381"/>
                    </a:lnTo>
                    <a:cubicBezTo>
                      <a:pt x="2898" y="471"/>
                      <a:pt x="2943" y="562"/>
                      <a:pt x="2943" y="698"/>
                    </a:cubicBezTo>
                    <a:cubicBezTo>
                      <a:pt x="3034" y="969"/>
                      <a:pt x="3034" y="1286"/>
                      <a:pt x="3079" y="1603"/>
                    </a:cubicBezTo>
                    <a:cubicBezTo>
                      <a:pt x="3079" y="1739"/>
                      <a:pt x="3079" y="1920"/>
                      <a:pt x="3079" y="2056"/>
                    </a:cubicBezTo>
                    <a:lnTo>
                      <a:pt x="3079" y="2373"/>
                    </a:lnTo>
                    <a:cubicBezTo>
                      <a:pt x="2853" y="2327"/>
                      <a:pt x="2627" y="2282"/>
                      <a:pt x="2400" y="2282"/>
                    </a:cubicBezTo>
                    <a:cubicBezTo>
                      <a:pt x="1993" y="2282"/>
                      <a:pt x="1631" y="2327"/>
                      <a:pt x="1268" y="2463"/>
                    </a:cubicBezTo>
                    <a:cubicBezTo>
                      <a:pt x="816" y="2644"/>
                      <a:pt x="499" y="2916"/>
                      <a:pt x="273" y="3323"/>
                    </a:cubicBezTo>
                    <a:cubicBezTo>
                      <a:pt x="46" y="3731"/>
                      <a:pt x="1" y="4183"/>
                      <a:pt x="91" y="4636"/>
                    </a:cubicBezTo>
                    <a:cubicBezTo>
                      <a:pt x="137" y="4998"/>
                      <a:pt x="318" y="5360"/>
                      <a:pt x="544" y="5677"/>
                    </a:cubicBezTo>
                    <a:cubicBezTo>
                      <a:pt x="771" y="5949"/>
                      <a:pt x="1042" y="6221"/>
                      <a:pt x="1314" y="6402"/>
                    </a:cubicBezTo>
                    <a:cubicBezTo>
                      <a:pt x="1585" y="6583"/>
                      <a:pt x="1857" y="6718"/>
                      <a:pt x="2174" y="6809"/>
                    </a:cubicBezTo>
                    <a:cubicBezTo>
                      <a:pt x="2400" y="6900"/>
                      <a:pt x="2627" y="6945"/>
                      <a:pt x="2898" y="6945"/>
                    </a:cubicBezTo>
                    <a:cubicBezTo>
                      <a:pt x="2989" y="6967"/>
                      <a:pt x="3079" y="6979"/>
                      <a:pt x="3170" y="6979"/>
                    </a:cubicBezTo>
                    <a:cubicBezTo>
                      <a:pt x="3260" y="6979"/>
                      <a:pt x="3351" y="6967"/>
                      <a:pt x="3441" y="6945"/>
                    </a:cubicBezTo>
                    <a:lnTo>
                      <a:pt x="3939" y="6900"/>
                    </a:lnTo>
                    <a:cubicBezTo>
                      <a:pt x="4030" y="6854"/>
                      <a:pt x="4120" y="6809"/>
                      <a:pt x="4120" y="6718"/>
                    </a:cubicBezTo>
                    <a:cubicBezTo>
                      <a:pt x="4120" y="6583"/>
                      <a:pt x="4030" y="6492"/>
                      <a:pt x="3939" y="6492"/>
                    </a:cubicBezTo>
                    <a:lnTo>
                      <a:pt x="3487" y="6447"/>
                    </a:lnTo>
                    <a:cubicBezTo>
                      <a:pt x="3351" y="6402"/>
                      <a:pt x="3170" y="6356"/>
                      <a:pt x="3034" y="6311"/>
                    </a:cubicBezTo>
                    <a:cubicBezTo>
                      <a:pt x="2808" y="6266"/>
                      <a:pt x="2627" y="6175"/>
                      <a:pt x="2445" y="6085"/>
                    </a:cubicBezTo>
                    <a:cubicBezTo>
                      <a:pt x="2219" y="5994"/>
                      <a:pt x="2038" y="5858"/>
                      <a:pt x="1857" y="5723"/>
                    </a:cubicBezTo>
                    <a:cubicBezTo>
                      <a:pt x="1631" y="5541"/>
                      <a:pt x="1450" y="5360"/>
                      <a:pt x="1314" y="5134"/>
                    </a:cubicBezTo>
                    <a:cubicBezTo>
                      <a:pt x="1178" y="4953"/>
                      <a:pt x="1087" y="4681"/>
                      <a:pt x="1042" y="4455"/>
                    </a:cubicBezTo>
                    <a:cubicBezTo>
                      <a:pt x="997" y="4229"/>
                      <a:pt x="997" y="4002"/>
                      <a:pt x="1133" y="3776"/>
                    </a:cubicBezTo>
                    <a:cubicBezTo>
                      <a:pt x="1223" y="3595"/>
                      <a:pt x="1404" y="3459"/>
                      <a:pt x="1631" y="3369"/>
                    </a:cubicBezTo>
                    <a:cubicBezTo>
                      <a:pt x="1857" y="3233"/>
                      <a:pt x="2129" y="3188"/>
                      <a:pt x="2400" y="3188"/>
                    </a:cubicBezTo>
                    <a:cubicBezTo>
                      <a:pt x="2672" y="3188"/>
                      <a:pt x="2943" y="3188"/>
                      <a:pt x="3215" y="3233"/>
                    </a:cubicBezTo>
                    <a:cubicBezTo>
                      <a:pt x="3441" y="3278"/>
                      <a:pt x="3668" y="3369"/>
                      <a:pt x="3894" y="3459"/>
                    </a:cubicBezTo>
                    <a:cubicBezTo>
                      <a:pt x="4120" y="3504"/>
                      <a:pt x="4301" y="3595"/>
                      <a:pt x="4483" y="3731"/>
                    </a:cubicBezTo>
                    <a:cubicBezTo>
                      <a:pt x="4664" y="3821"/>
                      <a:pt x="4754" y="3912"/>
                      <a:pt x="4890" y="3957"/>
                    </a:cubicBezTo>
                    <a:lnTo>
                      <a:pt x="5252" y="4274"/>
                    </a:lnTo>
                    <a:cubicBezTo>
                      <a:pt x="5297" y="4297"/>
                      <a:pt x="5331" y="4308"/>
                      <a:pt x="5365" y="4308"/>
                    </a:cubicBezTo>
                    <a:cubicBezTo>
                      <a:pt x="5399" y="4308"/>
                      <a:pt x="5433" y="4297"/>
                      <a:pt x="5478" y="4274"/>
                    </a:cubicBezTo>
                    <a:cubicBezTo>
                      <a:pt x="5569" y="4229"/>
                      <a:pt x="5614" y="4138"/>
                      <a:pt x="5569" y="4048"/>
                    </a:cubicBezTo>
                    <a:lnTo>
                      <a:pt x="5478" y="3957"/>
                    </a:lnTo>
                    <a:cubicBezTo>
                      <a:pt x="5433" y="3867"/>
                      <a:pt x="5388" y="3776"/>
                      <a:pt x="5252" y="3640"/>
                    </a:cubicBezTo>
                    <a:cubicBezTo>
                      <a:pt x="5116" y="3504"/>
                      <a:pt x="4980" y="3369"/>
                      <a:pt x="4845" y="3233"/>
                    </a:cubicBezTo>
                    <a:cubicBezTo>
                      <a:pt x="4664" y="3097"/>
                      <a:pt x="4437" y="2916"/>
                      <a:pt x="4256" y="2825"/>
                    </a:cubicBezTo>
                    <a:lnTo>
                      <a:pt x="4120" y="2735"/>
                    </a:lnTo>
                    <a:lnTo>
                      <a:pt x="4120" y="2463"/>
                    </a:lnTo>
                    <a:cubicBezTo>
                      <a:pt x="4120" y="2373"/>
                      <a:pt x="4075" y="2192"/>
                      <a:pt x="4030" y="2011"/>
                    </a:cubicBezTo>
                    <a:cubicBezTo>
                      <a:pt x="3985" y="1829"/>
                      <a:pt x="3939" y="1648"/>
                      <a:pt x="3894" y="1467"/>
                    </a:cubicBezTo>
                    <a:cubicBezTo>
                      <a:pt x="3804" y="1150"/>
                      <a:pt x="3668" y="834"/>
                      <a:pt x="3532" y="517"/>
                    </a:cubicBezTo>
                    <a:cubicBezTo>
                      <a:pt x="3441" y="426"/>
                      <a:pt x="3396" y="290"/>
                      <a:pt x="3351" y="245"/>
                    </a:cubicBezTo>
                    <a:lnTo>
                      <a:pt x="3306" y="109"/>
                    </a:lnTo>
                    <a:cubicBezTo>
                      <a:pt x="3239" y="43"/>
                      <a:pt x="3173" y="1"/>
                      <a:pt x="3107" y="1"/>
                    </a:cubicBezTo>
                    <a:close/>
                  </a:path>
                </a:pathLst>
              </a:custGeom>
              <a:solidFill>
                <a:srgbClr val="DE82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3" name="Google Shape;793;p39"/>
              <p:cNvSpPr/>
              <p:nvPr/>
            </p:nvSpPr>
            <p:spPr>
              <a:xfrm>
                <a:off x="3726225" y="1339900"/>
                <a:ext cx="72450" cy="99000"/>
              </a:xfrm>
              <a:custGeom>
                <a:rect b="b" l="l" r="r" t="t"/>
                <a:pathLst>
                  <a:path extrusionOk="0" h="3960" w="2898">
                    <a:moveTo>
                      <a:pt x="2729" y="0"/>
                    </a:moveTo>
                    <a:cubicBezTo>
                      <a:pt x="2407" y="0"/>
                      <a:pt x="1298" y="508"/>
                      <a:pt x="770" y="1198"/>
                    </a:cubicBezTo>
                    <a:cubicBezTo>
                      <a:pt x="408" y="2103"/>
                      <a:pt x="182" y="3009"/>
                      <a:pt x="1" y="3959"/>
                    </a:cubicBezTo>
                    <a:cubicBezTo>
                      <a:pt x="2083" y="2737"/>
                      <a:pt x="2898" y="202"/>
                      <a:pt x="2807" y="21"/>
                    </a:cubicBezTo>
                    <a:cubicBezTo>
                      <a:pt x="2793" y="7"/>
                      <a:pt x="2767" y="0"/>
                      <a:pt x="27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4" name="Google Shape;794;p39"/>
              <p:cNvSpPr/>
              <p:nvPr/>
            </p:nvSpPr>
            <p:spPr>
              <a:xfrm>
                <a:off x="3095850" y="1339900"/>
                <a:ext cx="71325" cy="99000"/>
              </a:xfrm>
              <a:custGeom>
                <a:rect b="b" l="l" r="r" t="t"/>
                <a:pathLst>
                  <a:path extrusionOk="0" h="3960" w="2853">
                    <a:moveTo>
                      <a:pt x="157" y="0"/>
                    </a:moveTo>
                    <a:cubicBezTo>
                      <a:pt x="123" y="0"/>
                      <a:pt x="101" y="7"/>
                      <a:pt x="92" y="21"/>
                    </a:cubicBezTo>
                    <a:cubicBezTo>
                      <a:pt x="1" y="202"/>
                      <a:pt x="771" y="2737"/>
                      <a:pt x="2853" y="3959"/>
                    </a:cubicBezTo>
                    <a:cubicBezTo>
                      <a:pt x="2717" y="3009"/>
                      <a:pt x="2446" y="2103"/>
                      <a:pt x="2129" y="1198"/>
                    </a:cubicBezTo>
                    <a:cubicBezTo>
                      <a:pt x="1561" y="508"/>
                      <a:pt x="447" y="0"/>
                      <a:pt x="1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5" name="Google Shape;795;p39"/>
              <p:cNvSpPr/>
              <p:nvPr/>
            </p:nvSpPr>
            <p:spPr>
              <a:xfrm>
                <a:off x="3319950" y="1662425"/>
                <a:ext cx="414225" cy="192000"/>
              </a:xfrm>
              <a:custGeom>
                <a:rect b="b" l="l" r="r" t="t"/>
                <a:pathLst>
                  <a:path extrusionOk="0" h="7680" w="16569">
                    <a:moveTo>
                      <a:pt x="13128" y="0"/>
                    </a:moveTo>
                    <a:cubicBezTo>
                      <a:pt x="12330" y="0"/>
                      <a:pt x="11686" y="349"/>
                      <a:pt x="11091" y="746"/>
                    </a:cubicBezTo>
                    <a:cubicBezTo>
                      <a:pt x="9382" y="1798"/>
                      <a:pt x="5721" y="3104"/>
                      <a:pt x="806" y="3104"/>
                    </a:cubicBezTo>
                    <a:cubicBezTo>
                      <a:pt x="644" y="3104"/>
                      <a:pt x="481" y="3103"/>
                      <a:pt x="317" y="3100"/>
                    </a:cubicBezTo>
                    <a:cubicBezTo>
                      <a:pt x="0" y="3100"/>
                      <a:pt x="181" y="5816"/>
                      <a:pt x="3260" y="7038"/>
                    </a:cubicBezTo>
                    <a:cubicBezTo>
                      <a:pt x="4341" y="7474"/>
                      <a:pt x="5848" y="7680"/>
                      <a:pt x="7429" y="7680"/>
                    </a:cubicBezTo>
                    <a:cubicBezTo>
                      <a:pt x="10280" y="7680"/>
                      <a:pt x="13369" y="7010"/>
                      <a:pt x="14622" y="5816"/>
                    </a:cubicBezTo>
                    <a:cubicBezTo>
                      <a:pt x="16569" y="3915"/>
                      <a:pt x="15301" y="520"/>
                      <a:pt x="14079" y="157"/>
                    </a:cubicBezTo>
                    <a:cubicBezTo>
                      <a:pt x="13737" y="48"/>
                      <a:pt x="13422" y="0"/>
                      <a:pt x="131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6" name="Google Shape;796;p39"/>
              <p:cNvSpPr/>
              <p:nvPr/>
            </p:nvSpPr>
            <p:spPr>
              <a:xfrm>
                <a:off x="3471600" y="1724075"/>
                <a:ext cx="48675" cy="130175"/>
              </a:xfrm>
              <a:custGeom>
                <a:rect b="b" l="l" r="r" t="t"/>
                <a:pathLst>
                  <a:path extrusionOk="0" h="5207" w="1947">
                    <a:moveTo>
                      <a:pt x="543" y="0"/>
                    </a:moveTo>
                    <a:lnTo>
                      <a:pt x="0" y="91"/>
                    </a:lnTo>
                    <a:lnTo>
                      <a:pt x="1404" y="5206"/>
                    </a:lnTo>
                    <a:lnTo>
                      <a:pt x="1947" y="5206"/>
                    </a:lnTo>
                    <a:lnTo>
                      <a:pt x="5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7" name="Google Shape;797;p39"/>
              <p:cNvSpPr/>
              <p:nvPr/>
            </p:nvSpPr>
            <p:spPr>
              <a:xfrm>
                <a:off x="3550800" y="1698025"/>
                <a:ext cx="99625" cy="135850"/>
              </a:xfrm>
              <a:custGeom>
                <a:rect b="b" l="l" r="r" t="t"/>
                <a:pathLst>
                  <a:path extrusionOk="0" h="5434" w="3985">
                    <a:moveTo>
                      <a:pt x="454" y="1"/>
                    </a:moveTo>
                    <a:lnTo>
                      <a:pt x="1" y="182"/>
                    </a:lnTo>
                    <a:lnTo>
                      <a:pt x="3487" y="5433"/>
                    </a:lnTo>
                    <a:cubicBezTo>
                      <a:pt x="3668" y="5388"/>
                      <a:pt x="3804" y="5297"/>
                      <a:pt x="3985" y="5252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8" name="Google Shape;798;p39"/>
              <p:cNvSpPr/>
              <p:nvPr/>
            </p:nvSpPr>
            <p:spPr>
              <a:xfrm>
                <a:off x="3391250" y="1736525"/>
                <a:ext cx="13600" cy="103000"/>
              </a:xfrm>
              <a:custGeom>
                <a:rect b="b" l="l" r="r" t="t"/>
                <a:pathLst>
                  <a:path extrusionOk="0" h="4120" w="544">
                    <a:moveTo>
                      <a:pt x="543" y="0"/>
                    </a:moveTo>
                    <a:lnTo>
                      <a:pt x="0" y="45"/>
                    </a:lnTo>
                    <a:lnTo>
                      <a:pt x="0" y="3893"/>
                    </a:lnTo>
                    <a:cubicBezTo>
                      <a:pt x="136" y="3939"/>
                      <a:pt x="272" y="4029"/>
                      <a:pt x="408" y="4074"/>
                    </a:cubicBezTo>
                    <a:cubicBezTo>
                      <a:pt x="453" y="4074"/>
                      <a:pt x="498" y="4120"/>
                      <a:pt x="543" y="4120"/>
                    </a:cubicBezTo>
                    <a:lnTo>
                      <a:pt x="5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9" name="Google Shape;799;p39"/>
              <p:cNvSpPr/>
              <p:nvPr/>
            </p:nvSpPr>
            <p:spPr>
              <a:xfrm>
                <a:off x="3284450" y="1716675"/>
                <a:ext cx="40050" cy="26750"/>
              </a:xfrm>
              <a:custGeom>
                <a:rect b="b" l="l" r="r" t="t"/>
                <a:pathLst>
                  <a:path extrusionOk="0" h="1070" w="1602">
                    <a:moveTo>
                      <a:pt x="359" y="0"/>
                    </a:moveTo>
                    <a:cubicBezTo>
                      <a:pt x="202" y="0"/>
                      <a:pt x="1" y="293"/>
                      <a:pt x="107" y="613"/>
                    </a:cubicBezTo>
                    <a:cubicBezTo>
                      <a:pt x="196" y="909"/>
                      <a:pt x="536" y="1069"/>
                      <a:pt x="938" y="1069"/>
                    </a:cubicBezTo>
                    <a:cubicBezTo>
                      <a:pt x="1151" y="1069"/>
                      <a:pt x="1382" y="1024"/>
                      <a:pt x="1601" y="930"/>
                    </a:cubicBezTo>
                    <a:cubicBezTo>
                      <a:pt x="1149" y="749"/>
                      <a:pt x="741" y="432"/>
                      <a:pt x="470" y="70"/>
                    </a:cubicBezTo>
                    <a:cubicBezTo>
                      <a:pt x="441" y="22"/>
                      <a:pt x="401" y="0"/>
                      <a:pt x="359" y="0"/>
                    </a:cubicBezTo>
                    <a:close/>
                  </a:path>
                </a:pathLst>
              </a:custGeom>
              <a:solidFill>
                <a:srgbClr val="EBA0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0" name="Google Shape;800;p39"/>
              <p:cNvSpPr/>
              <p:nvPr/>
            </p:nvSpPr>
            <p:spPr>
              <a:xfrm>
                <a:off x="3100400" y="503700"/>
                <a:ext cx="1178825" cy="798300"/>
              </a:xfrm>
              <a:custGeom>
                <a:rect b="b" l="l" r="r" t="t"/>
                <a:pathLst>
                  <a:path extrusionOk="0" h="31932" w="47153">
                    <a:moveTo>
                      <a:pt x="16948" y="1"/>
                    </a:moveTo>
                    <a:cubicBezTo>
                      <a:pt x="14881" y="1"/>
                      <a:pt x="12862" y="158"/>
                      <a:pt x="10910" y="423"/>
                    </a:cubicBezTo>
                    <a:cubicBezTo>
                      <a:pt x="4074" y="649"/>
                      <a:pt x="407" y="2233"/>
                      <a:pt x="181" y="2958"/>
                    </a:cubicBezTo>
                    <a:cubicBezTo>
                      <a:pt x="0" y="3682"/>
                      <a:pt x="1313" y="14637"/>
                      <a:pt x="9009" y="21790"/>
                    </a:cubicBezTo>
                    <a:cubicBezTo>
                      <a:pt x="15839" y="28176"/>
                      <a:pt x="23103" y="31675"/>
                      <a:pt x="24710" y="31675"/>
                    </a:cubicBezTo>
                    <a:cubicBezTo>
                      <a:pt x="24903" y="31675"/>
                      <a:pt x="25014" y="31624"/>
                      <a:pt x="25034" y="31522"/>
                    </a:cubicBezTo>
                    <a:cubicBezTo>
                      <a:pt x="25260" y="30572"/>
                      <a:pt x="24445" y="26860"/>
                      <a:pt x="24445" y="26860"/>
                    </a:cubicBezTo>
                    <a:lnTo>
                      <a:pt x="24445" y="26860"/>
                    </a:lnTo>
                    <a:cubicBezTo>
                      <a:pt x="28865" y="29267"/>
                      <a:pt x="39932" y="31932"/>
                      <a:pt x="44488" y="31932"/>
                    </a:cubicBezTo>
                    <a:cubicBezTo>
                      <a:pt x="45672" y="31932"/>
                      <a:pt x="46416" y="31752"/>
                      <a:pt x="46491" y="31341"/>
                    </a:cubicBezTo>
                    <a:cubicBezTo>
                      <a:pt x="46853" y="29349"/>
                      <a:pt x="45631" y="21654"/>
                      <a:pt x="42960" y="17896"/>
                    </a:cubicBezTo>
                    <a:lnTo>
                      <a:pt x="42960" y="17896"/>
                    </a:lnTo>
                    <a:cubicBezTo>
                      <a:pt x="43822" y="18224"/>
                      <a:pt x="44637" y="18341"/>
                      <a:pt x="45315" y="18341"/>
                    </a:cubicBezTo>
                    <a:cubicBezTo>
                      <a:pt x="46417" y="18341"/>
                      <a:pt x="47153" y="18030"/>
                      <a:pt x="47125" y="17806"/>
                    </a:cubicBezTo>
                    <a:cubicBezTo>
                      <a:pt x="47079" y="17398"/>
                      <a:pt x="44861" y="11378"/>
                      <a:pt x="36985" y="6036"/>
                    </a:cubicBezTo>
                    <a:cubicBezTo>
                      <a:pt x="30239" y="1516"/>
                      <a:pt x="23364" y="1"/>
                      <a:pt x="169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1" name="Google Shape;801;p39"/>
              <p:cNvSpPr/>
              <p:nvPr/>
            </p:nvSpPr>
            <p:spPr>
              <a:xfrm>
                <a:off x="3369750" y="880925"/>
                <a:ext cx="181075" cy="233175"/>
              </a:xfrm>
              <a:custGeom>
                <a:rect b="b" l="l" r="r" t="t"/>
                <a:pathLst>
                  <a:path extrusionOk="0" h="9327" w="7243">
                    <a:moveTo>
                      <a:pt x="272" y="1"/>
                    </a:moveTo>
                    <a:cubicBezTo>
                      <a:pt x="272" y="1"/>
                      <a:pt x="226" y="227"/>
                      <a:pt x="136" y="589"/>
                    </a:cubicBezTo>
                    <a:cubicBezTo>
                      <a:pt x="91" y="770"/>
                      <a:pt x="45" y="997"/>
                      <a:pt x="45" y="1223"/>
                    </a:cubicBezTo>
                    <a:cubicBezTo>
                      <a:pt x="0" y="1495"/>
                      <a:pt x="0" y="1766"/>
                      <a:pt x="45" y="2083"/>
                    </a:cubicBezTo>
                    <a:lnTo>
                      <a:pt x="45" y="2536"/>
                    </a:lnTo>
                    <a:cubicBezTo>
                      <a:pt x="45" y="2717"/>
                      <a:pt x="45" y="2898"/>
                      <a:pt x="91" y="3079"/>
                    </a:cubicBezTo>
                    <a:cubicBezTo>
                      <a:pt x="181" y="3441"/>
                      <a:pt x="272" y="3803"/>
                      <a:pt x="407" y="4166"/>
                    </a:cubicBezTo>
                    <a:cubicBezTo>
                      <a:pt x="543" y="4528"/>
                      <a:pt x="679" y="4935"/>
                      <a:pt x="905" y="5297"/>
                    </a:cubicBezTo>
                    <a:cubicBezTo>
                      <a:pt x="996" y="5478"/>
                      <a:pt x="1086" y="5659"/>
                      <a:pt x="1222" y="5840"/>
                    </a:cubicBezTo>
                    <a:cubicBezTo>
                      <a:pt x="1313" y="6022"/>
                      <a:pt x="1449" y="6203"/>
                      <a:pt x="1584" y="6384"/>
                    </a:cubicBezTo>
                    <a:cubicBezTo>
                      <a:pt x="1856" y="6701"/>
                      <a:pt x="2128" y="7017"/>
                      <a:pt x="2445" y="7289"/>
                    </a:cubicBezTo>
                    <a:cubicBezTo>
                      <a:pt x="2580" y="7425"/>
                      <a:pt x="2716" y="7561"/>
                      <a:pt x="2897" y="7696"/>
                    </a:cubicBezTo>
                    <a:cubicBezTo>
                      <a:pt x="3033" y="7787"/>
                      <a:pt x="3214" y="7923"/>
                      <a:pt x="3395" y="8013"/>
                    </a:cubicBezTo>
                    <a:cubicBezTo>
                      <a:pt x="3712" y="8240"/>
                      <a:pt x="4029" y="8421"/>
                      <a:pt x="4346" y="8602"/>
                    </a:cubicBezTo>
                    <a:cubicBezTo>
                      <a:pt x="4889" y="8873"/>
                      <a:pt x="5478" y="9100"/>
                      <a:pt x="6066" y="9236"/>
                    </a:cubicBezTo>
                    <a:cubicBezTo>
                      <a:pt x="6247" y="9281"/>
                      <a:pt x="6473" y="9281"/>
                      <a:pt x="6700" y="9326"/>
                    </a:cubicBezTo>
                    <a:lnTo>
                      <a:pt x="7243" y="9326"/>
                    </a:lnTo>
                    <a:lnTo>
                      <a:pt x="6836" y="8919"/>
                    </a:lnTo>
                    <a:cubicBezTo>
                      <a:pt x="6609" y="8692"/>
                      <a:pt x="6247" y="8376"/>
                      <a:pt x="5794" y="7968"/>
                    </a:cubicBezTo>
                    <a:cubicBezTo>
                      <a:pt x="5613" y="7787"/>
                      <a:pt x="5387" y="7561"/>
                      <a:pt x="5161" y="7380"/>
                    </a:cubicBezTo>
                    <a:cubicBezTo>
                      <a:pt x="4934" y="7153"/>
                      <a:pt x="4663" y="6927"/>
                      <a:pt x="4436" y="6701"/>
                    </a:cubicBezTo>
                    <a:cubicBezTo>
                      <a:pt x="4210" y="6429"/>
                      <a:pt x="3984" y="6203"/>
                      <a:pt x="3757" y="5931"/>
                    </a:cubicBezTo>
                    <a:cubicBezTo>
                      <a:pt x="3531" y="5659"/>
                      <a:pt x="3259" y="5433"/>
                      <a:pt x="3078" y="5116"/>
                    </a:cubicBezTo>
                    <a:cubicBezTo>
                      <a:pt x="2988" y="4980"/>
                      <a:pt x="2852" y="4890"/>
                      <a:pt x="2761" y="4709"/>
                    </a:cubicBezTo>
                    <a:cubicBezTo>
                      <a:pt x="2671" y="4573"/>
                      <a:pt x="2580" y="4437"/>
                      <a:pt x="2490" y="4301"/>
                    </a:cubicBezTo>
                    <a:cubicBezTo>
                      <a:pt x="2218" y="4030"/>
                      <a:pt x="2082" y="3713"/>
                      <a:pt x="1901" y="3441"/>
                    </a:cubicBezTo>
                    <a:cubicBezTo>
                      <a:pt x="1720" y="3170"/>
                      <a:pt x="1584" y="2898"/>
                      <a:pt x="1449" y="2581"/>
                    </a:cubicBezTo>
                    <a:cubicBezTo>
                      <a:pt x="1313" y="2355"/>
                      <a:pt x="1177" y="2083"/>
                      <a:pt x="1041" y="1812"/>
                    </a:cubicBezTo>
                    <a:cubicBezTo>
                      <a:pt x="951" y="1540"/>
                      <a:pt x="815" y="1314"/>
                      <a:pt x="724" y="1087"/>
                    </a:cubicBezTo>
                    <a:cubicBezTo>
                      <a:pt x="679" y="906"/>
                      <a:pt x="589" y="680"/>
                      <a:pt x="498" y="544"/>
                    </a:cubicBezTo>
                    <a:cubicBezTo>
                      <a:pt x="362" y="227"/>
                      <a:pt x="272" y="1"/>
                      <a:pt x="2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2" name="Google Shape;802;p39"/>
              <p:cNvSpPr/>
              <p:nvPr/>
            </p:nvSpPr>
            <p:spPr>
              <a:xfrm>
                <a:off x="3463675" y="894500"/>
                <a:ext cx="142625" cy="179975"/>
              </a:xfrm>
              <a:custGeom>
                <a:rect b="b" l="l" r="r" t="t"/>
                <a:pathLst>
                  <a:path extrusionOk="0" h="7199" w="5705">
                    <a:moveTo>
                      <a:pt x="272" y="1"/>
                    </a:moveTo>
                    <a:cubicBezTo>
                      <a:pt x="227" y="137"/>
                      <a:pt x="181" y="273"/>
                      <a:pt x="181" y="408"/>
                    </a:cubicBezTo>
                    <a:cubicBezTo>
                      <a:pt x="136" y="544"/>
                      <a:pt x="91" y="725"/>
                      <a:pt x="46" y="906"/>
                    </a:cubicBezTo>
                    <a:cubicBezTo>
                      <a:pt x="46" y="1133"/>
                      <a:pt x="0" y="1359"/>
                      <a:pt x="46" y="1585"/>
                    </a:cubicBezTo>
                    <a:cubicBezTo>
                      <a:pt x="0" y="1857"/>
                      <a:pt x="46" y="2129"/>
                      <a:pt x="91" y="2400"/>
                    </a:cubicBezTo>
                    <a:cubicBezTo>
                      <a:pt x="181" y="2989"/>
                      <a:pt x="408" y="3577"/>
                      <a:pt x="679" y="4166"/>
                    </a:cubicBezTo>
                    <a:cubicBezTo>
                      <a:pt x="770" y="4302"/>
                      <a:pt x="860" y="4437"/>
                      <a:pt x="951" y="4573"/>
                    </a:cubicBezTo>
                    <a:cubicBezTo>
                      <a:pt x="1041" y="4709"/>
                      <a:pt x="1132" y="4845"/>
                      <a:pt x="1223" y="4981"/>
                    </a:cubicBezTo>
                    <a:cubicBezTo>
                      <a:pt x="1449" y="5207"/>
                      <a:pt x="1675" y="5479"/>
                      <a:pt x="1902" y="5705"/>
                    </a:cubicBezTo>
                    <a:cubicBezTo>
                      <a:pt x="2128" y="5886"/>
                      <a:pt x="2400" y="6067"/>
                      <a:pt x="2671" y="6248"/>
                    </a:cubicBezTo>
                    <a:cubicBezTo>
                      <a:pt x="2897" y="6429"/>
                      <a:pt x="3169" y="6565"/>
                      <a:pt x="3395" y="6701"/>
                    </a:cubicBezTo>
                    <a:cubicBezTo>
                      <a:pt x="3667" y="6791"/>
                      <a:pt x="3893" y="6882"/>
                      <a:pt x="4120" y="6972"/>
                    </a:cubicBezTo>
                    <a:cubicBezTo>
                      <a:pt x="4482" y="7108"/>
                      <a:pt x="4889" y="7153"/>
                      <a:pt x="5251" y="7199"/>
                    </a:cubicBezTo>
                    <a:lnTo>
                      <a:pt x="5704" y="7199"/>
                    </a:lnTo>
                    <a:lnTo>
                      <a:pt x="4618" y="6158"/>
                    </a:lnTo>
                    <a:cubicBezTo>
                      <a:pt x="4437" y="6022"/>
                      <a:pt x="4256" y="5886"/>
                      <a:pt x="4120" y="5660"/>
                    </a:cubicBezTo>
                    <a:cubicBezTo>
                      <a:pt x="3939" y="5479"/>
                      <a:pt x="3758" y="5297"/>
                      <a:pt x="3577" y="5116"/>
                    </a:cubicBezTo>
                    <a:cubicBezTo>
                      <a:pt x="3395" y="4935"/>
                      <a:pt x="3214" y="4754"/>
                      <a:pt x="3033" y="4528"/>
                    </a:cubicBezTo>
                    <a:cubicBezTo>
                      <a:pt x="2897" y="4347"/>
                      <a:pt x="2671" y="4166"/>
                      <a:pt x="2535" y="3939"/>
                    </a:cubicBezTo>
                    <a:cubicBezTo>
                      <a:pt x="2445" y="3804"/>
                      <a:pt x="2354" y="3713"/>
                      <a:pt x="2309" y="3623"/>
                    </a:cubicBezTo>
                    <a:cubicBezTo>
                      <a:pt x="2218" y="3487"/>
                      <a:pt x="2128" y="3396"/>
                      <a:pt x="2083" y="3306"/>
                    </a:cubicBezTo>
                    <a:cubicBezTo>
                      <a:pt x="1902" y="3079"/>
                      <a:pt x="1811" y="2853"/>
                      <a:pt x="1630" y="2627"/>
                    </a:cubicBezTo>
                    <a:cubicBezTo>
                      <a:pt x="1494" y="2446"/>
                      <a:pt x="1404" y="2219"/>
                      <a:pt x="1268" y="1993"/>
                    </a:cubicBezTo>
                    <a:cubicBezTo>
                      <a:pt x="1132" y="1812"/>
                      <a:pt x="1041" y="1585"/>
                      <a:pt x="951" y="1404"/>
                    </a:cubicBezTo>
                    <a:cubicBezTo>
                      <a:pt x="860" y="1178"/>
                      <a:pt x="725" y="997"/>
                      <a:pt x="679" y="816"/>
                    </a:cubicBezTo>
                    <a:cubicBezTo>
                      <a:pt x="634" y="680"/>
                      <a:pt x="544" y="544"/>
                      <a:pt x="498" y="408"/>
                    </a:cubicBezTo>
                    <a:cubicBezTo>
                      <a:pt x="362" y="137"/>
                      <a:pt x="272" y="1"/>
                      <a:pt x="2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3" name="Google Shape;803;p39"/>
              <p:cNvSpPr/>
              <p:nvPr/>
            </p:nvSpPr>
            <p:spPr>
              <a:xfrm>
                <a:off x="3557600" y="906950"/>
                <a:ext cx="105275" cy="129050"/>
              </a:xfrm>
              <a:custGeom>
                <a:rect b="b" l="l" r="r" t="t"/>
                <a:pathLst>
                  <a:path extrusionOk="0" h="5162" w="4211">
                    <a:moveTo>
                      <a:pt x="363" y="1"/>
                    </a:moveTo>
                    <a:cubicBezTo>
                      <a:pt x="272" y="91"/>
                      <a:pt x="227" y="182"/>
                      <a:pt x="227" y="318"/>
                    </a:cubicBezTo>
                    <a:cubicBezTo>
                      <a:pt x="91" y="589"/>
                      <a:pt x="46" y="861"/>
                      <a:pt x="46" y="1133"/>
                    </a:cubicBezTo>
                    <a:cubicBezTo>
                      <a:pt x="1" y="1314"/>
                      <a:pt x="1" y="1540"/>
                      <a:pt x="46" y="1721"/>
                    </a:cubicBezTo>
                    <a:cubicBezTo>
                      <a:pt x="46" y="1948"/>
                      <a:pt x="91" y="2129"/>
                      <a:pt x="182" y="2355"/>
                    </a:cubicBezTo>
                    <a:cubicBezTo>
                      <a:pt x="227" y="2581"/>
                      <a:pt x="317" y="2808"/>
                      <a:pt x="453" y="2989"/>
                    </a:cubicBezTo>
                    <a:cubicBezTo>
                      <a:pt x="544" y="3215"/>
                      <a:pt x="680" y="3441"/>
                      <a:pt x="861" y="3622"/>
                    </a:cubicBezTo>
                    <a:cubicBezTo>
                      <a:pt x="1404" y="4302"/>
                      <a:pt x="2128" y="4799"/>
                      <a:pt x="2988" y="5026"/>
                    </a:cubicBezTo>
                    <a:cubicBezTo>
                      <a:pt x="3260" y="5116"/>
                      <a:pt x="3577" y="5162"/>
                      <a:pt x="3848" y="5162"/>
                    </a:cubicBezTo>
                    <a:cubicBezTo>
                      <a:pt x="3984" y="5162"/>
                      <a:pt x="4075" y="5116"/>
                      <a:pt x="4211" y="5116"/>
                    </a:cubicBezTo>
                    <a:lnTo>
                      <a:pt x="3984" y="4845"/>
                    </a:lnTo>
                    <a:lnTo>
                      <a:pt x="3486" y="4302"/>
                    </a:lnTo>
                    <a:lnTo>
                      <a:pt x="2762" y="3532"/>
                    </a:lnTo>
                    <a:cubicBezTo>
                      <a:pt x="2671" y="3396"/>
                      <a:pt x="2536" y="3260"/>
                      <a:pt x="2445" y="3079"/>
                    </a:cubicBezTo>
                    <a:cubicBezTo>
                      <a:pt x="2309" y="2943"/>
                      <a:pt x="2173" y="2808"/>
                      <a:pt x="2083" y="2672"/>
                    </a:cubicBezTo>
                    <a:cubicBezTo>
                      <a:pt x="1947" y="2536"/>
                      <a:pt x="1857" y="2400"/>
                      <a:pt x="1766" y="2219"/>
                    </a:cubicBezTo>
                    <a:cubicBezTo>
                      <a:pt x="1630" y="2083"/>
                      <a:pt x="1540" y="1948"/>
                      <a:pt x="1449" y="1812"/>
                    </a:cubicBezTo>
                    <a:cubicBezTo>
                      <a:pt x="1313" y="1676"/>
                      <a:pt x="1268" y="1495"/>
                      <a:pt x="1178" y="1359"/>
                    </a:cubicBezTo>
                    <a:cubicBezTo>
                      <a:pt x="1087" y="1223"/>
                      <a:pt x="997" y="1087"/>
                      <a:pt x="906" y="952"/>
                    </a:cubicBezTo>
                    <a:cubicBezTo>
                      <a:pt x="861" y="816"/>
                      <a:pt x="725" y="680"/>
                      <a:pt x="680" y="589"/>
                    </a:cubicBezTo>
                    <a:cubicBezTo>
                      <a:pt x="634" y="454"/>
                      <a:pt x="634" y="454"/>
                      <a:pt x="499" y="273"/>
                    </a:cubicBezTo>
                    <a:cubicBezTo>
                      <a:pt x="408" y="91"/>
                      <a:pt x="363" y="1"/>
                      <a:pt x="3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4" name="Google Shape;804;p39"/>
              <p:cNvSpPr/>
              <p:nvPr/>
            </p:nvSpPr>
            <p:spPr>
              <a:xfrm>
                <a:off x="4484475" y="283375"/>
                <a:ext cx="165250" cy="100750"/>
              </a:xfrm>
              <a:custGeom>
                <a:rect b="b" l="l" r="r" t="t"/>
                <a:pathLst>
                  <a:path extrusionOk="0" h="4030" w="6610">
                    <a:moveTo>
                      <a:pt x="4663" y="1"/>
                    </a:moveTo>
                    <a:cubicBezTo>
                      <a:pt x="4392" y="1"/>
                      <a:pt x="4165" y="46"/>
                      <a:pt x="3939" y="91"/>
                    </a:cubicBezTo>
                    <a:cubicBezTo>
                      <a:pt x="3667" y="137"/>
                      <a:pt x="3441" y="227"/>
                      <a:pt x="3169" y="318"/>
                    </a:cubicBezTo>
                    <a:lnTo>
                      <a:pt x="2807" y="453"/>
                    </a:lnTo>
                    <a:cubicBezTo>
                      <a:pt x="2671" y="544"/>
                      <a:pt x="2581" y="589"/>
                      <a:pt x="2445" y="680"/>
                    </a:cubicBezTo>
                    <a:cubicBezTo>
                      <a:pt x="2219" y="816"/>
                      <a:pt x="1947" y="951"/>
                      <a:pt x="1766" y="1132"/>
                    </a:cubicBezTo>
                    <a:cubicBezTo>
                      <a:pt x="1630" y="1223"/>
                      <a:pt x="1540" y="1314"/>
                      <a:pt x="1449" y="1404"/>
                    </a:cubicBezTo>
                    <a:cubicBezTo>
                      <a:pt x="1359" y="1495"/>
                      <a:pt x="1268" y="1585"/>
                      <a:pt x="1178" y="1676"/>
                    </a:cubicBezTo>
                    <a:cubicBezTo>
                      <a:pt x="997" y="1857"/>
                      <a:pt x="861" y="2038"/>
                      <a:pt x="725" y="2219"/>
                    </a:cubicBezTo>
                    <a:cubicBezTo>
                      <a:pt x="589" y="2400"/>
                      <a:pt x="499" y="2581"/>
                      <a:pt x="408" y="2807"/>
                    </a:cubicBezTo>
                    <a:cubicBezTo>
                      <a:pt x="317" y="2943"/>
                      <a:pt x="227" y="3124"/>
                      <a:pt x="182" y="3305"/>
                    </a:cubicBezTo>
                    <a:cubicBezTo>
                      <a:pt x="136" y="3396"/>
                      <a:pt x="91" y="3532"/>
                      <a:pt x="91" y="3668"/>
                    </a:cubicBezTo>
                    <a:cubicBezTo>
                      <a:pt x="46" y="3803"/>
                      <a:pt x="1" y="3894"/>
                      <a:pt x="1" y="4030"/>
                    </a:cubicBezTo>
                    <a:cubicBezTo>
                      <a:pt x="1" y="4030"/>
                      <a:pt x="91" y="3894"/>
                      <a:pt x="272" y="3803"/>
                    </a:cubicBezTo>
                    <a:cubicBezTo>
                      <a:pt x="453" y="3668"/>
                      <a:pt x="680" y="3441"/>
                      <a:pt x="951" y="3215"/>
                    </a:cubicBezTo>
                    <a:lnTo>
                      <a:pt x="1404" y="2853"/>
                    </a:lnTo>
                    <a:cubicBezTo>
                      <a:pt x="1585" y="2717"/>
                      <a:pt x="1721" y="2581"/>
                      <a:pt x="1902" y="2445"/>
                    </a:cubicBezTo>
                    <a:cubicBezTo>
                      <a:pt x="2128" y="2309"/>
                      <a:pt x="2309" y="2174"/>
                      <a:pt x="2490" y="2083"/>
                    </a:cubicBezTo>
                    <a:cubicBezTo>
                      <a:pt x="2671" y="1947"/>
                      <a:pt x="2853" y="1812"/>
                      <a:pt x="3034" y="1721"/>
                    </a:cubicBezTo>
                    <a:cubicBezTo>
                      <a:pt x="3124" y="1676"/>
                      <a:pt x="3260" y="1585"/>
                      <a:pt x="3350" y="1540"/>
                    </a:cubicBezTo>
                    <a:lnTo>
                      <a:pt x="3622" y="1404"/>
                    </a:lnTo>
                    <a:cubicBezTo>
                      <a:pt x="3848" y="1314"/>
                      <a:pt x="4030" y="1223"/>
                      <a:pt x="4256" y="1132"/>
                    </a:cubicBezTo>
                    <a:cubicBezTo>
                      <a:pt x="4437" y="1042"/>
                      <a:pt x="4618" y="951"/>
                      <a:pt x="4799" y="906"/>
                    </a:cubicBezTo>
                    <a:cubicBezTo>
                      <a:pt x="4980" y="816"/>
                      <a:pt x="5161" y="770"/>
                      <a:pt x="5388" y="725"/>
                    </a:cubicBezTo>
                    <a:cubicBezTo>
                      <a:pt x="5523" y="680"/>
                      <a:pt x="5704" y="635"/>
                      <a:pt x="5840" y="589"/>
                    </a:cubicBezTo>
                    <a:cubicBezTo>
                      <a:pt x="5976" y="544"/>
                      <a:pt x="6112" y="544"/>
                      <a:pt x="6248" y="499"/>
                    </a:cubicBezTo>
                    <a:cubicBezTo>
                      <a:pt x="6429" y="453"/>
                      <a:pt x="6610" y="363"/>
                      <a:pt x="6610" y="363"/>
                    </a:cubicBezTo>
                    <a:cubicBezTo>
                      <a:pt x="6610" y="363"/>
                      <a:pt x="6474" y="318"/>
                      <a:pt x="6248" y="227"/>
                    </a:cubicBezTo>
                    <a:cubicBezTo>
                      <a:pt x="6157" y="227"/>
                      <a:pt x="6021" y="182"/>
                      <a:pt x="5840" y="137"/>
                    </a:cubicBezTo>
                    <a:cubicBezTo>
                      <a:pt x="5659" y="91"/>
                      <a:pt x="5478" y="46"/>
                      <a:pt x="5297" y="46"/>
                    </a:cubicBezTo>
                    <a:lnTo>
                      <a:pt x="498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5" name="Google Shape;805;p39"/>
              <p:cNvSpPr/>
              <p:nvPr/>
            </p:nvSpPr>
            <p:spPr>
              <a:xfrm>
                <a:off x="4504850" y="343375"/>
                <a:ext cx="127900" cy="80375"/>
              </a:xfrm>
              <a:custGeom>
                <a:rect b="b" l="l" r="r" t="t"/>
                <a:pathLst>
                  <a:path extrusionOk="0" h="3215" w="5116">
                    <a:moveTo>
                      <a:pt x="3622" y="0"/>
                    </a:moveTo>
                    <a:cubicBezTo>
                      <a:pt x="3396" y="0"/>
                      <a:pt x="3215" y="45"/>
                      <a:pt x="3033" y="45"/>
                    </a:cubicBezTo>
                    <a:cubicBezTo>
                      <a:pt x="2807" y="91"/>
                      <a:pt x="2626" y="136"/>
                      <a:pt x="2445" y="226"/>
                    </a:cubicBezTo>
                    <a:lnTo>
                      <a:pt x="2128" y="362"/>
                    </a:lnTo>
                    <a:cubicBezTo>
                      <a:pt x="2038" y="407"/>
                      <a:pt x="1947" y="453"/>
                      <a:pt x="1856" y="498"/>
                    </a:cubicBezTo>
                    <a:cubicBezTo>
                      <a:pt x="1675" y="634"/>
                      <a:pt x="1494" y="724"/>
                      <a:pt x="1313" y="860"/>
                    </a:cubicBezTo>
                    <a:cubicBezTo>
                      <a:pt x="1177" y="996"/>
                      <a:pt x="1042" y="1132"/>
                      <a:pt x="906" y="1313"/>
                    </a:cubicBezTo>
                    <a:cubicBezTo>
                      <a:pt x="770" y="1449"/>
                      <a:pt x="634" y="1584"/>
                      <a:pt x="544" y="1766"/>
                    </a:cubicBezTo>
                    <a:cubicBezTo>
                      <a:pt x="453" y="1901"/>
                      <a:pt x="363" y="2037"/>
                      <a:pt x="317" y="2218"/>
                    </a:cubicBezTo>
                    <a:cubicBezTo>
                      <a:pt x="182" y="2445"/>
                      <a:pt x="91" y="2671"/>
                      <a:pt x="46" y="2897"/>
                    </a:cubicBezTo>
                    <a:cubicBezTo>
                      <a:pt x="46" y="2988"/>
                      <a:pt x="0" y="3124"/>
                      <a:pt x="46" y="3214"/>
                    </a:cubicBezTo>
                    <a:lnTo>
                      <a:pt x="815" y="2580"/>
                    </a:lnTo>
                    <a:cubicBezTo>
                      <a:pt x="906" y="2490"/>
                      <a:pt x="1042" y="2399"/>
                      <a:pt x="1132" y="2309"/>
                    </a:cubicBezTo>
                    <a:cubicBezTo>
                      <a:pt x="1268" y="2218"/>
                      <a:pt x="1404" y="2128"/>
                      <a:pt x="1540" y="2037"/>
                    </a:cubicBezTo>
                    <a:cubicBezTo>
                      <a:pt x="1675" y="1947"/>
                      <a:pt x="1811" y="1811"/>
                      <a:pt x="1947" y="1720"/>
                    </a:cubicBezTo>
                    <a:cubicBezTo>
                      <a:pt x="2128" y="1630"/>
                      <a:pt x="2264" y="1539"/>
                      <a:pt x="2400" y="1449"/>
                    </a:cubicBezTo>
                    <a:lnTo>
                      <a:pt x="2626" y="1358"/>
                    </a:lnTo>
                    <a:lnTo>
                      <a:pt x="2852" y="1222"/>
                    </a:lnTo>
                    <a:cubicBezTo>
                      <a:pt x="2988" y="1132"/>
                      <a:pt x="3169" y="1086"/>
                      <a:pt x="3305" y="996"/>
                    </a:cubicBezTo>
                    <a:cubicBezTo>
                      <a:pt x="3441" y="905"/>
                      <a:pt x="3622" y="905"/>
                      <a:pt x="3758" y="815"/>
                    </a:cubicBezTo>
                    <a:cubicBezTo>
                      <a:pt x="3894" y="770"/>
                      <a:pt x="4029" y="724"/>
                      <a:pt x="4165" y="679"/>
                    </a:cubicBezTo>
                    <a:cubicBezTo>
                      <a:pt x="4301" y="634"/>
                      <a:pt x="4437" y="589"/>
                      <a:pt x="4527" y="543"/>
                    </a:cubicBezTo>
                    <a:cubicBezTo>
                      <a:pt x="4663" y="498"/>
                      <a:pt x="4754" y="453"/>
                      <a:pt x="4844" y="453"/>
                    </a:cubicBezTo>
                    <a:cubicBezTo>
                      <a:pt x="4935" y="407"/>
                      <a:pt x="5025" y="407"/>
                      <a:pt x="5116" y="362"/>
                    </a:cubicBezTo>
                    <a:cubicBezTo>
                      <a:pt x="5116" y="362"/>
                      <a:pt x="5025" y="317"/>
                      <a:pt x="4844" y="226"/>
                    </a:cubicBezTo>
                    <a:cubicBezTo>
                      <a:pt x="4754" y="181"/>
                      <a:pt x="4618" y="136"/>
                      <a:pt x="4527" y="136"/>
                    </a:cubicBezTo>
                    <a:cubicBezTo>
                      <a:pt x="4210" y="45"/>
                      <a:pt x="3894" y="0"/>
                      <a:pt x="36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6" name="Google Shape;806;p39"/>
              <p:cNvSpPr/>
              <p:nvPr/>
            </p:nvSpPr>
            <p:spPr>
              <a:xfrm>
                <a:off x="2997400" y="1174050"/>
                <a:ext cx="298800" cy="383675"/>
              </a:xfrm>
              <a:custGeom>
                <a:rect b="b" l="l" r="r" t="t"/>
                <a:pathLst>
                  <a:path extrusionOk="0" fill="none" h="15347" w="11952">
                    <a:moveTo>
                      <a:pt x="11952" y="7651"/>
                    </a:moveTo>
                    <a:cubicBezTo>
                      <a:pt x="11952" y="11906"/>
                      <a:pt x="9281" y="15347"/>
                      <a:pt x="5976" y="15347"/>
                    </a:cubicBezTo>
                    <a:cubicBezTo>
                      <a:pt x="2671" y="15347"/>
                      <a:pt x="1" y="11906"/>
                      <a:pt x="1" y="7651"/>
                    </a:cubicBezTo>
                    <a:cubicBezTo>
                      <a:pt x="1" y="3396"/>
                      <a:pt x="2671" y="0"/>
                      <a:pt x="5976" y="0"/>
                    </a:cubicBezTo>
                    <a:cubicBezTo>
                      <a:pt x="9281" y="0"/>
                      <a:pt x="11952" y="3396"/>
                      <a:pt x="11952" y="7651"/>
                    </a:cubicBezTo>
                    <a:close/>
                  </a:path>
                </a:pathLst>
              </a:custGeom>
              <a:noFill/>
              <a:ln cap="flat" cmpd="sng" w="26025">
                <a:solidFill>
                  <a:schemeClr val="lt2"/>
                </a:solidFill>
                <a:prstDash val="solid"/>
                <a:miter lim="4526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7" name="Google Shape;807;p39"/>
              <p:cNvSpPr/>
              <p:nvPr/>
            </p:nvSpPr>
            <p:spPr>
              <a:xfrm>
                <a:off x="3490825" y="1158200"/>
                <a:ext cx="370100" cy="415375"/>
              </a:xfrm>
              <a:custGeom>
                <a:rect b="b" l="l" r="r" t="t"/>
                <a:pathLst>
                  <a:path extrusionOk="0" fill="none" h="16615" w="14804">
                    <a:moveTo>
                      <a:pt x="14804" y="8285"/>
                    </a:moveTo>
                    <a:cubicBezTo>
                      <a:pt x="14804" y="12902"/>
                      <a:pt x="11454" y="16614"/>
                      <a:pt x="7380" y="16614"/>
                    </a:cubicBezTo>
                    <a:cubicBezTo>
                      <a:pt x="3305" y="16614"/>
                      <a:pt x="1" y="12902"/>
                      <a:pt x="1" y="8285"/>
                    </a:cubicBezTo>
                    <a:cubicBezTo>
                      <a:pt x="1" y="3713"/>
                      <a:pt x="3305" y="1"/>
                      <a:pt x="7380" y="1"/>
                    </a:cubicBezTo>
                    <a:cubicBezTo>
                      <a:pt x="11454" y="1"/>
                      <a:pt x="14804" y="3713"/>
                      <a:pt x="14804" y="8285"/>
                    </a:cubicBezTo>
                    <a:close/>
                  </a:path>
                </a:pathLst>
              </a:custGeom>
              <a:noFill/>
              <a:ln cap="flat" cmpd="sng" w="26025">
                <a:solidFill>
                  <a:schemeClr val="lt2"/>
                </a:solidFill>
                <a:prstDash val="solid"/>
                <a:miter lim="4526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8" name="Google Shape;808;p39"/>
              <p:cNvSpPr/>
              <p:nvPr/>
            </p:nvSpPr>
            <p:spPr>
              <a:xfrm>
                <a:off x="3287125" y="1346075"/>
                <a:ext cx="211650" cy="84900"/>
              </a:xfrm>
              <a:custGeom>
                <a:rect b="b" l="l" r="r" t="t"/>
                <a:pathLst>
                  <a:path extrusionOk="0" fill="none" h="3396" w="8466">
                    <a:moveTo>
                      <a:pt x="0" y="3395"/>
                    </a:moveTo>
                    <a:cubicBezTo>
                      <a:pt x="1177" y="1268"/>
                      <a:pt x="4935" y="0"/>
                      <a:pt x="8466" y="3395"/>
                    </a:cubicBezTo>
                  </a:path>
                </a:pathLst>
              </a:custGeom>
              <a:noFill/>
              <a:ln cap="flat" cmpd="sng" w="26025">
                <a:solidFill>
                  <a:schemeClr val="lt2"/>
                </a:solidFill>
                <a:prstDash val="solid"/>
                <a:miter lim="4526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9" name="Google Shape;809;p39"/>
              <p:cNvSpPr/>
              <p:nvPr/>
            </p:nvSpPr>
            <p:spPr>
              <a:xfrm>
                <a:off x="3860900" y="1295150"/>
                <a:ext cx="378025" cy="70175"/>
              </a:xfrm>
              <a:custGeom>
                <a:rect b="b" l="l" r="r" t="t"/>
                <a:pathLst>
                  <a:path extrusionOk="0" fill="none" h="2807" w="15121">
                    <a:moveTo>
                      <a:pt x="1" y="2807"/>
                    </a:moveTo>
                    <a:lnTo>
                      <a:pt x="3848" y="2807"/>
                    </a:lnTo>
                    <a:lnTo>
                      <a:pt x="15120" y="0"/>
                    </a:lnTo>
                  </a:path>
                </a:pathLst>
              </a:custGeom>
              <a:noFill/>
              <a:ln cap="flat" cmpd="sng" w="26025">
                <a:solidFill>
                  <a:schemeClr val="lt2"/>
                </a:solidFill>
                <a:prstDash val="solid"/>
                <a:miter lim="4526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0" name="Google Shape;810;p39"/>
              <p:cNvSpPr/>
              <p:nvPr/>
            </p:nvSpPr>
            <p:spPr>
              <a:xfrm>
                <a:off x="4140425" y="1233450"/>
                <a:ext cx="329775" cy="371950"/>
              </a:xfrm>
              <a:custGeom>
                <a:rect b="b" l="l" r="r" t="t"/>
                <a:pathLst>
                  <a:path extrusionOk="0" h="14878" w="13191">
                    <a:moveTo>
                      <a:pt x="6432" y="0"/>
                    </a:moveTo>
                    <a:cubicBezTo>
                      <a:pt x="3512" y="0"/>
                      <a:pt x="679" y="2575"/>
                      <a:pt x="1" y="5049"/>
                    </a:cubicBezTo>
                    <a:lnTo>
                      <a:pt x="771" y="14600"/>
                    </a:lnTo>
                    <a:cubicBezTo>
                      <a:pt x="1491" y="14790"/>
                      <a:pt x="2180" y="14878"/>
                      <a:pt x="2834" y="14878"/>
                    </a:cubicBezTo>
                    <a:cubicBezTo>
                      <a:pt x="10151" y="14878"/>
                      <a:pt x="13191" y="3883"/>
                      <a:pt x="9326" y="974"/>
                    </a:cubicBezTo>
                    <a:cubicBezTo>
                      <a:pt x="8404" y="291"/>
                      <a:pt x="7413" y="0"/>
                      <a:pt x="6432" y="0"/>
                    </a:cubicBezTo>
                    <a:close/>
                  </a:path>
                </a:pathLst>
              </a:custGeom>
              <a:solidFill>
                <a:srgbClr val="F6B7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1" name="Google Shape;811;p39"/>
              <p:cNvSpPr/>
              <p:nvPr/>
            </p:nvSpPr>
            <p:spPr>
              <a:xfrm>
                <a:off x="4186825" y="1330225"/>
                <a:ext cx="153575" cy="152800"/>
              </a:xfrm>
              <a:custGeom>
                <a:rect b="b" l="l" r="r" t="t"/>
                <a:pathLst>
                  <a:path extrusionOk="0" h="6112" w="6143">
                    <a:moveTo>
                      <a:pt x="4845" y="1"/>
                    </a:moveTo>
                    <a:cubicBezTo>
                      <a:pt x="4483" y="1"/>
                      <a:pt x="4120" y="46"/>
                      <a:pt x="3804" y="136"/>
                    </a:cubicBezTo>
                    <a:cubicBezTo>
                      <a:pt x="3124" y="317"/>
                      <a:pt x="2445" y="680"/>
                      <a:pt x="1948" y="1178"/>
                    </a:cubicBezTo>
                    <a:cubicBezTo>
                      <a:pt x="1450" y="1630"/>
                      <a:pt x="1042" y="2219"/>
                      <a:pt x="725" y="2852"/>
                    </a:cubicBezTo>
                    <a:cubicBezTo>
                      <a:pt x="454" y="3486"/>
                      <a:pt x="227" y="4120"/>
                      <a:pt x="46" y="4799"/>
                    </a:cubicBezTo>
                    <a:lnTo>
                      <a:pt x="46" y="4890"/>
                    </a:lnTo>
                    <a:cubicBezTo>
                      <a:pt x="1" y="5161"/>
                      <a:pt x="182" y="5478"/>
                      <a:pt x="454" y="5569"/>
                    </a:cubicBezTo>
                    <a:cubicBezTo>
                      <a:pt x="526" y="5600"/>
                      <a:pt x="601" y="5614"/>
                      <a:pt x="676" y="5614"/>
                    </a:cubicBezTo>
                    <a:cubicBezTo>
                      <a:pt x="925" y="5614"/>
                      <a:pt x="1164" y="5451"/>
                      <a:pt x="1268" y="5206"/>
                    </a:cubicBezTo>
                    <a:cubicBezTo>
                      <a:pt x="1404" y="4844"/>
                      <a:pt x="1676" y="4573"/>
                      <a:pt x="1993" y="4346"/>
                    </a:cubicBezTo>
                    <a:cubicBezTo>
                      <a:pt x="2293" y="4196"/>
                      <a:pt x="2624" y="4108"/>
                      <a:pt x="2960" y="4108"/>
                    </a:cubicBezTo>
                    <a:cubicBezTo>
                      <a:pt x="3030" y="4108"/>
                      <a:pt x="3100" y="4112"/>
                      <a:pt x="3170" y="4120"/>
                    </a:cubicBezTo>
                    <a:cubicBezTo>
                      <a:pt x="3577" y="4120"/>
                      <a:pt x="3985" y="4301"/>
                      <a:pt x="4256" y="4618"/>
                    </a:cubicBezTo>
                    <a:cubicBezTo>
                      <a:pt x="4528" y="4980"/>
                      <a:pt x="4709" y="5388"/>
                      <a:pt x="4664" y="5840"/>
                    </a:cubicBezTo>
                    <a:cubicBezTo>
                      <a:pt x="4664" y="5976"/>
                      <a:pt x="4754" y="6067"/>
                      <a:pt x="4845" y="6112"/>
                    </a:cubicBezTo>
                    <a:cubicBezTo>
                      <a:pt x="4981" y="6112"/>
                      <a:pt x="5116" y="6021"/>
                      <a:pt x="5116" y="5886"/>
                    </a:cubicBezTo>
                    <a:cubicBezTo>
                      <a:pt x="5162" y="5614"/>
                      <a:pt x="5162" y="5297"/>
                      <a:pt x="5116" y="5025"/>
                    </a:cubicBezTo>
                    <a:cubicBezTo>
                      <a:pt x="5071" y="4754"/>
                      <a:pt x="4981" y="4437"/>
                      <a:pt x="4799" y="4211"/>
                    </a:cubicBezTo>
                    <a:cubicBezTo>
                      <a:pt x="4437" y="3713"/>
                      <a:pt x="3894" y="3396"/>
                      <a:pt x="3306" y="3305"/>
                    </a:cubicBezTo>
                    <a:cubicBezTo>
                      <a:pt x="3091" y="3252"/>
                      <a:pt x="2877" y="3226"/>
                      <a:pt x="2663" y="3226"/>
                    </a:cubicBezTo>
                    <a:cubicBezTo>
                      <a:pt x="2334" y="3226"/>
                      <a:pt x="2005" y="3286"/>
                      <a:pt x="1676" y="3396"/>
                    </a:cubicBezTo>
                    <a:cubicBezTo>
                      <a:pt x="1857" y="2807"/>
                      <a:pt x="2174" y="2264"/>
                      <a:pt x="2581" y="1811"/>
                    </a:cubicBezTo>
                    <a:cubicBezTo>
                      <a:pt x="2943" y="1359"/>
                      <a:pt x="3441" y="996"/>
                      <a:pt x="3985" y="815"/>
                    </a:cubicBezTo>
                    <a:cubicBezTo>
                      <a:pt x="4256" y="680"/>
                      <a:pt x="4528" y="634"/>
                      <a:pt x="4845" y="634"/>
                    </a:cubicBezTo>
                    <a:cubicBezTo>
                      <a:pt x="4913" y="612"/>
                      <a:pt x="4981" y="600"/>
                      <a:pt x="5054" y="600"/>
                    </a:cubicBezTo>
                    <a:cubicBezTo>
                      <a:pt x="5128" y="600"/>
                      <a:pt x="5207" y="612"/>
                      <a:pt x="5297" y="634"/>
                    </a:cubicBezTo>
                    <a:cubicBezTo>
                      <a:pt x="5433" y="634"/>
                      <a:pt x="5614" y="634"/>
                      <a:pt x="5750" y="680"/>
                    </a:cubicBezTo>
                    <a:cubicBezTo>
                      <a:pt x="5765" y="682"/>
                      <a:pt x="5780" y="683"/>
                      <a:pt x="5794" y="683"/>
                    </a:cubicBezTo>
                    <a:cubicBezTo>
                      <a:pt x="6075" y="683"/>
                      <a:pt x="6142" y="270"/>
                      <a:pt x="5841" y="227"/>
                    </a:cubicBezTo>
                    <a:lnTo>
                      <a:pt x="5886" y="182"/>
                    </a:lnTo>
                    <a:cubicBezTo>
                      <a:pt x="5705" y="136"/>
                      <a:pt x="5524" y="91"/>
                      <a:pt x="5388" y="46"/>
                    </a:cubicBezTo>
                    <a:cubicBezTo>
                      <a:pt x="5207" y="46"/>
                      <a:pt x="5026" y="1"/>
                      <a:pt x="4845" y="1"/>
                    </a:cubicBezTo>
                    <a:close/>
                  </a:path>
                </a:pathLst>
              </a:custGeom>
              <a:solidFill>
                <a:srgbClr val="DE82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" name="Google Shape;812;p39"/>
              <p:cNvSpPr/>
              <p:nvPr/>
            </p:nvSpPr>
            <p:spPr>
              <a:xfrm>
                <a:off x="3989925" y="5369350"/>
                <a:ext cx="768450" cy="83775"/>
              </a:xfrm>
              <a:custGeom>
                <a:rect b="b" l="l" r="r" t="t"/>
                <a:pathLst>
                  <a:path extrusionOk="0" h="3351" w="30738">
                    <a:moveTo>
                      <a:pt x="0" y="0"/>
                    </a:moveTo>
                    <a:lnTo>
                      <a:pt x="0" y="2581"/>
                    </a:lnTo>
                    <a:cubicBezTo>
                      <a:pt x="0" y="2988"/>
                      <a:pt x="362" y="3350"/>
                      <a:pt x="770" y="3350"/>
                    </a:cubicBezTo>
                    <a:lnTo>
                      <a:pt x="29968" y="3350"/>
                    </a:lnTo>
                    <a:cubicBezTo>
                      <a:pt x="30375" y="3350"/>
                      <a:pt x="30738" y="2988"/>
                      <a:pt x="30738" y="2581"/>
                    </a:cubicBezTo>
                    <a:lnTo>
                      <a:pt x="3073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3" name="Google Shape;813;p39"/>
              <p:cNvSpPr/>
              <p:nvPr/>
            </p:nvSpPr>
            <p:spPr>
              <a:xfrm>
                <a:off x="4171000" y="4963050"/>
                <a:ext cx="587375" cy="405200"/>
              </a:xfrm>
              <a:custGeom>
                <a:rect b="b" l="l" r="r" t="t"/>
                <a:pathLst>
                  <a:path extrusionOk="0" h="16208" w="23495">
                    <a:moveTo>
                      <a:pt x="7967" y="1"/>
                    </a:moveTo>
                    <a:cubicBezTo>
                      <a:pt x="6926" y="1"/>
                      <a:pt x="6609" y="227"/>
                      <a:pt x="6609" y="770"/>
                    </a:cubicBezTo>
                    <a:lnTo>
                      <a:pt x="6609" y="5569"/>
                    </a:lnTo>
                    <a:lnTo>
                      <a:pt x="0" y="9417"/>
                    </a:lnTo>
                    <a:lnTo>
                      <a:pt x="0" y="16207"/>
                    </a:lnTo>
                    <a:lnTo>
                      <a:pt x="23495" y="16207"/>
                    </a:lnTo>
                    <a:cubicBezTo>
                      <a:pt x="23495" y="16207"/>
                      <a:pt x="23178" y="13491"/>
                      <a:pt x="22906" y="12359"/>
                    </a:cubicBezTo>
                    <a:cubicBezTo>
                      <a:pt x="22680" y="11228"/>
                      <a:pt x="20869" y="6248"/>
                      <a:pt x="20643" y="5569"/>
                    </a:cubicBezTo>
                    <a:lnTo>
                      <a:pt x="20643" y="770"/>
                    </a:lnTo>
                    <a:cubicBezTo>
                      <a:pt x="20643" y="227"/>
                      <a:pt x="20326" y="1"/>
                      <a:pt x="192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4" name="Google Shape;814;p39"/>
              <p:cNvSpPr/>
              <p:nvPr/>
            </p:nvSpPr>
            <p:spPr>
              <a:xfrm>
                <a:off x="4515025" y="5148675"/>
                <a:ext cx="193550" cy="219575"/>
              </a:xfrm>
              <a:custGeom>
                <a:rect b="b" l="l" r="r" t="t"/>
                <a:pathLst>
                  <a:path extrusionOk="0" h="8783" w="7742">
                    <a:moveTo>
                      <a:pt x="7561" y="0"/>
                    </a:moveTo>
                    <a:cubicBezTo>
                      <a:pt x="5569" y="0"/>
                      <a:pt x="3622" y="815"/>
                      <a:pt x="2219" y="2218"/>
                    </a:cubicBezTo>
                    <a:cubicBezTo>
                      <a:pt x="1133" y="3350"/>
                      <a:pt x="1" y="5387"/>
                      <a:pt x="544" y="8782"/>
                    </a:cubicBezTo>
                    <a:lnTo>
                      <a:pt x="1042" y="8782"/>
                    </a:lnTo>
                    <a:cubicBezTo>
                      <a:pt x="680" y="6202"/>
                      <a:pt x="1178" y="4074"/>
                      <a:pt x="2626" y="2580"/>
                    </a:cubicBezTo>
                    <a:cubicBezTo>
                      <a:pt x="3985" y="1222"/>
                      <a:pt x="5795" y="498"/>
                      <a:pt x="7742" y="498"/>
                    </a:cubicBezTo>
                    <a:cubicBezTo>
                      <a:pt x="7651" y="317"/>
                      <a:pt x="7606" y="136"/>
                      <a:pt x="75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5" name="Google Shape;815;p39"/>
              <p:cNvSpPr/>
              <p:nvPr/>
            </p:nvSpPr>
            <p:spPr>
              <a:xfrm>
                <a:off x="3989925" y="5183750"/>
                <a:ext cx="313500" cy="185625"/>
              </a:xfrm>
              <a:custGeom>
                <a:rect b="b" l="l" r="r" t="t"/>
                <a:pathLst>
                  <a:path extrusionOk="0" h="7425" w="12540">
                    <a:moveTo>
                      <a:pt x="8284" y="0"/>
                    </a:moveTo>
                    <a:cubicBezTo>
                      <a:pt x="8284" y="0"/>
                      <a:pt x="4482" y="1358"/>
                      <a:pt x="3078" y="1947"/>
                    </a:cubicBezTo>
                    <a:cubicBezTo>
                      <a:pt x="1675" y="2581"/>
                      <a:pt x="0" y="4980"/>
                      <a:pt x="0" y="7424"/>
                    </a:cubicBezTo>
                    <a:lnTo>
                      <a:pt x="12540" y="7424"/>
                    </a:lnTo>
                    <a:cubicBezTo>
                      <a:pt x="12540" y="5161"/>
                      <a:pt x="11634" y="1404"/>
                      <a:pt x="82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6" name="Google Shape;816;p39"/>
              <p:cNvSpPr/>
              <p:nvPr/>
            </p:nvSpPr>
            <p:spPr>
              <a:xfrm>
                <a:off x="4022750" y="5342200"/>
                <a:ext cx="279550" cy="27175"/>
              </a:xfrm>
              <a:custGeom>
                <a:rect b="b" l="l" r="r" t="t"/>
                <a:pathLst>
                  <a:path extrusionOk="0" h="1087" w="11182">
                    <a:moveTo>
                      <a:pt x="11136" y="0"/>
                    </a:moveTo>
                    <a:lnTo>
                      <a:pt x="0" y="1086"/>
                    </a:lnTo>
                    <a:lnTo>
                      <a:pt x="11181" y="1086"/>
                    </a:lnTo>
                    <a:cubicBezTo>
                      <a:pt x="11181" y="724"/>
                      <a:pt x="11181" y="362"/>
                      <a:pt x="11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7" name="Google Shape;817;p39"/>
              <p:cNvSpPr/>
              <p:nvPr/>
            </p:nvSpPr>
            <p:spPr>
              <a:xfrm>
                <a:off x="4222025" y="5145425"/>
                <a:ext cx="85925" cy="75700"/>
              </a:xfrm>
              <a:custGeom>
                <a:rect b="b" l="l" r="r" t="t"/>
                <a:pathLst>
                  <a:path extrusionOk="0" h="3028" w="3437">
                    <a:moveTo>
                      <a:pt x="718" y="1"/>
                    </a:moveTo>
                    <a:cubicBezTo>
                      <a:pt x="271" y="1"/>
                      <a:pt x="1" y="686"/>
                      <a:pt x="494" y="990"/>
                    </a:cubicBezTo>
                    <a:cubicBezTo>
                      <a:pt x="1264" y="1488"/>
                      <a:pt x="1943" y="2122"/>
                      <a:pt x="2486" y="2846"/>
                    </a:cubicBezTo>
                    <a:cubicBezTo>
                      <a:pt x="2577" y="2982"/>
                      <a:pt x="2712" y="3027"/>
                      <a:pt x="2893" y="3027"/>
                    </a:cubicBezTo>
                    <a:cubicBezTo>
                      <a:pt x="2984" y="3027"/>
                      <a:pt x="3075" y="2982"/>
                      <a:pt x="3165" y="2937"/>
                    </a:cubicBezTo>
                    <a:cubicBezTo>
                      <a:pt x="3391" y="2756"/>
                      <a:pt x="3437" y="2439"/>
                      <a:pt x="3256" y="2212"/>
                    </a:cubicBezTo>
                    <a:cubicBezTo>
                      <a:pt x="2667" y="1398"/>
                      <a:pt x="1898" y="673"/>
                      <a:pt x="992" y="85"/>
                    </a:cubicBezTo>
                    <a:cubicBezTo>
                      <a:pt x="897" y="26"/>
                      <a:pt x="804" y="1"/>
                      <a:pt x="7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8" name="Google Shape;818;p39"/>
              <p:cNvSpPr/>
              <p:nvPr/>
            </p:nvSpPr>
            <p:spPr>
              <a:xfrm>
                <a:off x="4270700" y="5117150"/>
                <a:ext cx="88075" cy="76800"/>
              </a:xfrm>
              <a:custGeom>
                <a:rect b="b" l="l" r="r" t="t"/>
                <a:pathLst>
                  <a:path extrusionOk="0" h="3072" w="3523">
                    <a:moveTo>
                      <a:pt x="718" y="0"/>
                    </a:moveTo>
                    <a:cubicBezTo>
                      <a:pt x="271" y="0"/>
                      <a:pt x="0" y="686"/>
                      <a:pt x="494" y="989"/>
                    </a:cubicBezTo>
                    <a:cubicBezTo>
                      <a:pt x="1218" y="1487"/>
                      <a:pt x="1897" y="2121"/>
                      <a:pt x="2486" y="2845"/>
                    </a:cubicBezTo>
                    <a:cubicBezTo>
                      <a:pt x="2572" y="2976"/>
                      <a:pt x="2701" y="3064"/>
                      <a:pt x="2871" y="3071"/>
                    </a:cubicBezTo>
                    <a:lnTo>
                      <a:pt x="2871" y="3071"/>
                    </a:lnTo>
                    <a:cubicBezTo>
                      <a:pt x="3308" y="3055"/>
                      <a:pt x="3522" y="2568"/>
                      <a:pt x="3255" y="2212"/>
                    </a:cubicBezTo>
                    <a:cubicBezTo>
                      <a:pt x="2621" y="1397"/>
                      <a:pt x="1897" y="673"/>
                      <a:pt x="992" y="84"/>
                    </a:cubicBezTo>
                    <a:cubicBezTo>
                      <a:pt x="897" y="26"/>
                      <a:pt x="804" y="0"/>
                      <a:pt x="718" y="0"/>
                    </a:cubicBezTo>
                    <a:close/>
                    <a:moveTo>
                      <a:pt x="2871" y="3071"/>
                    </a:moveTo>
                    <a:cubicBezTo>
                      <a:pt x="2863" y="3072"/>
                      <a:pt x="2856" y="3072"/>
                      <a:pt x="2848" y="3072"/>
                    </a:cubicBezTo>
                    <a:lnTo>
                      <a:pt x="2893" y="3072"/>
                    </a:lnTo>
                    <a:cubicBezTo>
                      <a:pt x="2886" y="3072"/>
                      <a:pt x="2878" y="3072"/>
                      <a:pt x="2871" y="30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9" name="Google Shape;819;p39"/>
              <p:cNvSpPr/>
              <p:nvPr/>
            </p:nvSpPr>
            <p:spPr>
              <a:xfrm>
                <a:off x="4319450" y="5089900"/>
                <a:ext cx="87975" cy="75775"/>
              </a:xfrm>
              <a:custGeom>
                <a:rect b="b" l="l" r="r" t="t"/>
                <a:pathLst>
                  <a:path extrusionOk="0" h="3031" w="3519">
                    <a:moveTo>
                      <a:pt x="704" y="0"/>
                    </a:moveTo>
                    <a:cubicBezTo>
                      <a:pt x="263" y="0"/>
                      <a:pt x="1" y="646"/>
                      <a:pt x="490" y="948"/>
                    </a:cubicBezTo>
                    <a:cubicBezTo>
                      <a:pt x="1215" y="1446"/>
                      <a:pt x="1894" y="2079"/>
                      <a:pt x="2482" y="2849"/>
                    </a:cubicBezTo>
                    <a:cubicBezTo>
                      <a:pt x="2569" y="2936"/>
                      <a:pt x="2698" y="3023"/>
                      <a:pt x="2868" y="3030"/>
                    </a:cubicBezTo>
                    <a:lnTo>
                      <a:pt x="2868" y="3030"/>
                    </a:lnTo>
                    <a:cubicBezTo>
                      <a:pt x="3305" y="3013"/>
                      <a:pt x="3519" y="2527"/>
                      <a:pt x="3252" y="2215"/>
                    </a:cubicBezTo>
                    <a:cubicBezTo>
                      <a:pt x="2618" y="1355"/>
                      <a:pt x="1894" y="631"/>
                      <a:pt x="988" y="88"/>
                    </a:cubicBezTo>
                    <a:cubicBezTo>
                      <a:pt x="889" y="27"/>
                      <a:pt x="793" y="0"/>
                      <a:pt x="704" y="0"/>
                    </a:cubicBezTo>
                    <a:close/>
                    <a:moveTo>
                      <a:pt x="2868" y="3030"/>
                    </a:moveTo>
                    <a:cubicBezTo>
                      <a:pt x="2860" y="3030"/>
                      <a:pt x="2852" y="3030"/>
                      <a:pt x="2844" y="3030"/>
                    </a:cubicBezTo>
                    <a:lnTo>
                      <a:pt x="2890" y="3030"/>
                    </a:lnTo>
                    <a:cubicBezTo>
                      <a:pt x="2882" y="3030"/>
                      <a:pt x="2875" y="3030"/>
                      <a:pt x="2868" y="30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0" name="Google Shape;820;p39"/>
              <p:cNvSpPr/>
              <p:nvPr/>
            </p:nvSpPr>
            <p:spPr>
              <a:xfrm>
                <a:off x="3022300" y="5369350"/>
                <a:ext cx="768450" cy="83775"/>
              </a:xfrm>
              <a:custGeom>
                <a:rect b="b" l="l" r="r" t="t"/>
                <a:pathLst>
                  <a:path extrusionOk="0" h="3351" w="30738">
                    <a:moveTo>
                      <a:pt x="1" y="0"/>
                    </a:moveTo>
                    <a:lnTo>
                      <a:pt x="1" y="2581"/>
                    </a:lnTo>
                    <a:cubicBezTo>
                      <a:pt x="1" y="2988"/>
                      <a:pt x="363" y="3350"/>
                      <a:pt x="770" y="3350"/>
                    </a:cubicBezTo>
                    <a:lnTo>
                      <a:pt x="29968" y="3350"/>
                    </a:lnTo>
                    <a:cubicBezTo>
                      <a:pt x="30421" y="3350"/>
                      <a:pt x="30738" y="2988"/>
                      <a:pt x="30738" y="2581"/>
                    </a:cubicBezTo>
                    <a:lnTo>
                      <a:pt x="3073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1" name="Google Shape;821;p39"/>
              <p:cNvSpPr/>
              <p:nvPr/>
            </p:nvSpPr>
            <p:spPr>
              <a:xfrm>
                <a:off x="3203375" y="4963050"/>
                <a:ext cx="587375" cy="405200"/>
              </a:xfrm>
              <a:custGeom>
                <a:rect b="b" l="l" r="r" t="t"/>
                <a:pathLst>
                  <a:path extrusionOk="0" h="16208" w="23495">
                    <a:moveTo>
                      <a:pt x="7968" y="1"/>
                    </a:moveTo>
                    <a:cubicBezTo>
                      <a:pt x="6972" y="1"/>
                      <a:pt x="6610" y="227"/>
                      <a:pt x="6610" y="770"/>
                    </a:cubicBezTo>
                    <a:lnTo>
                      <a:pt x="6610" y="5569"/>
                    </a:lnTo>
                    <a:lnTo>
                      <a:pt x="1" y="9417"/>
                    </a:lnTo>
                    <a:lnTo>
                      <a:pt x="1" y="16207"/>
                    </a:lnTo>
                    <a:lnTo>
                      <a:pt x="23495" y="16207"/>
                    </a:lnTo>
                    <a:cubicBezTo>
                      <a:pt x="23495" y="16207"/>
                      <a:pt x="23178" y="13491"/>
                      <a:pt x="22906" y="12359"/>
                    </a:cubicBezTo>
                    <a:cubicBezTo>
                      <a:pt x="22680" y="11228"/>
                      <a:pt x="20869" y="6248"/>
                      <a:pt x="20643" y="5569"/>
                    </a:cubicBezTo>
                    <a:lnTo>
                      <a:pt x="20643" y="770"/>
                    </a:lnTo>
                    <a:cubicBezTo>
                      <a:pt x="20643" y="227"/>
                      <a:pt x="20326" y="1"/>
                      <a:pt x="192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2" name="Google Shape;822;p39"/>
              <p:cNvSpPr/>
              <p:nvPr/>
            </p:nvSpPr>
            <p:spPr>
              <a:xfrm>
                <a:off x="3548550" y="5148675"/>
                <a:ext cx="192425" cy="219575"/>
              </a:xfrm>
              <a:custGeom>
                <a:rect b="b" l="l" r="r" t="t"/>
                <a:pathLst>
                  <a:path extrusionOk="0" h="8783" w="7697">
                    <a:moveTo>
                      <a:pt x="7515" y="0"/>
                    </a:moveTo>
                    <a:cubicBezTo>
                      <a:pt x="5523" y="0"/>
                      <a:pt x="3622" y="770"/>
                      <a:pt x="2219" y="2218"/>
                    </a:cubicBezTo>
                    <a:cubicBezTo>
                      <a:pt x="1132" y="3350"/>
                      <a:pt x="0" y="5387"/>
                      <a:pt x="498" y="8782"/>
                    </a:cubicBezTo>
                    <a:lnTo>
                      <a:pt x="1042" y="8782"/>
                    </a:lnTo>
                    <a:cubicBezTo>
                      <a:pt x="634" y="6202"/>
                      <a:pt x="1132" y="4074"/>
                      <a:pt x="2581" y="2580"/>
                    </a:cubicBezTo>
                    <a:cubicBezTo>
                      <a:pt x="3939" y="1222"/>
                      <a:pt x="5795" y="498"/>
                      <a:pt x="7696" y="498"/>
                    </a:cubicBezTo>
                    <a:lnTo>
                      <a:pt x="75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3" name="Google Shape;823;p39"/>
              <p:cNvSpPr/>
              <p:nvPr/>
            </p:nvSpPr>
            <p:spPr>
              <a:xfrm>
                <a:off x="3022300" y="5183750"/>
                <a:ext cx="313500" cy="185625"/>
              </a:xfrm>
              <a:custGeom>
                <a:rect b="b" l="l" r="r" t="t"/>
                <a:pathLst>
                  <a:path extrusionOk="0" h="7425" w="12540">
                    <a:moveTo>
                      <a:pt x="8330" y="0"/>
                    </a:moveTo>
                    <a:cubicBezTo>
                      <a:pt x="8330" y="0"/>
                      <a:pt x="4482" y="1358"/>
                      <a:pt x="3079" y="1947"/>
                    </a:cubicBezTo>
                    <a:cubicBezTo>
                      <a:pt x="1721" y="2581"/>
                      <a:pt x="1" y="4980"/>
                      <a:pt x="1" y="7424"/>
                    </a:cubicBezTo>
                    <a:lnTo>
                      <a:pt x="12540" y="7424"/>
                    </a:lnTo>
                    <a:cubicBezTo>
                      <a:pt x="12540" y="5161"/>
                      <a:pt x="11680" y="1404"/>
                      <a:pt x="8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4" name="Google Shape;824;p39"/>
              <p:cNvSpPr/>
              <p:nvPr/>
            </p:nvSpPr>
            <p:spPr>
              <a:xfrm>
                <a:off x="3055125" y="5342200"/>
                <a:ext cx="280675" cy="27175"/>
              </a:xfrm>
              <a:custGeom>
                <a:rect b="b" l="l" r="r" t="t"/>
                <a:pathLst>
                  <a:path extrusionOk="0" h="1087" w="11227">
                    <a:moveTo>
                      <a:pt x="11182" y="0"/>
                    </a:moveTo>
                    <a:lnTo>
                      <a:pt x="0" y="1086"/>
                    </a:lnTo>
                    <a:lnTo>
                      <a:pt x="11227" y="1086"/>
                    </a:lnTo>
                    <a:cubicBezTo>
                      <a:pt x="11227" y="724"/>
                      <a:pt x="11227" y="362"/>
                      <a:pt x="111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5" name="Google Shape;825;p39"/>
              <p:cNvSpPr/>
              <p:nvPr/>
            </p:nvSpPr>
            <p:spPr>
              <a:xfrm>
                <a:off x="3254425" y="5145425"/>
                <a:ext cx="85925" cy="75700"/>
              </a:xfrm>
              <a:custGeom>
                <a:rect b="b" l="l" r="r" t="t"/>
                <a:pathLst>
                  <a:path extrusionOk="0" h="3028" w="3437">
                    <a:moveTo>
                      <a:pt x="760" y="1"/>
                    </a:moveTo>
                    <a:cubicBezTo>
                      <a:pt x="302" y="1"/>
                      <a:pt x="0" y="686"/>
                      <a:pt x="494" y="990"/>
                    </a:cubicBezTo>
                    <a:cubicBezTo>
                      <a:pt x="1263" y="1488"/>
                      <a:pt x="1942" y="2122"/>
                      <a:pt x="2485" y="2846"/>
                    </a:cubicBezTo>
                    <a:cubicBezTo>
                      <a:pt x="2576" y="2982"/>
                      <a:pt x="2757" y="3027"/>
                      <a:pt x="2893" y="3027"/>
                    </a:cubicBezTo>
                    <a:cubicBezTo>
                      <a:pt x="2983" y="3027"/>
                      <a:pt x="3119" y="2982"/>
                      <a:pt x="3164" y="2937"/>
                    </a:cubicBezTo>
                    <a:cubicBezTo>
                      <a:pt x="3391" y="2756"/>
                      <a:pt x="3436" y="2439"/>
                      <a:pt x="3300" y="2212"/>
                    </a:cubicBezTo>
                    <a:cubicBezTo>
                      <a:pt x="2666" y="1398"/>
                      <a:pt x="1897" y="673"/>
                      <a:pt x="1037" y="85"/>
                    </a:cubicBezTo>
                    <a:cubicBezTo>
                      <a:pt x="942" y="26"/>
                      <a:pt x="848" y="1"/>
                      <a:pt x="7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6" name="Google Shape;826;p39"/>
              <p:cNvSpPr/>
              <p:nvPr/>
            </p:nvSpPr>
            <p:spPr>
              <a:xfrm>
                <a:off x="3303075" y="5117150"/>
                <a:ext cx="88075" cy="76800"/>
              </a:xfrm>
              <a:custGeom>
                <a:rect b="b" l="l" r="r" t="t"/>
                <a:pathLst>
                  <a:path extrusionOk="0" h="3072" w="3523">
                    <a:moveTo>
                      <a:pt x="718" y="0"/>
                    </a:moveTo>
                    <a:cubicBezTo>
                      <a:pt x="271" y="0"/>
                      <a:pt x="1" y="686"/>
                      <a:pt x="494" y="989"/>
                    </a:cubicBezTo>
                    <a:cubicBezTo>
                      <a:pt x="1264" y="1487"/>
                      <a:pt x="1943" y="2121"/>
                      <a:pt x="2486" y="2845"/>
                    </a:cubicBezTo>
                    <a:cubicBezTo>
                      <a:pt x="2573" y="2976"/>
                      <a:pt x="2701" y="3064"/>
                      <a:pt x="2871" y="3071"/>
                    </a:cubicBezTo>
                    <a:lnTo>
                      <a:pt x="2871" y="3071"/>
                    </a:lnTo>
                    <a:cubicBezTo>
                      <a:pt x="3308" y="3055"/>
                      <a:pt x="3522" y="2568"/>
                      <a:pt x="3256" y="2212"/>
                    </a:cubicBezTo>
                    <a:cubicBezTo>
                      <a:pt x="2622" y="1397"/>
                      <a:pt x="1897" y="673"/>
                      <a:pt x="992" y="84"/>
                    </a:cubicBezTo>
                    <a:cubicBezTo>
                      <a:pt x="897" y="26"/>
                      <a:pt x="804" y="0"/>
                      <a:pt x="718" y="0"/>
                    </a:cubicBezTo>
                    <a:close/>
                    <a:moveTo>
                      <a:pt x="2871" y="3071"/>
                    </a:moveTo>
                    <a:cubicBezTo>
                      <a:pt x="2864" y="3072"/>
                      <a:pt x="2856" y="3072"/>
                      <a:pt x="2848" y="3072"/>
                    </a:cubicBezTo>
                    <a:lnTo>
                      <a:pt x="2893" y="3072"/>
                    </a:lnTo>
                    <a:cubicBezTo>
                      <a:pt x="2886" y="3072"/>
                      <a:pt x="2879" y="3072"/>
                      <a:pt x="2871" y="30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7" name="Google Shape;827;p39"/>
              <p:cNvSpPr/>
              <p:nvPr/>
            </p:nvSpPr>
            <p:spPr>
              <a:xfrm>
                <a:off x="3351750" y="5089975"/>
                <a:ext cx="85925" cy="75700"/>
              </a:xfrm>
              <a:custGeom>
                <a:rect b="b" l="l" r="r" t="t"/>
                <a:pathLst>
                  <a:path extrusionOk="0" h="3028" w="3437">
                    <a:moveTo>
                      <a:pt x="760" y="1"/>
                    </a:moveTo>
                    <a:cubicBezTo>
                      <a:pt x="302" y="1"/>
                      <a:pt x="0" y="686"/>
                      <a:pt x="494" y="990"/>
                    </a:cubicBezTo>
                    <a:cubicBezTo>
                      <a:pt x="1263" y="1488"/>
                      <a:pt x="1942" y="2122"/>
                      <a:pt x="2485" y="2846"/>
                    </a:cubicBezTo>
                    <a:cubicBezTo>
                      <a:pt x="2576" y="2982"/>
                      <a:pt x="2757" y="3027"/>
                      <a:pt x="2893" y="3027"/>
                    </a:cubicBezTo>
                    <a:cubicBezTo>
                      <a:pt x="2983" y="3027"/>
                      <a:pt x="3074" y="2982"/>
                      <a:pt x="3165" y="2937"/>
                    </a:cubicBezTo>
                    <a:cubicBezTo>
                      <a:pt x="3391" y="2755"/>
                      <a:pt x="3436" y="2439"/>
                      <a:pt x="3300" y="2212"/>
                    </a:cubicBezTo>
                    <a:cubicBezTo>
                      <a:pt x="2667" y="1397"/>
                      <a:pt x="1897" y="673"/>
                      <a:pt x="1037" y="85"/>
                    </a:cubicBezTo>
                    <a:cubicBezTo>
                      <a:pt x="942" y="26"/>
                      <a:pt x="848" y="1"/>
                      <a:pt x="7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" name="Google Shape;828;p39"/>
              <p:cNvSpPr/>
              <p:nvPr/>
            </p:nvSpPr>
            <p:spPr>
              <a:xfrm>
                <a:off x="3205650" y="2466475"/>
                <a:ext cx="1332050" cy="1367150"/>
              </a:xfrm>
              <a:custGeom>
                <a:rect b="b" l="l" r="r" t="t"/>
                <a:pathLst>
                  <a:path extrusionOk="0" h="54686" w="53282">
                    <a:moveTo>
                      <a:pt x="6383" y="1"/>
                    </a:moveTo>
                    <a:cubicBezTo>
                      <a:pt x="5342" y="1"/>
                      <a:pt x="4980" y="499"/>
                      <a:pt x="4844" y="996"/>
                    </a:cubicBezTo>
                    <a:cubicBezTo>
                      <a:pt x="4708" y="1494"/>
                      <a:pt x="1811" y="17474"/>
                      <a:pt x="1811" y="17474"/>
                    </a:cubicBezTo>
                    <a:cubicBezTo>
                      <a:pt x="860" y="23178"/>
                      <a:pt x="407" y="29335"/>
                      <a:pt x="0" y="34722"/>
                    </a:cubicBezTo>
                    <a:cubicBezTo>
                      <a:pt x="453" y="42916"/>
                      <a:pt x="6021" y="54685"/>
                      <a:pt x="25169" y="54685"/>
                    </a:cubicBezTo>
                    <a:cubicBezTo>
                      <a:pt x="44363" y="54685"/>
                      <a:pt x="51561" y="46673"/>
                      <a:pt x="53281" y="34722"/>
                    </a:cubicBezTo>
                    <a:cubicBezTo>
                      <a:pt x="53281" y="34722"/>
                      <a:pt x="51787" y="26800"/>
                      <a:pt x="49433" y="17474"/>
                    </a:cubicBezTo>
                    <a:cubicBezTo>
                      <a:pt x="49388" y="17158"/>
                      <a:pt x="49162" y="16886"/>
                      <a:pt x="48845" y="16886"/>
                    </a:cubicBezTo>
                    <a:cubicBezTo>
                      <a:pt x="38388" y="14577"/>
                      <a:pt x="36577" y="1766"/>
                      <a:pt x="36441" y="996"/>
                    </a:cubicBezTo>
                    <a:cubicBezTo>
                      <a:pt x="36305" y="227"/>
                      <a:pt x="35717" y="1"/>
                      <a:pt x="349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" name="Google Shape;829;p39"/>
              <p:cNvSpPr/>
              <p:nvPr/>
            </p:nvSpPr>
            <p:spPr>
              <a:xfrm>
                <a:off x="3933325" y="3478250"/>
                <a:ext cx="660950" cy="1312825"/>
              </a:xfrm>
              <a:custGeom>
                <a:rect b="b" l="l" r="r" t="t"/>
                <a:pathLst>
                  <a:path extrusionOk="0" h="52513" w="26438">
                    <a:moveTo>
                      <a:pt x="3713" y="0"/>
                    </a:moveTo>
                    <a:lnTo>
                      <a:pt x="3396" y="860"/>
                    </a:lnTo>
                    <a:lnTo>
                      <a:pt x="3215" y="1268"/>
                    </a:lnTo>
                    <a:lnTo>
                      <a:pt x="2943" y="1901"/>
                    </a:lnTo>
                    <a:lnTo>
                      <a:pt x="2445" y="3169"/>
                    </a:lnTo>
                    <a:cubicBezTo>
                      <a:pt x="2309" y="3531"/>
                      <a:pt x="2174" y="3893"/>
                      <a:pt x="2083" y="4301"/>
                    </a:cubicBezTo>
                    <a:cubicBezTo>
                      <a:pt x="1585" y="5749"/>
                      <a:pt x="1223" y="7243"/>
                      <a:pt x="906" y="8737"/>
                    </a:cubicBezTo>
                    <a:cubicBezTo>
                      <a:pt x="589" y="10186"/>
                      <a:pt x="363" y="11679"/>
                      <a:pt x="227" y="13128"/>
                    </a:cubicBezTo>
                    <a:cubicBezTo>
                      <a:pt x="182" y="13852"/>
                      <a:pt x="91" y="14577"/>
                      <a:pt x="46" y="15301"/>
                    </a:cubicBezTo>
                    <a:cubicBezTo>
                      <a:pt x="46" y="16025"/>
                      <a:pt x="1" y="16750"/>
                      <a:pt x="1" y="17429"/>
                    </a:cubicBezTo>
                    <a:lnTo>
                      <a:pt x="1" y="19556"/>
                    </a:lnTo>
                    <a:cubicBezTo>
                      <a:pt x="1" y="20281"/>
                      <a:pt x="46" y="21050"/>
                      <a:pt x="91" y="21729"/>
                    </a:cubicBezTo>
                    <a:cubicBezTo>
                      <a:pt x="182" y="23132"/>
                      <a:pt x="318" y="24536"/>
                      <a:pt x="499" y="25894"/>
                    </a:cubicBezTo>
                    <a:cubicBezTo>
                      <a:pt x="680" y="27297"/>
                      <a:pt x="906" y="28655"/>
                      <a:pt x="1223" y="30013"/>
                    </a:cubicBezTo>
                    <a:cubicBezTo>
                      <a:pt x="1495" y="31326"/>
                      <a:pt x="1812" y="32684"/>
                      <a:pt x="2174" y="33997"/>
                    </a:cubicBezTo>
                    <a:cubicBezTo>
                      <a:pt x="2355" y="34676"/>
                      <a:pt x="2581" y="35310"/>
                      <a:pt x="2762" y="35944"/>
                    </a:cubicBezTo>
                    <a:cubicBezTo>
                      <a:pt x="2943" y="36623"/>
                      <a:pt x="3170" y="37256"/>
                      <a:pt x="3396" y="37890"/>
                    </a:cubicBezTo>
                    <a:cubicBezTo>
                      <a:pt x="3622" y="38524"/>
                      <a:pt x="3849" y="39203"/>
                      <a:pt x="4120" y="39791"/>
                    </a:cubicBezTo>
                    <a:cubicBezTo>
                      <a:pt x="4347" y="40425"/>
                      <a:pt x="4618" y="41059"/>
                      <a:pt x="4890" y="41693"/>
                    </a:cubicBezTo>
                    <a:cubicBezTo>
                      <a:pt x="5433" y="42960"/>
                      <a:pt x="6022" y="44183"/>
                      <a:pt x="6610" y="45360"/>
                    </a:cubicBezTo>
                    <a:cubicBezTo>
                      <a:pt x="7198" y="46582"/>
                      <a:pt x="7878" y="47759"/>
                      <a:pt x="8557" y="48936"/>
                    </a:cubicBezTo>
                    <a:lnTo>
                      <a:pt x="9643" y="50611"/>
                    </a:lnTo>
                    <a:lnTo>
                      <a:pt x="10775" y="52331"/>
                    </a:lnTo>
                    <a:cubicBezTo>
                      <a:pt x="10820" y="52376"/>
                      <a:pt x="10865" y="52467"/>
                      <a:pt x="10911" y="52512"/>
                    </a:cubicBezTo>
                    <a:lnTo>
                      <a:pt x="26438" y="52512"/>
                    </a:lnTo>
                    <a:cubicBezTo>
                      <a:pt x="25985" y="51969"/>
                      <a:pt x="25578" y="51471"/>
                      <a:pt x="25170" y="50928"/>
                    </a:cubicBezTo>
                    <a:cubicBezTo>
                      <a:pt x="24808" y="50520"/>
                      <a:pt x="24536" y="50067"/>
                      <a:pt x="24220" y="49615"/>
                    </a:cubicBezTo>
                    <a:cubicBezTo>
                      <a:pt x="23903" y="49207"/>
                      <a:pt x="23586" y="48755"/>
                      <a:pt x="23314" y="48302"/>
                    </a:cubicBezTo>
                    <a:cubicBezTo>
                      <a:pt x="22726" y="47442"/>
                      <a:pt x="22182" y="46537"/>
                      <a:pt x="21639" y="45631"/>
                    </a:cubicBezTo>
                    <a:lnTo>
                      <a:pt x="20870" y="44228"/>
                    </a:lnTo>
                    <a:lnTo>
                      <a:pt x="20145" y="42824"/>
                    </a:lnTo>
                    <a:cubicBezTo>
                      <a:pt x="19693" y="41829"/>
                      <a:pt x="19285" y="40878"/>
                      <a:pt x="18878" y="39882"/>
                    </a:cubicBezTo>
                    <a:cubicBezTo>
                      <a:pt x="18470" y="38931"/>
                      <a:pt x="18108" y="37935"/>
                      <a:pt x="17791" y="36939"/>
                    </a:cubicBezTo>
                    <a:cubicBezTo>
                      <a:pt x="17610" y="36442"/>
                      <a:pt x="17474" y="35944"/>
                      <a:pt x="17339" y="35400"/>
                    </a:cubicBezTo>
                    <a:cubicBezTo>
                      <a:pt x="17203" y="34902"/>
                      <a:pt x="17022" y="34404"/>
                      <a:pt x="16886" y="33906"/>
                    </a:cubicBezTo>
                    <a:cubicBezTo>
                      <a:pt x="16795" y="33409"/>
                      <a:pt x="16660" y="32865"/>
                      <a:pt x="16524" y="32367"/>
                    </a:cubicBezTo>
                    <a:cubicBezTo>
                      <a:pt x="16433" y="31869"/>
                      <a:pt x="16297" y="31326"/>
                      <a:pt x="16207" y="30828"/>
                    </a:cubicBezTo>
                    <a:cubicBezTo>
                      <a:pt x="16026" y="29787"/>
                      <a:pt x="15890" y="28746"/>
                      <a:pt x="15754" y="27705"/>
                    </a:cubicBezTo>
                    <a:cubicBezTo>
                      <a:pt x="15618" y="26709"/>
                      <a:pt x="15528" y="25668"/>
                      <a:pt x="15483" y="24626"/>
                    </a:cubicBezTo>
                    <a:cubicBezTo>
                      <a:pt x="15437" y="23585"/>
                      <a:pt x="15437" y="22544"/>
                      <a:pt x="15437" y="21548"/>
                    </a:cubicBezTo>
                    <a:cubicBezTo>
                      <a:pt x="15437" y="21050"/>
                      <a:pt x="15437" y="20507"/>
                      <a:pt x="15528" y="20009"/>
                    </a:cubicBezTo>
                    <a:cubicBezTo>
                      <a:pt x="15573" y="19511"/>
                      <a:pt x="15573" y="19013"/>
                      <a:pt x="15664" y="18515"/>
                    </a:cubicBezTo>
                    <a:cubicBezTo>
                      <a:pt x="15709" y="18017"/>
                      <a:pt x="15754" y="17519"/>
                      <a:pt x="15845" y="17021"/>
                    </a:cubicBezTo>
                    <a:cubicBezTo>
                      <a:pt x="15890" y="16523"/>
                      <a:pt x="15981" y="16071"/>
                      <a:pt x="16071" y="15573"/>
                    </a:cubicBezTo>
                    <a:cubicBezTo>
                      <a:pt x="16252" y="14622"/>
                      <a:pt x="16479" y="13671"/>
                      <a:pt x="16750" y="12766"/>
                    </a:cubicBezTo>
                    <a:cubicBezTo>
                      <a:pt x="17022" y="11906"/>
                      <a:pt x="17339" y="11000"/>
                      <a:pt x="17701" y="10186"/>
                    </a:cubicBezTo>
                    <a:lnTo>
                      <a:pt x="17972" y="9552"/>
                    </a:lnTo>
                    <a:lnTo>
                      <a:pt x="18199" y="9099"/>
                    </a:lnTo>
                    <a:lnTo>
                      <a:pt x="18289" y="8873"/>
                    </a:lnTo>
                    <a:lnTo>
                      <a:pt x="18516" y="8465"/>
                    </a:lnTo>
                    <a:lnTo>
                      <a:pt x="20507" y="4527"/>
                    </a:lnTo>
                    <a:lnTo>
                      <a:pt x="371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" name="Google Shape;830;p39"/>
              <p:cNvSpPr/>
              <p:nvPr/>
            </p:nvSpPr>
            <p:spPr>
              <a:xfrm>
                <a:off x="3173950" y="3452200"/>
                <a:ext cx="569275" cy="1340000"/>
              </a:xfrm>
              <a:custGeom>
                <a:rect b="b" l="l" r="r" t="t"/>
                <a:pathLst>
                  <a:path extrusionOk="0" h="53600" w="22771">
                    <a:moveTo>
                      <a:pt x="8737" y="1"/>
                    </a:moveTo>
                    <a:cubicBezTo>
                      <a:pt x="8511" y="363"/>
                      <a:pt x="7923" y="1314"/>
                      <a:pt x="7606" y="1902"/>
                    </a:cubicBezTo>
                    <a:cubicBezTo>
                      <a:pt x="7289" y="2491"/>
                      <a:pt x="6927" y="3215"/>
                      <a:pt x="6610" y="3849"/>
                    </a:cubicBezTo>
                    <a:cubicBezTo>
                      <a:pt x="5976" y="5162"/>
                      <a:pt x="5388" y="6429"/>
                      <a:pt x="4890" y="7742"/>
                    </a:cubicBezTo>
                    <a:cubicBezTo>
                      <a:pt x="3894" y="10232"/>
                      <a:pt x="3079" y="12812"/>
                      <a:pt x="2400" y="15438"/>
                    </a:cubicBezTo>
                    <a:cubicBezTo>
                      <a:pt x="1042" y="20553"/>
                      <a:pt x="272" y="25849"/>
                      <a:pt x="91" y="31191"/>
                    </a:cubicBezTo>
                    <a:cubicBezTo>
                      <a:pt x="1" y="33862"/>
                      <a:pt x="91" y="36578"/>
                      <a:pt x="363" y="39249"/>
                    </a:cubicBezTo>
                    <a:cubicBezTo>
                      <a:pt x="680" y="42010"/>
                      <a:pt x="1178" y="44681"/>
                      <a:pt x="1947" y="47352"/>
                    </a:cubicBezTo>
                    <a:cubicBezTo>
                      <a:pt x="2536" y="49480"/>
                      <a:pt x="3305" y="51562"/>
                      <a:pt x="4256" y="53599"/>
                    </a:cubicBezTo>
                    <a:lnTo>
                      <a:pt x="18244" y="53599"/>
                    </a:lnTo>
                    <a:cubicBezTo>
                      <a:pt x="17519" y="52422"/>
                      <a:pt x="16840" y="51200"/>
                      <a:pt x="16343" y="49933"/>
                    </a:cubicBezTo>
                    <a:cubicBezTo>
                      <a:pt x="15573" y="48167"/>
                      <a:pt x="15030" y="46311"/>
                      <a:pt x="14713" y="44410"/>
                    </a:cubicBezTo>
                    <a:cubicBezTo>
                      <a:pt x="13989" y="40426"/>
                      <a:pt x="13898" y="36352"/>
                      <a:pt x="14441" y="32368"/>
                    </a:cubicBezTo>
                    <a:cubicBezTo>
                      <a:pt x="14939" y="28203"/>
                      <a:pt x="15935" y="24129"/>
                      <a:pt x="17338" y="20236"/>
                    </a:cubicBezTo>
                    <a:cubicBezTo>
                      <a:pt x="18063" y="18290"/>
                      <a:pt x="18878" y="16388"/>
                      <a:pt x="19783" y="14577"/>
                    </a:cubicBezTo>
                    <a:cubicBezTo>
                      <a:pt x="20236" y="13672"/>
                      <a:pt x="20688" y="12767"/>
                      <a:pt x="21186" y="11997"/>
                    </a:cubicBezTo>
                    <a:cubicBezTo>
                      <a:pt x="21458" y="11544"/>
                      <a:pt x="21729" y="11182"/>
                      <a:pt x="21956" y="10820"/>
                    </a:cubicBezTo>
                    <a:cubicBezTo>
                      <a:pt x="22227" y="10413"/>
                      <a:pt x="22363" y="10232"/>
                      <a:pt x="22771" y="9688"/>
                    </a:cubicBezTo>
                    <a:lnTo>
                      <a:pt x="873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" name="Google Shape;831;p39"/>
              <p:cNvSpPr/>
              <p:nvPr/>
            </p:nvSpPr>
            <p:spPr>
              <a:xfrm>
                <a:off x="3372000" y="2046550"/>
                <a:ext cx="217325" cy="562550"/>
              </a:xfrm>
              <a:custGeom>
                <a:rect b="b" l="l" r="r" t="t"/>
                <a:pathLst>
                  <a:path extrusionOk="0" h="22502" w="8693">
                    <a:moveTo>
                      <a:pt x="8369" y="1"/>
                    </a:moveTo>
                    <a:cubicBezTo>
                      <a:pt x="8300" y="1"/>
                      <a:pt x="8216" y="16"/>
                      <a:pt x="8104" y="48"/>
                    </a:cubicBezTo>
                    <a:cubicBezTo>
                      <a:pt x="7787" y="139"/>
                      <a:pt x="4482" y="1859"/>
                      <a:pt x="4029" y="2040"/>
                    </a:cubicBezTo>
                    <a:cubicBezTo>
                      <a:pt x="3758" y="2221"/>
                      <a:pt x="3532" y="2493"/>
                      <a:pt x="3396" y="2764"/>
                    </a:cubicBezTo>
                    <a:cubicBezTo>
                      <a:pt x="1766" y="8468"/>
                      <a:pt x="680" y="14308"/>
                      <a:pt x="91" y="20238"/>
                    </a:cubicBezTo>
                    <a:cubicBezTo>
                      <a:pt x="1" y="21370"/>
                      <a:pt x="815" y="22366"/>
                      <a:pt x="1947" y="22501"/>
                    </a:cubicBezTo>
                    <a:lnTo>
                      <a:pt x="2173" y="22501"/>
                    </a:lnTo>
                    <a:cubicBezTo>
                      <a:pt x="3215" y="22501"/>
                      <a:pt x="4120" y="21687"/>
                      <a:pt x="4211" y="20645"/>
                    </a:cubicBezTo>
                    <a:cubicBezTo>
                      <a:pt x="5569" y="7427"/>
                      <a:pt x="8556" y="410"/>
                      <a:pt x="8602" y="365"/>
                    </a:cubicBezTo>
                    <a:cubicBezTo>
                      <a:pt x="8647" y="274"/>
                      <a:pt x="8647" y="184"/>
                      <a:pt x="8692" y="139"/>
                    </a:cubicBezTo>
                    <a:cubicBezTo>
                      <a:pt x="8575" y="51"/>
                      <a:pt x="8496" y="1"/>
                      <a:pt x="83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" name="Google Shape;832;p39"/>
              <p:cNvSpPr/>
              <p:nvPr/>
            </p:nvSpPr>
            <p:spPr>
              <a:xfrm>
                <a:off x="3906175" y="2045425"/>
                <a:ext cx="206000" cy="563675"/>
              </a:xfrm>
              <a:custGeom>
                <a:rect b="b" l="l" r="r" t="t"/>
                <a:pathLst>
                  <a:path extrusionOk="0" h="22547" w="8240">
                    <a:moveTo>
                      <a:pt x="4608" y="1"/>
                    </a:moveTo>
                    <a:cubicBezTo>
                      <a:pt x="4495" y="1"/>
                      <a:pt x="4389" y="51"/>
                      <a:pt x="4301" y="138"/>
                    </a:cubicBezTo>
                    <a:cubicBezTo>
                      <a:pt x="3305" y="2900"/>
                      <a:pt x="1223" y="9645"/>
                      <a:pt x="136" y="20283"/>
                    </a:cubicBezTo>
                    <a:cubicBezTo>
                      <a:pt x="0" y="21415"/>
                      <a:pt x="815" y="22411"/>
                      <a:pt x="1947" y="22546"/>
                    </a:cubicBezTo>
                    <a:lnTo>
                      <a:pt x="2173" y="22546"/>
                    </a:lnTo>
                    <a:cubicBezTo>
                      <a:pt x="3214" y="22546"/>
                      <a:pt x="4120" y="21732"/>
                      <a:pt x="4210" y="20690"/>
                    </a:cubicBezTo>
                    <a:cubicBezTo>
                      <a:pt x="5296" y="10375"/>
                      <a:pt x="7377" y="3813"/>
                      <a:pt x="8238" y="1410"/>
                    </a:cubicBezTo>
                    <a:lnTo>
                      <a:pt x="8238" y="1410"/>
                    </a:lnTo>
                    <a:cubicBezTo>
                      <a:pt x="8239" y="1423"/>
                      <a:pt x="8239" y="1437"/>
                      <a:pt x="8239" y="1451"/>
                    </a:cubicBezTo>
                    <a:lnTo>
                      <a:pt x="8239" y="1406"/>
                    </a:lnTo>
                    <a:cubicBezTo>
                      <a:pt x="8239" y="1407"/>
                      <a:pt x="8238" y="1409"/>
                      <a:pt x="8238" y="1410"/>
                    </a:cubicBezTo>
                    <a:lnTo>
                      <a:pt x="8238" y="1410"/>
                    </a:lnTo>
                    <a:cubicBezTo>
                      <a:pt x="8222" y="1208"/>
                      <a:pt x="8092" y="1083"/>
                      <a:pt x="7922" y="998"/>
                    </a:cubicBezTo>
                    <a:cubicBezTo>
                      <a:pt x="7741" y="953"/>
                      <a:pt x="5161" y="138"/>
                      <a:pt x="4799" y="48"/>
                    </a:cubicBezTo>
                    <a:cubicBezTo>
                      <a:pt x="4735" y="16"/>
                      <a:pt x="4671" y="1"/>
                      <a:pt x="46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" name="Google Shape;833;p39"/>
              <p:cNvSpPr/>
              <p:nvPr/>
            </p:nvSpPr>
            <p:spPr>
              <a:xfrm>
                <a:off x="3385575" y="2518525"/>
                <a:ext cx="71325" cy="59975"/>
              </a:xfrm>
              <a:custGeom>
                <a:rect b="b" l="l" r="r" t="t"/>
                <a:pathLst>
                  <a:path extrusionOk="0" h="2399" w="2853">
                    <a:moveTo>
                      <a:pt x="1630" y="1"/>
                    </a:moveTo>
                    <a:cubicBezTo>
                      <a:pt x="544" y="1"/>
                      <a:pt x="1" y="1314"/>
                      <a:pt x="770" y="2038"/>
                    </a:cubicBezTo>
                    <a:cubicBezTo>
                      <a:pt x="1020" y="2287"/>
                      <a:pt x="1326" y="2399"/>
                      <a:pt x="1626" y="2399"/>
                    </a:cubicBezTo>
                    <a:cubicBezTo>
                      <a:pt x="2253" y="2399"/>
                      <a:pt x="2853" y="1913"/>
                      <a:pt x="2853" y="1178"/>
                    </a:cubicBezTo>
                    <a:cubicBezTo>
                      <a:pt x="2807" y="544"/>
                      <a:pt x="2264" y="1"/>
                      <a:pt x="16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" name="Google Shape;834;p39"/>
              <p:cNvSpPr/>
              <p:nvPr/>
            </p:nvSpPr>
            <p:spPr>
              <a:xfrm>
                <a:off x="3920875" y="2518525"/>
                <a:ext cx="71325" cy="59975"/>
              </a:xfrm>
              <a:custGeom>
                <a:rect b="b" l="l" r="r" t="t"/>
                <a:pathLst>
                  <a:path extrusionOk="0" h="2399" w="2853">
                    <a:moveTo>
                      <a:pt x="1631" y="1"/>
                    </a:moveTo>
                    <a:cubicBezTo>
                      <a:pt x="544" y="1"/>
                      <a:pt x="1" y="1314"/>
                      <a:pt x="770" y="2038"/>
                    </a:cubicBezTo>
                    <a:cubicBezTo>
                      <a:pt x="1020" y="2287"/>
                      <a:pt x="1326" y="2399"/>
                      <a:pt x="1626" y="2399"/>
                    </a:cubicBezTo>
                    <a:cubicBezTo>
                      <a:pt x="2253" y="2399"/>
                      <a:pt x="2853" y="1913"/>
                      <a:pt x="2853" y="1178"/>
                    </a:cubicBezTo>
                    <a:cubicBezTo>
                      <a:pt x="2853" y="544"/>
                      <a:pt x="2310" y="1"/>
                      <a:pt x="16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" name="Google Shape;835;p39"/>
              <p:cNvSpPr/>
              <p:nvPr/>
            </p:nvSpPr>
            <p:spPr>
              <a:xfrm>
                <a:off x="2691850" y="1556575"/>
                <a:ext cx="236550" cy="166375"/>
              </a:xfrm>
              <a:custGeom>
                <a:rect b="b" l="l" r="r" t="t"/>
                <a:pathLst>
                  <a:path extrusionOk="0" h="6655" w="9462">
                    <a:moveTo>
                      <a:pt x="4708" y="0"/>
                    </a:moveTo>
                    <a:cubicBezTo>
                      <a:pt x="3848" y="0"/>
                      <a:pt x="3033" y="272"/>
                      <a:pt x="2354" y="770"/>
                    </a:cubicBezTo>
                    <a:cubicBezTo>
                      <a:pt x="1947" y="1132"/>
                      <a:pt x="0" y="3712"/>
                      <a:pt x="0" y="3712"/>
                    </a:cubicBezTo>
                    <a:lnTo>
                      <a:pt x="770" y="6655"/>
                    </a:lnTo>
                    <a:lnTo>
                      <a:pt x="3169" y="6202"/>
                    </a:lnTo>
                    <a:cubicBezTo>
                      <a:pt x="3757" y="5568"/>
                      <a:pt x="4255" y="4799"/>
                      <a:pt x="4617" y="4029"/>
                    </a:cubicBezTo>
                    <a:cubicBezTo>
                      <a:pt x="5319" y="4540"/>
                      <a:pt x="6134" y="4803"/>
                      <a:pt x="6965" y="4803"/>
                    </a:cubicBezTo>
                    <a:cubicBezTo>
                      <a:pt x="7314" y="4803"/>
                      <a:pt x="7665" y="4757"/>
                      <a:pt x="8013" y="4663"/>
                    </a:cubicBezTo>
                    <a:cubicBezTo>
                      <a:pt x="9144" y="4301"/>
                      <a:pt x="9461" y="3350"/>
                      <a:pt x="9280" y="3124"/>
                    </a:cubicBezTo>
                    <a:cubicBezTo>
                      <a:pt x="8556" y="2445"/>
                      <a:pt x="7832" y="1856"/>
                      <a:pt x="7017" y="1313"/>
                    </a:cubicBezTo>
                    <a:cubicBezTo>
                      <a:pt x="6383" y="725"/>
                      <a:pt x="5568" y="272"/>
                      <a:pt x="47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" name="Google Shape;836;p39"/>
              <p:cNvSpPr/>
              <p:nvPr/>
            </p:nvSpPr>
            <p:spPr>
              <a:xfrm>
                <a:off x="2535675" y="1497900"/>
                <a:ext cx="195800" cy="249950"/>
              </a:xfrm>
              <a:custGeom>
                <a:rect b="b" l="l" r="r" t="t"/>
                <a:pathLst>
                  <a:path extrusionOk="0" h="9998" w="7832">
                    <a:moveTo>
                      <a:pt x="1660" y="1"/>
                    </a:moveTo>
                    <a:cubicBezTo>
                      <a:pt x="1414" y="1"/>
                      <a:pt x="1176" y="43"/>
                      <a:pt x="951" y="129"/>
                    </a:cubicBezTo>
                    <a:cubicBezTo>
                      <a:pt x="0" y="446"/>
                      <a:pt x="0" y="944"/>
                      <a:pt x="272" y="1351"/>
                    </a:cubicBezTo>
                    <a:cubicBezTo>
                      <a:pt x="951" y="2619"/>
                      <a:pt x="1539" y="3886"/>
                      <a:pt x="2082" y="5199"/>
                    </a:cubicBezTo>
                    <a:cubicBezTo>
                      <a:pt x="2399" y="6150"/>
                      <a:pt x="3938" y="9047"/>
                      <a:pt x="4301" y="9998"/>
                    </a:cubicBezTo>
                    <a:lnTo>
                      <a:pt x="7832" y="8459"/>
                    </a:lnTo>
                    <a:lnTo>
                      <a:pt x="7560" y="7825"/>
                    </a:lnTo>
                    <a:cubicBezTo>
                      <a:pt x="6790" y="5516"/>
                      <a:pt x="5251" y="2483"/>
                      <a:pt x="4165" y="1306"/>
                    </a:cubicBezTo>
                    <a:cubicBezTo>
                      <a:pt x="3336" y="443"/>
                      <a:pt x="2454" y="1"/>
                      <a:pt x="16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" name="Google Shape;837;p39"/>
              <p:cNvSpPr/>
              <p:nvPr/>
            </p:nvSpPr>
            <p:spPr>
              <a:xfrm>
                <a:off x="2410050" y="1558425"/>
                <a:ext cx="243325" cy="225650"/>
              </a:xfrm>
              <a:custGeom>
                <a:rect b="b" l="l" r="r" t="t"/>
                <a:pathLst>
                  <a:path extrusionOk="0" h="9026" w="9733">
                    <a:moveTo>
                      <a:pt x="2178" y="0"/>
                    </a:moveTo>
                    <a:cubicBezTo>
                      <a:pt x="1661" y="0"/>
                      <a:pt x="1202" y="135"/>
                      <a:pt x="815" y="379"/>
                    </a:cubicBezTo>
                    <a:cubicBezTo>
                      <a:pt x="0" y="968"/>
                      <a:pt x="181" y="1420"/>
                      <a:pt x="543" y="1782"/>
                    </a:cubicBezTo>
                    <a:cubicBezTo>
                      <a:pt x="1494" y="2778"/>
                      <a:pt x="2445" y="3865"/>
                      <a:pt x="3305" y="4951"/>
                    </a:cubicBezTo>
                    <a:cubicBezTo>
                      <a:pt x="3848" y="5811"/>
                      <a:pt x="6111" y="8211"/>
                      <a:pt x="6700" y="9025"/>
                    </a:cubicBezTo>
                    <a:lnTo>
                      <a:pt x="9733" y="6626"/>
                    </a:lnTo>
                    <a:lnTo>
                      <a:pt x="9326" y="6038"/>
                    </a:lnTo>
                    <a:cubicBezTo>
                      <a:pt x="7967" y="4046"/>
                      <a:pt x="5659" y="1511"/>
                      <a:pt x="4301" y="651"/>
                    </a:cubicBezTo>
                    <a:cubicBezTo>
                      <a:pt x="3528" y="202"/>
                      <a:pt x="2811" y="0"/>
                      <a:pt x="21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" name="Google Shape;838;p39"/>
              <p:cNvSpPr/>
              <p:nvPr/>
            </p:nvSpPr>
            <p:spPr>
              <a:xfrm>
                <a:off x="2361375" y="1660975"/>
                <a:ext cx="224100" cy="175150"/>
              </a:xfrm>
              <a:custGeom>
                <a:rect b="b" l="l" r="r" t="t"/>
                <a:pathLst>
                  <a:path extrusionOk="0" h="7006" w="8964">
                    <a:moveTo>
                      <a:pt x="2120" y="1"/>
                    </a:moveTo>
                    <a:cubicBezTo>
                      <a:pt x="1510" y="1"/>
                      <a:pt x="1003" y="190"/>
                      <a:pt x="634" y="532"/>
                    </a:cubicBezTo>
                    <a:cubicBezTo>
                      <a:pt x="1" y="1121"/>
                      <a:pt x="227" y="1483"/>
                      <a:pt x="544" y="1755"/>
                    </a:cubicBezTo>
                    <a:cubicBezTo>
                      <a:pt x="861" y="1981"/>
                      <a:pt x="2672" y="3430"/>
                      <a:pt x="3305" y="4063"/>
                    </a:cubicBezTo>
                    <a:cubicBezTo>
                      <a:pt x="3894" y="4697"/>
                      <a:pt x="6112" y="6372"/>
                      <a:pt x="6746" y="7006"/>
                    </a:cubicBezTo>
                    <a:lnTo>
                      <a:pt x="8964" y="4561"/>
                    </a:lnTo>
                    <a:lnTo>
                      <a:pt x="8511" y="4154"/>
                    </a:lnTo>
                    <a:cubicBezTo>
                      <a:pt x="7108" y="2660"/>
                      <a:pt x="4844" y="804"/>
                      <a:pt x="3577" y="306"/>
                    </a:cubicBezTo>
                    <a:cubicBezTo>
                      <a:pt x="3047" y="98"/>
                      <a:pt x="2557" y="1"/>
                      <a:pt x="21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" name="Google Shape;839;p39"/>
              <p:cNvSpPr/>
              <p:nvPr/>
            </p:nvSpPr>
            <p:spPr>
              <a:xfrm>
                <a:off x="2502850" y="1683325"/>
                <a:ext cx="359900" cy="286350"/>
              </a:xfrm>
              <a:custGeom>
                <a:rect b="b" l="l" r="r" t="t"/>
                <a:pathLst>
                  <a:path extrusionOk="0" h="11454" w="14396">
                    <a:moveTo>
                      <a:pt x="10638" y="0"/>
                    </a:moveTo>
                    <a:cubicBezTo>
                      <a:pt x="6655" y="0"/>
                      <a:pt x="2083" y="2219"/>
                      <a:pt x="725" y="4210"/>
                    </a:cubicBezTo>
                    <a:cubicBezTo>
                      <a:pt x="0" y="6474"/>
                      <a:pt x="1449" y="9416"/>
                      <a:pt x="1947" y="10277"/>
                    </a:cubicBezTo>
                    <a:cubicBezTo>
                      <a:pt x="2264" y="10774"/>
                      <a:pt x="2671" y="11182"/>
                      <a:pt x="3169" y="11454"/>
                    </a:cubicBezTo>
                    <a:lnTo>
                      <a:pt x="14396" y="9733"/>
                    </a:lnTo>
                    <a:cubicBezTo>
                      <a:pt x="14260" y="7153"/>
                      <a:pt x="13626" y="4618"/>
                      <a:pt x="12540" y="2264"/>
                    </a:cubicBezTo>
                    <a:cubicBezTo>
                      <a:pt x="12042" y="1223"/>
                      <a:pt x="11272" y="272"/>
                      <a:pt x="10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" name="Google Shape;840;p39"/>
              <p:cNvSpPr/>
              <p:nvPr/>
            </p:nvSpPr>
            <p:spPr>
              <a:xfrm>
                <a:off x="2749550" y="1722925"/>
                <a:ext cx="114325" cy="92825"/>
              </a:xfrm>
              <a:custGeom>
                <a:rect b="b" l="l" r="r" t="t"/>
                <a:pathLst>
                  <a:path extrusionOk="0" h="3713" w="4573">
                    <a:moveTo>
                      <a:pt x="4347" y="1"/>
                    </a:moveTo>
                    <a:cubicBezTo>
                      <a:pt x="2355" y="499"/>
                      <a:pt x="770" y="1857"/>
                      <a:pt x="1" y="3713"/>
                    </a:cubicBezTo>
                    <a:lnTo>
                      <a:pt x="4573" y="3713"/>
                    </a:lnTo>
                    <a:cubicBezTo>
                      <a:pt x="4482" y="1902"/>
                      <a:pt x="4347" y="272"/>
                      <a:pt x="4347" y="46"/>
                    </a:cubicBezTo>
                    <a:lnTo>
                      <a:pt x="434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" name="Google Shape;841;p39"/>
              <p:cNvSpPr/>
              <p:nvPr/>
            </p:nvSpPr>
            <p:spPr>
              <a:xfrm>
                <a:off x="2724650" y="1661175"/>
                <a:ext cx="267125" cy="259825"/>
              </a:xfrm>
              <a:custGeom>
                <a:rect b="b" l="l" r="r" t="t"/>
                <a:pathLst>
                  <a:path extrusionOk="0" h="10393" w="10685">
                    <a:moveTo>
                      <a:pt x="9146" y="1"/>
                    </a:moveTo>
                    <a:cubicBezTo>
                      <a:pt x="8439" y="1"/>
                      <a:pt x="7581" y="217"/>
                      <a:pt x="6972" y="570"/>
                    </a:cubicBezTo>
                    <a:cubicBezTo>
                      <a:pt x="6157" y="1113"/>
                      <a:pt x="5886" y="2290"/>
                      <a:pt x="5207" y="3738"/>
                    </a:cubicBezTo>
                    <a:cubicBezTo>
                      <a:pt x="2264" y="3965"/>
                      <a:pt x="1" y="6364"/>
                      <a:pt x="1" y="9306"/>
                    </a:cubicBezTo>
                    <a:lnTo>
                      <a:pt x="1" y="10393"/>
                    </a:lnTo>
                    <a:lnTo>
                      <a:pt x="5388" y="10348"/>
                    </a:lnTo>
                    <a:cubicBezTo>
                      <a:pt x="6067" y="9669"/>
                      <a:pt x="6746" y="8944"/>
                      <a:pt x="7380" y="8220"/>
                    </a:cubicBezTo>
                    <a:cubicBezTo>
                      <a:pt x="7606" y="7813"/>
                      <a:pt x="8195" y="6138"/>
                      <a:pt x="8602" y="5368"/>
                    </a:cubicBezTo>
                    <a:cubicBezTo>
                      <a:pt x="8964" y="4780"/>
                      <a:pt x="9281" y="4101"/>
                      <a:pt x="9553" y="3422"/>
                    </a:cubicBezTo>
                    <a:cubicBezTo>
                      <a:pt x="9734" y="2652"/>
                      <a:pt x="10051" y="1973"/>
                      <a:pt x="10413" y="1294"/>
                    </a:cubicBezTo>
                    <a:cubicBezTo>
                      <a:pt x="10639" y="1022"/>
                      <a:pt x="10684" y="434"/>
                      <a:pt x="9915" y="117"/>
                    </a:cubicBezTo>
                    <a:cubicBezTo>
                      <a:pt x="9703" y="38"/>
                      <a:pt x="9437" y="1"/>
                      <a:pt x="9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" name="Google Shape;842;p39"/>
              <p:cNvSpPr/>
              <p:nvPr/>
            </p:nvSpPr>
            <p:spPr>
              <a:xfrm>
                <a:off x="2573000" y="1883025"/>
                <a:ext cx="282975" cy="85525"/>
              </a:xfrm>
              <a:custGeom>
                <a:rect b="b" l="l" r="r" t="t"/>
                <a:pathLst>
                  <a:path extrusionOk="0" h="3421" w="11319">
                    <a:moveTo>
                      <a:pt x="7324" y="1"/>
                    </a:moveTo>
                    <a:cubicBezTo>
                      <a:pt x="6649" y="1"/>
                      <a:pt x="5885" y="74"/>
                      <a:pt x="5026" y="251"/>
                    </a:cubicBezTo>
                    <a:cubicBezTo>
                      <a:pt x="816" y="1112"/>
                      <a:pt x="1" y="3058"/>
                      <a:pt x="1" y="3420"/>
                    </a:cubicBezTo>
                    <a:lnTo>
                      <a:pt x="11318" y="1519"/>
                    </a:lnTo>
                    <a:cubicBezTo>
                      <a:pt x="11174" y="1088"/>
                      <a:pt x="9918" y="1"/>
                      <a:pt x="7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" name="Google Shape;843;p39"/>
              <p:cNvSpPr/>
              <p:nvPr/>
            </p:nvSpPr>
            <p:spPr>
              <a:xfrm>
                <a:off x="2566225" y="1898600"/>
                <a:ext cx="316900" cy="195775"/>
              </a:xfrm>
              <a:custGeom>
                <a:rect b="b" l="l" r="r" t="t"/>
                <a:pathLst>
                  <a:path extrusionOk="0" h="7831" w="12676">
                    <a:moveTo>
                      <a:pt x="9010" y="1"/>
                    </a:moveTo>
                    <a:cubicBezTo>
                      <a:pt x="8073" y="1"/>
                      <a:pt x="6911" y="111"/>
                      <a:pt x="5523" y="398"/>
                    </a:cubicBezTo>
                    <a:cubicBezTo>
                      <a:pt x="1358" y="1258"/>
                      <a:pt x="46" y="2435"/>
                      <a:pt x="46" y="2797"/>
                    </a:cubicBezTo>
                    <a:cubicBezTo>
                      <a:pt x="0" y="4020"/>
                      <a:pt x="46" y="5242"/>
                      <a:pt x="181" y="6464"/>
                    </a:cubicBezTo>
                    <a:cubicBezTo>
                      <a:pt x="266" y="7227"/>
                      <a:pt x="946" y="7831"/>
                      <a:pt x="1700" y="7831"/>
                    </a:cubicBezTo>
                    <a:cubicBezTo>
                      <a:pt x="1752" y="7831"/>
                      <a:pt x="1804" y="7828"/>
                      <a:pt x="1856" y="7822"/>
                    </a:cubicBezTo>
                    <a:cubicBezTo>
                      <a:pt x="1856" y="7822"/>
                      <a:pt x="10095" y="6464"/>
                      <a:pt x="11272" y="6283"/>
                    </a:cubicBezTo>
                    <a:cubicBezTo>
                      <a:pt x="12042" y="6283"/>
                      <a:pt x="12675" y="5559"/>
                      <a:pt x="12630" y="4789"/>
                    </a:cubicBezTo>
                    <a:cubicBezTo>
                      <a:pt x="12449" y="3431"/>
                      <a:pt x="12268" y="2118"/>
                      <a:pt x="11951" y="805"/>
                    </a:cubicBezTo>
                    <a:cubicBezTo>
                      <a:pt x="11861" y="443"/>
                      <a:pt x="10885" y="1"/>
                      <a:pt x="90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" name="Google Shape;844;p39"/>
              <p:cNvSpPr/>
              <p:nvPr/>
            </p:nvSpPr>
            <p:spPr>
              <a:xfrm>
                <a:off x="2576400" y="1681050"/>
                <a:ext cx="193550" cy="60475"/>
              </a:xfrm>
              <a:custGeom>
                <a:rect b="b" l="l" r="r" t="t"/>
                <a:pathLst>
                  <a:path extrusionOk="0" h="2419" w="7742">
                    <a:moveTo>
                      <a:pt x="6429" y="1"/>
                    </a:moveTo>
                    <a:lnTo>
                      <a:pt x="5795" y="46"/>
                    </a:lnTo>
                    <a:cubicBezTo>
                      <a:pt x="5569" y="91"/>
                      <a:pt x="5342" y="137"/>
                      <a:pt x="5116" y="182"/>
                    </a:cubicBezTo>
                    <a:cubicBezTo>
                      <a:pt x="4890" y="227"/>
                      <a:pt x="4663" y="227"/>
                      <a:pt x="4437" y="318"/>
                    </a:cubicBezTo>
                    <a:lnTo>
                      <a:pt x="3667" y="499"/>
                    </a:lnTo>
                    <a:cubicBezTo>
                      <a:pt x="3441" y="544"/>
                      <a:pt x="3215" y="635"/>
                      <a:pt x="2988" y="725"/>
                    </a:cubicBezTo>
                    <a:cubicBezTo>
                      <a:pt x="2717" y="816"/>
                      <a:pt x="2490" y="906"/>
                      <a:pt x="2309" y="997"/>
                    </a:cubicBezTo>
                    <a:cubicBezTo>
                      <a:pt x="2083" y="1087"/>
                      <a:pt x="1857" y="1178"/>
                      <a:pt x="1676" y="1268"/>
                    </a:cubicBezTo>
                    <a:lnTo>
                      <a:pt x="1087" y="1540"/>
                    </a:lnTo>
                    <a:cubicBezTo>
                      <a:pt x="816" y="1721"/>
                      <a:pt x="589" y="1857"/>
                      <a:pt x="318" y="2038"/>
                    </a:cubicBezTo>
                    <a:lnTo>
                      <a:pt x="46" y="2219"/>
                    </a:lnTo>
                    <a:cubicBezTo>
                      <a:pt x="1" y="2264"/>
                      <a:pt x="1" y="2310"/>
                      <a:pt x="1" y="2355"/>
                    </a:cubicBezTo>
                    <a:cubicBezTo>
                      <a:pt x="33" y="2387"/>
                      <a:pt x="87" y="2419"/>
                      <a:pt x="133" y="2419"/>
                    </a:cubicBezTo>
                    <a:cubicBezTo>
                      <a:pt x="151" y="2419"/>
                      <a:pt x="169" y="2413"/>
                      <a:pt x="182" y="2400"/>
                    </a:cubicBezTo>
                    <a:lnTo>
                      <a:pt x="499" y="2264"/>
                    </a:lnTo>
                    <a:cubicBezTo>
                      <a:pt x="680" y="2174"/>
                      <a:pt x="951" y="1993"/>
                      <a:pt x="1313" y="1857"/>
                    </a:cubicBezTo>
                    <a:lnTo>
                      <a:pt x="1857" y="1631"/>
                    </a:lnTo>
                    <a:lnTo>
                      <a:pt x="2490" y="1404"/>
                    </a:lnTo>
                    <a:cubicBezTo>
                      <a:pt x="2898" y="1223"/>
                      <a:pt x="3396" y="1087"/>
                      <a:pt x="3849" y="952"/>
                    </a:cubicBezTo>
                    <a:lnTo>
                      <a:pt x="4573" y="725"/>
                    </a:lnTo>
                    <a:cubicBezTo>
                      <a:pt x="4799" y="680"/>
                      <a:pt x="5026" y="635"/>
                      <a:pt x="5252" y="589"/>
                    </a:cubicBezTo>
                    <a:cubicBezTo>
                      <a:pt x="5478" y="544"/>
                      <a:pt x="5705" y="454"/>
                      <a:pt x="5886" y="454"/>
                    </a:cubicBezTo>
                    <a:lnTo>
                      <a:pt x="6474" y="318"/>
                    </a:lnTo>
                    <a:cubicBezTo>
                      <a:pt x="6836" y="273"/>
                      <a:pt x="7153" y="273"/>
                      <a:pt x="7334" y="227"/>
                    </a:cubicBezTo>
                    <a:lnTo>
                      <a:pt x="7696" y="182"/>
                    </a:lnTo>
                    <a:cubicBezTo>
                      <a:pt x="7742" y="182"/>
                      <a:pt x="7742" y="137"/>
                      <a:pt x="7742" y="91"/>
                    </a:cubicBezTo>
                    <a:cubicBezTo>
                      <a:pt x="7742" y="46"/>
                      <a:pt x="7742" y="1"/>
                      <a:pt x="76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" name="Google Shape;845;p39"/>
              <p:cNvSpPr/>
              <p:nvPr/>
            </p:nvSpPr>
            <p:spPr>
              <a:xfrm>
                <a:off x="4641775" y="3393350"/>
                <a:ext cx="267125" cy="259800"/>
              </a:xfrm>
              <a:custGeom>
                <a:rect b="b" l="l" r="r" t="t"/>
                <a:pathLst>
                  <a:path extrusionOk="0" h="10392" w="10685">
                    <a:moveTo>
                      <a:pt x="10639" y="1"/>
                    </a:moveTo>
                    <a:lnTo>
                      <a:pt x="5252" y="46"/>
                    </a:lnTo>
                    <a:cubicBezTo>
                      <a:pt x="4573" y="725"/>
                      <a:pt x="3894" y="1404"/>
                      <a:pt x="3260" y="2174"/>
                    </a:cubicBezTo>
                    <a:cubicBezTo>
                      <a:pt x="3079" y="2581"/>
                      <a:pt x="2445" y="4256"/>
                      <a:pt x="2038" y="5026"/>
                    </a:cubicBezTo>
                    <a:cubicBezTo>
                      <a:pt x="1676" y="5614"/>
                      <a:pt x="1359" y="6293"/>
                      <a:pt x="1133" y="6972"/>
                    </a:cubicBezTo>
                    <a:cubicBezTo>
                      <a:pt x="906" y="7697"/>
                      <a:pt x="635" y="8421"/>
                      <a:pt x="227" y="9100"/>
                    </a:cubicBezTo>
                    <a:cubicBezTo>
                      <a:pt x="46" y="9372"/>
                      <a:pt x="1" y="9960"/>
                      <a:pt x="725" y="10277"/>
                    </a:cubicBezTo>
                    <a:cubicBezTo>
                      <a:pt x="947" y="10355"/>
                      <a:pt x="1217" y="10392"/>
                      <a:pt x="1509" y="10392"/>
                    </a:cubicBezTo>
                    <a:cubicBezTo>
                      <a:pt x="2231" y="10392"/>
                      <a:pt x="3087" y="10166"/>
                      <a:pt x="3668" y="9779"/>
                    </a:cubicBezTo>
                    <a:cubicBezTo>
                      <a:pt x="4483" y="9281"/>
                      <a:pt x="4799" y="8104"/>
                      <a:pt x="5478" y="6655"/>
                    </a:cubicBezTo>
                    <a:cubicBezTo>
                      <a:pt x="8376" y="6384"/>
                      <a:pt x="10639" y="3985"/>
                      <a:pt x="10684" y="1042"/>
                    </a:cubicBezTo>
                    <a:lnTo>
                      <a:pt x="1063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" name="Google Shape;846;p39"/>
              <p:cNvSpPr/>
              <p:nvPr/>
            </p:nvSpPr>
            <p:spPr>
              <a:xfrm>
                <a:off x="4769675" y="3599325"/>
                <a:ext cx="108675" cy="260425"/>
              </a:xfrm>
              <a:custGeom>
                <a:rect b="b" l="l" r="r" t="t"/>
                <a:pathLst>
                  <a:path extrusionOk="0" h="10417" w="4347">
                    <a:moveTo>
                      <a:pt x="4074" y="1"/>
                    </a:moveTo>
                    <a:lnTo>
                      <a:pt x="227" y="46"/>
                    </a:lnTo>
                    <a:cubicBezTo>
                      <a:pt x="272" y="1042"/>
                      <a:pt x="46" y="4301"/>
                      <a:pt x="136" y="5297"/>
                    </a:cubicBezTo>
                    <a:cubicBezTo>
                      <a:pt x="181" y="6338"/>
                      <a:pt x="46" y="9009"/>
                      <a:pt x="0" y="9553"/>
                    </a:cubicBezTo>
                    <a:cubicBezTo>
                      <a:pt x="0" y="10025"/>
                      <a:pt x="123" y="10416"/>
                      <a:pt x="986" y="10416"/>
                    </a:cubicBezTo>
                    <a:cubicBezTo>
                      <a:pt x="1033" y="10416"/>
                      <a:pt x="1081" y="10415"/>
                      <a:pt x="1132" y="10413"/>
                    </a:cubicBezTo>
                    <a:cubicBezTo>
                      <a:pt x="2173" y="10322"/>
                      <a:pt x="3079" y="9553"/>
                      <a:pt x="3622" y="8013"/>
                    </a:cubicBezTo>
                    <a:cubicBezTo>
                      <a:pt x="4210" y="6474"/>
                      <a:pt x="4346" y="3079"/>
                      <a:pt x="4120" y="635"/>
                    </a:cubicBezTo>
                    <a:lnTo>
                      <a:pt x="407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" name="Google Shape;847;p39"/>
              <p:cNvSpPr/>
              <p:nvPr/>
            </p:nvSpPr>
            <p:spPr>
              <a:xfrm>
                <a:off x="4869250" y="3600475"/>
                <a:ext cx="130175" cy="272675"/>
              </a:xfrm>
              <a:custGeom>
                <a:rect b="b" l="l" r="r" t="t"/>
                <a:pathLst>
                  <a:path extrusionOk="0" h="10907" w="5207">
                    <a:moveTo>
                      <a:pt x="3804" y="0"/>
                    </a:moveTo>
                    <a:lnTo>
                      <a:pt x="1" y="860"/>
                    </a:lnTo>
                    <a:cubicBezTo>
                      <a:pt x="273" y="1811"/>
                      <a:pt x="725" y="5070"/>
                      <a:pt x="997" y="6066"/>
                    </a:cubicBezTo>
                    <a:cubicBezTo>
                      <a:pt x="1268" y="7017"/>
                      <a:pt x="1721" y="9688"/>
                      <a:pt x="1766" y="10186"/>
                    </a:cubicBezTo>
                    <a:cubicBezTo>
                      <a:pt x="1802" y="10573"/>
                      <a:pt x="1947" y="10906"/>
                      <a:pt x="2458" y="10906"/>
                    </a:cubicBezTo>
                    <a:cubicBezTo>
                      <a:pt x="2604" y="10906"/>
                      <a:pt x="2778" y="10879"/>
                      <a:pt x="2989" y="10819"/>
                    </a:cubicBezTo>
                    <a:cubicBezTo>
                      <a:pt x="3985" y="10548"/>
                      <a:pt x="4709" y="9552"/>
                      <a:pt x="4980" y="7967"/>
                    </a:cubicBezTo>
                    <a:cubicBezTo>
                      <a:pt x="5207" y="6383"/>
                      <a:pt x="4664" y="2988"/>
                      <a:pt x="3939" y="679"/>
                    </a:cubicBezTo>
                    <a:lnTo>
                      <a:pt x="38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39"/>
              <p:cNvSpPr/>
              <p:nvPr/>
            </p:nvSpPr>
            <p:spPr>
              <a:xfrm>
                <a:off x="4947350" y="3530300"/>
                <a:ext cx="182225" cy="269475"/>
              </a:xfrm>
              <a:custGeom>
                <a:rect b="b" l="l" r="r" t="t"/>
                <a:pathLst>
                  <a:path extrusionOk="0" h="10779" w="7289">
                    <a:moveTo>
                      <a:pt x="3305" y="0"/>
                    </a:moveTo>
                    <a:lnTo>
                      <a:pt x="0" y="1992"/>
                    </a:lnTo>
                    <a:cubicBezTo>
                      <a:pt x="589" y="2807"/>
                      <a:pt x="2038" y="5750"/>
                      <a:pt x="2626" y="6610"/>
                    </a:cubicBezTo>
                    <a:cubicBezTo>
                      <a:pt x="3350" y="7787"/>
                      <a:pt x="4029" y="9009"/>
                      <a:pt x="4663" y="10276"/>
                    </a:cubicBezTo>
                    <a:cubicBezTo>
                      <a:pt x="4774" y="10553"/>
                      <a:pt x="4952" y="10779"/>
                      <a:pt x="5269" y="10779"/>
                    </a:cubicBezTo>
                    <a:cubicBezTo>
                      <a:pt x="5472" y="10779"/>
                      <a:pt x="5731" y="10687"/>
                      <a:pt x="6066" y="10458"/>
                    </a:cubicBezTo>
                    <a:cubicBezTo>
                      <a:pt x="6881" y="9914"/>
                      <a:pt x="7289" y="8737"/>
                      <a:pt x="6972" y="7153"/>
                    </a:cubicBezTo>
                    <a:cubicBezTo>
                      <a:pt x="6700" y="5568"/>
                      <a:pt x="5116" y="2535"/>
                      <a:pt x="3667" y="589"/>
                    </a:cubicBezTo>
                    <a:lnTo>
                      <a:pt x="33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" name="Google Shape;849;p39"/>
              <p:cNvSpPr/>
              <p:nvPr/>
            </p:nvSpPr>
            <p:spPr>
              <a:xfrm>
                <a:off x="5015250" y="3466925"/>
                <a:ext cx="191275" cy="232775"/>
              </a:xfrm>
              <a:custGeom>
                <a:rect b="b" l="l" r="r" t="t"/>
                <a:pathLst>
                  <a:path extrusionOk="0" h="9311" w="7651">
                    <a:moveTo>
                      <a:pt x="2626" y="0"/>
                    </a:moveTo>
                    <a:lnTo>
                      <a:pt x="1" y="2354"/>
                    </a:lnTo>
                    <a:cubicBezTo>
                      <a:pt x="634" y="2988"/>
                      <a:pt x="2445" y="5342"/>
                      <a:pt x="3079" y="6021"/>
                    </a:cubicBezTo>
                    <a:cubicBezTo>
                      <a:pt x="3758" y="6700"/>
                      <a:pt x="5297" y="8556"/>
                      <a:pt x="5569" y="8964"/>
                    </a:cubicBezTo>
                    <a:cubicBezTo>
                      <a:pt x="5713" y="9156"/>
                      <a:pt x="5883" y="9310"/>
                      <a:pt x="6106" y="9310"/>
                    </a:cubicBezTo>
                    <a:cubicBezTo>
                      <a:pt x="6302" y="9310"/>
                      <a:pt x="6539" y="9191"/>
                      <a:pt x="6836" y="8873"/>
                    </a:cubicBezTo>
                    <a:cubicBezTo>
                      <a:pt x="7515" y="8194"/>
                      <a:pt x="7651" y="7062"/>
                      <a:pt x="7108" y="5749"/>
                    </a:cubicBezTo>
                    <a:cubicBezTo>
                      <a:pt x="6565" y="4391"/>
                      <a:pt x="4618" y="1947"/>
                      <a:pt x="3034" y="453"/>
                    </a:cubicBez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0" name="Google Shape;850;p39"/>
              <p:cNvSpPr/>
              <p:nvPr/>
            </p:nvSpPr>
            <p:spPr>
              <a:xfrm>
                <a:off x="4762875" y="3343575"/>
                <a:ext cx="366700" cy="286350"/>
              </a:xfrm>
              <a:custGeom>
                <a:rect b="b" l="l" r="r" t="t"/>
                <a:pathLst>
                  <a:path extrusionOk="0" h="11454" w="14668">
                    <a:moveTo>
                      <a:pt x="11499" y="0"/>
                    </a:moveTo>
                    <a:lnTo>
                      <a:pt x="272" y="1766"/>
                    </a:lnTo>
                    <a:cubicBezTo>
                      <a:pt x="1" y="3395"/>
                      <a:pt x="408" y="9416"/>
                      <a:pt x="499" y="9823"/>
                    </a:cubicBezTo>
                    <a:cubicBezTo>
                      <a:pt x="544" y="10231"/>
                      <a:pt x="46" y="11453"/>
                      <a:pt x="4075" y="11453"/>
                    </a:cubicBezTo>
                    <a:cubicBezTo>
                      <a:pt x="4114" y="11454"/>
                      <a:pt x="4153" y="11454"/>
                      <a:pt x="4193" y="11454"/>
                    </a:cubicBezTo>
                    <a:cubicBezTo>
                      <a:pt x="8147" y="11454"/>
                      <a:pt x="12599" y="9215"/>
                      <a:pt x="13943" y="7243"/>
                    </a:cubicBezTo>
                    <a:cubicBezTo>
                      <a:pt x="14668" y="4980"/>
                      <a:pt x="13219" y="2037"/>
                      <a:pt x="12721" y="1177"/>
                    </a:cubicBezTo>
                    <a:cubicBezTo>
                      <a:pt x="12404" y="679"/>
                      <a:pt x="11997" y="272"/>
                      <a:pt x="114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" name="Google Shape;851;p39"/>
              <p:cNvSpPr/>
              <p:nvPr/>
            </p:nvSpPr>
            <p:spPr>
              <a:xfrm>
                <a:off x="4777600" y="3344700"/>
                <a:ext cx="282950" cy="85625"/>
              </a:xfrm>
              <a:custGeom>
                <a:rect b="b" l="l" r="r" t="t"/>
                <a:pathLst>
                  <a:path extrusionOk="0" h="3425" w="11318">
                    <a:moveTo>
                      <a:pt x="11317" y="0"/>
                    </a:moveTo>
                    <a:lnTo>
                      <a:pt x="0" y="1947"/>
                    </a:lnTo>
                    <a:cubicBezTo>
                      <a:pt x="107" y="2376"/>
                      <a:pt x="1343" y="3425"/>
                      <a:pt x="3907" y="3425"/>
                    </a:cubicBezTo>
                    <a:cubicBezTo>
                      <a:pt x="4591" y="3425"/>
                      <a:pt x="5370" y="3350"/>
                      <a:pt x="6247" y="3169"/>
                    </a:cubicBezTo>
                    <a:cubicBezTo>
                      <a:pt x="10457" y="2309"/>
                      <a:pt x="11272" y="362"/>
                      <a:pt x="11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" name="Google Shape;852;p39"/>
              <p:cNvSpPr/>
              <p:nvPr/>
            </p:nvSpPr>
            <p:spPr>
              <a:xfrm>
                <a:off x="4749300" y="3219000"/>
                <a:ext cx="316900" cy="195925"/>
              </a:xfrm>
              <a:custGeom>
                <a:rect b="b" l="l" r="r" t="t"/>
                <a:pathLst>
                  <a:path extrusionOk="0" h="7837" w="12676">
                    <a:moveTo>
                      <a:pt x="10867" y="1"/>
                    </a:moveTo>
                    <a:cubicBezTo>
                      <a:pt x="10836" y="1"/>
                      <a:pt x="10805" y="2"/>
                      <a:pt x="10774" y="3"/>
                    </a:cubicBezTo>
                    <a:cubicBezTo>
                      <a:pt x="10774" y="3"/>
                      <a:pt x="2626" y="1407"/>
                      <a:pt x="1404" y="1543"/>
                    </a:cubicBezTo>
                    <a:cubicBezTo>
                      <a:pt x="589" y="1588"/>
                      <a:pt x="0" y="2267"/>
                      <a:pt x="46" y="3082"/>
                    </a:cubicBezTo>
                    <a:cubicBezTo>
                      <a:pt x="182" y="4395"/>
                      <a:pt x="408" y="5753"/>
                      <a:pt x="725" y="7065"/>
                    </a:cubicBezTo>
                    <a:cubicBezTo>
                      <a:pt x="814" y="7422"/>
                      <a:pt x="1761" y="7837"/>
                      <a:pt x="3579" y="7837"/>
                    </a:cubicBezTo>
                    <a:cubicBezTo>
                      <a:pt x="4531" y="7837"/>
                      <a:pt x="5722" y="7723"/>
                      <a:pt x="7153" y="7428"/>
                    </a:cubicBezTo>
                    <a:cubicBezTo>
                      <a:pt x="11318" y="6567"/>
                      <a:pt x="12630" y="5390"/>
                      <a:pt x="12630" y="5028"/>
                    </a:cubicBezTo>
                    <a:cubicBezTo>
                      <a:pt x="12676" y="3806"/>
                      <a:pt x="12630" y="2584"/>
                      <a:pt x="12495" y="1362"/>
                    </a:cubicBezTo>
                    <a:cubicBezTo>
                      <a:pt x="12364" y="576"/>
                      <a:pt x="11686" y="1"/>
                      <a:pt x="108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53" name="Google Shape;853;p39"/>
          <p:cNvGrpSpPr/>
          <p:nvPr/>
        </p:nvGrpSpPr>
        <p:grpSpPr>
          <a:xfrm>
            <a:off x="8382475" y="322675"/>
            <a:ext cx="468000" cy="568400"/>
            <a:chOff x="8382475" y="322675"/>
            <a:chExt cx="468000" cy="568400"/>
          </a:xfrm>
        </p:grpSpPr>
        <p:sp>
          <p:nvSpPr>
            <p:cNvPr id="854" name="Google Shape;854;p39"/>
            <p:cNvSpPr/>
            <p:nvPr/>
          </p:nvSpPr>
          <p:spPr>
            <a:xfrm rot="10800000">
              <a:off x="8685775" y="726375"/>
              <a:ext cx="164700" cy="164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9"/>
            <p:cNvSpPr/>
            <p:nvPr/>
          </p:nvSpPr>
          <p:spPr>
            <a:xfrm rot="10800000">
              <a:off x="8382475" y="322675"/>
              <a:ext cx="303300" cy="350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6" name="Google Shape;856;p39"/>
          <p:cNvGrpSpPr/>
          <p:nvPr/>
        </p:nvGrpSpPr>
        <p:grpSpPr>
          <a:xfrm rot="2103498">
            <a:off x="5395059" y="2187638"/>
            <a:ext cx="923701" cy="1175678"/>
            <a:chOff x="2362525" y="3055075"/>
            <a:chExt cx="846900" cy="981350"/>
          </a:xfrm>
        </p:grpSpPr>
        <p:sp>
          <p:nvSpPr>
            <p:cNvPr id="857" name="Google Shape;857;p39"/>
            <p:cNvSpPr/>
            <p:nvPr/>
          </p:nvSpPr>
          <p:spPr>
            <a:xfrm>
              <a:off x="2855075" y="3076800"/>
              <a:ext cx="165550" cy="389225"/>
            </a:xfrm>
            <a:custGeom>
              <a:rect b="b" l="l" r="r" t="t"/>
              <a:pathLst>
                <a:path extrusionOk="0" h="15569" w="6622">
                  <a:moveTo>
                    <a:pt x="5221" y="1"/>
                  </a:moveTo>
                  <a:cubicBezTo>
                    <a:pt x="5120" y="1"/>
                    <a:pt x="5013" y="5"/>
                    <a:pt x="4898" y="14"/>
                  </a:cubicBezTo>
                  <a:cubicBezTo>
                    <a:pt x="3342" y="129"/>
                    <a:pt x="1960" y="1339"/>
                    <a:pt x="1096" y="3585"/>
                  </a:cubicBezTo>
                  <a:cubicBezTo>
                    <a:pt x="289" y="5890"/>
                    <a:pt x="1" y="11017"/>
                    <a:pt x="289" y="14647"/>
                  </a:cubicBezTo>
                  <a:lnTo>
                    <a:pt x="289" y="15568"/>
                  </a:lnTo>
                  <a:lnTo>
                    <a:pt x="6108" y="15568"/>
                  </a:lnTo>
                  <a:cubicBezTo>
                    <a:pt x="6050" y="14128"/>
                    <a:pt x="6453" y="9174"/>
                    <a:pt x="6338" y="7676"/>
                  </a:cubicBezTo>
                  <a:cubicBezTo>
                    <a:pt x="6281" y="5544"/>
                    <a:pt x="6396" y="3413"/>
                    <a:pt x="6569" y="1339"/>
                  </a:cubicBezTo>
                  <a:cubicBezTo>
                    <a:pt x="6622" y="645"/>
                    <a:pt x="6478" y="1"/>
                    <a:pt x="5221" y="1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2675050" y="3055075"/>
              <a:ext cx="193025" cy="408075"/>
            </a:xfrm>
            <a:custGeom>
              <a:rect b="b" l="l" r="r" t="t"/>
              <a:pathLst>
                <a:path extrusionOk="0" h="16323" w="7721">
                  <a:moveTo>
                    <a:pt x="4137" y="1"/>
                  </a:moveTo>
                  <a:cubicBezTo>
                    <a:pt x="3905" y="1"/>
                    <a:pt x="3625" y="42"/>
                    <a:pt x="3284" y="134"/>
                  </a:cubicBezTo>
                  <a:cubicBezTo>
                    <a:pt x="1844" y="537"/>
                    <a:pt x="692" y="2035"/>
                    <a:pt x="346" y="4397"/>
                  </a:cubicBezTo>
                  <a:cubicBezTo>
                    <a:pt x="1" y="6759"/>
                    <a:pt x="750" y="11829"/>
                    <a:pt x="1787" y="15343"/>
                  </a:cubicBezTo>
                  <a:lnTo>
                    <a:pt x="2017" y="16322"/>
                  </a:lnTo>
                  <a:lnTo>
                    <a:pt x="7720" y="15170"/>
                  </a:lnTo>
                  <a:cubicBezTo>
                    <a:pt x="7317" y="13672"/>
                    <a:pt x="6683" y="8833"/>
                    <a:pt x="6280" y="7335"/>
                  </a:cubicBezTo>
                  <a:cubicBezTo>
                    <a:pt x="5877" y="5837"/>
                    <a:pt x="5243" y="1804"/>
                    <a:pt x="5186" y="1055"/>
                  </a:cubicBezTo>
                  <a:cubicBezTo>
                    <a:pt x="5141" y="477"/>
                    <a:pt x="4924" y="1"/>
                    <a:pt x="4137" y="1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2479175" y="3163275"/>
              <a:ext cx="270800" cy="405000"/>
            </a:xfrm>
            <a:custGeom>
              <a:rect b="b" l="l" r="r" t="t"/>
              <a:pathLst>
                <a:path extrusionOk="0" h="16200" w="10832">
                  <a:moveTo>
                    <a:pt x="3016" y="1"/>
                  </a:moveTo>
                  <a:cubicBezTo>
                    <a:pt x="2716" y="1"/>
                    <a:pt x="2336" y="136"/>
                    <a:pt x="1844" y="472"/>
                  </a:cubicBezTo>
                  <a:cubicBezTo>
                    <a:pt x="577" y="1279"/>
                    <a:pt x="1" y="3065"/>
                    <a:pt x="404" y="5427"/>
                  </a:cubicBezTo>
                  <a:cubicBezTo>
                    <a:pt x="807" y="7789"/>
                    <a:pt x="3169" y="12397"/>
                    <a:pt x="5301" y="15336"/>
                  </a:cubicBezTo>
                  <a:lnTo>
                    <a:pt x="5819" y="16200"/>
                  </a:lnTo>
                  <a:lnTo>
                    <a:pt x="10831" y="13262"/>
                  </a:lnTo>
                  <a:cubicBezTo>
                    <a:pt x="10025" y="12052"/>
                    <a:pt x="7836" y="7558"/>
                    <a:pt x="6971" y="6291"/>
                  </a:cubicBezTo>
                  <a:cubicBezTo>
                    <a:pt x="6107" y="5081"/>
                    <a:pt x="4264" y="1451"/>
                    <a:pt x="3976" y="760"/>
                  </a:cubicBezTo>
                  <a:cubicBezTo>
                    <a:pt x="3764" y="337"/>
                    <a:pt x="3488" y="1"/>
                    <a:pt x="3016" y="1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2362525" y="3313750"/>
              <a:ext cx="285200" cy="351025"/>
            </a:xfrm>
            <a:custGeom>
              <a:rect b="b" l="l" r="r" t="t"/>
              <a:pathLst>
                <a:path extrusionOk="0" h="14041" w="11408">
                  <a:moveTo>
                    <a:pt x="2293" y="0"/>
                  </a:moveTo>
                  <a:cubicBezTo>
                    <a:pt x="2006" y="0"/>
                    <a:pt x="1656" y="172"/>
                    <a:pt x="1210" y="617"/>
                  </a:cubicBezTo>
                  <a:cubicBezTo>
                    <a:pt x="231" y="1597"/>
                    <a:pt x="0" y="3325"/>
                    <a:pt x="749" y="5341"/>
                  </a:cubicBezTo>
                  <a:cubicBezTo>
                    <a:pt x="1556" y="7358"/>
                    <a:pt x="4436" y="11045"/>
                    <a:pt x="6798" y="13349"/>
                  </a:cubicBezTo>
                  <a:lnTo>
                    <a:pt x="7432" y="14041"/>
                  </a:lnTo>
                  <a:lnTo>
                    <a:pt x="11407" y="10526"/>
                  </a:lnTo>
                  <a:cubicBezTo>
                    <a:pt x="10485" y="9547"/>
                    <a:pt x="7778" y="5975"/>
                    <a:pt x="6798" y="4996"/>
                  </a:cubicBezTo>
                  <a:cubicBezTo>
                    <a:pt x="5473" y="3556"/>
                    <a:pt x="4263" y="2058"/>
                    <a:pt x="3111" y="560"/>
                  </a:cubicBezTo>
                  <a:cubicBezTo>
                    <a:pt x="2891" y="246"/>
                    <a:pt x="2637" y="0"/>
                    <a:pt x="2293" y="0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9"/>
            <p:cNvSpPr/>
            <p:nvPr/>
          </p:nvSpPr>
          <p:spPr>
            <a:xfrm>
              <a:off x="2476300" y="3421275"/>
              <a:ext cx="548775" cy="427850"/>
            </a:xfrm>
            <a:custGeom>
              <a:rect b="b" l="l" r="r" t="t"/>
              <a:pathLst>
                <a:path extrusionOk="0" h="17114" w="21951">
                  <a:moveTo>
                    <a:pt x="15655" y="1"/>
                  </a:moveTo>
                  <a:cubicBezTo>
                    <a:pt x="9738" y="1"/>
                    <a:pt x="3076" y="3279"/>
                    <a:pt x="1037" y="6168"/>
                  </a:cubicBezTo>
                  <a:cubicBezTo>
                    <a:pt x="0" y="9624"/>
                    <a:pt x="2074" y="14060"/>
                    <a:pt x="2881" y="15328"/>
                  </a:cubicBezTo>
                  <a:cubicBezTo>
                    <a:pt x="3284" y="16077"/>
                    <a:pt x="3918" y="16653"/>
                    <a:pt x="4667" y="17114"/>
                  </a:cubicBezTo>
                  <a:lnTo>
                    <a:pt x="21547" y="14579"/>
                  </a:lnTo>
                  <a:cubicBezTo>
                    <a:pt x="21950" y="12159"/>
                    <a:pt x="21432" y="3057"/>
                    <a:pt x="21316" y="2481"/>
                  </a:cubicBezTo>
                  <a:cubicBezTo>
                    <a:pt x="21201" y="1847"/>
                    <a:pt x="21950" y="61"/>
                    <a:pt x="15959" y="3"/>
                  </a:cubicBezTo>
                  <a:cubicBezTo>
                    <a:pt x="15858" y="2"/>
                    <a:pt x="15757" y="1"/>
                    <a:pt x="15655" y="1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9"/>
            <p:cNvSpPr/>
            <p:nvPr/>
          </p:nvSpPr>
          <p:spPr>
            <a:xfrm>
              <a:off x="2845000" y="3480400"/>
              <a:ext cx="171425" cy="138300"/>
            </a:xfrm>
            <a:custGeom>
              <a:rect b="b" l="l" r="r" t="t"/>
              <a:pathLst>
                <a:path extrusionOk="0" h="5532" w="6857">
                  <a:moveTo>
                    <a:pt x="6568" y="1"/>
                  </a:moveTo>
                  <a:cubicBezTo>
                    <a:pt x="3630" y="692"/>
                    <a:pt x="1211" y="2766"/>
                    <a:pt x="1" y="5531"/>
                  </a:cubicBezTo>
                  <a:lnTo>
                    <a:pt x="6856" y="5531"/>
                  </a:lnTo>
                  <a:cubicBezTo>
                    <a:pt x="6741" y="2881"/>
                    <a:pt x="6568" y="404"/>
                    <a:pt x="6568" y="116"/>
                  </a:cubicBezTo>
                  <a:cubicBezTo>
                    <a:pt x="6568" y="58"/>
                    <a:pt x="6568" y="1"/>
                    <a:pt x="6568" y="1"/>
                  </a:cubicBezTo>
                  <a:close/>
                </a:path>
              </a:pathLst>
            </a:custGeom>
            <a:solidFill>
              <a:srgbClr val="D582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9"/>
            <p:cNvSpPr/>
            <p:nvPr/>
          </p:nvSpPr>
          <p:spPr>
            <a:xfrm>
              <a:off x="2807550" y="3388775"/>
              <a:ext cx="401875" cy="386900"/>
            </a:xfrm>
            <a:custGeom>
              <a:rect b="b" l="l" r="r" t="t"/>
              <a:pathLst>
                <a:path extrusionOk="0" h="15476" w="16075">
                  <a:moveTo>
                    <a:pt x="13736" y="1"/>
                  </a:moveTo>
                  <a:cubicBezTo>
                    <a:pt x="12683" y="1"/>
                    <a:pt x="11436" y="326"/>
                    <a:pt x="10601" y="843"/>
                  </a:cubicBezTo>
                  <a:cubicBezTo>
                    <a:pt x="9334" y="1649"/>
                    <a:pt x="8873" y="3435"/>
                    <a:pt x="7836" y="5567"/>
                  </a:cubicBezTo>
                  <a:cubicBezTo>
                    <a:pt x="3457" y="5912"/>
                    <a:pt x="58" y="9484"/>
                    <a:pt x="1" y="13920"/>
                  </a:cubicBezTo>
                  <a:lnTo>
                    <a:pt x="1" y="15476"/>
                  </a:lnTo>
                  <a:lnTo>
                    <a:pt x="8066" y="15476"/>
                  </a:lnTo>
                  <a:cubicBezTo>
                    <a:pt x="9103" y="14496"/>
                    <a:pt x="10140" y="13402"/>
                    <a:pt x="11062" y="12307"/>
                  </a:cubicBezTo>
                  <a:cubicBezTo>
                    <a:pt x="11408" y="11673"/>
                    <a:pt x="12330" y="9196"/>
                    <a:pt x="12963" y="8102"/>
                  </a:cubicBezTo>
                  <a:cubicBezTo>
                    <a:pt x="13539" y="7122"/>
                    <a:pt x="14000" y="6143"/>
                    <a:pt x="14404" y="5106"/>
                  </a:cubicBezTo>
                  <a:cubicBezTo>
                    <a:pt x="14692" y="4011"/>
                    <a:pt x="15152" y="2974"/>
                    <a:pt x="15729" y="1937"/>
                  </a:cubicBezTo>
                  <a:cubicBezTo>
                    <a:pt x="16074" y="1534"/>
                    <a:pt x="16074" y="670"/>
                    <a:pt x="14980" y="209"/>
                  </a:cubicBezTo>
                  <a:cubicBezTo>
                    <a:pt x="14641" y="66"/>
                    <a:pt x="14208" y="1"/>
                    <a:pt x="13736" y="1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9"/>
            <p:cNvSpPr/>
            <p:nvPr/>
          </p:nvSpPr>
          <p:spPr>
            <a:xfrm>
              <a:off x="2578550" y="3720400"/>
              <a:ext cx="424900" cy="127300"/>
            </a:xfrm>
            <a:custGeom>
              <a:rect b="b" l="l" r="r" t="t"/>
              <a:pathLst>
                <a:path extrusionOk="0" h="5092" w="16996">
                  <a:moveTo>
                    <a:pt x="11037" y="1"/>
                  </a:moveTo>
                  <a:cubicBezTo>
                    <a:pt x="10031" y="1"/>
                    <a:pt x="8889" y="108"/>
                    <a:pt x="7605" y="367"/>
                  </a:cubicBezTo>
                  <a:cubicBezTo>
                    <a:pt x="1326" y="1635"/>
                    <a:pt x="1" y="4573"/>
                    <a:pt x="1" y="5091"/>
                  </a:cubicBezTo>
                  <a:lnTo>
                    <a:pt x="16996" y="2268"/>
                  </a:lnTo>
                  <a:cubicBezTo>
                    <a:pt x="16813" y="1627"/>
                    <a:pt x="14952" y="1"/>
                    <a:pt x="11037" y="1"/>
                  </a:cubicBezTo>
                  <a:close/>
                </a:path>
              </a:pathLst>
            </a:custGeom>
            <a:solidFill>
              <a:srgbClr val="D582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9"/>
            <p:cNvSpPr/>
            <p:nvPr/>
          </p:nvSpPr>
          <p:spPr>
            <a:xfrm>
              <a:off x="2569925" y="3743900"/>
              <a:ext cx="475300" cy="292525"/>
            </a:xfrm>
            <a:custGeom>
              <a:rect b="b" l="l" r="r" t="t"/>
              <a:pathLst>
                <a:path extrusionOk="0" h="11701" w="19012">
                  <a:moveTo>
                    <a:pt x="13490" y="1"/>
                  </a:moveTo>
                  <a:cubicBezTo>
                    <a:pt x="12091" y="1"/>
                    <a:pt x="10362" y="162"/>
                    <a:pt x="8296" y="579"/>
                  </a:cubicBezTo>
                  <a:cubicBezTo>
                    <a:pt x="2016" y="1847"/>
                    <a:pt x="58" y="3633"/>
                    <a:pt x="58" y="4151"/>
                  </a:cubicBezTo>
                  <a:cubicBezTo>
                    <a:pt x="0" y="5995"/>
                    <a:pt x="58" y="7838"/>
                    <a:pt x="230" y="9624"/>
                  </a:cubicBezTo>
                  <a:cubicBezTo>
                    <a:pt x="398" y="10852"/>
                    <a:pt x="1430" y="11701"/>
                    <a:pt x="2594" y="11701"/>
                  </a:cubicBezTo>
                  <a:cubicBezTo>
                    <a:pt x="2632" y="11701"/>
                    <a:pt x="2670" y="11700"/>
                    <a:pt x="2708" y="11698"/>
                  </a:cubicBezTo>
                  <a:cubicBezTo>
                    <a:pt x="2708" y="11698"/>
                    <a:pt x="15094" y="9682"/>
                    <a:pt x="16880" y="9451"/>
                  </a:cubicBezTo>
                  <a:cubicBezTo>
                    <a:pt x="18090" y="9451"/>
                    <a:pt x="19012" y="8414"/>
                    <a:pt x="18896" y="7262"/>
                  </a:cubicBezTo>
                  <a:cubicBezTo>
                    <a:pt x="18724" y="5188"/>
                    <a:pt x="18378" y="3172"/>
                    <a:pt x="17975" y="1213"/>
                  </a:cubicBezTo>
                  <a:cubicBezTo>
                    <a:pt x="17820" y="672"/>
                    <a:pt x="16343" y="1"/>
                    <a:pt x="13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9"/>
            <p:cNvSpPr/>
            <p:nvPr/>
          </p:nvSpPr>
          <p:spPr>
            <a:xfrm>
              <a:off x="2585750" y="3415950"/>
              <a:ext cx="292400" cy="89600"/>
            </a:xfrm>
            <a:custGeom>
              <a:rect b="b" l="l" r="r" t="t"/>
              <a:pathLst>
                <a:path extrusionOk="0" h="3584" w="11696">
                  <a:moveTo>
                    <a:pt x="10371" y="0"/>
                  </a:moveTo>
                  <a:cubicBezTo>
                    <a:pt x="10140" y="0"/>
                    <a:pt x="9910" y="15"/>
                    <a:pt x="9679" y="44"/>
                  </a:cubicBezTo>
                  <a:lnTo>
                    <a:pt x="8758" y="101"/>
                  </a:lnTo>
                  <a:cubicBezTo>
                    <a:pt x="8412" y="101"/>
                    <a:pt x="8066" y="159"/>
                    <a:pt x="7778" y="274"/>
                  </a:cubicBezTo>
                  <a:cubicBezTo>
                    <a:pt x="7433" y="332"/>
                    <a:pt x="7029" y="332"/>
                    <a:pt x="6684" y="447"/>
                  </a:cubicBezTo>
                  <a:lnTo>
                    <a:pt x="5589" y="735"/>
                  </a:lnTo>
                  <a:cubicBezTo>
                    <a:pt x="5186" y="850"/>
                    <a:pt x="4840" y="965"/>
                    <a:pt x="4494" y="1081"/>
                  </a:cubicBezTo>
                  <a:cubicBezTo>
                    <a:pt x="4149" y="1196"/>
                    <a:pt x="3803" y="1311"/>
                    <a:pt x="3457" y="1484"/>
                  </a:cubicBezTo>
                  <a:cubicBezTo>
                    <a:pt x="3169" y="1599"/>
                    <a:pt x="2824" y="1714"/>
                    <a:pt x="2536" y="1887"/>
                  </a:cubicBezTo>
                  <a:lnTo>
                    <a:pt x="1729" y="2290"/>
                  </a:lnTo>
                  <a:cubicBezTo>
                    <a:pt x="1326" y="2521"/>
                    <a:pt x="923" y="2751"/>
                    <a:pt x="519" y="3039"/>
                  </a:cubicBezTo>
                  <a:lnTo>
                    <a:pt x="116" y="3327"/>
                  </a:lnTo>
                  <a:cubicBezTo>
                    <a:pt x="58" y="3385"/>
                    <a:pt x="1" y="3443"/>
                    <a:pt x="58" y="3558"/>
                  </a:cubicBezTo>
                  <a:cubicBezTo>
                    <a:pt x="97" y="3558"/>
                    <a:pt x="135" y="3583"/>
                    <a:pt x="191" y="3583"/>
                  </a:cubicBezTo>
                  <a:cubicBezTo>
                    <a:pt x="218" y="3583"/>
                    <a:pt x="250" y="3577"/>
                    <a:pt x="289" y="3558"/>
                  </a:cubicBezTo>
                  <a:lnTo>
                    <a:pt x="750" y="3327"/>
                  </a:lnTo>
                  <a:cubicBezTo>
                    <a:pt x="1038" y="3212"/>
                    <a:pt x="1441" y="2982"/>
                    <a:pt x="1960" y="2809"/>
                  </a:cubicBezTo>
                  <a:lnTo>
                    <a:pt x="2766" y="2463"/>
                  </a:lnTo>
                  <a:cubicBezTo>
                    <a:pt x="3112" y="2348"/>
                    <a:pt x="3400" y="2233"/>
                    <a:pt x="3745" y="2118"/>
                  </a:cubicBezTo>
                  <a:cubicBezTo>
                    <a:pt x="4379" y="1830"/>
                    <a:pt x="5071" y="1657"/>
                    <a:pt x="5762" y="1369"/>
                  </a:cubicBezTo>
                  <a:lnTo>
                    <a:pt x="6856" y="1081"/>
                  </a:lnTo>
                  <a:cubicBezTo>
                    <a:pt x="7202" y="965"/>
                    <a:pt x="7548" y="908"/>
                    <a:pt x="7893" y="850"/>
                  </a:cubicBezTo>
                  <a:cubicBezTo>
                    <a:pt x="8181" y="793"/>
                    <a:pt x="8527" y="677"/>
                    <a:pt x="8873" y="620"/>
                  </a:cubicBezTo>
                  <a:lnTo>
                    <a:pt x="9737" y="505"/>
                  </a:lnTo>
                  <a:cubicBezTo>
                    <a:pt x="10313" y="389"/>
                    <a:pt x="10774" y="389"/>
                    <a:pt x="11062" y="332"/>
                  </a:cubicBezTo>
                  <a:lnTo>
                    <a:pt x="11581" y="274"/>
                  </a:lnTo>
                  <a:cubicBezTo>
                    <a:pt x="11638" y="274"/>
                    <a:pt x="11696" y="216"/>
                    <a:pt x="11696" y="159"/>
                  </a:cubicBezTo>
                  <a:cubicBezTo>
                    <a:pt x="11696" y="101"/>
                    <a:pt x="11638" y="44"/>
                    <a:pt x="11581" y="44"/>
                  </a:cubicBezTo>
                  <a:lnTo>
                    <a:pt x="11062" y="44"/>
                  </a:lnTo>
                  <a:cubicBezTo>
                    <a:pt x="10832" y="15"/>
                    <a:pt x="10601" y="0"/>
                    <a:pt x="10371" y="0"/>
                  </a:cubicBezTo>
                  <a:close/>
                </a:path>
              </a:pathLst>
            </a:custGeom>
            <a:solidFill>
              <a:srgbClr val="D582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1" name="Google Shape;871;p40"/>
          <p:cNvGrpSpPr/>
          <p:nvPr/>
        </p:nvGrpSpPr>
        <p:grpSpPr>
          <a:xfrm>
            <a:off x="3802954" y="2640621"/>
            <a:ext cx="5518800" cy="912554"/>
            <a:chOff x="4096150" y="2654771"/>
            <a:chExt cx="5518800" cy="912554"/>
          </a:xfrm>
        </p:grpSpPr>
        <p:sp>
          <p:nvSpPr>
            <p:cNvPr id="872" name="Google Shape;872;p40"/>
            <p:cNvSpPr/>
            <p:nvPr/>
          </p:nvSpPr>
          <p:spPr>
            <a:xfrm>
              <a:off x="4096150" y="2782975"/>
              <a:ext cx="5518800" cy="708300"/>
            </a:xfrm>
            <a:prstGeom prst="roundRect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0"/>
            <p:cNvSpPr/>
            <p:nvPr/>
          </p:nvSpPr>
          <p:spPr>
            <a:xfrm>
              <a:off x="4096150" y="3320425"/>
              <a:ext cx="246900" cy="2469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0"/>
            <p:cNvSpPr/>
            <p:nvPr/>
          </p:nvSpPr>
          <p:spPr>
            <a:xfrm>
              <a:off x="8578750" y="2654771"/>
              <a:ext cx="246900" cy="2469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5" name="Google Shape;875;p40"/>
          <p:cNvGrpSpPr/>
          <p:nvPr/>
        </p:nvGrpSpPr>
        <p:grpSpPr>
          <a:xfrm>
            <a:off x="4223500" y="920475"/>
            <a:ext cx="1427700" cy="1427700"/>
            <a:chOff x="4223500" y="920475"/>
            <a:chExt cx="1427700" cy="1427700"/>
          </a:xfrm>
        </p:grpSpPr>
        <p:sp>
          <p:nvSpPr>
            <p:cNvPr id="876" name="Google Shape;876;p40"/>
            <p:cNvSpPr/>
            <p:nvPr/>
          </p:nvSpPr>
          <p:spPr>
            <a:xfrm>
              <a:off x="4223500" y="920475"/>
              <a:ext cx="1427700" cy="14277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0"/>
            <p:cNvSpPr/>
            <p:nvPr/>
          </p:nvSpPr>
          <p:spPr>
            <a:xfrm>
              <a:off x="5431575" y="1967150"/>
              <a:ext cx="164700" cy="164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8" name="Google Shape;878;p40"/>
          <p:cNvSpPr/>
          <p:nvPr/>
        </p:nvSpPr>
        <p:spPr>
          <a:xfrm>
            <a:off x="0" y="4334525"/>
            <a:ext cx="9144000" cy="809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p40"/>
          <p:cNvSpPr txBox="1"/>
          <p:nvPr>
            <p:ph idx="2" type="title"/>
          </p:nvPr>
        </p:nvSpPr>
        <p:spPr>
          <a:xfrm>
            <a:off x="4096150" y="1059575"/>
            <a:ext cx="1653900" cy="110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880" name="Google Shape;880;p40"/>
          <p:cNvSpPr txBox="1"/>
          <p:nvPr>
            <p:ph idx="1" type="subTitle"/>
          </p:nvPr>
        </p:nvSpPr>
        <p:spPr>
          <a:xfrm>
            <a:off x="3945250" y="3574375"/>
            <a:ext cx="4340400" cy="3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Stuff everyone should know</a:t>
            </a:r>
            <a:endParaRPr/>
          </a:p>
        </p:txBody>
      </p:sp>
      <p:sp>
        <p:nvSpPr>
          <p:cNvPr id="881" name="Google Shape;881;p40"/>
          <p:cNvSpPr txBox="1"/>
          <p:nvPr>
            <p:ph type="title"/>
          </p:nvPr>
        </p:nvSpPr>
        <p:spPr>
          <a:xfrm>
            <a:off x="3945250" y="2725525"/>
            <a:ext cx="51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20"/>
              <a:t>Basic Safety in Your Community</a:t>
            </a:r>
            <a:endParaRPr sz="2920"/>
          </a:p>
        </p:txBody>
      </p:sp>
      <p:grpSp>
        <p:nvGrpSpPr>
          <p:cNvPr id="882" name="Google Shape;882;p40"/>
          <p:cNvGrpSpPr/>
          <p:nvPr/>
        </p:nvGrpSpPr>
        <p:grpSpPr>
          <a:xfrm>
            <a:off x="8382475" y="322675"/>
            <a:ext cx="468000" cy="568400"/>
            <a:chOff x="8382475" y="322675"/>
            <a:chExt cx="468000" cy="568400"/>
          </a:xfrm>
        </p:grpSpPr>
        <p:sp>
          <p:nvSpPr>
            <p:cNvPr id="883" name="Google Shape;883;p40"/>
            <p:cNvSpPr/>
            <p:nvPr/>
          </p:nvSpPr>
          <p:spPr>
            <a:xfrm rot="10800000">
              <a:off x="8685775" y="726375"/>
              <a:ext cx="164700" cy="164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0"/>
            <p:cNvSpPr/>
            <p:nvPr/>
          </p:nvSpPr>
          <p:spPr>
            <a:xfrm rot="10800000">
              <a:off x="8382475" y="322675"/>
              <a:ext cx="303300" cy="350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5" name="Google Shape;885;p40"/>
          <p:cNvGrpSpPr/>
          <p:nvPr/>
        </p:nvGrpSpPr>
        <p:grpSpPr>
          <a:xfrm flipH="1">
            <a:off x="454958" y="555000"/>
            <a:ext cx="2897620" cy="4159073"/>
            <a:chOff x="1187914" y="1861649"/>
            <a:chExt cx="2147498" cy="2854350"/>
          </a:xfrm>
        </p:grpSpPr>
        <p:sp>
          <p:nvSpPr>
            <p:cNvPr id="886" name="Google Shape;886;p40"/>
            <p:cNvSpPr/>
            <p:nvPr/>
          </p:nvSpPr>
          <p:spPr>
            <a:xfrm rot="5526324">
              <a:off x="1583351" y="2701694"/>
              <a:ext cx="593360" cy="650201"/>
            </a:xfrm>
            <a:custGeom>
              <a:rect b="b" l="l" r="r" t="t"/>
              <a:pathLst>
                <a:path extrusionOk="0" h="36330" w="33154">
                  <a:moveTo>
                    <a:pt x="7988" y="1"/>
                  </a:moveTo>
                  <a:cubicBezTo>
                    <a:pt x="7987" y="1"/>
                    <a:pt x="0" y="5950"/>
                    <a:pt x="8255" y="16410"/>
                  </a:cubicBezTo>
                  <a:cubicBezTo>
                    <a:pt x="10294" y="19218"/>
                    <a:pt x="21156" y="21791"/>
                    <a:pt x="23696" y="36329"/>
                  </a:cubicBezTo>
                  <a:lnTo>
                    <a:pt x="33154" y="34391"/>
                  </a:lnTo>
                  <a:cubicBezTo>
                    <a:pt x="28408" y="11397"/>
                    <a:pt x="8823" y="469"/>
                    <a:pt x="79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0"/>
            <p:cNvSpPr/>
            <p:nvPr/>
          </p:nvSpPr>
          <p:spPr>
            <a:xfrm>
              <a:off x="1890976" y="3615375"/>
              <a:ext cx="277559" cy="882293"/>
            </a:xfrm>
            <a:custGeom>
              <a:rect b="b" l="l" r="r" t="t"/>
              <a:pathLst>
                <a:path extrusionOk="0" h="49297" w="19285">
                  <a:moveTo>
                    <a:pt x="9926" y="1"/>
                  </a:moveTo>
                  <a:cubicBezTo>
                    <a:pt x="8723" y="1872"/>
                    <a:pt x="7687" y="3811"/>
                    <a:pt x="6785" y="5849"/>
                  </a:cubicBezTo>
                  <a:cubicBezTo>
                    <a:pt x="1604" y="17547"/>
                    <a:pt x="0" y="31851"/>
                    <a:pt x="6484" y="43448"/>
                  </a:cubicBezTo>
                  <a:cubicBezTo>
                    <a:pt x="7328" y="44952"/>
                    <a:pt x="8297" y="46393"/>
                    <a:pt x="9392" y="47739"/>
                  </a:cubicBezTo>
                  <a:lnTo>
                    <a:pt x="9392" y="47739"/>
                  </a:lnTo>
                  <a:lnTo>
                    <a:pt x="9392" y="49296"/>
                  </a:lnTo>
                  <a:lnTo>
                    <a:pt x="17346" y="49296"/>
                  </a:lnTo>
                  <a:lnTo>
                    <a:pt x="17346" y="46289"/>
                  </a:lnTo>
                  <a:cubicBezTo>
                    <a:pt x="17346" y="45420"/>
                    <a:pt x="17045" y="44551"/>
                    <a:pt x="16510" y="43849"/>
                  </a:cubicBezTo>
                  <a:cubicBezTo>
                    <a:pt x="14505" y="41242"/>
                    <a:pt x="13101" y="38268"/>
                    <a:pt x="12399" y="35093"/>
                  </a:cubicBezTo>
                  <a:cubicBezTo>
                    <a:pt x="10261" y="25367"/>
                    <a:pt x="13569" y="14572"/>
                    <a:pt x="19284" y="6618"/>
                  </a:cubicBezTo>
                  <a:lnTo>
                    <a:pt x="9926" y="1"/>
                  </a:lnTo>
                  <a:close/>
                </a:path>
              </a:pathLst>
            </a:custGeom>
            <a:solidFill>
              <a:srgbClr val="A461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0"/>
            <p:cNvSpPr/>
            <p:nvPr/>
          </p:nvSpPr>
          <p:spPr>
            <a:xfrm>
              <a:off x="2436699" y="3626750"/>
              <a:ext cx="329136" cy="870928"/>
            </a:xfrm>
            <a:custGeom>
              <a:rect b="b" l="l" r="r" t="t"/>
              <a:pathLst>
                <a:path extrusionOk="0" h="48662" w="21826">
                  <a:moveTo>
                    <a:pt x="5349" y="1"/>
                  </a:moveTo>
                  <a:cubicBezTo>
                    <a:pt x="3411" y="4111"/>
                    <a:pt x="2141" y="8489"/>
                    <a:pt x="1639" y="13035"/>
                  </a:cubicBezTo>
                  <a:cubicBezTo>
                    <a:pt x="1" y="25663"/>
                    <a:pt x="5159" y="38383"/>
                    <a:pt x="13905" y="47306"/>
                  </a:cubicBezTo>
                  <a:lnTo>
                    <a:pt x="13905" y="47306"/>
                  </a:lnTo>
                  <a:lnTo>
                    <a:pt x="13905" y="48661"/>
                  </a:lnTo>
                  <a:lnTo>
                    <a:pt x="21826" y="48661"/>
                  </a:lnTo>
                  <a:lnTo>
                    <a:pt x="21826" y="45654"/>
                  </a:lnTo>
                  <a:cubicBezTo>
                    <a:pt x="21826" y="44651"/>
                    <a:pt x="21458" y="43682"/>
                    <a:pt x="20756" y="42946"/>
                  </a:cubicBezTo>
                  <a:cubicBezTo>
                    <a:pt x="16178" y="37733"/>
                    <a:pt x="12802" y="31450"/>
                    <a:pt x="11866" y="24632"/>
                  </a:cubicBezTo>
                  <a:cubicBezTo>
                    <a:pt x="10897" y="18014"/>
                    <a:pt x="12167" y="11263"/>
                    <a:pt x="15442" y="5448"/>
                  </a:cubicBezTo>
                  <a:lnTo>
                    <a:pt x="5349" y="1"/>
                  </a:lnTo>
                  <a:close/>
                </a:path>
              </a:pathLst>
            </a:custGeom>
            <a:solidFill>
              <a:srgbClr val="A461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0"/>
            <p:cNvSpPr/>
            <p:nvPr/>
          </p:nvSpPr>
          <p:spPr>
            <a:xfrm>
              <a:off x="1902090" y="3481984"/>
              <a:ext cx="881094" cy="329600"/>
            </a:xfrm>
            <a:custGeom>
              <a:rect b="b" l="l" r="r" t="t"/>
              <a:pathLst>
                <a:path extrusionOk="0" h="18416" w="49230">
                  <a:moveTo>
                    <a:pt x="1" y="1"/>
                  </a:moveTo>
                  <a:cubicBezTo>
                    <a:pt x="402" y="7554"/>
                    <a:pt x="5582" y="18416"/>
                    <a:pt x="23262" y="18416"/>
                  </a:cubicBezTo>
                  <a:cubicBezTo>
                    <a:pt x="40975" y="18416"/>
                    <a:pt x="47659" y="10996"/>
                    <a:pt x="4923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0"/>
            <p:cNvSpPr/>
            <p:nvPr/>
          </p:nvSpPr>
          <p:spPr>
            <a:xfrm>
              <a:off x="2128189" y="2617052"/>
              <a:ext cx="229714" cy="302683"/>
            </a:xfrm>
            <a:custGeom>
              <a:rect b="b" l="l" r="r" t="t"/>
              <a:pathLst>
                <a:path extrusionOk="0" h="16912" w="12835">
                  <a:moveTo>
                    <a:pt x="1" y="1"/>
                  </a:moveTo>
                  <a:lnTo>
                    <a:pt x="1" y="16912"/>
                  </a:lnTo>
                  <a:lnTo>
                    <a:pt x="12835" y="16912"/>
                  </a:lnTo>
                  <a:lnTo>
                    <a:pt x="12835" y="1"/>
                  </a:lnTo>
                  <a:close/>
                </a:path>
              </a:pathLst>
            </a:custGeom>
            <a:solidFill>
              <a:srgbClr val="A461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0"/>
            <p:cNvSpPr/>
            <p:nvPr/>
          </p:nvSpPr>
          <p:spPr>
            <a:xfrm>
              <a:off x="1997197" y="2764205"/>
              <a:ext cx="588004" cy="765047"/>
            </a:xfrm>
            <a:custGeom>
              <a:rect b="b" l="l" r="r" t="t"/>
              <a:pathLst>
                <a:path extrusionOk="0" h="42746" w="32854">
                  <a:moveTo>
                    <a:pt x="6685" y="0"/>
                  </a:moveTo>
                  <a:cubicBezTo>
                    <a:pt x="4613" y="1939"/>
                    <a:pt x="1" y="6284"/>
                    <a:pt x="1" y="6284"/>
                  </a:cubicBezTo>
                  <a:lnTo>
                    <a:pt x="1" y="42746"/>
                  </a:lnTo>
                  <a:lnTo>
                    <a:pt x="32854" y="42746"/>
                  </a:lnTo>
                  <a:lnTo>
                    <a:pt x="32854" y="6284"/>
                  </a:lnTo>
                  <a:cubicBezTo>
                    <a:pt x="32854" y="6284"/>
                    <a:pt x="25033" y="1638"/>
                    <a:pt x="19485" y="0"/>
                  </a:cubicBezTo>
                  <a:cubicBezTo>
                    <a:pt x="18640" y="3508"/>
                    <a:pt x="15160" y="5825"/>
                    <a:pt x="12039" y="5825"/>
                  </a:cubicBezTo>
                  <a:cubicBezTo>
                    <a:pt x="9361" y="5825"/>
                    <a:pt x="6947" y="4121"/>
                    <a:pt x="668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0"/>
            <p:cNvSpPr/>
            <p:nvPr/>
          </p:nvSpPr>
          <p:spPr>
            <a:xfrm>
              <a:off x="2128189" y="2617052"/>
              <a:ext cx="229714" cy="182250"/>
            </a:xfrm>
            <a:custGeom>
              <a:rect b="b" l="l" r="r" t="t"/>
              <a:pathLst>
                <a:path extrusionOk="0" h="10183" w="12835">
                  <a:moveTo>
                    <a:pt x="1" y="1"/>
                  </a:moveTo>
                  <a:lnTo>
                    <a:pt x="1" y="8824"/>
                  </a:lnTo>
                  <a:cubicBezTo>
                    <a:pt x="1441" y="9707"/>
                    <a:pt x="3256" y="10182"/>
                    <a:pt x="5366" y="10182"/>
                  </a:cubicBezTo>
                  <a:cubicBezTo>
                    <a:pt x="7567" y="10182"/>
                    <a:pt x="10088" y="9666"/>
                    <a:pt x="12835" y="8557"/>
                  </a:cubicBezTo>
                  <a:lnTo>
                    <a:pt x="12835" y="1"/>
                  </a:lnTo>
                  <a:close/>
                </a:path>
              </a:pathLst>
            </a:custGeom>
            <a:solidFill>
              <a:srgbClr val="8946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0"/>
            <p:cNvSpPr/>
            <p:nvPr/>
          </p:nvSpPr>
          <p:spPr>
            <a:xfrm>
              <a:off x="2292685" y="2880253"/>
              <a:ext cx="25146" cy="660364"/>
            </a:xfrm>
            <a:custGeom>
              <a:rect b="b" l="l" r="r" t="t"/>
              <a:pathLst>
                <a:path extrusionOk="0" h="36897" w="1405">
                  <a:moveTo>
                    <a:pt x="502" y="0"/>
                  </a:moveTo>
                  <a:cubicBezTo>
                    <a:pt x="168" y="2507"/>
                    <a:pt x="1" y="5013"/>
                    <a:pt x="1" y="7553"/>
                  </a:cubicBezTo>
                  <a:lnTo>
                    <a:pt x="1" y="35593"/>
                  </a:lnTo>
                  <a:cubicBezTo>
                    <a:pt x="1" y="36396"/>
                    <a:pt x="402" y="36797"/>
                    <a:pt x="1404" y="36897"/>
                  </a:cubicBezTo>
                  <a:lnTo>
                    <a:pt x="1404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0"/>
            <p:cNvSpPr/>
            <p:nvPr/>
          </p:nvSpPr>
          <p:spPr>
            <a:xfrm>
              <a:off x="2301669" y="2699613"/>
              <a:ext cx="533560" cy="867921"/>
            </a:xfrm>
            <a:custGeom>
              <a:rect b="b" l="l" r="r" t="t"/>
              <a:pathLst>
                <a:path extrusionOk="0" h="48494" w="29812">
                  <a:moveTo>
                    <a:pt x="3142" y="0"/>
                  </a:moveTo>
                  <a:cubicBezTo>
                    <a:pt x="3142" y="0"/>
                    <a:pt x="0" y="6517"/>
                    <a:pt x="0" y="17646"/>
                  </a:cubicBezTo>
                  <a:lnTo>
                    <a:pt x="0" y="47157"/>
                  </a:lnTo>
                  <a:cubicBezTo>
                    <a:pt x="0" y="48093"/>
                    <a:pt x="568" y="48494"/>
                    <a:pt x="1972" y="48494"/>
                  </a:cubicBezTo>
                  <a:lnTo>
                    <a:pt x="8890" y="48494"/>
                  </a:lnTo>
                  <a:lnTo>
                    <a:pt x="8890" y="41776"/>
                  </a:lnTo>
                  <a:cubicBezTo>
                    <a:pt x="8890" y="41409"/>
                    <a:pt x="9224" y="40673"/>
                    <a:pt x="10361" y="40673"/>
                  </a:cubicBezTo>
                  <a:lnTo>
                    <a:pt x="29812" y="40673"/>
                  </a:lnTo>
                  <a:cubicBezTo>
                    <a:pt x="29477" y="34825"/>
                    <a:pt x="28542" y="25901"/>
                    <a:pt x="26035" y="19217"/>
                  </a:cubicBezTo>
                  <a:cubicBezTo>
                    <a:pt x="22459" y="9659"/>
                    <a:pt x="19418" y="6784"/>
                    <a:pt x="18382" y="6116"/>
                  </a:cubicBezTo>
                  <a:cubicBezTo>
                    <a:pt x="17379" y="5414"/>
                    <a:pt x="3142" y="0"/>
                    <a:pt x="3142" y="0"/>
                  </a:cubicBezTo>
                  <a:close/>
                </a:path>
              </a:pathLst>
            </a:custGeom>
            <a:solidFill>
              <a:srgbClr val="D64C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0"/>
            <p:cNvSpPr/>
            <p:nvPr/>
          </p:nvSpPr>
          <p:spPr>
            <a:xfrm>
              <a:off x="2300470" y="2638941"/>
              <a:ext cx="131010" cy="242511"/>
            </a:xfrm>
            <a:custGeom>
              <a:rect b="b" l="l" r="r" t="t"/>
              <a:pathLst>
                <a:path extrusionOk="0" h="13550" w="7320">
                  <a:moveTo>
                    <a:pt x="4743" y="0"/>
                  </a:moveTo>
                  <a:cubicBezTo>
                    <a:pt x="4619" y="0"/>
                    <a:pt x="4494" y="38"/>
                    <a:pt x="4378" y="115"/>
                  </a:cubicBezTo>
                  <a:cubicBezTo>
                    <a:pt x="2139" y="1284"/>
                    <a:pt x="268" y="4693"/>
                    <a:pt x="67" y="8236"/>
                  </a:cubicBezTo>
                  <a:cubicBezTo>
                    <a:pt x="0" y="10007"/>
                    <a:pt x="167" y="11812"/>
                    <a:pt x="568" y="13550"/>
                  </a:cubicBezTo>
                  <a:cubicBezTo>
                    <a:pt x="2574" y="8771"/>
                    <a:pt x="7319" y="4961"/>
                    <a:pt x="7319" y="4961"/>
                  </a:cubicBezTo>
                  <a:cubicBezTo>
                    <a:pt x="7319" y="4961"/>
                    <a:pt x="5448" y="516"/>
                    <a:pt x="5281" y="282"/>
                  </a:cubicBezTo>
                  <a:cubicBezTo>
                    <a:pt x="5137" y="97"/>
                    <a:pt x="4942" y="0"/>
                    <a:pt x="474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0"/>
            <p:cNvSpPr/>
            <p:nvPr/>
          </p:nvSpPr>
          <p:spPr>
            <a:xfrm>
              <a:off x="2460778" y="3427558"/>
              <a:ext cx="377440" cy="139976"/>
            </a:xfrm>
            <a:custGeom>
              <a:rect b="b" l="l" r="r" t="t"/>
              <a:pathLst>
                <a:path extrusionOk="0" h="7821" w="21089">
                  <a:moveTo>
                    <a:pt x="1471" y="0"/>
                  </a:moveTo>
                  <a:cubicBezTo>
                    <a:pt x="334" y="0"/>
                    <a:pt x="0" y="736"/>
                    <a:pt x="0" y="1103"/>
                  </a:cubicBezTo>
                  <a:lnTo>
                    <a:pt x="0" y="7821"/>
                  </a:lnTo>
                  <a:lnTo>
                    <a:pt x="19652" y="7821"/>
                  </a:lnTo>
                  <a:cubicBezTo>
                    <a:pt x="20621" y="7821"/>
                    <a:pt x="21022" y="7152"/>
                    <a:pt x="21089" y="6050"/>
                  </a:cubicBezTo>
                  <a:cubicBezTo>
                    <a:pt x="21089" y="5648"/>
                    <a:pt x="21089" y="3309"/>
                    <a:pt x="20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0"/>
            <p:cNvSpPr/>
            <p:nvPr/>
          </p:nvSpPr>
          <p:spPr>
            <a:xfrm>
              <a:off x="2497253" y="3427558"/>
              <a:ext cx="304490" cy="139976"/>
            </a:xfrm>
            <a:custGeom>
              <a:rect b="b" l="l" r="r" t="t"/>
              <a:pathLst>
                <a:path extrusionOk="0" h="7821" w="17013">
                  <a:moveTo>
                    <a:pt x="1" y="0"/>
                  </a:moveTo>
                  <a:lnTo>
                    <a:pt x="1" y="7821"/>
                  </a:lnTo>
                  <a:lnTo>
                    <a:pt x="402" y="7821"/>
                  </a:lnTo>
                  <a:lnTo>
                    <a:pt x="402" y="0"/>
                  </a:lnTo>
                  <a:close/>
                  <a:moveTo>
                    <a:pt x="2775" y="0"/>
                  </a:moveTo>
                  <a:lnTo>
                    <a:pt x="2775" y="7821"/>
                  </a:lnTo>
                  <a:lnTo>
                    <a:pt x="3176" y="7821"/>
                  </a:lnTo>
                  <a:lnTo>
                    <a:pt x="3176" y="0"/>
                  </a:lnTo>
                  <a:close/>
                  <a:moveTo>
                    <a:pt x="5515" y="0"/>
                  </a:moveTo>
                  <a:lnTo>
                    <a:pt x="5515" y="7821"/>
                  </a:lnTo>
                  <a:lnTo>
                    <a:pt x="5950" y="7821"/>
                  </a:lnTo>
                  <a:lnTo>
                    <a:pt x="5950" y="0"/>
                  </a:lnTo>
                  <a:close/>
                  <a:moveTo>
                    <a:pt x="8289" y="0"/>
                  </a:moveTo>
                  <a:lnTo>
                    <a:pt x="8289" y="7821"/>
                  </a:lnTo>
                  <a:lnTo>
                    <a:pt x="8724" y="7821"/>
                  </a:lnTo>
                  <a:lnTo>
                    <a:pt x="8724" y="0"/>
                  </a:lnTo>
                  <a:close/>
                  <a:moveTo>
                    <a:pt x="11063" y="0"/>
                  </a:moveTo>
                  <a:lnTo>
                    <a:pt x="11063" y="7821"/>
                  </a:lnTo>
                  <a:lnTo>
                    <a:pt x="11498" y="7821"/>
                  </a:lnTo>
                  <a:lnTo>
                    <a:pt x="11498" y="0"/>
                  </a:lnTo>
                  <a:close/>
                  <a:moveTo>
                    <a:pt x="13837" y="0"/>
                  </a:moveTo>
                  <a:lnTo>
                    <a:pt x="13837" y="7821"/>
                  </a:lnTo>
                  <a:lnTo>
                    <a:pt x="14238" y="7821"/>
                  </a:lnTo>
                  <a:lnTo>
                    <a:pt x="14238" y="0"/>
                  </a:lnTo>
                  <a:close/>
                  <a:moveTo>
                    <a:pt x="16611" y="0"/>
                  </a:moveTo>
                  <a:lnTo>
                    <a:pt x="16611" y="7821"/>
                  </a:lnTo>
                  <a:lnTo>
                    <a:pt x="17012" y="7821"/>
                  </a:lnTo>
                  <a:lnTo>
                    <a:pt x="1701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0"/>
            <p:cNvSpPr/>
            <p:nvPr/>
          </p:nvSpPr>
          <p:spPr>
            <a:xfrm>
              <a:off x="1868604" y="3427558"/>
              <a:ext cx="163315" cy="140012"/>
            </a:xfrm>
            <a:custGeom>
              <a:rect b="b" l="l" r="r" t="t"/>
              <a:pathLst>
                <a:path extrusionOk="0" h="7823" w="9125">
                  <a:moveTo>
                    <a:pt x="201" y="0"/>
                  </a:moveTo>
                  <a:cubicBezTo>
                    <a:pt x="0" y="3877"/>
                    <a:pt x="34" y="6350"/>
                    <a:pt x="34" y="6584"/>
                  </a:cubicBezTo>
                  <a:cubicBezTo>
                    <a:pt x="34" y="7266"/>
                    <a:pt x="570" y="7822"/>
                    <a:pt x="1276" y="7822"/>
                  </a:cubicBezTo>
                  <a:cubicBezTo>
                    <a:pt x="1296" y="7822"/>
                    <a:pt x="1316" y="7822"/>
                    <a:pt x="1337" y="7821"/>
                  </a:cubicBezTo>
                  <a:lnTo>
                    <a:pt x="9124" y="7821"/>
                  </a:lnTo>
                  <a:lnTo>
                    <a:pt x="9124" y="1103"/>
                  </a:lnTo>
                  <a:cubicBezTo>
                    <a:pt x="9091" y="736"/>
                    <a:pt x="8757" y="0"/>
                    <a:pt x="7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0"/>
            <p:cNvSpPr/>
            <p:nvPr/>
          </p:nvSpPr>
          <p:spPr>
            <a:xfrm>
              <a:off x="1894322" y="3427558"/>
              <a:ext cx="106490" cy="139976"/>
            </a:xfrm>
            <a:custGeom>
              <a:rect b="b" l="l" r="r" t="t"/>
              <a:pathLst>
                <a:path extrusionOk="0" h="7821" w="5950">
                  <a:moveTo>
                    <a:pt x="0" y="0"/>
                  </a:moveTo>
                  <a:lnTo>
                    <a:pt x="0" y="7821"/>
                  </a:lnTo>
                  <a:lnTo>
                    <a:pt x="435" y="7821"/>
                  </a:lnTo>
                  <a:lnTo>
                    <a:pt x="435" y="0"/>
                  </a:lnTo>
                  <a:close/>
                  <a:moveTo>
                    <a:pt x="2741" y="0"/>
                  </a:moveTo>
                  <a:lnTo>
                    <a:pt x="2741" y="7821"/>
                  </a:lnTo>
                  <a:lnTo>
                    <a:pt x="3175" y="7821"/>
                  </a:lnTo>
                  <a:lnTo>
                    <a:pt x="3175" y="0"/>
                  </a:lnTo>
                  <a:close/>
                  <a:moveTo>
                    <a:pt x="5548" y="0"/>
                  </a:moveTo>
                  <a:lnTo>
                    <a:pt x="5548" y="7821"/>
                  </a:lnTo>
                  <a:lnTo>
                    <a:pt x="5949" y="7821"/>
                  </a:lnTo>
                  <a:lnTo>
                    <a:pt x="594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0"/>
            <p:cNvSpPr/>
            <p:nvPr/>
          </p:nvSpPr>
          <p:spPr>
            <a:xfrm>
              <a:off x="2088116" y="2880253"/>
              <a:ext cx="46677" cy="660364"/>
            </a:xfrm>
            <a:custGeom>
              <a:rect b="b" l="l" r="r" t="t"/>
              <a:pathLst>
                <a:path extrusionOk="0" h="36897" w="2608">
                  <a:moveTo>
                    <a:pt x="268" y="0"/>
                  </a:moveTo>
                  <a:lnTo>
                    <a:pt x="1" y="36897"/>
                  </a:lnTo>
                  <a:cubicBezTo>
                    <a:pt x="1003" y="36797"/>
                    <a:pt x="1438" y="36396"/>
                    <a:pt x="1438" y="35593"/>
                  </a:cubicBezTo>
                  <a:cubicBezTo>
                    <a:pt x="1438" y="34624"/>
                    <a:pt x="1438" y="19384"/>
                    <a:pt x="2073" y="7553"/>
                  </a:cubicBezTo>
                  <a:cubicBezTo>
                    <a:pt x="2240" y="4612"/>
                    <a:pt x="2407" y="2674"/>
                    <a:pt x="260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0"/>
            <p:cNvSpPr/>
            <p:nvPr/>
          </p:nvSpPr>
          <p:spPr>
            <a:xfrm>
              <a:off x="1871592" y="2734889"/>
              <a:ext cx="277554" cy="832645"/>
            </a:xfrm>
            <a:custGeom>
              <a:rect b="b" l="l" r="r" t="t"/>
              <a:pathLst>
                <a:path extrusionOk="0" h="46523" w="15508">
                  <a:moveTo>
                    <a:pt x="15508" y="1"/>
                  </a:moveTo>
                  <a:cubicBezTo>
                    <a:pt x="15507" y="1"/>
                    <a:pt x="7286" y="4914"/>
                    <a:pt x="6718" y="5315"/>
                  </a:cubicBezTo>
                  <a:cubicBezTo>
                    <a:pt x="6083" y="5682"/>
                    <a:pt x="5648" y="6251"/>
                    <a:pt x="5481" y="6952"/>
                  </a:cubicBezTo>
                  <a:cubicBezTo>
                    <a:pt x="1504" y="18349"/>
                    <a:pt x="335" y="31183"/>
                    <a:pt x="0" y="38702"/>
                  </a:cubicBezTo>
                  <a:lnTo>
                    <a:pt x="7453" y="38702"/>
                  </a:lnTo>
                  <a:cubicBezTo>
                    <a:pt x="8590" y="38702"/>
                    <a:pt x="8924" y="39438"/>
                    <a:pt x="8924" y="39805"/>
                  </a:cubicBezTo>
                  <a:lnTo>
                    <a:pt x="8924" y="46523"/>
                  </a:lnTo>
                  <a:lnTo>
                    <a:pt x="11965" y="46523"/>
                  </a:lnTo>
                  <a:cubicBezTo>
                    <a:pt x="13001" y="46523"/>
                    <a:pt x="13101" y="45286"/>
                    <a:pt x="13101" y="44117"/>
                  </a:cubicBezTo>
                  <a:cubicBezTo>
                    <a:pt x="13101" y="12401"/>
                    <a:pt x="15508" y="1"/>
                    <a:pt x="15508" y="1"/>
                  </a:cubicBezTo>
                  <a:close/>
                </a:path>
              </a:pathLst>
            </a:custGeom>
            <a:solidFill>
              <a:srgbClr val="D64C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0"/>
            <p:cNvSpPr/>
            <p:nvPr/>
          </p:nvSpPr>
          <p:spPr>
            <a:xfrm>
              <a:off x="2066586" y="2659075"/>
              <a:ext cx="107689" cy="217007"/>
            </a:xfrm>
            <a:custGeom>
              <a:rect b="b" l="l" r="r" t="t"/>
              <a:pathLst>
                <a:path extrusionOk="0" h="12125" w="6017">
                  <a:moveTo>
                    <a:pt x="3929" y="0"/>
                  </a:moveTo>
                  <a:cubicBezTo>
                    <a:pt x="3801" y="0"/>
                    <a:pt x="3653" y="58"/>
                    <a:pt x="3476" y="193"/>
                  </a:cubicBezTo>
                  <a:cubicBezTo>
                    <a:pt x="2908" y="661"/>
                    <a:pt x="1" y="6276"/>
                    <a:pt x="3610" y="12124"/>
                  </a:cubicBezTo>
                  <a:cubicBezTo>
                    <a:pt x="3610" y="12124"/>
                    <a:pt x="4145" y="6075"/>
                    <a:pt x="6016" y="3568"/>
                  </a:cubicBezTo>
                  <a:cubicBezTo>
                    <a:pt x="6016" y="3568"/>
                    <a:pt x="4913" y="1095"/>
                    <a:pt x="4613" y="627"/>
                  </a:cubicBezTo>
                  <a:cubicBezTo>
                    <a:pt x="4406" y="282"/>
                    <a:pt x="4214" y="0"/>
                    <a:pt x="392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0"/>
            <p:cNvSpPr/>
            <p:nvPr/>
          </p:nvSpPr>
          <p:spPr>
            <a:xfrm flipH="1" rot="-10299290">
              <a:off x="2483501" y="2472314"/>
              <a:ext cx="593357" cy="650198"/>
            </a:xfrm>
            <a:custGeom>
              <a:rect b="b" l="l" r="r" t="t"/>
              <a:pathLst>
                <a:path extrusionOk="0" h="36330" w="33154">
                  <a:moveTo>
                    <a:pt x="7988" y="1"/>
                  </a:moveTo>
                  <a:cubicBezTo>
                    <a:pt x="7987" y="1"/>
                    <a:pt x="0" y="5950"/>
                    <a:pt x="8255" y="16410"/>
                  </a:cubicBezTo>
                  <a:cubicBezTo>
                    <a:pt x="10294" y="19218"/>
                    <a:pt x="21156" y="21791"/>
                    <a:pt x="23696" y="36329"/>
                  </a:cubicBezTo>
                  <a:lnTo>
                    <a:pt x="33154" y="34391"/>
                  </a:lnTo>
                  <a:cubicBezTo>
                    <a:pt x="28408" y="11397"/>
                    <a:pt x="8823" y="469"/>
                    <a:pt x="79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0"/>
            <p:cNvSpPr/>
            <p:nvPr/>
          </p:nvSpPr>
          <p:spPr>
            <a:xfrm>
              <a:off x="1871883" y="3593845"/>
              <a:ext cx="369724" cy="483389"/>
            </a:xfrm>
            <a:custGeom>
              <a:rect b="b" l="l" r="r" t="t"/>
              <a:pathLst>
                <a:path extrusionOk="0" h="27005" w="20655">
                  <a:moveTo>
                    <a:pt x="7587" y="1"/>
                  </a:moveTo>
                  <a:lnTo>
                    <a:pt x="7153" y="669"/>
                  </a:lnTo>
                  <a:lnTo>
                    <a:pt x="6919" y="1104"/>
                  </a:lnTo>
                  <a:lnTo>
                    <a:pt x="6685" y="1471"/>
                  </a:lnTo>
                  <a:cubicBezTo>
                    <a:pt x="6384" y="2006"/>
                    <a:pt x="6117" y="2507"/>
                    <a:pt x="5849" y="3042"/>
                  </a:cubicBezTo>
                  <a:cubicBezTo>
                    <a:pt x="5314" y="4045"/>
                    <a:pt x="4847" y="5081"/>
                    <a:pt x="4379" y="6117"/>
                  </a:cubicBezTo>
                  <a:cubicBezTo>
                    <a:pt x="3510" y="8189"/>
                    <a:pt x="2774" y="10261"/>
                    <a:pt x="2139" y="12433"/>
                  </a:cubicBezTo>
                  <a:cubicBezTo>
                    <a:pt x="869" y="16678"/>
                    <a:pt x="134" y="21123"/>
                    <a:pt x="0" y="25568"/>
                  </a:cubicBezTo>
                  <a:lnTo>
                    <a:pt x="0" y="27005"/>
                  </a:lnTo>
                  <a:lnTo>
                    <a:pt x="13335" y="27005"/>
                  </a:lnTo>
                  <a:cubicBezTo>
                    <a:pt x="13335" y="26905"/>
                    <a:pt x="13335" y="26838"/>
                    <a:pt x="13369" y="26737"/>
                  </a:cubicBezTo>
                  <a:cubicBezTo>
                    <a:pt x="13837" y="23529"/>
                    <a:pt x="14672" y="20387"/>
                    <a:pt x="15942" y="17380"/>
                  </a:cubicBezTo>
                  <a:cubicBezTo>
                    <a:pt x="16544" y="15876"/>
                    <a:pt x="17246" y="14405"/>
                    <a:pt x="18048" y="12968"/>
                  </a:cubicBezTo>
                  <a:cubicBezTo>
                    <a:pt x="18449" y="12266"/>
                    <a:pt x="18850" y="11598"/>
                    <a:pt x="19284" y="10929"/>
                  </a:cubicBezTo>
                  <a:cubicBezTo>
                    <a:pt x="19518" y="10629"/>
                    <a:pt x="19719" y="10294"/>
                    <a:pt x="19953" y="9994"/>
                  </a:cubicBezTo>
                  <a:lnTo>
                    <a:pt x="20120" y="9760"/>
                  </a:lnTo>
                  <a:lnTo>
                    <a:pt x="20254" y="9559"/>
                  </a:lnTo>
                  <a:lnTo>
                    <a:pt x="20655" y="9058"/>
                  </a:lnTo>
                  <a:lnTo>
                    <a:pt x="7587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0"/>
            <p:cNvSpPr/>
            <p:nvPr/>
          </p:nvSpPr>
          <p:spPr>
            <a:xfrm>
              <a:off x="2397175" y="3567525"/>
              <a:ext cx="384635" cy="497448"/>
            </a:xfrm>
            <a:custGeom>
              <a:rect b="b" l="l" r="r" t="t"/>
              <a:pathLst>
                <a:path extrusionOk="0" h="25902" w="21491">
                  <a:moveTo>
                    <a:pt x="3878" y="1"/>
                  </a:moveTo>
                  <a:lnTo>
                    <a:pt x="3343" y="1337"/>
                  </a:lnTo>
                  <a:cubicBezTo>
                    <a:pt x="3142" y="1805"/>
                    <a:pt x="2975" y="2173"/>
                    <a:pt x="2741" y="2875"/>
                  </a:cubicBezTo>
                  <a:cubicBezTo>
                    <a:pt x="2273" y="4078"/>
                    <a:pt x="1872" y="5315"/>
                    <a:pt x="1538" y="6551"/>
                  </a:cubicBezTo>
                  <a:lnTo>
                    <a:pt x="1104" y="8289"/>
                  </a:lnTo>
                  <a:cubicBezTo>
                    <a:pt x="970" y="8857"/>
                    <a:pt x="870" y="9459"/>
                    <a:pt x="736" y="10027"/>
                  </a:cubicBezTo>
                  <a:cubicBezTo>
                    <a:pt x="636" y="10595"/>
                    <a:pt x="535" y="11197"/>
                    <a:pt x="435" y="11798"/>
                  </a:cubicBezTo>
                  <a:lnTo>
                    <a:pt x="235" y="13536"/>
                  </a:lnTo>
                  <a:cubicBezTo>
                    <a:pt x="101" y="14706"/>
                    <a:pt x="101" y="15909"/>
                    <a:pt x="34" y="17079"/>
                  </a:cubicBezTo>
                  <a:lnTo>
                    <a:pt x="1" y="17948"/>
                  </a:lnTo>
                  <a:lnTo>
                    <a:pt x="34" y="18850"/>
                  </a:lnTo>
                  <a:lnTo>
                    <a:pt x="134" y="20588"/>
                  </a:lnTo>
                  <a:cubicBezTo>
                    <a:pt x="134" y="21189"/>
                    <a:pt x="235" y="21758"/>
                    <a:pt x="302" y="22326"/>
                  </a:cubicBezTo>
                  <a:lnTo>
                    <a:pt x="502" y="24064"/>
                  </a:lnTo>
                  <a:cubicBezTo>
                    <a:pt x="569" y="24665"/>
                    <a:pt x="703" y="25233"/>
                    <a:pt x="803" y="25802"/>
                  </a:cubicBezTo>
                  <a:lnTo>
                    <a:pt x="803" y="25902"/>
                  </a:lnTo>
                  <a:lnTo>
                    <a:pt x="14472" y="25902"/>
                  </a:lnTo>
                  <a:cubicBezTo>
                    <a:pt x="14439" y="25668"/>
                    <a:pt x="14405" y="25434"/>
                    <a:pt x="14372" y="25200"/>
                  </a:cubicBezTo>
                  <a:lnTo>
                    <a:pt x="14272" y="23997"/>
                  </a:lnTo>
                  <a:cubicBezTo>
                    <a:pt x="14205" y="23629"/>
                    <a:pt x="14171" y="23228"/>
                    <a:pt x="14171" y="22827"/>
                  </a:cubicBezTo>
                  <a:lnTo>
                    <a:pt x="14138" y="21657"/>
                  </a:lnTo>
                  <a:cubicBezTo>
                    <a:pt x="14104" y="21256"/>
                    <a:pt x="14104" y="20855"/>
                    <a:pt x="14138" y="20488"/>
                  </a:cubicBezTo>
                  <a:lnTo>
                    <a:pt x="14205" y="19284"/>
                  </a:lnTo>
                  <a:lnTo>
                    <a:pt x="14238" y="18716"/>
                  </a:lnTo>
                  <a:lnTo>
                    <a:pt x="14338" y="18115"/>
                  </a:lnTo>
                  <a:cubicBezTo>
                    <a:pt x="14405" y="17346"/>
                    <a:pt x="14539" y="16577"/>
                    <a:pt x="14706" y="15809"/>
                  </a:cubicBezTo>
                  <a:lnTo>
                    <a:pt x="14940" y="14672"/>
                  </a:lnTo>
                  <a:cubicBezTo>
                    <a:pt x="15040" y="14305"/>
                    <a:pt x="15174" y="13937"/>
                    <a:pt x="15274" y="13570"/>
                  </a:cubicBezTo>
                  <a:cubicBezTo>
                    <a:pt x="15374" y="13168"/>
                    <a:pt x="15475" y="12801"/>
                    <a:pt x="15608" y="12433"/>
                  </a:cubicBezTo>
                  <a:lnTo>
                    <a:pt x="16009" y="11364"/>
                  </a:lnTo>
                  <a:cubicBezTo>
                    <a:pt x="16277" y="10595"/>
                    <a:pt x="16578" y="10060"/>
                    <a:pt x="16845" y="9425"/>
                  </a:cubicBezTo>
                  <a:cubicBezTo>
                    <a:pt x="17012" y="9058"/>
                    <a:pt x="17213" y="8657"/>
                    <a:pt x="17447" y="8289"/>
                  </a:cubicBezTo>
                  <a:lnTo>
                    <a:pt x="21490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0"/>
            <p:cNvSpPr/>
            <p:nvPr/>
          </p:nvSpPr>
          <p:spPr>
            <a:xfrm>
              <a:off x="1920632" y="3188895"/>
              <a:ext cx="131028" cy="168702"/>
            </a:xfrm>
            <a:custGeom>
              <a:rect b="b" l="l" r="r" t="t"/>
              <a:pathLst>
                <a:path extrusionOk="0" h="9426" w="7321">
                  <a:moveTo>
                    <a:pt x="5816" y="0"/>
                  </a:moveTo>
                  <a:cubicBezTo>
                    <a:pt x="4212" y="2941"/>
                    <a:pt x="2273" y="5649"/>
                    <a:pt x="1" y="8088"/>
                  </a:cubicBezTo>
                  <a:lnTo>
                    <a:pt x="1037" y="9425"/>
                  </a:lnTo>
                  <a:cubicBezTo>
                    <a:pt x="3510" y="6818"/>
                    <a:pt x="5616" y="3911"/>
                    <a:pt x="7320" y="769"/>
                  </a:cubicBezTo>
                  <a:lnTo>
                    <a:pt x="58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0"/>
            <p:cNvSpPr/>
            <p:nvPr/>
          </p:nvSpPr>
          <p:spPr>
            <a:xfrm>
              <a:off x="2428473" y="3188895"/>
              <a:ext cx="130419" cy="168702"/>
            </a:xfrm>
            <a:custGeom>
              <a:rect b="b" l="l" r="r" t="t"/>
              <a:pathLst>
                <a:path extrusionOk="0" h="9426" w="7287">
                  <a:moveTo>
                    <a:pt x="1471" y="0"/>
                  </a:moveTo>
                  <a:lnTo>
                    <a:pt x="0" y="769"/>
                  </a:lnTo>
                  <a:cubicBezTo>
                    <a:pt x="1705" y="3911"/>
                    <a:pt x="3810" y="6818"/>
                    <a:pt x="6250" y="9425"/>
                  </a:cubicBezTo>
                  <a:lnTo>
                    <a:pt x="7286" y="8088"/>
                  </a:lnTo>
                  <a:cubicBezTo>
                    <a:pt x="5013" y="5649"/>
                    <a:pt x="3075" y="2941"/>
                    <a:pt x="1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0"/>
            <p:cNvSpPr/>
            <p:nvPr/>
          </p:nvSpPr>
          <p:spPr>
            <a:xfrm>
              <a:off x="2380615" y="4666924"/>
              <a:ext cx="447438" cy="49075"/>
            </a:xfrm>
            <a:custGeom>
              <a:rect b="b" l="l" r="r" t="t"/>
              <a:pathLst>
                <a:path extrusionOk="0" h="2742" w="25000">
                  <a:moveTo>
                    <a:pt x="1" y="1"/>
                  </a:moveTo>
                  <a:lnTo>
                    <a:pt x="1" y="2106"/>
                  </a:lnTo>
                  <a:cubicBezTo>
                    <a:pt x="1" y="2474"/>
                    <a:pt x="268" y="2741"/>
                    <a:pt x="636" y="2741"/>
                  </a:cubicBezTo>
                  <a:lnTo>
                    <a:pt x="24398" y="2741"/>
                  </a:lnTo>
                  <a:cubicBezTo>
                    <a:pt x="24732" y="2741"/>
                    <a:pt x="25000" y="2474"/>
                    <a:pt x="25000" y="2106"/>
                  </a:cubicBezTo>
                  <a:lnTo>
                    <a:pt x="250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0"/>
            <p:cNvSpPr/>
            <p:nvPr/>
          </p:nvSpPr>
          <p:spPr>
            <a:xfrm>
              <a:off x="2486497" y="4430659"/>
              <a:ext cx="342147" cy="236283"/>
            </a:xfrm>
            <a:custGeom>
              <a:rect b="b" l="l" r="r" t="t"/>
              <a:pathLst>
                <a:path extrusionOk="0" h="13202" w="19117">
                  <a:moveTo>
                    <a:pt x="6484" y="0"/>
                  </a:moveTo>
                  <a:cubicBezTo>
                    <a:pt x="5648" y="0"/>
                    <a:pt x="5381" y="167"/>
                    <a:pt x="5381" y="602"/>
                  </a:cubicBezTo>
                  <a:lnTo>
                    <a:pt x="5381" y="4546"/>
                  </a:lnTo>
                  <a:lnTo>
                    <a:pt x="0" y="7687"/>
                  </a:lnTo>
                  <a:lnTo>
                    <a:pt x="0" y="13202"/>
                  </a:lnTo>
                  <a:lnTo>
                    <a:pt x="19117" y="13202"/>
                  </a:lnTo>
                  <a:cubicBezTo>
                    <a:pt x="19117" y="13202"/>
                    <a:pt x="18850" y="10996"/>
                    <a:pt x="18649" y="10060"/>
                  </a:cubicBezTo>
                  <a:cubicBezTo>
                    <a:pt x="18482" y="9124"/>
                    <a:pt x="16978" y="5047"/>
                    <a:pt x="16778" y="4546"/>
                  </a:cubicBezTo>
                  <a:lnTo>
                    <a:pt x="16778" y="602"/>
                  </a:lnTo>
                  <a:cubicBezTo>
                    <a:pt x="16778" y="201"/>
                    <a:pt x="16510" y="0"/>
                    <a:pt x="15675" y="0"/>
                  </a:cubicBezTo>
                  <a:close/>
                </a:path>
              </a:pathLst>
            </a:custGeom>
            <a:solidFill>
              <a:srgbClr val="D64C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0"/>
            <p:cNvSpPr/>
            <p:nvPr/>
          </p:nvSpPr>
          <p:spPr>
            <a:xfrm>
              <a:off x="2686877" y="4538921"/>
              <a:ext cx="112468" cy="128629"/>
            </a:xfrm>
            <a:custGeom>
              <a:rect b="b" l="l" r="r" t="t"/>
              <a:pathLst>
                <a:path extrusionOk="0" h="7187" w="6284">
                  <a:moveTo>
                    <a:pt x="6116" y="1"/>
                  </a:moveTo>
                  <a:cubicBezTo>
                    <a:pt x="4479" y="1"/>
                    <a:pt x="2941" y="669"/>
                    <a:pt x="1805" y="1805"/>
                  </a:cubicBezTo>
                  <a:cubicBezTo>
                    <a:pt x="903" y="2741"/>
                    <a:pt x="0" y="4412"/>
                    <a:pt x="401" y="7186"/>
                  </a:cubicBezTo>
                  <a:lnTo>
                    <a:pt x="802" y="7186"/>
                  </a:lnTo>
                  <a:cubicBezTo>
                    <a:pt x="535" y="5047"/>
                    <a:pt x="936" y="3309"/>
                    <a:pt x="2106" y="2106"/>
                  </a:cubicBezTo>
                  <a:cubicBezTo>
                    <a:pt x="3180" y="1032"/>
                    <a:pt x="4633" y="434"/>
                    <a:pt x="6159" y="434"/>
                  </a:cubicBezTo>
                  <a:cubicBezTo>
                    <a:pt x="6201" y="434"/>
                    <a:pt x="6242" y="434"/>
                    <a:pt x="6283" y="435"/>
                  </a:cubicBezTo>
                  <a:cubicBezTo>
                    <a:pt x="6217" y="268"/>
                    <a:pt x="6183" y="134"/>
                    <a:pt x="6116" y="1"/>
                  </a:cubicBezTo>
                  <a:close/>
                </a:path>
              </a:pathLst>
            </a:custGeom>
            <a:solidFill>
              <a:srgbClr val="FFB3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0"/>
            <p:cNvSpPr/>
            <p:nvPr/>
          </p:nvSpPr>
          <p:spPr>
            <a:xfrm>
              <a:off x="2380615" y="4559253"/>
              <a:ext cx="182465" cy="107689"/>
            </a:xfrm>
            <a:custGeom>
              <a:rect b="b" l="l" r="r" t="t"/>
              <a:pathLst>
                <a:path extrusionOk="0" h="6017" w="10195">
                  <a:moveTo>
                    <a:pt x="6752" y="1"/>
                  </a:moveTo>
                  <a:cubicBezTo>
                    <a:pt x="6752" y="1"/>
                    <a:pt x="3644" y="1104"/>
                    <a:pt x="2507" y="1605"/>
                  </a:cubicBezTo>
                  <a:cubicBezTo>
                    <a:pt x="1371" y="2073"/>
                    <a:pt x="1" y="4045"/>
                    <a:pt x="1" y="6017"/>
                  </a:cubicBezTo>
                  <a:lnTo>
                    <a:pt x="10194" y="6017"/>
                  </a:lnTo>
                  <a:cubicBezTo>
                    <a:pt x="10194" y="4212"/>
                    <a:pt x="9492" y="1171"/>
                    <a:pt x="6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0"/>
            <p:cNvSpPr/>
            <p:nvPr/>
          </p:nvSpPr>
          <p:spPr>
            <a:xfrm>
              <a:off x="2399766" y="4651371"/>
              <a:ext cx="163315" cy="15571"/>
            </a:xfrm>
            <a:custGeom>
              <a:rect b="b" l="l" r="r" t="t"/>
              <a:pathLst>
                <a:path extrusionOk="0" h="870" w="9125">
                  <a:moveTo>
                    <a:pt x="9091" y="1"/>
                  </a:moveTo>
                  <a:lnTo>
                    <a:pt x="0" y="870"/>
                  </a:lnTo>
                  <a:lnTo>
                    <a:pt x="9124" y="870"/>
                  </a:lnTo>
                  <a:cubicBezTo>
                    <a:pt x="9124" y="602"/>
                    <a:pt x="9124" y="301"/>
                    <a:pt x="909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0"/>
            <p:cNvSpPr/>
            <p:nvPr/>
          </p:nvSpPr>
          <p:spPr>
            <a:xfrm>
              <a:off x="2515902" y="4537257"/>
              <a:ext cx="50167" cy="44153"/>
            </a:xfrm>
            <a:custGeom>
              <a:rect b="b" l="l" r="r" t="t"/>
              <a:pathLst>
                <a:path extrusionOk="0" h="2467" w="2803">
                  <a:moveTo>
                    <a:pt x="587" y="0"/>
                  </a:moveTo>
                  <a:cubicBezTo>
                    <a:pt x="225" y="0"/>
                    <a:pt x="1" y="536"/>
                    <a:pt x="396" y="762"/>
                  </a:cubicBezTo>
                  <a:cubicBezTo>
                    <a:pt x="997" y="1163"/>
                    <a:pt x="1566" y="1698"/>
                    <a:pt x="2000" y="2299"/>
                  </a:cubicBezTo>
                  <a:cubicBezTo>
                    <a:pt x="2100" y="2400"/>
                    <a:pt x="2201" y="2466"/>
                    <a:pt x="2334" y="2466"/>
                  </a:cubicBezTo>
                  <a:cubicBezTo>
                    <a:pt x="2435" y="2466"/>
                    <a:pt x="2501" y="2433"/>
                    <a:pt x="2568" y="2366"/>
                  </a:cubicBezTo>
                  <a:cubicBezTo>
                    <a:pt x="2769" y="2232"/>
                    <a:pt x="2802" y="1965"/>
                    <a:pt x="2668" y="1798"/>
                  </a:cubicBezTo>
                  <a:cubicBezTo>
                    <a:pt x="2134" y="1096"/>
                    <a:pt x="1532" y="528"/>
                    <a:pt x="797" y="60"/>
                  </a:cubicBezTo>
                  <a:cubicBezTo>
                    <a:pt x="724" y="19"/>
                    <a:pt x="653" y="0"/>
                    <a:pt x="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0"/>
            <p:cNvSpPr/>
            <p:nvPr/>
          </p:nvSpPr>
          <p:spPr>
            <a:xfrm>
              <a:off x="2546310" y="4520934"/>
              <a:ext cx="48466" cy="44332"/>
            </a:xfrm>
            <a:custGeom>
              <a:rect b="b" l="l" r="r" t="t"/>
              <a:pathLst>
                <a:path extrusionOk="0" h="2477" w="2708">
                  <a:moveTo>
                    <a:pt x="474" y="0"/>
                  </a:moveTo>
                  <a:cubicBezTo>
                    <a:pt x="333" y="0"/>
                    <a:pt x="199" y="74"/>
                    <a:pt x="134" y="203"/>
                  </a:cubicBezTo>
                  <a:cubicBezTo>
                    <a:pt x="0" y="404"/>
                    <a:pt x="67" y="638"/>
                    <a:pt x="268" y="772"/>
                  </a:cubicBezTo>
                  <a:cubicBezTo>
                    <a:pt x="903" y="1173"/>
                    <a:pt x="1437" y="1707"/>
                    <a:pt x="1905" y="2309"/>
                  </a:cubicBezTo>
                  <a:cubicBezTo>
                    <a:pt x="1972" y="2409"/>
                    <a:pt x="2106" y="2476"/>
                    <a:pt x="2239" y="2476"/>
                  </a:cubicBezTo>
                  <a:cubicBezTo>
                    <a:pt x="2306" y="2476"/>
                    <a:pt x="2407" y="2443"/>
                    <a:pt x="2473" y="2376"/>
                  </a:cubicBezTo>
                  <a:cubicBezTo>
                    <a:pt x="2674" y="2242"/>
                    <a:pt x="2707" y="1975"/>
                    <a:pt x="2574" y="1808"/>
                  </a:cubicBezTo>
                  <a:cubicBezTo>
                    <a:pt x="2039" y="1106"/>
                    <a:pt x="1404" y="504"/>
                    <a:pt x="702" y="70"/>
                  </a:cubicBezTo>
                  <a:cubicBezTo>
                    <a:pt x="631" y="22"/>
                    <a:pt x="552" y="0"/>
                    <a:pt x="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0"/>
            <p:cNvSpPr/>
            <p:nvPr/>
          </p:nvSpPr>
          <p:spPr>
            <a:xfrm>
              <a:off x="2571653" y="4504200"/>
              <a:ext cx="51241" cy="44314"/>
            </a:xfrm>
            <a:custGeom>
              <a:rect b="b" l="l" r="r" t="t"/>
              <a:pathLst>
                <a:path extrusionOk="0" h="2476" w="2863">
                  <a:moveTo>
                    <a:pt x="626" y="0"/>
                  </a:moveTo>
                  <a:cubicBezTo>
                    <a:pt x="241" y="0"/>
                    <a:pt x="1" y="579"/>
                    <a:pt x="422" y="804"/>
                  </a:cubicBezTo>
                  <a:cubicBezTo>
                    <a:pt x="1057" y="1205"/>
                    <a:pt x="1626" y="1740"/>
                    <a:pt x="2060" y="2308"/>
                  </a:cubicBezTo>
                  <a:cubicBezTo>
                    <a:pt x="2127" y="2442"/>
                    <a:pt x="2261" y="2475"/>
                    <a:pt x="2394" y="2475"/>
                  </a:cubicBezTo>
                  <a:cubicBezTo>
                    <a:pt x="2495" y="2475"/>
                    <a:pt x="2561" y="2442"/>
                    <a:pt x="2628" y="2408"/>
                  </a:cubicBezTo>
                  <a:cubicBezTo>
                    <a:pt x="2829" y="2275"/>
                    <a:pt x="2862" y="2007"/>
                    <a:pt x="2728" y="1807"/>
                  </a:cubicBezTo>
                  <a:cubicBezTo>
                    <a:pt x="2194" y="1138"/>
                    <a:pt x="1559" y="537"/>
                    <a:pt x="857" y="69"/>
                  </a:cubicBezTo>
                  <a:cubicBezTo>
                    <a:pt x="777" y="21"/>
                    <a:pt x="699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0"/>
            <p:cNvSpPr/>
            <p:nvPr/>
          </p:nvSpPr>
          <p:spPr>
            <a:xfrm>
              <a:off x="1755776" y="4665725"/>
              <a:ext cx="445648" cy="49075"/>
            </a:xfrm>
            <a:custGeom>
              <a:rect b="b" l="l" r="r" t="t"/>
              <a:pathLst>
                <a:path extrusionOk="0" h="2742" w="24900">
                  <a:moveTo>
                    <a:pt x="1" y="1"/>
                  </a:moveTo>
                  <a:lnTo>
                    <a:pt x="1" y="2106"/>
                  </a:lnTo>
                  <a:cubicBezTo>
                    <a:pt x="1" y="2440"/>
                    <a:pt x="268" y="2741"/>
                    <a:pt x="602" y="2741"/>
                  </a:cubicBezTo>
                  <a:lnTo>
                    <a:pt x="24264" y="2741"/>
                  </a:lnTo>
                  <a:cubicBezTo>
                    <a:pt x="24599" y="2741"/>
                    <a:pt x="24899" y="2440"/>
                    <a:pt x="24899" y="2106"/>
                  </a:cubicBezTo>
                  <a:lnTo>
                    <a:pt x="248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0"/>
            <p:cNvSpPr/>
            <p:nvPr/>
          </p:nvSpPr>
          <p:spPr>
            <a:xfrm>
              <a:off x="1860459" y="4430659"/>
              <a:ext cx="340965" cy="235084"/>
            </a:xfrm>
            <a:custGeom>
              <a:rect b="b" l="l" r="r" t="t"/>
              <a:pathLst>
                <a:path extrusionOk="0" h="13135" w="19051">
                  <a:moveTo>
                    <a:pt x="6484" y="0"/>
                  </a:moveTo>
                  <a:cubicBezTo>
                    <a:pt x="5649" y="0"/>
                    <a:pt x="5381" y="167"/>
                    <a:pt x="5381" y="602"/>
                  </a:cubicBezTo>
                  <a:lnTo>
                    <a:pt x="5381" y="4512"/>
                  </a:lnTo>
                  <a:lnTo>
                    <a:pt x="0" y="7654"/>
                  </a:lnTo>
                  <a:lnTo>
                    <a:pt x="0" y="13135"/>
                  </a:lnTo>
                  <a:lnTo>
                    <a:pt x="19050" y="13135"/>
                  </a:lnTo>
                  <a:cubicBezTo>
                    <a:pt x="19050" y="13135"/>
                    <a:pt x="18783" y="10929"/>
                    <a:pt x="18582" y="10027"/>
                  </a:cubicBezTo>
                  <a:cubicBezTo>
                    <a:pt x="18382" y="9091"/>
                    <a:pt x="16911" y="5047"/>
                    <a:pt x="16744" y="4512"/>
                  </a:cubicBezTo>
                  <a:lnTo>
                    <a:pt x="16744" y="602"/>
                  </a:lnTo>
                  <a:cubicBezTo>
                    <a:pt x="16744" y="201"/>
                    <a:pt x="16477" y="0"/>
                    <a:pt x="15641" y="0"/>
                  </a:cubicBezTo>
                  <a:close/>
                </a:path>
              </a:pathLst>
            </a:custGeom>
            <a:solidFill>
              <a:srgbClr val="D64C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0"/>
            <p:cNvSpPr/>
            <p:nvPr/>
          </p:nvSpPr>
          <p:spPr>
            <a:xfrm>
              <a:off x="2060839" y="4538331"/>
              <a:ext cx="111269" cy="127412"/>
            </a:xfrm>
            <a:custGeom>
              <a:rect b="b" l="l" r="r" t="t"/>
              <a:pathLst>
                <a:path extrusionOk="0" h="7119" w="6217">
                  <a:moveTo>
                    <a:pt x="6083" y="0"/>
                  </a:moveTo>
                  <a:cubicBezTo>
                    <a:pt x="4445" y="0"/>
                    <a:pt x="2908" y="635"/>
                    <a:pt x="1772" y="1805"/>
                  </a:cubicBezTo>
                  <a:cubicBezTo>
                    <a:pt x="903" y="2707"/>
                    <a:pt x="0" y="4378"/>
                    <a:pt x="401" y="7119"/>
                  </a:cubicBezTo>
                  <a:lnTo>
                    <a:pt x="803" y="7119"/>
                  </a:lnTo>
                  <a:cubicBezTo>
                    <a:pt x="502" y="5047"/>
                    <a:pt x="936" y="3309"/>
                    <a:pt x="2073" y="2072"/>
                  </a:cubicBezTo>
                  <a:cubicBezTo>
                    <a:pt x="3175" y="1003"/>
                    <a:pt x="4679" y="401"/>
                    <a:pt x="6217" y="401"/>
                  </a:cubicBezTo>
                  <a:cubicBezTo>
                    <a:pt x="6183" y="267"/>
                    <a:pt x="6116" y="134"/>
                    <a:pt x="6083" y="0"/>
                  </a:cubicBezTo>
                  <a:close/>
                </a:path>
              </a:pathLst>
            </a:custGeom>
            <a:solidFill>
              <a:srgbClr val="FFB3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0"/>
            <p:cNvSpPr/>
            <p:nvPr/>
          </p:nvSpPr>
          <p:spPr>
            <a:xfrm>
              <a:off x="1755776" y="4558662"/>
              <a:ext cx="181856" cy="107081"/>
            </a:xfrm>
            <a:custGeom>
              <a:rect b="b" l="l" r="r" t="t"/>
              <a:pathLst>
                <a:path extrusionOk="0" h="5983" w="10161">
                  <a:moveTo>
                    <a:pt x="6718" y="0"/>
                  </a:moveTo>
                  <a:cubicBezTo>
                    <a:pt x="6718" y="0"/>
                    <a:pt x="3610" y="1070"/>
                    <a:pt x="2507" y="1571"/>
                  </a:cubicBezTo>
                  <a:cubicBezTo>
                    <a:pt x="1371" y="2073"/>
                    <a:pt x="1" y="4044"/>
                    <a:pt x="1" y="5983"/>
                  </a:cubicBezTo>
                  <a:lnTo>
                    <a:pt x="10161" y="5983"/>
                  </a:lnTo>
                  <a:cubicBezTo>
                    <a:pt x="10161" y="4178"/>
                    <a:pt x="9425" y="1137"/>
                    <a:pt x="67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0"/>
            <p:cNvSpPr/>
            <p:nvPr/>
          </p:nvSpPr>
          <p:spPr>
            <a:xfrm>
              <a:off x="1774927" y="4650172"/>
              <a:ext cx="162706" cy="15571"/>
            </a:xfrm>
            <a:custGeom>
              <a:rect b="b" l="l" r="r" t="t"/>
              <a:pathLst>
                <a:path extrusionOk="0" h="870" w="9091">
                  <a:moveTo>
                    <a:pt x="9024" y="1"/>
                  </a:moveTo>
                  <a:lnTo>
                    <a:pt x="0" y="870"/>
                  </a:lnTo>
                  <a:lnTo>
                    <a:pt x="9091" y="870"/>
                  </a:lnTo>
                  <a:cubicBezTo>
                    <a:pt x="9091" y="602"/>
                    <a:pt x="9057" y="302"/>
                    <a:pt x="902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0"/>
            <p:cNvSpPr/>
            <p:nvPr/>
          </p:nvSpPr>
          <p:spPr>
            <a:xfrm>
              <a:off x="1892764" y="4536487"/>
              <a:ext cx="47858" cy="44314"/>
            </a:xfrm>
            <a:custGeom>
              <a:rect b="b" l="l" r="r" t="t"/>
              <a:pathLst>
                <a:path extrusionOk="0" h="2476" w="2674">
                  <a:moveTo>
                    <a:pt x="449" y="0"/>
                  </a:moveTo>
                  <a:cubicBezTo>
                    <a:pt x="315" y="0"/>
                    <a:pt x="187" y="74"/>
                    <a:pt x="100" y="203"/>
                  </a:cubicBezTo>
                  <a:cubicBezTo>
                    <a:pt x="0" y="404"/>
                    <a:pt x="67" y="671"/>
                    <a:pt x="267" y="772"/>
                  </a:cubicBezTo>
                  <a:cubicBezTo>
                    <a:pt x="869" y="1173"/>
                    <a:pt x="1404" y="1707"/>
                    <a:pt x="1872" y="2309"/>
                  </a:cubicBezTo>
                  <a:cubicBezTo>
                    <a:pt x="1939" y="2409"/>
                    <a:pt x="2072" y="2476"/>
                    <a:pt x="2206" y="2476"/>
                  </a:cubicBezTo>
                  <a:cubicBezTo>
                    <a:pt x="2273" y="2476"/>
                    <a:pt x="2373" y="2443"/>
                    <a:pt x="2440" y="2376"/>
                  </a:cubicBezTo>
                  <a:cubicBezTo>
                    <a:pt x="2640" y="2242"/>
                    <a:pt x="2674" y="1975"/>
                    <a:pt x="2540" y="1808"/>
                  </a:cubicBezTo>
                  <a:cubicBezTo>
                    <a:pt x="2005" y="1106"/>
                    <a:pt x="1404" y="538"/>
                    <a:pt x="669" y="70"/>
                  </a:cubicBezTo>
                  <a:cubicBezTo>
                    <a:pt x="597" y="22"/>
                    <a:pt x="522" y="0"/>
                    <a:pt x="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0"/>
            <p:cNvSpPr/>
            <p:nvPr/>
          </p:nvSpPr>
          <p:spPr>
            <a:xfrm>
              <a:off x="1919055" y="4520666"/>
              <a:ext cx="49683" cy="43992"/>
            </a:xfrm>
            <a:custGeom>
              <a:rect b="b" l="l" r="r" t="t"/>
              <a:pathLst>
                <a:path extrusionOk="0" h="2458" w="2776">
                  <a:moveTo>
                    <a:pt x="569" y="1"/>
                  </a:moveTo>
                  <a:cubicBezTo>
                    <a:pt x="210" y="1"/>
                    <a:pt x="0" y="498"/>
                    <a:pt x="369" y="753"/>
                  </a:cubicBezTo>
                  <a:cubicBezTo>
                    <a:pt x="971" y="1154"/>
                    <a:pt x="1539" y="1689"/>
                    <a:pt x="1973" y="2291"/>
                  </a:cubicBezTo>
                  <a:cubicBezTo>
                    <a:pt x="2040" y="2391"/>
                    <a:pt x="2174" y="2458"/>
                    <a:pt x="2308" y="2458"/>
                  </a:cubicBezTo>
                  <a:cubicBezTo>
                    <a:pt x="2375" y="2424"/>
                    <a:pt x="2475" y="2391"/>
                    <a:pt x="2542" y="2357"/>
                  </a:cubicBezTo>
                  <a:cubicBezTo>
                    <a:pt x="2742" y="2224"/>
                    <a:pt x="2776" y="1956"/>
                    <a:pt x="2642" y="1756"/>
                  </a:cubicBezTo>
                  <a:cubicBezTo>
                    <a:pt x="2107" y="1087"/>
                    <a:pt x="1472" y="519"/>
                    <a:pt x="770" y="51"/>
                  </a:cubicBezTo>
                  <a:cubicBezTo>
                    <a:pt x="700" y="16"/>
                    <a:pt x="632" y="1"/>
                    <a:pt x="5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0"/>
            <p:cNvSpPr/>
            <p:nvPr/>
          </p:nvSpPr>
          <p:spPr>
            <a:xfrm>
              <a:off x="1948980" y="4504182"/>
              <a:ext cx="47876" cy="43724"/>
            </a:xfrm>
            <a:custGeom>
              <a:rect b="b" l="l" r="r" t="t"/>
              <a:pathLst>
                <a:path extrusionOk="0" h="2443" w="2675">
                  <a:moveTo>
                    <a:pt x="473" y="0"/>
                  </a:moveTo>
                  <a:cubicBezTo>
                    <a:pt x="329" y="0"/>
                    <a:pt x="187" y="74"/>
                    <a:pt x="101" y="204"/>
                  </a:cubicBezTo>
                  <a:cubicBezTo>
                    <a:pt x="1" y="404"/>
                    <a:pt x="68" y="672"/>
                    <a:pt x="268" y="772"/>
                  </a:cubicBezTo>
                  <a:cubicBezTo>
                    <a:pt x="870" y="1173"/>
                    <a:pt x="1438" y="1708"/>
                    <a:pt x="1872" y="2276"/>
                  </a:cubicBezTo>
                  <a:cubicBezTo>
                    <a:pt x="1939" y="2409"/>
                    <a:pt x="2073" y="2443"/>
                    <a:pt x="2206" y="2443"/>
                  </a:cubicBezTo>
                  <a:cubicBezTo>
                    <a:pt x="2307" y="2443"/>
                    <a:pt x="2374" y="2409"/>
                    <a:pt x="2474" y="2376"/>
                  </a:cubicBezTo>
                  <a:cubicBezTo>
                    <a:pt x="2641" y="2242"/>
                    <a:pt x="2674" y="1975"/>
                    <a:pt x="2541" y="1774"/>
                  </a:cubicBezTo>
                  <a:cubicBezTo>
                    <a:pt x="2039" y="1106"/>
                    <a:pt x="1404" y="504"/>
                    <a:pt x="703" y="70"/>
                  </a:cubicBezTo>
                  <a:cubicBezTo>
                    <a:pt x="631" y="23"/>
                    <a:pt x="552" y="0"/>
                    <a:pt x="4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24" name="Google Shape;924;p40"/>
            <p:cNvGrpSpPr/>
            <p:nvPr/>
          </p:nvGrpSpPr>
          <p:grpSpPr>
            <a:xfrm>
              <a:off x="1731518" y="1861649"/>
              <a:ext cx="938591" cy="902419"/>
              <a:chOff x="3347250" y="1842300"/>
              <a:chExt cx="1416100" cy="1361525"/>
            </a:xfrm>
          </p:grpSpPr>
          <p:sp>
            <p:nvSpPr>
              <p:cNvPr id="925" name="Google Shape;925;p40"/>
              <p:cNvSpPr/>
              <p:nvPr/>
            </p:nvSpPr>
            <p:spPr>
              <a:xfrm>
                <a:off x="3459075" y="2072775"/>
                <a:ext cx="1214025" cy="1131050"/>
              </a:xfrm>
              <a:custGeom>
                <a:rect b="b" l="l" r="r" t="t"/>
                <a:pathLst>
                  <a:path extrusionOk="0" h="45242" w="48561">
                    <a:moveTo>
                      <a:pt x="23609" y="0"/>
                    </a:moveTo>
                    <a:cubicBezTo>
                      <a:pt x="22296" y="0"/>
                      <a:pt x="21003" y="127"/>
                      <a:pt x="19752" y="391"/>
                    </a:cubicBezTo>
                    <a:cubicBezTo>
                      <a:pt x="9625" y="2530"/>
                      <a:pt x="5180" y="9949"/>
                      <a:pt x="5180" y="9949"/>
                    </a:cubicBezTo>
                    <a:cubicBezTo>
                      <a:pt x="2139" y="14428"/>
                      <a:pt x="0" y="19909"/>
                      <a:pt x="3443" y="29066"/>
                    </a:cubicBezTo>
                    <a:cubicBezTo>
                      <a:pt x="2941" y="30169"/>
                      <a:pt x="2106" y="33077"/>
                      <a:pt x="2306" y="33745"/>
                    </a:cubicBezTo>
                    <a:cubicBezTo>
                      <a:pt x="2507" y="34447"/>
                      <a:pt x="5615" y="45242"/>
                      <a:pt x="21423" y="45242"/>
                    </a:cubicBezTo>
                    <a:cubicBezTo>
                      <a:pt x="37231" y="45242"/>
                      <a:pt x="41877" y="31974"/>
                      <a:pt x="41877" y="31974"/>
                    </a:cubicBezTo>
                    <a:cubicBezTo>
                      <a:pt x="41877" y="31974"/>
                      <a:pt x="48561" y="26760"/>
                      <a:pt x="45486" y="15163"/>
                    </a:cubicBezTo>
                    <a:cubicBezTo>
                      <a:pt x="43172" y="6375"/>
                      <a:pt x="32924" y="0"/>
                      <a:pt x="23609" y="0"/>
                    </a:cubicBezTo>
                    <a:close/>
                  </a:path>
                </a:pathLst>
              </a:custGeom>
              <a:solidFill>
                <a:srgbClr val="A461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6" name="Google Shape;926;p40"/>
              <p:cNvSpPr/>
              <p:nvPr/>
            </p:nvSpPr>
            <p:spPr>
              <a:xfrm>
                <a:off x="4292075" y="2350750"/>
                <a:ext cx="392725" cy="372650"/>
              </a:xfrm>
              <a:custGeom>
                <a:rect b="b" l="l" r="r" t="t"/>
                <a:pathLst>
                  <a:path extrusionOk="0" h="14906" w="15709">
                    <a:moveTo>
                      <a:pt x="1" y="0"/>
                    </a:moveTo>
                    <a:lnTo>
                      <a:pt x="1" y="3075"/>
                    </a:lnTo>
                    <a:lnTo>
                      <a:pt x="6384" y="3576"/>
                    </a:lnTo>
                    <a:cubicBezTo>
                      <a:pt x="6485" y="3576"/>
                      <a:pt x="6585" y="3676"/>
                      <a:pt x="6551" y="3810"/>
                    </a:cubicBezTo>
                    <a:cubicBezTo>
                      <a:pt x="6551" y="3910"/>
                      <a:pt x="6485" y="3977"/>
                      <a:pt x="6384" y="4011"/>
                    </a:cubicBezTo>
                    <a:lnTo>
                      <a:pt x="1" y="4512"/>
                    </a:lnTo>
                    <a:lnTo>
                      <a:pt x="1" y="5247"/>
                    </a:lnTo>
                    <a:lnTo>
                      <a:pt x="4379" y="5615"/>
                    </a:lnTo>
                    <a:cubicBezTo>
                      <a:pt x="4646" y="5615"/>
                      <a:pt x="4646" y="6016"/>
                      <a:pt x="4379" y="6016"/>
                    </a:cubicBezTo>
                    <a:lnTo>
                      <a:pt x="1" y="6384"/>
                    </a:lnTo>
                    <a:lnTo>
                      <a:pt x="1" y="7253"/>
                    </a:lnTo>
                    <a:cubicBezTo>
                      <a:pt x="68" y="7754"/>
                      <a:pt x="469" y="8188"/>
                      <a:pt x="1004" y="8222"/>
                    </a:cubicBezTo>
                    <a:cubicBezTo>
                      <a:pt x="1772" y="8322"/>
                      <a:pt x="2541" y="8456"/>
                      <a:pt x="3310" y="8656"/>
                    </a:cubicBezTo>
                    <a:cubicBezTo>
                      <a:pt x="3778" y="8723"/>
                      <a:pt x="4145" y="9158"/>
                      <a:pt x="4145" y="9625"/>
                    </a:cubicBezTo>
                    <a:lnTo>
                      <a:pt x="4145" y="14204"/>
                    </a:lnTo>
                    <a:cubicBezTo>
                      <a:pt x="4145" y="14639"/>
                      <a:pt x="4245" y="14906"/>
                      <a:pt x="4780" y="14906"/>
                    </a:cubicBezTo>
                    <a:lnTo>
                      <a:pt x="6618" y="14906"/>
                    </a:lnTo>
                    <a:cubicBezTo>
                      <a:pt x="7019" y="14873"/>
                      <a:pt x="7320" y="14538"/>
                      <a:pt x="7354" y="14137"/>
                    </a:cubicBezTo>
                    <a:lnTo>
                      <a:pt x="7354" y="11965"/>
                    </a:lnTo>
                    <a:cubicBezTo>
                      <a:pt x="7354" y="11818"/>
                      <a:pt x="9958" y="9015"/>
                      <a:pt x="13966" y="9015"/>
                    </a:cubicBezTo>
                    <a:cubicBezTo>
                      <a:pt x="14521" y="9015"/>
                      <a:pt x="15103" y="9069"/>
                      <a:pt x="15709" y="9191"/>
                    </a:cubicBezTo>
                    <a:lnTo>
                      <a:pt x="15709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7" name="Google Shape;927;p40"/>
              <p:cNvSpPr/>
              <p:nvPr/>
            </p:nvSpPr>
            <p:spPr>
              <a:xfrm>
                <a:off x="4475900" y="2546825"/>
                <a:ext cx="281600" cy="325475"/>
              </a:xfrm>
              <a:custGeom>
                <a:rect b="b" l="l" r="r" t="t"/>
                <a:pathLst>
                  <a:path extrusionOk="0" h="13019" w="11264">
                    <a:moveTo>
                      <a:pt x="5222" y="0"/>
                    </a:moveTo>
                    <a:cubicBezTo>
                      <a:pt x="2803" y="0"/>
                      <a:pt x="537" y="1999"/>
                      <a:pt x="1" y="4122"/>
                    </a:cubicBezTo>
                    <a:lnTo>
                      <a:pt x="435" y="12778"/>
                    </a:lnTo>
                    <a:cubicBezTo>
                      <a:pt x="1061" y="12942"/>
                      <a:pt x="1660" y="13018"/>
                      <a:pt x="2228" y="13018"/>
                    </a:cubicBezTo>
                    <a:cubicBezTo>
                      <a:pt x="8609" y="13018"/>
                      <a:pt x="11263" y="3430"/>
                      <a:pt x="7888" y="913"/>
                    </a:cubicBezTo>
                    <a:cubicBezTo>
                      <a:pt x="7031" y="273"/>
                      <a:pt x="6116" y="0"/>
                      <a:pt x="5222" y="0"/>
                    </a:cubicBezTo>
                    <a:close/>
                  </a:path>
                </a:pathLst>
              </a:custGeom>
              <a:solidFill>
                <a:srgbClr val="A461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8" name="Google Shape;928;p40"/>
              <p:cNvSpPr/>
              <p:nvPr/>
            </p:nvSpPr>
            <p:spPr>
              <a:xfrm>
                <a:off x="4510350" y="2632325"/>
                <a:ext cx="132675" cy="133075"/>
              </a:xfrm>
              <a:custGeom>
                <a:rect b="b" l="l" r="r" t="t"/>
                <a:pathLst>
                  <a:path extrusionOk="0" h="5323" w="5307">
                    <a:moveTo>
                      <a:pt x="4237" y="0"/>
                    </a:moveTo>
                    <a:cubicBezTo>
                      <a:pt x="3937" y="0"/>
                      <a:pt x="3636" y="33"/>
                      <a:pt x="3335" y="100"/>
                    </a:cubicBezTo>
                    <a:cubicBezTo>
                      <a:pt x="2733" y="267"/>
                      <a:pt x="2165" y="568"/>
                      <a:pt x="1731" y="1003"/>
                    </a:cubicBezTo>
                    <a:cubicBezTo>
                      <a:pt x="1263" y="1437"/>
                      <a:pt x="929" y="1938"/>
                      <a:pt x="661" y="2507"/>
                    </a:cubicBezTo>
                    <a:cubicBezTo>
                      <a:pt x="394" y="3041"/>
                      <a:pt x="193" y="3610"/>
                      <a:pt x="60" y="4211"/>
                    </a:cubicBezTo>
                    <a:lnTo>
                      <a:pt x="60" y="4278"/>
                    </a:lnTo>
                    <a:cubicBezTo>
                      <a:pt x="0" y="4674"/>
                      <a:pt x="305" y="4918"/>
                      <a:pt x="612" y="4918"/>
                    </a:cubicBezTo>
                    <a:cubicBezTo>
                      <a:pt x="823" y="4918"/>
                      <a:pt x="1034" y="4804"/>
                      <a:pt x="1129" y="4545"/>
                    </a:cubicBezTo>
                    <a:cubicBezTo>
                      <a:pt x="1229" y="4245"/>
                      <a:pt x="1463" y="3977"/>
                      <a:pt x="1764" y="3810"/>
                    </a:cubicBezTo>
                    <a:cubicBezTo>
                      <a:pt x="2015" y="3671"/>
                      <a:pt x="2312" y="3601"/>
                      <a:pt x="2617" y="3601"/>
                    </a:cubicBezTo>
                    <a:cubicBezTo>
                      <a:pt x="2678" y="3601"/>
                      <a:pt x="2739" y="3604"/>
                      <a:pt x="2800" y="3610"/>
                    </a:cubicBezTo>
                    <a:cubicBezTo>
                      <a:pt x="3134" y="3610"/>
                      <a:pt x="3502" y="3777"/>
                      <a:pt x="3736" y="4044"/>
                    </a:cubicBezTo>
                    <a:cubicBezTo>
                      <a:pt x="3970" y="4345"/>
                      <a:pt x="4104" y="4712"/>
                      <a:pt x="4070" y="5113"/>
                    </a:cubicBezTo>
                    <a:cubicBezTo>
                      <a:pt x="4070" y="5214"/>
                      <a:pt x="4170" y="5314"/>
                      <a:pt x="4271" y="5314"/>
                    </a:cubicBezTo>
                    <a:cubicBezTo>
                      <a:pt x="4288" y="5320"/>
                      <a:pt x="4305" y="5323"/>
                      <a:pt x="4322" y="5323"/>
                    </a:cubicBezTo>
                    <a:cubicBezTo>
                      <a:pt x="4403" y="5323"/>
                      <a:pt x="4477" y="5258"/>
                      <a:pt x="4505" y="5147"/>
                    </a:cubicBezTo>
                    <a:cubicBezTo>
                      <a:pt x="4538" y="4913"/>
                      <a:pt x="4538" y="4646"/>
                      <a:pt x="4505" y="4412"/>
                    </a:cubicBezTo>
                    <a:cubicBezTo>
                      <a:pt x="4438" y="4144"/>
                      <a:pt x="4371" y="3910"/>
                      <a:pt x="4204" y="3676"/>
                    </a:cubicBezTo>
                    <a:cubicBezTo>
                      <a:pt x="3903" y="3242"/>
                      <a:pt x="3435" y="2941"/>
                      <a:pt x="2900" y="2841"/>
                    </a:cubicBezTo>
                    <a:cubicBezTo>
                      <a:pt x="2725" y="2803"/>
                      <a:pt x="2550" y="2784"/>
                      <a:pt x="2374" y="2784"/>
                    </a:cubicBezTo>
                    <a:cubicBezTo>
                      <a:pt x="2082" y="2784"/>
                      <a:pt x="1789" y="2837"/>
                      <a:pt x="1497" y="2941"/>
                    </a:cubicBezTo>
                    <a:cubicBezTo>
                      <a:pt x="1697" y="2440"/>
                      <a:pt x="1931" y="1972"/>
                      <a:pt x="2265" y="1537"/>
                    </a:cubicBezTo>
                    <a:cubicBezTo>
                      <a:pt x="2600" y="1170"/>
                      <a:pt x="3034" y="869"/>
                      <a:pt x="3502" y="702"/>
                    </a:cubicBezTo>
                    <a:cubicBezTo>
                      <a:pt x="3736" y="602"/>
                      <a:pt x="4003" y="535"/>
                      <a:pt x="4271" y="535"/>
                    </a:cubicBezTo>
                    <a:lnTo>
                      <a:pt x="4638" y="535"/>
                    </a:lnTo>
                    <a:cubicBezTo>
                      <a:pt x="4772" y="535"/>
                      <a:pt x="4906" y="568"/>
                      <a:pt x="5039" y="568"/>
                    </a:cubicBezTo>
                    <a:cubicBezTo>
                      <a:pt x="5057" y="574"/>
                      <a:pt x="5075" y="577"/>
                      <a:pt x="5092" y="577"/>
                    </a:cubicBezTo>
                    <a:cubicBezTo>
                      <a:pt x="5173" y="577"/>
                      <a:pt x="5246" y="517"/>
                      <a:pt x="5273" y="435"/>
                    </a:cubicBezTo>
                    <a:cubicBezTo>
                      <a:pt x="5307" y="301"/>
                      <a:pt x="5240" y="167"/>
                      <a:pt x="5106" y="167"/>
                    </a:cubicBezTo>
                    <a:cubicBezTo>
                      <a:pt x="4973" y="134"/>
                      <a:pt x="4839" y="100"/>
                      <a:pt x="4705" y="67"/>
                    </a:cubicBezTo>
                    <a:cubicBezTo>
                      <a:pt x="4538" y="33"/>
                      <a:pt x="4404" y="33"/>
                      <a:pt x="4237" y="0"/>
                    </a:cubicBezTo>
                    <a:close/>
                  </a:path>
                </a:pathLst>
              </a:custGeom>
              <a:solidFill>
                <a:srgbClr val="8946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9" name="Google Shape;929;p40"/>
              <p:cNvSpPr/>
              <p:nvPr/>
            </p:nvSpPr>
            <p:spPr>
              <a:xfrm>
                <a:off x="3347250" y="1842300"/>
                <a:ext cx="1416100" cy="613750"/>
              </a:xfrm>
              <a:custGeom>
                <a:rect b="b" l="l" r="r" t="t"/>
                <a:pathLst>
                  <a:path extrusionOk="0" h="24550" w="56644">
                    <a:moveTo>
                      <a:pt x="20620" y="0"/>
                    </a:moveTo>
                    <a:cubicBezTo>
                      <a:pt x="19934" y="0"/>
                      <a:pt x="19237" y="119"/>
                      <a:pt x="18610" y="352"/>
                    </a:cubicBezTo>
                    <a:cubicBezTo>
                      <a:pt x="16638" y="1088"/>
                      <a:pt x="16037" y="3494"/>
                      <a:pt x="16037" y="3494"/>
                    </a:cubicBezTo>
                    <a:cubicBezTo>
                      <a:pt x="15693" y="3021"/>
                      <a:pt x="15036" y="2776"/>
                      <a:pt x="14361" y="2776"/>
                    </a:cubicBezTo>
                    <a:cubicBezTo>
                      <a:pt x="13461" y="2776"/>
                      <a:pt x="12528" y="3212"/>
                      <a:pt x="12260" y="4129"/>
                    </a:cubicBezTo>
                    <a:cubicBezTo>
                      <a:pt x="12004" y="3999"/>
                      <a:pt x="11695" y="3936"/>
                      <a:pt x="11356" y="3936"/>
                    </a:cubicBezTo>
                    <a:cubicBezTo>
                      <a:pt x="9352" y="3936"/>
                      <a:pt x="6337" y="6136"/>
                      <a:pt x="7481" y="9510"/>
                    </a:cubicBezTo>
                    <a:cubicBezTo>
                      <a:pt x="7324" y="9474"/>
                      <a:pt x="7172" y="9457"/>
                      <a:pt x="7025" y="9457"/>
                    </a:cubicBezTo>
                    <a:cubicBezTo>
                      <a:pt x="5392" y="9457"/>
                      <a:pt x="4442" y="11563"/>
                      <a:pt x="5208" y="13220"/>
                    </a:cubicBezTo>
                    <a:cubicBezTo>
                      <a:pt x="5193" y="13219"/>
                      <a:pt x="5177" y="13218"/>
                      <a:pt x="5162" y="13218"/>
                    </a:cubicBezTo>
                    <a:cubicBezTo>
                      <a:pt x="3345" y="13218"/>
                      <a:pt x="0" y="18918"/>
                      <a:pt x="4473" y="20873"/>
                    </a:cubicBezTo>
                    <a:cubicBezTo>
                      <a:pt x="3604" y="21909"/>
                      <a:pt x="3537" y="24549"/>
                      <a:pt x="6946" y="24549"/>
                    </a:cubicBezTo>
                    <a:lnTo>
                      <a:pt x="7247" y="23680"/>
                    </a:lnTo>
                    <a:lnTo>
                      <a:pt x="16104" y="24081"/>
                    </a:lnTo>
                    <a:lnTo>
                      <a:pt x="53502" y="21575"/>
                    </a:lnTo>
                    <a:cubicBezTo>
                      <a:pt x="55307" y="21107"/>
                      <a:pt x="55875" y="19402"/>
                      <a:pt x="54839" y="17898"/>
                    </a:cubicBezTo>
                    <a:cubicBezTo>
                      <a:pt x="56643" y="16294"/>
                      <a:pt x="56343" y="13821"/>
                      <a:pt x="54137" y="13320"/>
                    </a:cubicBezTo>
                    <a:cubicBezTo>
                      <a:pt x="54504" y="12651"/>
                      <a:pt x="54037" y="11883"/>
                      <a:pt x="53702" y="11816"/>
                    </a:cubicBezTo>
                    <a:cubicBezTo>
                      <a:pt x="54050" y="10994"/>
                      <a:pt x="53112" y="8617"/>
                      <a:pt x="51142" y="8617"/>
                    </a:cubicBezTo>
                    <a:cubicBezTo>
                      <a:pt x="51030" y="8617"/>
                      <a:pt x="50914" y="8625"/>
                      <a:pt x="50795" y="8641"/>
                    </a:cubicBezTo>
                    <a:cubicBezTo>
                      <a:pt x="51364" y="7644"/>
                      <a:pt x="50381" y="5264"/>
                      <a:pt x="48031" y="5264"/>
                    </a:cubicBezTo>
                    <a:cubicBezTo>
                      <a:pt x="47623" y="5264"/>
                      <a:pt x="47173" y="5336"/>
                      <a:pt x="46684" y="5499"/>
                    </a:cubicBezTo>
                    <a:cubicBezTo>
                      <a:pt x="46464" y="4597"/>
                      <a:pt x="45497" y="4211"/>
                      <a:pt x="44692" y="4211"/>
                    </a:cubicBezTo>
                    <a:cubicBezTo>
                      <a:pt x="44394" y="4211"/>
                      <a:pt x="44118" y="4264"/>
                      <a:pt x="43910" y="4363"/>
                    </a:cubicBezTo>
                    <a:cubicBezTo>
                      <a:pt x="43993" y="3423"/>
                      <a:pt x="43253" y="2849"/>
                      <a:pt x="42427" y="2849"/>
                    </a:cubicBezTo>
                    <a:cubicBezTo>
                      <a:pt x="42254" y="2849"/>
                      <a:pt x="42078" y="2874"/>
                      <a:pt x="41905" y="2926"/>
                    </a:cubicBezTo>
                    <a:cubicBezTo>
                      <a:pt x="41985" y="1928"/>
                      <a:pt x="40314" y="943"/>
                      <a:pt x="38606" y="943"/>
                    </a:cubicBezTo>
                    <a:cubicBezTo>
                      <a:pt x="37453" y="943"/>
                      <a:pt x="36282" y="1393"/>
                      <a:pt x="35622" y="2592"/>
                    </a:cubicBezTo>
                    <a:cubicBezTo>
                      <a:pt x="35227" y="1912"/>
                      <a:pt x="34487" y="1534"/>
                      <a:pt x="33798" y="1534"/>
                    </a:cubicBezTo>
                    <a:cubicBezTo>
                      <a:pt x="33437" y="1534"/>
                      <a:pt x="33090" y="1638"/>
                      <a:pt x="32814" y="1856"/>
                    </a:cubicBezTo>
                    <a:cubicBezTo>
                      <a:pt x="32371" y="1258"/>
                      <a:pt x="30970" y="638"/>
                      <a:pt x="29601" y="638"/>
                    </a:cubicBezTo>
                    <a:cubicBezTo>
                      <a:pt x="28598" y="638"/>
                      <a:pt x="27612" y="971"/>
                      <a:pt x="27032" y="1890"/>
                    </a:cubicBezTo>
                    <a:cubicBezTo>
                      <a:pt x="26652" y="1360"/>
                      <a:pt x="26066" y="1150"/>
                      <a:pt x="25503" y="1150"/>
                    </a:cubicBezTo>
                    <a:cubicBezTo>
                      <a:pt x="24929" y="1150"/>
                      <a:pt x="24378" y="1369"/>
                      <a:pt x="24091" y="1689"/>
                    </a:cubicBezTo>
                    <a:cubicBezTo>
                      <a:pt x="23521" y="549"/>
                      <a:pt x="22095" y="0"/>
                      <a:pt x="20620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0" name="Google Shape;930;p40"/>
              <p:cNvSpPr/>
              <p:nvPr/>
            </p:nvSpPr>
            <p:spPr>
              <a:xfrm>
                <a:off x="4042275" y="2592200"/>
                <a:ext cx="103625" cy="178825"/>
              </a:xfrm>
              <a:custGeom>
                <a:rect b="b" l="l" r="r" t="t"/>
                <a:pathLst>
                  <a:path extrusionOk="0" h="7153" w="4145">
                    <a:moveTo>
                      <a:pt x="2072" y="1"/>
                    </a:moveTo>
                    <a:cubicBezTo>
                      <a:pt x="1003" y="1"/>
                      <a:pt x="100" y="1405"/>
                      <a:pt x="0" y="3243"/>
                    </a:cubicBezTo>
                    <a:cubicBezTo>
                      <a:pt x="401" y="3310"/>
                      <a:pt x="769" y="3443"/>
                      <a:pt x="1103" y="3644"/>
                    </a:cubicBezTo>
                    <a:cubicBezTo>
                      <a:pt x="769" y="3945"/>
                      <a:pt x="435" y="4212"/>
                      <a:pt x="67" y="4446"/>
                    </a:cubicBezTo>
                    <a:cubicBezTo>
                      <a:pt x="301" y="5983"/>
                      <a:pt x="1103" y="7153"/>
                      <a:pt x="2072" y="7153"/>
                    </a:cubicBezTo>
                    <a:cubicBezTo>
                      <a:pt x="3208" y="7153"/>
                      <a:pt x="4144" y="5549"/>
                      <a:pt x="4144" y="3577"/>
                    </a:cubicBezTo>
                    <a:cubicBezTo>
                      <a:pt x="4144" y="1605"/>
                      <a:pt x="3208" y="1"/>
                      <a:pt x="2072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1" name="Google Shape;931;p40"/>
              <p:cNvSpPr/>
              <p:nvPr/>
            </p:nvSpPr>
            <p:spPr>
              <a:xfrm>
                <a:off x="4043925" y="2755125"/>
                <a:ext cx="100300" cy="25275"/>
              </a:xfrm>
              <a:custGeom>
                <a:rect b="b" l="l" r="r" t="t"/>
                <a:pathLst>
                  <a:path extrusionOk="0" h="1011" w="4012">
                    <a:moveTo>
                      <a:pt x="1605" y="1"/>
                    </a:moveTo>
                    <a:cubicBezTo>
                      <a:pt x="1505" y="34"/>
                      <a:pt x="1371" y="34"/>
                      <a:pt x="1237" y="68"/>
                    </a:cubicBezTo>
                    <a:cubicBezTo>
                      <a:pt x="1137" y="101"/>
                      <a:pt x="1004" y="135"/>
                      <a:pt x="903" y="168"/>
                    </a:cubicBezTo>
                    <a:cubicBezTo>
                      <a:pt x="803" y="235"/>
                      <a:pt x="703" y="268"/>
                      <a:pt x="602" y="302"/>
                    </a:cubicBezTo>
                    <a:cubicBezTo>
                      <a:pt x="469" y="369"/>
                      <a:pt x="302" y="469"/>
                      <a:pt x="201" y="569"/>
                    </a:cubicBezTo>
                    <a:lnTo>
                      <a:pt x="68" y="703"/>
                    </a:lnTo>
                    <a:cubicBezTo>
                      <a:pt x="34" y="736"/>
                      <a:pt x="1" y="803"/>
                      <a:pt x="1" y="870"/>
                    </a:cubicBezTo>
                    <a:cubicBezTo>
                      <a:pt x="30" y="928"/>
                      <a:pt x="84" y="1010"/>
                      <a:pt x="162" y="1010"/>
                    </a:cubicBezTo>
                    <a:cubicBezTo>
                      <a:pt x="175" y="1010"/>
                      <a:pt x="188" y="1008"/>
                      <a:pt x="201" y="1004"/>
                    </a:cubicBezTo>
                    <a:lnTo>
                      <a:pt x="369" y="1004"/>
                    </a:lnTo>
                    <a:cubicBezTo>
                      <a:pt x="502" y="970"/>
                      <a:pt x="636" y="970"/>
                      <a:pt x="803" y="937"/>
                    </a:cubicBezTo>
                    <a:lnTo>
                      <a:pt x="1070" y="903"/>
                    </a:lnTo>
                    <a:cubicBezTo>
                      <a:pt x="1171" y="870"/>
                      <a:pt x="1271" y="870"/>
                      <a:pt x="1371" y="870"/>
                    </a:cubicBezTo>
                    <a:lnTo>
                      <a:pt x="1672" y="836"/>
                    </a:lnTo>
                    <a:lnTo>
                      <a:pt x="2641" y="836"/>
                    </a:lnTo>
                    <a:cubicBezTo>
                      <a:pt x="2741" y="903"/>
                      <a:pt x="2842" y="870"/>
                      <a:pt x="2942" y="903"/>
                    </a:cubicBezTo>
                    <a:lnTo>
                      <a:pt x="3209" y="903"/>
                    </a:lnTo>
                    <a:cubicBezTo>
                      <a:pt x="3410" y="970"/>
                      <a:pt x="3610" y="970"/>
                      <a:pt x="3811" y="1004"/>
                    </a:cubicBezTo>
                    <a:lnTo>
                      <a:pt x="3844" y="1004"/>
                    </a:lnTo>
                    <a:cubicBezTo>
                      <a:pt x="3878" y="1004"/>
                      <a:pt x="3911" y="970"/>
                      <a:pt x="3945" y="937"/>
                    </a:cubicBezTo>
                    <a:cubicBezTo>
                      <a:pt x="4011" y="903"/>
                      <a:pt x="4011" y="803"/>
                      <a:pt x="3945" y="736"/>
                    </a:cubicBezTo>
                    <a:cubicBezTo>
                      <a:pt x="3777" y="603"/>
                      <a:pt x="3610" y="469"/>
                      <a:pt x="3410" y="335"/>
                    </a:cubicBezTo>
                    <a:cubicBezTo>
                      <a:pt x="3209" y="268"/>
                      <a:pt x="3009" y="168"/>
                      <a:pt x="2775" y="101"/>
                    </a:cubicBezTo>
                    <a:cubicBezTo>
                      <a:pt x="2541" y="34"/>
                      <a:pt x="2274" y="1"/>
                      <a:pt x="2006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2" name="Google Shape;932;p40"/>
              <p:cNvSpPr/>
              <p:nvPr/>
            </p:nvSpPr>
            <p:spPr>
              <a:xfrm>
                <a:off x="3604450" y="2592200"/>
                <a:ext cx="103625" cy="178825"/>
              </a:xfrm>
              <a:custGeom>
                <a:rect b="b" l="l" r="r" t="t"/>
                <a:pathLst>
                  <a:path extrusionOk="0" h="7153" w="4145">
                    <a:moveTo>
                      <a:pt x="2073" y="1"/>
                    </a:moveTo>
                    <a:cubicBezTo>
                      <a:pt x="1003" y="1"/>
                      <a:pt x="101" y="1405"/>
                      <a:pt x="0" y="3243"/>
                    </a:cubicBezTo>
                    <a:cubicBezTo>
                      <a:pt x="401" y="3310"/>
                      <a:pt x="769" y="3443"/>
                      <a:pt x="1103" y="3644"/>
                    </a:cubicBezTo>
                    <a:cubicBezTo>
                      <a:pt x="769" y="3945"/>
                      <a:pt x="435" y="4212"/>
                      <a:pt x="67" y="4446"/>
                    </a:cubicBezTo>
                    <a:cubicBezTo>
                      <a:pt x="268" y="5983"/>
                      <a:pt x="1103" y="7153"/>
                      <a:pt x="2073" y="7153"/>
                    </a:cubicBezTo>
                    <a:cubicBezTo>
                      <a:pt x="3209" y="7153"/>
                      <a:pt x="4145" y="5549"/>
                      <a:pt x="4145" y="3577"/>
                    </a:cubicBezTo>
                    <a:cubicBezTo>
                      <a:pt x="4145" y="1605"/>
                      <a:pt x="3209" y="1"/>
                      <a:pt x="2073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3" name="Google Shape;933;p40"/>
              <p:cNvSpPr/>
              <p:nvPr/>
            </p:nvSpPr>
            <p:spPr>
              <a:xfrm>
                <a:off x="3606125" y="2755125"/>
                <a:ext cx="100275" cy="25275"/>
              </a:xfrm>
              <a:custGeom>
                <a:rect b="b" l="l" r="r" t="t"/>
                <a:pathLst>
                  <a:path extrusionOk="0" h="1011" w="4011">
                    <a:moveTo>
                      <a:pt x="1604" y="1"/>
                    </a:moveTo>
                    <a:cubicBezTo>
                      <a:pt x="1471" y="34"/>
                      <a:pt x="1371" y="34"/>
                      <a:pt x="1237" y="68"/>
                    </a:cubicBezTo>
                    <a:cubicBezTo>
                      <a:pt x="1103" y="101"/>
                      <a:pt x="1003" y="135"/>
                      <a:pt x="903" y="168"/>
                    </a:cubicBezTo>
                    <a:cubicBezTo>
                      <a:pt x="802" y="235"/>
                      <a:pt x="702" y="268"/>
                      <a:pt x="602" y="302"/>
                    </a:cubicBezTo>
                    <a:cubicBezTo>
                      <a:pt x="435" y="369"/>
                      <a:pt x="301" y="469"/>
                      <a:pt x="167" y="569"/>
                    </a:cubicBezTo>
                    <a:lnTo>
                      <a:pt x="67" y="703"/>
                    </a:lnTo>
                    <a:cubicBezTo>
                      <a:pt x="0" y="736"/>
                      <a:pt x="0" y="803"/>
                      <a:pt x="0" y="870"/>
                    </a:cubicBezTo>
                    <a:cubicBezTo>
                      <a:pt x="0" y="928"/>
                      <a:pt x="75" y="1010"/>
                      <a:pt x="160" y="1010"/>
                    </a:cubicBezTo>
                    <a:cubicBezTo>
                      <a:pt x="173" y="1010"/>
                      <a:pt x="187" y="1008"/>
                      <a:pt x="201" y="1004"/>
                    </a:cubicBezTo>
                    <a:lnTo>
                      <a:pt x="368" y="1004"/>
                    </a:lnTo>
                    <a:cubicBezTo>
                      <a:pt x="502" y="970"/>
                      <a:pt x="635" y="970"/>
                      <a:pt x="802" y="937"/>
                    </a:cubicBezTo>
                    <a:lnTo>
                      <a:pt x="1070" y="903"/>
                    </a:lnTo>
                    <a:cubicBezTo>
                      <a:pt x="1170" y="870"/>
                      <a:pt x="1237" y="870"/>
                      <a:pt x="1371" y="870"/>
                    </a:cubicBezTo>
                    <a:lnTo>
                      <a:pt x="1671" y="836"/>
                    </a:lnTo>
                    <a:lnTo>
                      <a:pt x="2641" y="836"/>
                    </a:lnTo>
                    <a:cubicBezTo>
                      <a:pt x="2741" y="903"/>
                      <a:pt x="2841" y="870"/>
                      <a:pt x="2941" y="903"/>
                    </a:cubicBezTo>
                    <a:lnTo>
                      <a:pt x="3209" y="903"/>
                    </a:lnTo>
                    <a:cubicBezTo>
                      <a:pt x="3409" y="970"/>
                      <a:pt x="3610" y="970"/>
                      <a:pt x="3810" y="1004"/>
                    </a:cubicBezTo>
                    <a:cubicBezTo>
                      <a:pt x="3877" y="1004"/>
                      <a:pt x="3911" y="970"/>
                      <a:pt x="3944" y="937"/>
                    </a:cubicBezTo>
                    <a:cubicBezTo>
                      <a:pt x="4011" y="870"/>
                      <a:pt x="4011" y="803"/>
                      <a:pt x="3944" y="736"/>
                    </a:cubicBezTo>
                    <a:cubicBezTo>
                      <a:pt x="3777" y="603"/>
                      <a:pt x="3610" y="469"/>
                      <a:pt x="3409" y="335"/>
                    </a:cubicBezTo>
                    <a:cubicBezTo>
                      <a:pt x="3209" y="268"/>
                      <a:pt x="3008" y="168"/>
                      <a:pt x="2774" y="101"/>
                    </a:cubicBezTo>
                    <a:cubicBezTo>
                      <a:pt x="2540" y="34"/>
                      <a:pt x="2273" y="1"/>
                      <a:pt x="2006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4" name="Google Shape;934;p40"/>
              <p:cNvSpPr/>
              <p:nvPr/>
            </p:nvSpPr>
            <p:spPr>
              <a:xfrm>
                <a:off x="4018875" y="2478325"/>
                <a:ext cx="154375" cy="90325"/>
              </a:xfrm>
              <a:custGeom>
                <a:rect b="b" l="l" r="r" t="t"/>
                <a:pathLst>
                  <a:path extrusionOk="0" h="3613" w="6175">
                    <a:moveTo>
                      <a:pt x="3920" y="1"/>
                    </a:moveTo>
                    <a:cubicBezTo>
                      <a:pt x="3841" y="1"/>
                      <a:pt x="3760" y="4"/>
                      <a:pt x="3677" y="11"/>
                    </a:cubicBezTo>
                    <a:cubicBezTo>
                      <a:pt x="2239" y="111"/>
                      <a:pt x="1003" y="1715"/>
                      <a:pt x="435" y="3085"/>
                    </a:cubicBezTo>
                    <a:cubicBezTo>
                      <a:pt x="368" y="2684"/>
                      <a:pt x="234" y="2317"/>
                      <a:pt x="34" y="1949"/>
                    </a:cubicBezTo>
                    <a:lnTo>
                      <a:pt x="34" y="1949"/>
                    </a:lnTo>
                    <a:cubicBezTo>
                      <a:pt x="0" y="2517"/>
                      <a:pt x="67" y="3052"/>
                      <a:pt x="201" y="3587"/>
                    </a:cubicBezTo>
                    <a:cubicBezTo>
                      <a:pt x="261" y="3604"/>
                      <a:pt x="319" y="3612"/>
                      <a:pt x="375" y="3612"/>
                    </a:cubicBezTo>
                    <a:cubicBezTo>
                      <a:pt x="534" y="3612"/>
                      <a:pt x="670" y="3543"/>
                      <a:pt x="769" y="3420"/>
                    </a:cubicBezTo>
                    <a:cubicBezTo>
                      <a:pt x="1705" y="2286"/>
                      <a:pt x="2931" y="2024"/>
                      <a:pt x="3901" y="2024"/>
                    </a:cubicBezTo>
                    <a:cubicBezTo>
                      <a:pt x="4731" y="2024"/>
                      <a:pt x="5373" y="2216"/>
                      <a:pt x="5481" y="2216"/>
                    </a:cubicBezTo>
                    <a:cubicBezTo>
                      <a:pt x="5526" y="2229"/>
                      <a:pt x="5571" y="2234"/>
                      <a:pt x="5614" y="2234"/>
                    </a:cubicBezTo>
                    <a:cubicBezTo>
                      <a:pt x="5925" y="2234"/>
                      <a:pt x="6175" y="1937"/>
                      <a:pt x="6116" y="1615"/>
                    </a:cubicBezTo>
                    <a:cubicBezTo>
                      <a:pt x="6116" y="1139"/>
                      <a:pt x="5394" y="1"/>
                      <a:pt x="392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5" name="Google Shape;935;p40"/>
              <p:cNvSpPr/>
              <p:nvPr/>
            </p:nvSpPr>
            <p:spPr>
              <a:xfrm>
                <a:off x="3590325" y="2478350"/>
                <a:ext cx="142825" cy="88775"/>
              </a:xfrm>
              <a:custGeom>
                <a:rect b="b" l="l" r="r" t="t"/>
                <a:pathLst>
                  <a:path extrusionOk="0" h="3551" w="5713">
                    <a:moveTo>
                      <a:pt x="2008" y="0"/>
                    </a:moveTo>
                    <a:cubicBezTo>
                      <a:pt x="1022" y="0"/>
                      <a:pt x="188" y="708"/>
                      <a:pt x="31" y="1681"/>
                    </a:cubicBezTo>
                    <a:cubicBezTo>
                      <a:pt x="0" y="2014"/>
                      <a:pt x="244" y="2292"/>
                      <a:pt x="539" y="2292"/>
                    </a:cubicBezTo>
                    <a:cubicBezTo>
                      <a:pt x="569" y="2292"/>
                      <a:pt x="601" y="2289"/>
                      <a:pt x="632" y="2282"/>
                    </a:cubicBezTo>
                    <a:cubicBezTo>
                      <a:pt x="762" y="2266"/>
                      <a:pt x="1398" y="2039"/>
                      <a:pt x="2214" y="2039"/>
                    </a:cubicBezTo>
                    <a:cubicBezTo>
                      <a:pt x="3086" y="2039"/>
                      <a:pt x="4163" y="2298"/>
                      <a:pt x="5044" y="3352"/>
                    </a:cubicBezTo>
                    <a:cubicBezTo>
                      <a:pt x="5184" y="3492"/>
                      <a:pt x="5340" y="3550"/>
                      <a:pt x="5455" y="3550"/>
                    </a:cubicBezTo>
                    <a:cubicBezTo>
                      <a:pt x="5506" y="3550"/>
                      <a:pt x="5548" y="3539"/>
                      <a:pt x="5579" y="3519"/>
                    </a:cubicBezTo>
                    <a:cubicBezTo>
                      <a:pt x="5679" y="2984"/>
                      <a:pt x="5712" y="2416"/>
                      <a:pt x="5645" y="1881"/>
                    </a:cubicBezTo>
                    <a:lnTo>
                      <a:pt x="5645" y="1881"/>
                    </a:lnTo>
                    <a:cubicBezTo>
                      <a:pt x="5478" y="2249"/>
                      <a:pt x="5378" y="2616"/>
                      <a:pt x="5345" y="3017"/>
                    </a:cubicBezTo>
                    <a:cubicBezTo>
                      <a:pt x="4743" y="1681"/>
                      <a:pt x="3540" y="110"/>
                      <a:pt x="2203" y="10"/>
                    </a:cubicBezTo>
                    <a:cubicBezTo>
                      <a:pt x="2138" y="3"/>
                      <a:pt x="2073" y="0"/>
                      <a:pt x="200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6" name="Google Shape;936;p40"/>
              <p:cNvSpPr/>
              <p:nvPr/>
            </p:nvSpPr>
            <p:spPr>
              <a:xfrm>
                <a:off x="3738975" y="2723175"/>
                <a:ext cx="121175" cy="151475"/>
              </a:xfrm>
              <a:custGeom>
                <a:rect b="b" l="l" r="r" t="t"/>
                <a:pathLst>
                  <a:path extrusionOk="0" h="6059" w="4847">
                    <a:moveTo>
                      <a:pt x="2680" y="0"/>
                    </a:moveTo>
                    <a:cubicBezTo>
                      <a:pt x="2666" y="0"/>
                      <a:pt x="2653" y="3"/>
                      <a:pt x="2640" y="9"/>
                    </a:cubicBezTo>
                    <a:cubicBezTo>
                      <a:pt x="2540" y="42"/>
                      <a:pt x="2473" y="143"/>
                      <a:pt x="2507" y="243"/>
                    </a:cubicBezTo>
                    <a:lnTo>
                      <a:pt x="2540" y="343"/>
                    </a:lnTo>
                    <a:cubicBezTo>
                      <a:pt x="2540" y="410"/>
                      <a:pt x="2574" y="477"/>
                      <a:pt x="2574" y="611"/>
                    </a:cubicBezTo>
                    <a:cubicBezTo>
                      <a:pt x="2640" y="844"/>
                      <a:pt x="2674" y="1112"/>
                      <a:pt x="2674" y="1379"/>
                    </a:cubicBezTo>
                    <a:lnTo>
                      <a:pt x="2674" y="1814"/>
                    </a:lnTo>
                    <a:lnTo>
                      <a:pt x="2674" y="2048"/>
                    </a:lnTo>
                    <a:cubicBezTo>
                      <a:pt x="2507" y="2014"/>
                      <a:pt x="2306" y="1981"/>
                      <a:pt x="2106" y="1981"/>
                    </a:cubicBezTo>
                    <a:cubicBezTo>
                      <a:pt x="2043" y="1975"/>
                      <a:pt x="1981" y="1972"/>
                      <a:pt x="1919" y="1972"/>
                    </a:cubicBezTo>
                    <a:cubicBezTo>
                      <a:pt x="1624" y="1972"/>
                      <a:pt x="1352" y="2037"/>
                      <a:pt x="1103" y="2148"/>
                    </a:cubicBezTo>
                    <a:cubicBezTo>
                      <a:pt x="735" y="2282"/>
                      <a:pt x="435" y="2549"/>
                      <a:pt x="234" y="2883"/>
                    </a:cubicBezTo>
                    <a:cubicBezTo>
                      <a:pt x="34" y="3217"/>
                      <a:pt x="0" y="3618"/>
                      <a:pt x="67" y="4019"/>
                    </a:cubicBezTo>
                    <a:cubicBezTo>
                      <a:pt x="100" y="4354"/>
                      <a:pt x="268" y="4688"/>
                      <a:pt x="468" y="4955"/>
                    </a:cubicBezTo>
                    <a:cubicBezTo>
                      <a:pt x="669" y="5223"/>
                      <a:pt x="903" y="5423"/>
                      <a:pt x="1137" y="5590"/>
                    </a:cubicBezTo>
                    <a:cubicBezTo>
                      <a:pt x="1571" y="5858"/>
                      <a:pt x="2039" y="6025"/>
                      <a:pt x="2540" y="6058"/>
                    </a:cubicBezTo>
                    <a:lnTo>
                      <a:pt x="3042" y="6058"/>
                    </a:lnTo>
                    <a:cubicBezTo>
                      <a:pt x="3309" y="6025"/>
                      <a:pt x="3443" y="5991"/>
                      <a:pt x="3443" y="5991"/>
                    </a:cubicBezTo>
                    <a:cubicBezTo>
                      <a:pt x="3509" y="5991"/>
                      <a:pt x="3576" y="5924"/>
                      <a:pt x="3576" y="5858"/>
                    </a:cubicBezTo>
                    <a:cubicBezTo>
                      <a:pt x="3610" y="5757"/>
                      <a:pt x="3543" y="5657"/>
                      <a:pt x="3443" y="5657"/>
                    </a:cubicBezTo>
                    <a:lnTo>
                      <a:pt x="3042" y="5590"/>
                    </a:lnTo>
                    <a:cubicBezTo>
                      <a:pt x="2941" y="5557"/>
                      <a:pt x="2774" y="5557"/>
                      <a:pt x="2640" y="5490"/>
                    </a:cubicBezTo>
                    <a:cubicBezTo>
                      <a:pt x="2440" y="5457"/>
                      <a:pt x="2273" y="5390"/>
                      <a:pt x="2106" y="5323"/>
                    </a:cubicBezTo>
                    <a:cubicBezTo>
                      <a:pt x="1939" y="5223"/>
                      <a:pt x="1772" y="5089"/>
                      <a:pt x="1604" y="4989"/>
                    </a:cubicBezTo>
                    <a:cubicBezTo>
                      <a:pt x="1437" y="4822"/>
                      <a:pt x="1270" y="4654"/>
                      <a:pt x="1137" y="4487"/>
                    </a:cubicBezTo>
                    <a:cubicBezTo>
                      <a:pt x="1036" y="4287"/>
                      <a:pt x="936" y="4086"/>
                      <a:pt x="903" y="3852"/>
                    </a:cubicBezTo>
                    <a:cubicBezTo>
                      <a:pt x="869" y="3652"/>
                      <a:pt x="903" y="3451"/>
                      <a:pt x="1003" y="3284"/>
                    </a:cubicBezTo>
                    <a:cubicBezTo>
                      <a:pt x="1070" y="3117"/>
                      <a:pt x="1237" y="2983"/>
                      <a:pt x="1404" y="2917"/>
                    </a:cubicBezTo>
                    <a:cubicBezTo>
                      <a:pt x="1638" y="2816"/>
                      <a:pt x="1838" y="2783"/>
                      <a:pt x="2072" y="2749"/>
                    </a:cubicBezTo>
                    <a:cubicBezTo>
                      <a:pt x="2306" y="2749"/>
                      <a:pt x="2540" y="2749"/>
                      <a:pt x="2774" y="2816"/>
                    </a:cubicBezTo>
                    <a:cubicBezTo>
                      <a:pt x="3008" y="2850"/>
                      <a:pt x="3209" y="2917"/>
                      <a:pt x="3409" y="2983"/>
                    </a:cubicBezTo>
                    <a:cubicBezTo>
                      <a:pt x="3576" y="3050"/>
                      <a:pt x="3743" y="3117"/>
                      <a:pt x="3910" y="3217"/>
                    </a:cubicBezTo>
                    <a:cubicBezTo>
                      <a:pt x="4078" y="3284"/>
                      <a:pt x="4178" y="3384"/>
                      <a:pt x="4278" y="3451"/>
                    </a:cubicBezTo>
                    <a:lnTo>
                      <a:pt x="4612" y="3685"/>
                    </a:lnTo>
                    <a:cubicBezTo>
                      <a:pt x="4629" y="3719"/>
                      <a:pt x="4654" y="3735"/>
                      <a:pt x="4683" y="3735"/>
                    </a:cubicBezTo>
                    <a:cubicBezTo>
                      <a:pt x="4713" y="3735"/>
                      <a:pt x="4746" y="3719"/>
                      <a:pt x="4779" y="3685"/>
                    </a:cubicBezTo>
                    <a:cubicBezTo>
                      <a:pt x="4846" y="3652"/>
                      <a:pt x="4846" y="3585"/>
                      <a:pt x="4813" y="3518"/>
                    </a:cubicBezTo>
                    <a:lnTo>
                      <a:pt x="4746" y="3451"/>
                    </a:lnTo>
                    <a:cubicBezTo>
                      <a:pt x="4713" y="3351"/>
                      <a:pt x="4646" y="3251"/>
                      <a:pt x="4579" y="3184"/>
                    </a:cubicBezTo>
                    <a:cubicBezTo>
                      <a:pt x="4445" y="3050"/>
                      <a:pt x="4345" y="2950"/>
                      <a:pt x="4211" y="2850"/>
                    </a:cubicBezTo>
                    <a:cubicBezTo>
                      <a:pt x="4044" y="2683"/>
                      <a:pt x="3877" y="2549"/>
                      <a:pt x="3677" y="2449"/>
                    </a:cubicBezTo>
                    <a:lnTo>
                      <a:pt x="3576" y="2415"/>
                    </a:lnTo>
                    <a:cubicBezTo>
                      <a:pt x="3576" y="2348"/>
                      <a:pt x="3576" y="2248"/>
                      <a:pt x="3543" y="2181"/>
                    </a:cubicBezTo>
                    <a:cubicBezTo>
                      <a:pt x="3543" y="2081"/>
                      <a:pt x="3509" y="1914"/>
                      <a:pt x="3476" y="1747"/>
                    </a:cubicBezTo>
                    <a:cubicBezTo>
                      <a:pt x="3443" y="1580"/>
                      <a:pt x="3409" y="1446"/>
                      <a:pt x="3342" y="1279"/>
                    </a:cubicBezTo>
                    <a:cubicBezTo>
                      <a:pt x="3275" y="1012"/>
                      <a:pt x="3175" y="711"/>
                      <a:pt x="3042" y="443"/>
                    </a:cubicBezTo>
                    <a:lnTo>
                      <a:pt x="2908" y="209"/>
                    </a:lnTo>
                    <a:lnTo>
                      <a:pt x="2841" y="109"/>
                    </a:lnTo>
                    <a:cubicBezTo>
                      <a:pt x="2814" y="55"/>
                      <a:pt x="2742" y="0"/>
                      <a:pt x="2680" y="0"/>
                    </a:cubicBezTo>
                    <a:close/>
                  </a:path>
                </a:pathLst>
              </a:custGeom>
              <a:solidFill>
                <a:srgbClr val="8946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7" name="Google Shape;937;p40"/>
              <p:cNvSpPr/>
              <p:nvPr/>
            </p:nvSpPr>
            <p:spPr>
              <a:xfrm>
                <a:off x="3738200" y="2892350"/>
                <a:ext cx="347525" cy="210300"/>
              </a:xfrm>
              <a:custGeom>
                <a:rect b="b" l="l" r="r" t="t"/>
                <a:pathLst>
                  <a:path extrusionOk="0" h="8412" w="13901">
                    <a:moveTo>
                      <a:pt x="8198" y="1"/>
                    </a:moveTo>
                    <a:cubicBezTo>
                      <a:pt x="7951" y="1"/>
                      <a:pt x="7691" y="9"/>
                      <a:pt x="7417" y="26"/>
                    </a:cubicBezTo>
                    <a:cubicBezTo>
                      <a:pt x="3173" y="327"/>
                      <a:pt x="432" y="3469"/>
                      <a:pt x="265" y="4003"/>
                    </a:cubicBezTo>
                    <a:cubicBezTo>
                      <a:pt x="40" y="4325"/>
                      <a:pt x="1" y="4741"/>
                      <a:pt x="118" y="4741"/>
                    </a:cubicBezTo>
                    <a:cubicBezTo>
                      <a:pt x="122" y="4741"/>
                      <a:pt x="127" y="4740"/>
                      <a:pt x="131" y="4739"/>
                    </a:cubicBezTo>
                    <a:cubicBezTo>
                      <a:pt x="232" y="4705"/>
                      <a:pt x="432" y="4505"/>
                      <a:pt x="432" y="4505"/>
                    </a:cubicBezTo>
                    <a:cubicBezTo>
                      <a:pt x="432" y="4505"/>
                      <a:pt x="833" y="6577"/>
                      <a:pt x="1401" y="7045"/>
                    </a:cubicBezTo>
                    <a:cubicBezTo>
                      <a:pt x="2627" y="8025"/>
                      <a:pt x="5174" y="8411"/>
                      <a:pt x="7539" y="8411"/>
                    </a:cubicBezTo>
                    <a:cubicBezTo>
                      <a:pt x="8721" y="8411"/>
                      <a:pt x="9857" y="8315"/>
                      <a:pt x="10759" y="8148"/>
                    </a:cubicBezTo>
                    <a:cubicBezTo>
                      <a:pt x="13466" y="7646"/>
                      <a:pt x="13901" y="5608"/>
                      <a:pt x="13266" y="3602"/>
                    </a:cubicBezTo>
                    <a:cubicBezTo>
                      <a:pt x="12641" y="1758"/>
                      <a:pt x="11781" y="1"/>
                      <a:pt x="8198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8" name="Google Shape;938;p40"/>
              <p:cNvSpPr/>
              <p:nvPr/>
            </p:nvSpPr>
            <p:spPr>
              <a:xfrm>
                <a:off x="3779075" y="2962600"/>
                <a:ext cx="306650" cy="139850"/>
              </a:xfrm>
              <a:custGeom>
                <a:rect b="b" l="l" r="r" t="t"/>
                <a:pathLst>
                  <a:path extrusionOk="0" h="5594" w="12266">
                    <a:moveTo>
                      <a:pt x="8816" y="1"/>
                    </a:moveTo>
                    <a:cubicBezTo>
                      <a:pt x="5075" y="1"/>
                      <a:pt x="933" y="2456"/>
                      <a:pt x="0" y="4402"/>
                    </a:cubicBezTo>
                    <a:cubicBezTo>
                      <a:pt x="1314" y="5255"/>
                      <a:pt x="3687" y="5593"/>
                      <a:pt x="5901" y="5593"/>
                    </a:cubicBezTo>
                    <a:cubicBezTo>
                      <a:pt x="7068" y="5593"/>
                      <a:pt x="8191" y="5499"/>
                      <a:pt x="9091" y="5338"/>
                    </a:cubicBezTo>
                    <a:cubicBezTo>
                      <a:pt x="11831" y="4836"/>
                      <a:pt x="12266" y="2798"/>
                      <a:pt x="11598" y="792"/>
                    </a:cubicBezTo>
                    <a:cubicBezTo>
                      <a:pt x="11598" y="692"/>
                      <a:pt x="11564" y="592"/>
                      <a:pt x="11531" y="525"/>
                    </a:cubicBezTo>
                    <a:cubicBezTo>
                      <a:pt x="10691" y="159"/>
                      <a:pt x="9766" y="1"/>
                      <a:pt x="8816" y="1"/>
                    </a:cubicBezTo>
                    <a:close/>
                  </a:path>
                </a:pathLst>
              </a:custGeom>
              <a:solidFill>
                <a:srgbClr val="D64C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9" name="Google Shape;939;p40"/>
              <p:cNvSpPr/>
              <p:nvPr/>
            </p:nvSpPr>
            <p:spPr>
              <a:xfrm>
                <a:off x="3750675" y="2892225"/>
                <a:ext cx="298300" cy="100375"/>
              </a:xfrm>
              <a:custGeom>
                <a:rect b="b" l="l" r="r" t="t"/>
                <a:pathLst>
                  <a:path extrusionOk="0" h="4015" w="11932">
                    <a:moveTo>
                      <a:pt x="7762" y="1"/>
                    </a:moveTo>
                    <a:cubicBezTo>
                      <a:pt x="7496" y="1"/>
                      <a:pt x="7215" y="11"/>
                      <a:pt x="6918" y="31"/>
                    </a:cubicBezTo>
                    <a:cubicBezTo>
                      <a:pt x="4211" y="265"/>
                      <a:pt x="1738" y="1569"/>
                      <a:pt x="0" y="3641"/>
                    </a:cubicBezTo>
                    <a:cubicBezTo>
                      <a:pt x="134" y="3775"/>
                      <a:pt x="234" y="3908"/>
                      <a:pt x="301" y="3942"/>
                    </a:cubicBezTo>
                    <a:cubicBezTo>
                      <a:pt x="339" y="3993"/>
                      <a:pt x="412" y="4015"/>
                      <a:pt x="501" y="4015"/>
                    </a:cubicBezTo>
                    <a:cubicBezTo>
                      <a:pt x="647" y="4015"/>
                      <a:pt x="838" y="3957"/>
                      <a:pt x="1003" y="3875"/>
                    </a:cubicBezTo>
                    <a:cubicBezTo>
                      <a:pt x="1236" y="3758"/>
                      <a:pt x="5517" y="1656"/>
                      <a:pt x="9980" y="1656"/>
                    </a:cubicBezTo>
                    <a:cubicBezTo>
                      <a:pt x="10630" y="1656"/>
                      <a:pt x="11285" y="1701"/>
                      <a:pt x="11931" y="1803"/>
                    </a:cubicBezTo>
                    <a:cubicBezTo>
                      <a:pt x="11242" y="754"/>
                      <a:pt x="10069" y="1"/>
                      <a:pt x="77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40" name="Google Shape;940;p40"/>
            <p:cNvGrpSpPr/>
            <p:nvPr/>
          </p:nvGrpSpPr>
          <p:grpSpPr>
            <a:xfrm rot="-5806219">
              <a:off x="1232479" y="3067164"/>
              <a:ext cx="332304" cy="384942"/>
              <a:chOff x="1538200" y="4819575"/>
              <a:chExt cx="492150" cy="570025"/>
            </a:xfrm>
          </p:grpSpPr>
          <p:sp>
            <p:nvSpPr>
              <p:cNvPr id="941" name="Google Shape;941;p40"/>
              <p:cNvSpPr/>
              <p:nvPr/>
            </p:nvSpPr>
            <p:spPr>
              <a:xfrm>
                <a:off x="1823950" y="4832700"/>
                <a:ext cx="96750" cy="226000"/>
              </a:xfrm>
              <a:custGeom>
                <a:rect b="b" l="l" r="r" t="t"/>
                <a:pathLst>
                  <a:path extrusionOk="0" h="9040" w="3870">
                    <a:moveTo>
                      <a:pt x="3125" y="0"/>
                    </a:moveTo>
                    <a:cubicBezTo>
                      <a:pt x="3049" y="0"/>
                      <a:pt x="2966" y="5"/>
                      <a:pt x="2874" y="16"/>
                    </a:cubicBezTo>
                    <a:cubicBezTo>
                      <a:pt x="1972" y="83"/>
                      <a:pt x="1170" y="785"/>
                      <a:pt x="669" y="2088"/>
                    </a:cubicBezTo>
                    <a:cubicBezTo>
                      <a:pt x="167" y="3391"/>
                      <a:pt x="0" y="6399"/>
                      <a:pt x="167" y="8471"/>
                    </a:cubicBezTo>
                    <a:lnTo>
                      <a:pt x="201" y="9040"/>
                    </a:lnTo>
                    <a:lnTo>
                      <a:pt x="3576" y="9040"/>
                    </a:lnTo>
                    <a:cubicBezTo>
                      <a:pt x="3509" y="8204"/>
                      <a:pt x="3743" y="5330"/>
                      <a:pt x="3710" y="4427"/>
                    </a:cubicBezTo>
                    <a:cubicBezTo>
                      <a:pt x="3676" y="3224"/>
                      <a:pt x="3710" y="1988"/>
                      <a:pt x="3810" y="751"/>
                    </a:cubicBezTo>
                    <a:cubicBezTo>
                      <a:pt x="3870" y="362"/>
                      <a:pt x="3769" y="0"/>
                      <a:pt x="3125" y="0"/>
                    </a:cubicBezTo>
                    <a:close/>
                  </a:path>
                </a:pathLst>
              </a:custGeom>
              <a:solidFill>
                <a:srgbClr val="A461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2" name="Google Shape;942;p40"/>
              <p:cNvSpPr/>
              <p:nvPr/>
            </p:nvSpPr>
            <p:spPr>
              <a:xfrm>
                <a:off x="1719500" y="4819575"/>
                <a:ext cx="112825" cy="237450"/>
              </a:xfrm>
              <a:custGeom>
                <a:rect b="b" l="l" r="r" t="t"/>
                <a:pathLst>
                  <a:path extrusionOk="0" h="9498" w="4513">
                    <a:moveTo>
                      <a:pt x="2412" y="0"/>
                    </a:moveTo>
                    <a:cubicBezTo>
                      <a:pt x="2282" y="0"/>
                      <a:pt x="2126" y="23"/>
                      <a:pt x="1939" y="73"/>
                    </a:cubicBezTo>
                    <a:cubicBezTo>
                      <a:pt x="1070" y="307"/>
                      <a:pt x="402" y="1176"/>
                      <a:pt x="201" y="2546"/>
                    </a:cubicBezTo>
                    <a:cubicBezTo>
                      <a:pt x="1" y="3950"/>
                      <a:pt x="435" y="6891"/>
                      <a:pt x="1037" y="8930"/>
                    </a:cubicBezTo>
                    <a:lnTo>
                      <a:pt x="1204" y="9498"/>
                    </a:lnTo>
                    <a:lnTo>
                      <a:pt x="4512" y="8796"/>
                    </a:lnTo>
                    <a:cubicBezTo>
                      <a:pt x="4245" y="7960"/>
                      <a:pt x="3911" y="5120"/>
                      <a:pt x="3677" y="4251"/>
                    </a:cubicBezTo>
                    <a:cubicBezTo>
                      <a:pt x="3443" y="3415"/>
                      <a:pt x="3075" y="1076"/>
                      <a:pt x="3042" y="641"/>
                    </a:cubicBezTo>
                    <a:cubicBezTo>
                      <a:pt x="3016" y="300"/>
                      <a:pt x="2886" y="0"/>
                      <a:pt x="2412" y="0"/>
                    </a:cubicBezTo>
                    <a:close/>
                  </a:path>
                </a:pathLst>
              </a:custGeom>
              <a:solidFill>
                <a:srgbClr val="A461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3" name="Google Shape;943;p40"/>
              <p:cNvSpPr/>
              <p:nvPr/>
            </p:nvSpPr>
            <p:spPr>
              <a:xfrm>
                <a:off x="1606700" y="4883075"/>
                <a:ext cx="157100" cy="235775"/>
              </a:xfrm>
              <a:custGeom>
                <a:rect b="b" l="l" r="r" t="t"/>
                <a:pathLst>
                  <a:path extrusionOk="0" h="9431" w="6284">
                    <a:moveTo>
                      <a:pt x="1748" y="0"/>
                    </a:moveTo>
                    <a:cubicBezTo>
                      <a:pt x="1576" y="0"/>
                      <a:pt x="1356" y="79"/>
                      <a:pt x="1070" y="274"/>
                    </a:cubicBezTo>
                    <a:cubicBezTo>
                      <a:pt x="335" y="775"/>
                      <a:pt x="1" y="1777"/>
                      <a:pt x="235" y="3148"/>
                    </a:cubicBezTo>
                    <a:cubicBezTo>
                      <a:pt x="469" y="4551"/>
                      <a:pt x="1839" y="7192"/>
                      <a:pt x="3042" y="8930"/>
                    </a:cubicBezTo>
                    <a:lnTo>
                      <a:pt x="3343" y="9431"/>
                    </a:lnTo>
                    <a:lnTo>
                      <a:pt x="6284" y="7693"/>
                    </a:lnTo>
                    <a:cubicBezTo>
                      <a:pt x="5783" y="6991"/>
                      <a:pt x="4546" y="4418"/>
                      <a:pt x="4045" y="3649"/>
                    </a:cubicBezTo>
                    <a:cubicBezTo>
                      <a:pt x="3543" y="2914"/>
                      <a:pt x="2440" y="842"/>
                      <a:pt x="2273" y="441"/>
                    </a:cubicBezTo>
                    <a:cubicBezTo>
                      <a:pt x="2171" y="195"/>
                      <a:pt x="2019" y="0"/>
                      <a:pt x="1748" y="0"/>
                    </a:cubicBezTo>
                    <a:close/>
                  </a:path>
                </a:pathLst>
              </a:custGeom>
              <a:solidFill>
                <a:srgbClr val="A461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" name="Google Shape;944;p40"/>
              <p:cNvSpPr/>
              <p:nvPr/>
            </p:nvSpPr>
            <p:spPr>
              <a:xfrm>
                <a:off x="1538200" y="4969525"/>
                <a:ext cx="166275" cy="203650"/>
              </a:xfrm>
              <a:custGeom>
                <a:rect b="b" l="l" r="r" t="t"/>
                <a:pathLst>
                  <a:path extrusionOk="0" h="8146" w="6651">
                    <a:moveTo>
                      <a:pt x="1359" y="0"/>
                    </a:moveTo>
                    <a:cubicBezTo>
                      <a:pt x="1187" y="0"/>
                      <a:pt x="976" y="100"/>
                      <a:pt x="702" y="358"/>
                    </a:cubicBezTo>
                    <a:cubicBezTo>
                      <a:pt x="134" y="926"/>
                      <a:pt x="0" y="1929"/>
                      <a:pt x="468" y="3099"/>
                    </a:cubicBezTo>
                    <a:cubicBezTo>
                      <a:pt x="936" y="4302"/>
                      <a:pt x="2607" y="6441"/>
                      <a:pt x="3977" y="7744"/>
                    </a:cubicBezTo>
                    <a:lnTo>
                      <a:pt x="4345" y="8145"/>
                    </a:lnTo>
                    <a:lnTo>
                      <a:pt x="6651" y="6107"/>
                    </a:lnTo>
                    <a:cubicBezTo>
                      <a:pt x="6083" y="5572"/>
                      <a:pt x="4545" y="3466"/>
                      <a:pt x="3944" y="2898"/>
                    </a:cubicBezTo>
                    <a:cubicBezTo>
                      <a:pt x="3209" y="2063"/>
                      <a:pt x="2507" y="1227"/>
                      <a:pt x="1838" y="325"/>
                    </a:cubicBezTo>
                    <a:cubicBezTo>
                      <a:pt x="1711" y="143"/>
                      <a:pt x="1564" y="0"/>
                      <a:pt x="1359" y="0"/>
                    </a:cubicBezTo>
                    <a:close/>
                  </a:path>
                </a:pathLst>
              </a:custGeom>
              <a:solidFill>
                <a:srgbClr val="A461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5" name="Google Shape;945;p40"/>
              <p:cNvSpPr/>
              <p:nvPr/>
            </p:nvSpPr>
            <p:spPr>
              <a:xfrm>
                <a:off x="1604200" y="5031925"/>
                <a:ext cx="319200" cy="249025"/>
              </a:xfrm>
              <a:custGeom>
                <a:rect b="b" l="l" r="r" t="t"/>
                <a:pathLst>
                  <a:path extrusionOk="0" h="9961" w="12768">
                    <a:moveTo>
                      <a:pt x="9203" y="1"/>
                    </a:moveTo>
                    <a:cubicBezTo>
                      <a:pt x="5748" y="1"/>
                      <a:pt x="1828" y="1921"/>
                      <a:pt x="635" y="3611"/>
                    </a:cubicBezTo>
                    <a:cubicBezTo>
                      <a:pt x="0" y="5582"/>
                      <a:pt x="1237" y="8156"/>
                      <a:pt x="1671" y="8891"/>
                    </a:cubicBezTo>
                    <a:cubicBezTo>
                      <a:pt x="1939" y="9326"/>
                      <a:pt x="2306" y="9693"/>
                      <a:pt x="2741" y="9961"/>
                    </a:cubicBezTo>
                    <a:lnTo>
                      <a:pt x="12533" y="8490"/>
                    </a:lnTo>
                    <a:cubicBezTo>
                      <a:pt x="12767" y="7053"/>
                      <a:pt x="12433" y="1806"/>
                      <a:pt x="12400" y="1438"/>
                    </a:cubicBezTo>
                    <a:cubicBezTo>
                      <a:pt x="12333" y="1104"/>
                      <a:pt x="12767" y="35"/>
                      <a:pt x="9291" y="1"/>
                    </a:cubicBezTo>
                    <a:cubicBezTo>
                      <a:pt x="9262" y="1"/>
                      <a:pt x="9232" y="1"/>
                      <a:pt x="9203" y="1"/>
                    </a:cubicBezTo>
                    <a:close/>
                  </a:path>
                </a:pathLst>
              </a:custGeom>
              <a:solidFill>
                <a:srgbClr val="A461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6" name="Google Shape;946;p40"/>
              <p:cNvSpPr/>
              <p:nvPr/>
            </p:nvSpPr>
            <p:spPr>
              <a:xfrm>
                <a:off x="1818100" y="5067025"/>
                <a:ext cx="100275" cy="81075"/>
              </a:xfrm>
              <a:custGeom>
                <a:rect b="b" l="l" r="r" t="t"/>
                <a:pathLst>
                  <a:path extrusionOk="0" h="3243" w="4011">
                    <a:moveTo>
                      <a:pt x="3810" y="1"/>
                    </a:moveTo>
                    <a:cubicBezTo>
                      <a:pt x="2106" y="402"/>
                      <a:pt x="702" y="1605"/>
                      <a:pt x="0" y="3243"/>
                    </a:cubicBezTo>
                    <a:lnTo>
                      <a:pt x="4011" y="3243"/>
                    </a:lnTo>
                    <a:cubicBezTo>
                      <a:pt x="3944" y="1672"/>
                      <a:pt x="3844" y="235"/>
                      <a:pt x="3810" y="68"/>
                    </a:cubicBezTo>
                    <a:cubicBezTo>
                      <a:pt x="3810" y="34"/>
                      <a:pt x="3810" y="1"/>
                      <a:pt x="3810" y="1"/>
                    </a:cubicBezTo>
                    <a:close/>
                  </a:path>
                </a:pathLst>
              </a:custGeom>
              <a:solidFill>
                <a:srgbClr val="8946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" name="Google Shape;947;p40"/>
              <p:cNvSpPr/>
              <p:nvPr/>
            </p:nvSpPr>
            <p:spPr>
              <a:xfrm>
                <a:off x="1796375" y="5013225"/>
                <a:ext cx="233975" cy="225125"/>
              </a:xfrm>
              <a:custGeom>
                <a:rect b="b" l="l" r="r" t="t"/>
                <a:pathLst>
                  <a:path extrusionOk="0" h="9005" w="9359">
                    <a:moveTo>
                      <a:pt x="8047" y="1"/>
                    </a:moveTo>
                    <a:cubicBezTo>
                      <a:pt x="7425" y="1"/>
                      <a:pt x="6670" y="208"/>
                      <a:pt x="6150" y="515"/>
                    </a:cubicBezTo>
                    <a:cubicBezTo>
                      <a:pt x="5448" y="950"/>
                      <a:pt x="5181" y="1986"/>
                      <a:pt x="4579" y="3256"/>
                    </a:cubicBezTo>
                    <a:cubicBezTo>
                      <a:pt x="2039" y="3423"/>
                      <a:pt x="34" y="5528"/>
                      <a:pt x="0" y="8068"/>
                    </a:cubicBezTo>
                    <a:lnTo>
                      <a:pt x="0" y="9004"/>
                    </a:lnTo>
                    <a:lnTo>
                      <a:pt x="4713" y="9004"/>
                    </a:lnTo>
                    <a:cubicBezTo>
                      <a:pt x="5314" y="8402"/>
                      <a:pt x="5882" y="7801"/>
                      <a:pt x="6451" y="7133"/>
                    </a:cubicBezTo>
                    <a:cubicBezTo>
                      <a:pt x="6651" y="6798"/>
                      <a:pt x="7186" y="5328"/>
                      <a:pt x="7520" y="4693"/>
                    </a:cubicBezTo>
                    <a:cubicBezTo>
                      <a:pt x="7854" y="4158"/>
                      <a:pt x="8155" y="3556"/>
                      <a:pt x="8356" y="2955"/>
                    </a:cubicBezTo>
                    <a:cubicBezTo>
                      <a:pt x="8556" y="2320"/>
                      <a:pt x="8790" y="1718"/>
                      <a:pt x="9124" y="1150"/>
                    </a:cubicBezTo>
                    <a:cubicBezTo>
                      <a:pt x="9325" y="883"/>
                      <a:pt x="9358" y="415"/>
                      <a:pt x="8723" y="114"/>
                    </a:cubicBezTo>
                    <a:cubicBezTo>
                      <a:pt x="8538" y="36"/>
                      <a:pt x="8303" y="1"/>
                      <a:pt x="8047" y="1"/>
                    </a:cubicBezTo>
                    <a:close/>
                  </a:path>
                </a:pathLst>
              </a:custGeom>
              <a:solidFill>
                <a:srgbClr val="A461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8" name="Google Shape;948;p40"/>
              <p:cNvSpPr/>
              <p:nvPr/>
            </p:nvSpPr>
            <p:spPr>
              <a:xfrm>
                <a:off x="1664350" y="5206250"/>
                <a:ext cx="246500" cy="73025"/>
              </a:xfrm>
              <a:custGeom>
                <a:rect b="b" l="l" r="r" t="t"/>
                <a:pathLst>
                  <a:path extrusionOk="0" h="2921" w="9860">
                    <a:moveTo>
                      <a:pt x="6373" y="1"/>
                    </a:moveTo>
                    <a:cubicBezTo>
                      <a:pt x="5788" y="1"/>
                      <a:pt x="5124" y="63"/>
                      <a:pt x="4379" y="214"/>
                    </a:cubicBezTo>
                    <a:cubicBezTo>
                      <a:pt x="736" y="949"/>
                      <a:pt x="1" y="2620"/>
                      <a:pt x="1" y="2921"/>
                    </a:cubicBezTo>
                    <a:lnTo>
                      <a:pt x="9860" y="1316"/>
                    </a:lnTo>
                    <a:cubicBezTo>
                      <a:pt x="9754" y="944"/>
                      <a:pt x="8653" y="1"/>
                      <a:pt x="6373" y="1"/>
                    </a:cubicBezTo>
                    <a:close/>
                  </a:path>
                </a:pathLst>
              </a:custGeom>
              <a:solidFill>
                <a:srgbClr val="8946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9" name="Google Shape;949;p40"/>
              <p:cNvSpPr/>
              <p:nvPr/>
            </p:nvSpPr>
            <p:spPr>
              <a:xfrm>
                <a:off x="1658500" y="5219725"/>
                <a:ext cx="276600" cy="169875"/>
              </a:xfrm>
              <a:custGeom>
                <a:rect b="b" l="l" r="r" t="t"/>
                <a:pathLst>
                  <a:path extrusionOk="0" h="6795" w="11064">
                    <a:moveTo>
                      <a:pt x="7908" y="0"/>
                    </a:moveTo>
                    <a:cubicBezTo>
                      <a:pt x="7088" y="0"/>
                      <a:pt x="6069" y="96"/>
                      <a:pt x="4847" y="343"/>
                    </a:cubicBezTo>
                    <a:cubicBezTo>
                      <a:pt x="1204" y="1078"/>
                      <a:pt x="68" y="2081"/>
                      <a:pt x="68" y="2382"/>
                    </a:cubicBezTo>
                    <a:cubicBezTo>
                      <a:pt x="1" y="3451"/>
                      <a:pt x="34" y="4521"/>
                      <a:pt x="168" y="5590"/>
                    </a:cubicBezTo>
                    <a:cubicBezTo>
                      <a:pt x="265" y="6271"/>
                      <a:pt x="834" y="6795"/>
                      <a:pt x="1540" y="6795"/>
                    </a:cubicBezTo>
                    <a:cubicBezTo>
                      <a:pt x="1561" y="6795"/>
                      <a:pt x="1583" y="6794"/>
                      <a:pt x="1605" y="6793"/>
                    </a:cubicBezTo>
                    <a:cubicBezTo>
                      <a:pt x="1605" y="6793"/>
                      <a:pt x="8791" y="5624"/>
                      <a:pt x="9827" y="5490"/>
                    </a:cubicBezTo>
                    <a:cubicBezTo>
                      <a:pt x="10495" y="5456"/>
                      <a:pt x="11063" y="4888"/>
                      <a:pt x="10996" y="4186"/>
                    </a:cubicBezTo>
                    <a:cubicBezTo>
                      <a:pt x="10896" y="3017"/>
                      <a:pt x="10696" y="1847"/>
                      <a:pt x="10462" y="711"/>
                    </a:cubicBezTo>
                    <a:cubicBezTo>
                      <a:pt x="10373" y="378"/>
                      <a:pt x="9531" y="0"/>
                      <a:pt x="790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0" name="Google Shape;950;p40"/>
              <p:cNvSpPr/>
              <p:nvPr/>
            </p:nvSpPr>
            <p:spPr>
              <a:xfrm>
                <a:off x="1667875" y="5029425"/>
                <a:ext cx="170300" cy="51975"/>
              </a:xfrm>
              <a:custGeom>
                <a:rect b="b" l="l" r="r" t="t"/>
                <a:pathLst>
                  <a:path extrusionOk="0" h="2079" w="6812">
                    <a:moveTo>
                      <a:pt x="5642" y="1"/>
                    </a:moveTo>
                    <a:lnTo>
                      <a:pt x="5107" y="68"/>
                    </a:lnTo>
                    <a:cubicBezTo>
                      <a:pt x="4906" y="68"/>
                      <a:pt x="4706" y="101"/>
                      <a:pt x="4505" y="135"/>
                    </a:cubicBezTo>
                    <a:cubicBezTo>
                      <a:pt x="4305" y="168"/>
                      <a:pt x="4104" y="201"/>
                      <a:pt x="3870" y="268"/>
                    </a:cubicBezTo>
                    <a:lnTo>
                      <a:pt x="3235" y="402"/>
                    </a:lnTo>
                    <a:cubicBezTo>
                      <a:pt x="3035" y="469"/>
                      <a:pt x="2834" y="569"/>
                      <a:pt x="2634" y="636"/>
                    </a:cubicBezTo>
                    <a:cubicBezTo>
                      <a:pt x="2433" y="703"/>
                      <a:pt x="2233" y="770"/>
                      <a:pt x="2032" y="836"/>
                    </a:cubicBezTo>
                    <a:cubicBezTo>
                      <a:pt x="1832" y="937"/>
                      <a:pt x="1664" y="1003"/>
                      <a:pt x="1464" y="1070"/>
                    </a:cubicBezTo>
                    <a:lnTo>
                      <a:pt x="996" y="1338"/>
                    </a:lnTo>
                    <a:cubicBezTo>
                      <a:pt x="762" y="1471"/>
                      <a:pt x="528" y="1605"/>
                      <a:pt x="328" y="1739"/>
                    </a:cubicBezTo>
                    <a:lnTo>
                      <a:pt x="60" y="1906"/>
                    </a:lnTo>
                    <a:cubicBezTo>
                      <a:pt x="1" y="1965"/>
                      <a:pt x="47" y="2078"/>
                      <a:pt x="129" y="2078"/>
                    </a:cubicBezTo>
                    <a:cubicBezTo>
                      <a:pt x="139" y="2078"/>
                      <a:pt x="150" y="2077"/>
                      <a:pt x="161" y="2073"/>
                    </a:cubicBezTo>
                    <a:lnTo>
                      <a:pt x="428" y="1939"/>
                    </a:lnTo>
                    <a:cubicBezTo>
                      <a:pt x="595" y="1872"/>
                      <a:pt x="862" y="1739"/>
                      <a:pt x="1163" y="1605"/>
                    </a:cubicBezTo>
                    <a:lnTo>
                      <a:pt x="1631" y="1405"/>
                    </a:lnTo>
                    <a:lnTo>
                      <a:pt x="2166" y="1204"/>
                    </a:lnTo>
                    <a:cubicBezTo>
                      <a:pt x="2533" y="1070"/>
                      <a:pt x="2968" y="937"/>
                      <a:pt x="3369" y="803"/>
                    </a:cubicBezTo>
                    <a:lnTo>
                      <a:pt x="3971" y="636"/>
                    </a:lnTo>
                    <a:cubicBezTo>
                      <a:pt x="4204" y="569"/>
                      <a:pt x="4405" y="536"/>
                      <a:pt x="4606" y="502"/>
                    </a:cubicBezTo>
                    <a:cubicBezTo>
                      <a:pt x="4773" y="435"/>
                      <a:pt x="4973" y="402"/>
                      <a:pt x="5140" y="368"/>
                    </a:cubicBezTo>
                    <a:lnTo>
                      <a:pt x="5675" y="302"/>
                    </a:lnTo>
                    <a:cubicBezTo>
                      <a:pt x="5976" y="235"/>
                      <a:pt x="6243" y="235"/>
                      <a:pt x="6444" y="201"/>
                    </a:cubicBezTo>
                    <a:lnTo>
                      <a:pt x="6744" y="168"/>
                    </a:lnTo>
                    <a:cubicBezTo>
                      <a:pt x="6778" y="168"/>
                      <a:pt x="6811" y="101"/>
                      <a:pt x="6811" y="68"/>
                    </a:cubicBezTo>
                    <a:cubicBezTo>
                      <a:pt x="6811" y="34"/>
                      <a:pt x="6778" y="1"/>
                      <a:pt x="6744" y="1"/>
                    </a:cubicBezTo>
                    <a:close/>
                  </a:path>
                </a:pathLst>
              </a:custGeom>
              <a:solidFill>
                <a:srgbClr val="8946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51" name="Google Shape;951;p40"/>
            <p:cNvGrpSpPr/>
            <p:nvPr/>
          </p:nvGrpSpPr>
          <p:grpSpPr>
            <a:xfrm flipH="1" rot="1433097">
              <a:off x="2939407" y="2198664"/>
              <a:ext cx="332313" cy="384948"/>
              <a:chOff x="1538200" y="4819575"/>
              <a:chExt cx="492150" cy="570025"/>
            </a:xfrm>
          </p:grpSpPr>
          <p:sp>
            <p:nvSpPr>
              <p:cNvPr id="952" name="Google Shape;952;p40"/>
              <p:cNvSpPr/>
              <p:nvPr/>
            </p:nvSpPr>
            <p:spPr>
              <a:xfrm>
                <a:off x="1823950" y="4832700"/>
                <a:ext cx="96750" cy="226000"/>
              </a:xfrm>
              <a:custGeom>
                <a:rect b="b" l="l" r="r" t="t"/>
                <a:pathLst>
                  <a:path extrusionOk="0" h="9040" w="3870">
                    <a:moveTo>
                      <a:pt x="3125" y="0"/>
                    </a:moveTo>
                    <a:cubicBezTo>
                      <a:pt x="3049" y="0"/>
                      <a:pt x="2966" y="5"/>
                      <a:pt x="2874" y="16"/>
                    </a:cubicBezTo>
                    <a:cubicBezTo>
                      <a:pt x="1972" y="83"/>
                      <a:pt x="1170" y="785"/>
                      <a:pt x="669" y="2088"/>
                    </a:cubicBezTo>
                    <a:cubicBezTo>
                      <a:pt x="167" y="3391"/>
                      <a:pt x="0" y="6399"/>
                      <a:pt x="167" y="8471"/>
                    </a:cubicBezTo>
                    <a:lnTo>
                      <a:pt x="201" y="9040"/>
                    </a:lnTo>
                    <a:lnTo>
                      <a:pt x="3576" y="9040"/>
                    </a:lnTo>
                    <a:cubicBezTo>
                      <a:pt x="3509" y="8204"/>
                      <a:pt x="3743" y="5330"/>
                      <a:pt x="3710" y="4427"/>
                    </a:cubicBezTo>
                    <a:cubicBezTo>
                      <a:pt x="3676" y="3224"/>
                      <a:pt x="3710" y="1988"/>
                      <a:pt x="3810" y="751"/>
                    </a:cubicBezTo>
                    <a:cubicBezTo>
                      <a:pt x="3870" y="362"/>
                      <a:pt x="3769" y="0"/>
                      <a:pt x="3125" y="0"/>
                    </a:cubicBezTo>
                    <a:close/>
                  </a:path>
                </a:pathLst>
              </a:custGeom>
              <a:solidFill>
                <a:srgbClr val="A461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3" name="Google Shape;953;p40"/>
              <p:cNvSpPr/>
              <p:nvPr/>
            </p:nvSpPr>
            <p:spPr>
              <a:xfrm>
                <a:off x="1719500" y="4819575"/>
                <a:ext cx="112825" cy="237450"/>
              </a:xfrm>
              <a:custGeom>
                <a:rect b="b" l="l" r="r" t="t"/>
                <a:pathLst>
                  <a:path extrusionOk="0" h="9498" w="4513">
                    <a:moveTo>
                      <a:pt x="2412" y="0"/>
                    </a:moveTo>
                    <a:cubicBezTo>
                      <a:pt x="2282" y="0"/>
                      <a:pt x="2126" y="23"/>
                      <a:pt x="1939" y="73"/>
                    </a:cubicBezTo>
                    <a:cubicBezTo>
                      <a:pt x="1070" y="307"/>
                      <a:pt x="402" y="1176"/>
                      <a:pt x="201" y="2546"/>
                    </a:cubicBezTo>
                    <a:cubicBezTo>
                      <a:pt x="1" y="3950"/>
                      <a:pt x="435" y="6891"/>
                      <a:pt x="1037" y="8930"/>
                    </a:cubicBezTo>
                    <a:lnTo>
                      <a:pt x="1204" y="9498"/>
                    </a:lnTo>
                    <a:lnTo>
                      <a:pt x="4512" y="8796"/>
                    </a:lnTo>
                    <a:cubicBezTo>
                      <a:pt x="4245" y="7960"/>
                      <a:pt x="3911" y="5120"/>
                      <a:pt x="3677" y="4251"/>
                    </a:cubicBezTo>
                    <a:cubicBezTo>
                      <a:pt x="3443" y="3415"/>
                      <a:pt x="3075" y="1076"/>
                      <a:pt x="3042" y="641"/>
                    </a:cubicBezTo>
                    <a:cubicBezTo>
                      <a:pt x="3016" y="300"/>
                      <a:pt x="2886" y="0"/>
                      <a:pt x="2412" y="0"/>
                    </a:cubicBezTo>
                    <a:close/>
                  </a:path>
                </a:pathLst>
              </a:custGeom>
              <a:solidFill>
                <a:srgbClr val="A461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4" name="Google Shape;954;p40"/>
              <p:cNvSpPr/>
              <p:nvPr/>
            </p:nvSpPr>
            <p:spPr>
              <a:xfrm>
                <a:off x="1606700" y="4883075"/>
                <a:ext cx="157100" cy="235775"/>
              </a:xfrm>
              <a:custGeom>
                <a:rect b="b" l="l" r="r" t="t"/>
                <a:pathLst>
                  <a:path extrusionOk="0" h="9431" w="6284">
                    <a:moveTo>
                      <a:pt x="1748" y="0"/>
                    </a:moveTo>
                    <a:cubicBezTo>
                      <a:pt x="1576" y="0"/>
                      <a:pt x="1356" y="79"/>
                      <a:pt x="1070" y="274"/>
                    </a:cubicBezTo>
                    <a:cubicBezTo>
                      <a:pt x="335" y="775"/>
                      <a:pt x="1" y="1777"/>
                      <a:pt x="235" y="3148"/>
                    </a:cubicBezTo>
                    <a:cubicBezTo>
                      <a:pt x="469" y="4551"/>
                      <a:pt x="1839" y="7192"/>
                      <a:pt x="3042" y="8930"/>
                    </a:cubicBezTo>
                    <a:lnTo>
                      <a:pt x="3343" y="9431"/>
                    </a:lnTo>
                    <a:lnTo>
                      <a:pt x="6284" y="7693"/>
                    </a:lnTo>
                    <a:cubicBezTo>
                      <a:pt x="5783" y="6991"/>
                      <a:pt x="4546" y="4418"/>
                      <a:pt x="4045" y="3649"/>
                    </a:cubicBezTo>
                    <a:cubicBezTo>
                      <a:pt x="3543" y="2914"/>
                      <a:pt x="2440" y="842"/>
                      <a:pt x="2273" y="441"/>
                    </a:cubicBezTo>
                    <a:cubicBezTo>
                      <a:pt x="2171" y="195"/>
                      <a:pt x="2019" y="0"/>
                      <a:pt x="1748" y="0"/>
                    </a:cubicBezTo>
                    <a:close/>
                  </a:path>
                </a:pathLst>
              </a:custGeom>
              <a:solidFill>
                <a:srgbClr val="A461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5" name="Google Shape;955;p40"/>
              <p:cNvSpPr/>
              <p:nvPr/>
            </p:nvSpPr>
            <p:spPr>
              <a:xfrm>
                <a:off x="1538200" y="4969525"/>
                <a:ext cx="166275" cy="203650"/>
              </a:xfrm>
              <a:custGeom>
                <a:rect b="b" l="l" r="r" t="t"/>
                <a:pathLst>
                  <a:path extrusionOk="0" h="8146" w="6651">
                    <a:moveTo>
                      <a:pt x="1359" y="0"/>
                    </a:moveTo>
                    <a:cubicBezTo>
                      <a:pt x="1187" y="0"/>
                      <a:pt x="976" y="100"/>
                      <a:pt x="702" y="358"/>
                    </a:cubicBezTo>
                    <a:cubicBezTo>
                      <a:pt x="134" y="926"/>
                      <a:pt x="0" y="1929"/>
                      <a:pt x="468" y="3099"/>
                    </a:cubicBezTo>
                    <a:cubicBezTo>
                      <a:pt x="936" y="4302"/>
                      <a:pt x="2607" y="6441"/>
                      <a:pt x="3977" y="7744"/>
                    </a:cubicBezTo>
                    <a:lnTo>
                      <a:pt x="4345" y="8145"/>
                    </a:lnTo>
                    <a:lnTo>
                      <a:pt x="6651" y="6107"/>
                    </a:lnTo>
                    <a:cubicBezTo>
                      <a:pt x="6083" y="5572"/>
                      <a:pt x="4545" y="3466"/>
                      <a:pt x="3944" y="2898"/>
                    </a:cubicBezTo>
                    <a:cubicBezTo>
                      <a:pt x="3209" y="2063"/>
                      <a:pt x="2507" y="1227"/>
                      <a:pt x="1838" y="325"/>
                    </a:cubicBezTo>
                    <a:cubicBezTo>
                      <a:pt x="1711" y="143"/>
                      <a:pt x="1564" y="0"/>
                      <a:pt x="1359" y="0"/>
                    </a:cubicBezTo>
                    <a:close/>
                  </a:path>
                </a:pathLst>
              </a:custGeom>
              <a:solidFill>
                <a:srgbClr val="A461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6" name="Google Shape;956;p40"/>
              <p:cNvSpPr/>
              <p:nvPr/>
            </p:nvSpPr>
            <p:spPr>
              <a:xfrm>
                <a:off x="1604200" y="5031925"/>
                <a:ext cx="319200" cy="249025"/>
              </a:xfrm>
              <a:custGeom>
                <a:rect b="b" l="l" r="r" t="t"/>
                <a:pathLst>
                  <a:path extrusionOk="0" h="9961" w="12768">
                    <a:moveTo>
                      <a:pt x="9203" y="1"/>
                    </a:moveTo>
                    <a:cubicBezTo>
                      <a:pt x="5748" y="1"/>
                      <a:pt x="1828" y="1921"/>
                      <a:pt x="635" y="3611"/>
                    </a:cubicBezTo>
                    <a:cubicBezTo>
                      <a:pt x="0" y="5582"/>
                      <a:pt x="1237" y="8156"/>
                      <a:pt x="1671" y="8891"/>
                    </a:cubicBezTo>
                    <a:cubicBezTo>
                      <a:pt x="1939" y="9326"/>
                      <a:pt x="2306" y="9693"/>
                      <a:pt x="2741" y="9961"/>
                    </a:cubicBezTo>
                    <a:lnTo>
                      <a:pt x="12533" y="8490"/>
                    </a:lnTo>
                    <a:cubicBezTo>
                      <a:pt x="12767" y="7053"/>
                      <a:pt x="12433" y="1806"/>
                      <a:pt x="12400" y="1438"/>
                    </a:cubicBezTo>
                    <a:cubicBezTo>
                      <a:pt x="12333" y="1104"/>
                      <a:pt x="12767" y="35"/>
                      <a:pt x="9291" y="1"/>
                    </a:cubicBezTo>
                    <a:cubicBezTo>
                      <a:pt x="9262" y="1"/>
                      <a:pt x="9232" y="1"/>
                      <a:pt x="9203" y="1"/>
                    </a:cubicBezTo>
                    <a:close/>
                  </a:path>
                </a:pathLst>
              </a:custGeom>
              <a:solidFill>
                <a:srgbClr val="A461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7" name="Google Shape;957;p40"/>
              <p:cNvSpPr/>
              <p:nvPr/>
            </p:nvSpPr>
            <p:spPr>
              <a:xfrm>
                <a:off x="1818100" y="5067025"/>
                <a:ext cx="100275" cy="81075"/>
              </a:xfrm>
              <a:custGeom>
                <a:rect b="b" l="l" r="r" t="t"/>
                <a:pathLst>
                  <a:path extrusionOk="0" h="3243" w="4011">
                    <a:moveTo>
                      <a:pt x="3810" y="1"/>
                    </a:moveTo>
                    <a:cubicBezTo>
                      <a:pt x="2106" y="402"/>
                      <a:pt x="702" y="1605"/>
                      <a:pt x="0" y="3243"/>
                    </a:cubicBezTo>
                    <a:lnTo>
                      <a:pt x="4011" y="3243"/>
                    </a:lnTo>
                    <a:cubicBezTo>
                      <a:pt x="3944" y="1672"/>
                      <a:pt x="3844" y="235"/>
                      <a:pt x="3810" y="68"/>
                    </a:cubicBezTo>
                    <a:cubicBezTo>
                      <a:pt x="3810" y="34"/>
                      <a:pt x="3810" y="1"/>
                      <a:pt x="3810" y="1"/>
                    </a:cubicBezTo>
                    <a:close/>
                  </a:path>
                </a:pathLst>
              </a:custGeom>
              <a:solidFill>
                <a:srgbClr val="8946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8" name="Google Shape;958;p40"/>
              <p:cNvSpPr/>
              <p:nvPr/>
            </p:nvSpPr>
            <p:spPr>
              <a:xfrm>
                <a:off x="1796375" y="5013225"/>
                <a:ext cx="233975" cy="225125"/>
              </a:xfrm>
              <a:custGeom>
                <a:rect b="b" l="l" r="r" t="t"/>
                <a:pathLst>
                  <a:path extrusionOk="0" h="9005" w="9359">
                    <a:moveTo>
                      <a:pt x="8047" y="1"/>
                    </a:moveTo>
                    <a:cubicBezTo>
                      <a:pt x="7425" y="1"/>
                      <a:pt x="6670" y="208"/>
                      <a:pt x="6150" y="515"/>
                    </a:cubicBezTo>
                    <a:cubicBezTo>
                      <a:pt x="5448" y="950"/>
                      <a:pt x="5181" y="1986"/>
                      <a:pt x="4579" y="3256"/>
                    </a:cubicBezTo>
                    <a:cubicBezTo>
                      <a:pt x="2039" y="3423"/>
                      <a:pt x="34" y="5528"/>
                      <a:pt x="0" y="8068"/>
                    </a:cubicBezTo>
                    <a:lnTo>
                      <a:pt x="0" y="9004"/>
                    </a:lnTo>
                    <a:lnTo>
                      <a:pt x="4713" y="9004"/>
                    </a:lnTo>
                    <a:cubicBezTo>
                      <a:pt x="5314" y="8402"/>
                      <a:pt x="5882" y="7801"/>
                      <a:pt x="6451" y="7133"/>
                    </a:cubicBezTo>
                    <a:cubicBezTo>
                      <a:pt x="6651" y="6798"/>
                      <a:pt x="7186" y="5328"/>
                      <a:pt x="7520" y="4693"/>
                    </a:cubicBezTo>
                    <a:cubicBezTo>
                      <a:pt x="7854" y="4158"/>
                      <a:pt x="8155" y="3556"/>
                      <a:pt x="8356" y="2955"/>
                    </a:cubicBezTo>
                    <a:cubicBezTo>
                      <a:pt x="8556" y="2320"/>
                      <a:pt x="8790" y="1718"/>
                      <a:pt x="9124" y="1150"/>
                    </a:cubicBezTo>
                    <a:cubicBezTo>
                      <a:pt x="9325" y="883"/>
                      <a:pt x="9358" y="415"/>
                      <a:pt x="8723" y="114"/>
                    </a:cubicBezTo>
                    <a:cubicBezTo>
                      <a:pt x="8538" y="36"/>
                      <a:pt x="8303" y="1"/>
                      <a:pt x="8047" y="1"/>
                    </a:cubicBezTo>
                    <a:close/>
                  </a:path>
                </a:pathLst>
              </a:custGeom>
              <a:solidFill>
                <a:srgbClr val="A461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9" name="Google Shape;959;p40"/>
              <p:cNvSpPr/>
              <p:nvPr/>
            </p:nvSpPr>
            <p:spPr>
              <a:xfrm>
                <a:off x="1664350" y="5206250"/>
                <a:ext cx="246500" cy="73025"/>
              </a:xfrm>
              <a:custGeom>
                <a:rect b="b" l="l" r="r" t="t"/>
                <a:pathLst>
                  <a:path extrusionOk="0" h="2921" w="9860">
                    <a:moveTo>
                      <a:pt x="6373" y="1"/>
                    </a:moveTo>
                    <a:cubicBezTo>
                      <a:pt x="5788" y="1"/>
                      <a:pt x="5124" y="63"/>
                      <a:pt x="4379" y="214"/>
                    </a:cubicBezTo>
                    <a:cubicBezTo>
                      <a:pt x="736" y="949"/>
                      <a:pt x="1" y="2620"/>
                      <a:pt x="1" y="2921"/>
                    </a:cubicBezTo>
                    <a:lnTo>
                      <a:pt x="9860" y="1316"/>
                    </a:lnTo>
                    <a:cubicBezTo>
                      <a:pt x="9754" y="944"/>
                      <a:pt x="8653" y="1"/>
                      <a:pt x="6373" y="1"/>
                    </a:cubicBezTo>
                    <a:close/>
                  </a:path>
                </a:pathLst>
              </a:custGeom>
              <a:solidFill>
                <a:srgbClr val="8946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0" name="Google Shape;960;p40"/>
              <p:cNvSpPr/>
              <p:nvPr/>
            </p:nvSpPr>
            <p:spPr>
              <a:xfrm>
                <a:off x="1658500" y="5219725"/>
                <a:ext cx="276600" cy="169875"/>
              </a:xfrm>
              <a:custGeom>
                <a:rect b="b" l="l" r="r" t="t"/>
                <a:pathLst>
                  <a:path extrusionOk="0" h="6795" w="11064">
                    <a:moveTo>
                      <a:pt x="7908" y="0"/>
                    </a:moveTo>
                    <a:cubicBezTo>
                      <a:pt x="7088" y="0"/>
                      <a:pt x="6069" y="96"/>
                      <a:pt x="4847" y="343"/>
                    </a:cubicBezTo>
                    <a:cubicBezTo>
                      <a:pt x="1204" y="1078"/>
                      <a:pt x="68" y="2081"/>
                      <a:pt x="68" y="2382"/>
                    </a:cubicBezTo>
                    <a:cubicBezTo>
                      <a:pt x="1" y="3451"/>
                      <a:pt x="34" y="4521"/>
                      <a:pt x="168" y="5590"/>
                    </a:cubicBezTo>
                    <a:cubicBezTo>
                      <a:pt x="265" y="6271"/>
                      <a:pt x="834" y="6795"/>
                      <a:pt x="1540" y="6795"/>
                    </a:cubicBezTo>
                    <a:cubicBezTo>
                      <a:pt x="1561" y="6795"/>
                      <a:pt x="1583" y="6794"/>
                      <a:pt x="1605" y="6793"/>
                    </a:cubicBezTo>
                    <a:cubicBezTo>
                      <a:pt x="1605" y="6793"/>
                      <a:pt x="8791" y="5624"/>
                      <a:pt x="9827" y="5490"/>
                    </a:cubicBezTo>
                    <a:cubicBezTo>
                      <a:pt x="10495" y="5456"/>
                      <a:pt x="11063" y="4888"/>
                      <a:pt x="10996" y="4186"/>
                    </a:cubicBezTo>
                    <a:cubicBezTo>
                      <a:pt x="10896" y="3017"/>
                      <a:pt x="10696" y="1847"/>
                      <a:pt x="10462" y="711"/>
                    </a:cubicBezTo>
                    <a:cubicBezTo>
                      <a:pt x="10373" y="378"/>
                      <a:pt x="9531" y="0"/>
                      <a:pt x="790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1" name="Google Shape;961;p40"/>
              <p:cNvSpPr/>
              <p:nvPr/>
            </p:nvSpPr>
            <p:spPr>
              <a:xfrm>
                <a:off x="1667875" y="5029425"/>
                <a:ext cx="170300" cy="51975"/>
              </a:xfrm>
              <a:custGeom>
                <a:rect b="b" l="l" r="r" t="t"/>
                <a:pathLst>
                  <a:path extrusionOk="0" h="2079" w="6812">
                    <a:moveTo>
                      <a:pt x="5642" y="1"/>
                    </a:moveTo>
                    <a:lnTo>
                      <a:pt x="5107" y="68"/>
                    </a:lnTo>
                    <a:cubicBezTo>
                      <a:pt x="4906" y="68"/>
                      <a:pt x="4706" y="101"/>
                      <a:pt x="4505" y="135"/>
                    </a:cubicBezTo>
                    <a:cubicBezTo>
                      <a:pt x="4305" y="168"/>
                      <a:pt x="4104" y="201"/>
                      <a:pt x="3870" y="268"/>
                    </a:cubicBezTo>
                    <a:lnTo>
                      <a:pt x="3235" y="402"/>
                    </a:lnTo>
                    <a:cubicBezTo>
                      <a:pt x="3035" y="469"/>
                      <a:pt x="2834" y="569"/>
                      <a:pt x="2634" y="636"/>
                    </a:cubicBezTo>
                    <a:cubicBezTo>
                      <a:pt x="2433" y="703"/>
                      <a:pt x="2233" y="770"/>
                      <a:pt x="2032" y="836"/>
                    </a:cubicBezTo>
                    <a:cubicBezTo>
                      <a:pt x="1832" y="937"/>
                      <a:pt x="1664" y="1003"/>
                      <a:pt x="1464" y="1070"/>
                    </a:cubicBezTo>
                    <a:lnTo>
                      <a:pt x="996" y="1338"/>
                    </a:lnTo>
                    <a:cubicBezTo>
                      <a:pt x="762" y="1471"/>
                      <a:pt x="528" y="1605"/>
                      <a:pt x="328" y="1739"/>
                    </a:cubicBezTo>
                    <a:lnTo>
                      <a:pt x="60" y="1906"/>
                    </a:lnTo>
                    <a:cubicBezTo>
                      <a:pt x="1" y="1965"/>
                      <a:pt x="47" y="2078"/>
                      <a:pt x="129" y="2078"/>
                    </a:cubicBezTo>
                    <a:cubicBezTo>
                      <a:pt x="139" y="2078"/>
                      <a:pt x="150" y="2077"/>
                      <a:pt x="161" y="2073"/>
                    </a:cubicBezTo>
                    <a:lnTo>
                      <a:pt x="428" y="1939"/>
                    </a:lnTo>
                    <a:cubicBezTo>
                      <a:pt x="595" y="1872"/>
                      <a:pt x="862" y="1739"/>
                      <a:pt x="1163" y="1605"/>
                    </a:cubicBezTo>
                    <a:lnTo>
                      <a:pt x="1631" y="1405"/>
                    </a:lnTo>
                    <a:lnTo>
                      <a:pt x="2166" y="1204"/>
                    </a:lnTo>
                    <a:cubicBezTo>
                      <a:pt x="2533" y="1070"/>
                      <a:pt x="2968" y="937"/>
                      <a:pt x="3369" y="803"/>
                    </a:cubicBezTo>
                    <a:lnTo>
                      <a:pt x="3971" y="636"/>
                    </a:lnTo>
                    <a:cubicBezTo>
                      <a:pt x="4204" y="569"/>
                      <a:pt x="4405" y="536"/>
                      <a:pt x="4606" y="502"/>
                    </a:cubicBezTo>
                    <a:cubicBezTo>
                      <a:pt x="4773" y="435"/>
                      <a:pt x="4973" y="402"/>
                      <a:pt x="5140" y="368"/>
                    </a:cubicBezTo>
                    <a:lnTo>
                      <a:pt x="5675" y="302"/>
                    </a:lnTo>
                    <a:cubicBezTo>
                      <a:pt x="5976" y="235"/>
                      <a:pt x="6243" y="235"/>
                      <a:pt x="6444" y="201"/>
                    </a:cubicBezTo>
                    <a:lnTo>
                      <a:pt x="6744" y="168"/>
                    </a:lnTo>
                    <a:cubicBezTo>
                      <a:pt x="6778" y="168"/>
                      <a:pt x="6811" y="101"/>
                      <a:pt x="6811" y="68"/>
                    </a:cubicBezTo>
                    <a:cubicBezTo>
                      <a:pt x="6811" y="34"/>
                      <a:pt x="6778" y="1"/>
                      <a:pt x="6744" y="1"/>
                    </a:cubicBezTo>
                    <a:close/>
                  </a:path>
                </a:pathLst>
              </a:custGeom>
              <a:solidFill>
                <a:srgbClr val="8946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6" name="Google Shape;966;p41"/>
          <p:cNvGrpSpPr/>
          <p:nvPr/>
        </p:nvGrpSpPr>
        <p:grpSpPr>
          <a:xfrm>
            <a:off x="6832261" y="1583108"/>
            <a:ext cx="572705" cy="572705"/>
            <a:chOff x="6715587" y="1712737"/>
            <a:chExt cx="806400" cy="806400"/>
          </a:xfrm>
        </p:grpSpPr>
        <p:sp>
          <p:nvSpPr>
            <p:cNvPr id="967" name="Google Shape;967;p41"/>
            <p:cNvSpPr/>
            <p:nvPr/>
          </p:nvSpPr>
          <p:spPr>
            <a:xfrm>
              <a:off x="6715587" y="1712737"/>
              <a:ext cx="806400" cy="8064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1"/>
            <p:cNvSpPr/>
            <p:nvPr/>
          </p:nvSpPr>
          <p:spPr>
            <a:xfrm>
              <a:off x="6761600" y="2334862"/>
              <a:ext cx="164700" cy="164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9" name="Google Shape;969;p41"/>
          <p:cNvGrpSpPr/>
          <p:nvPr/>
        </p:nvGrpSpPr>
        <p:grpSpPr>
          <a:xfrm>
            <a:off x="1807836" y="1583161"/>
            <a:ext cx="572705" cy="572705"/>
            <a:chOff x="1690975" y="1712724"/>
            <a:chExt cx="806400" cy="806400"/>
          </a:xfrm>
        </p:grpSpPr>
        <p:sp>
          <p:nvSpPr>
            <p:cNvPr id="970" name="Google Shape;970;p41"/>
            <p:cNvSpPr/>
            <p:nvPr/>
          </p:nvSpPr>
          <p:spPr>
            <a:xfrm>
              <a:off x="1690975" y="1712724"/>
              <a:ext cx="806400" cy="8064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1"/>
            <p:cNvSpPr/>
            <p:nvPr/>
          </p:nvSpPr>
          <p:spPr>
            <a:xfrm>
              <a:off x="2332675" y="1776862"/>
              <a:ext cx="164700" cy="164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2" name="Google Shape;972;p41"/>
          <p:cNvGrpSpPr/>
          <p:nvPr/>
        </p:nvGrpSpPr>
        <p:grpSpPr>
          <a:xfrm>
            <a:off x="4296518" y="2272708"/>
            <a:ext cx="626849" cy="572705"/>
            <a:chOff x="4168787" y="1712737"/>
            <a:chExt cx="882638" cy="806400"/>
          </a:xfrm>
        </p:grpSpPr>
        <p:sp>
          <p:nvSpPr>
            <p:cNvPr id="973" name="Google Shape;973;p41"/>
            <p:cNvSpPr/>
            <p:nvPr/>
          </p:nvSpPr>
          <p:spPr>
            <a:xfrm>
              <a:off x="4168787" y="1712737"/>
              <a:ext cx="806400" cy="8064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1"/>
            <p:cNvSpPr/>
            <p:nvPr/>
          </p:nvSpPr>
          <p:spPr>
            <a:xfrm>
              <a:off x="4886725" y="2101387"/>
              <a:ext cx="164700" cy="164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5" name="Google Shape;975;p41"/>
          <p:cNvGrpSpPr/>
          <p:nvPr/>
        </p:nvGrpSpPr>
        <p:grpSpPr>
          <a:xfrm>
            <a:off x="629400" y="294052"/>
            <a:ext cx="7885200" cy="850281"/>
            <a:chOff x="629400" y="349027"/>
            <a:chExt cx="7885200" cy="850281"/>
          </a:xfrm>
        </p:grpSpPr>
        <p:sp>
          <p:nvSpPr>
            <p:cNvPr id="976" name="Google Shape;976;p41"/>
            <p:cNvSpPr/>
            <p:nvPr/>
          </p:nvSpPr>
          <p:spPr>
            <a:xfrm>
              <a:off x="629400" y="471812"/>
              <a:ext cx="7885200" cy="603300"/>
            </a:xfrm>
            <a:prstGeom prst="roundRect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1"/>
            <p:cNvSpPr/>
            <p:nvPr/>
          </p:nvSpPr>
          <p:spPr>
            <a:xfrm>
              <a:off x="784105" y="349027"/>
              <a:ext cx="246900" cy="2469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1"/>
            <p:cNvSpPr/>
            <p:nvPr/>
          </p:nvSpPr>
          <p:spPr>
            <a:xfrm>
              <a:off x="7816800" y="952409"/>
              <a:ext cx="246900" cy="2469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9" name="Google Shape;979;p41"/>
          <p:cNvSpPr txBox="1"/>
          <p:nvPr>
            <p:ph idx="6" type="title"/>
          </p:nvPr>
        </p:nvSpPr>
        <p:spPr>
          <a:xfrm>
            <a:off x="722376" y="441044"/>
            <a:ext cx="7725000" cy="58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Basic Safety in the Community</a:t>
            </a:r>
            <a:endParaRPr/>
          </a:p>
        </p:txBody>
      </p:sp>
      <p:sp>
        <p:nvSpPr>
          <p:cNvPr id="980" name="Google Shape;980;p41"/>
          <p:cNvSpPr txBox="1"/>
          <p:nvPr>
            <p:ph type="title"/>
          </p:nvPr>
        </p:nvSpPr>
        <p:spPr>
          <a:xfrm>
            <a:off x="821750" y="2272700"/>
            <a:ext cx="24072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Meeting Place</a:t>
            </a:r>
            <a:endParaRPr/>
          </a:p>
        </p:txBody>
      </p:sp>
      <p:sp>
        <p:nvSpPr>
          <p:cNvPr id="981" name="Google Shape;981;p41"/>
          <p:cNvSpPr txBox="1"/>
          <p:nvPr>
            <p:ph idx="1" type="subTitle"/>
          </p:nvPr>
        </p:nvSpPr>
        <p:spPr>
          <a:xfrm>
            <a:off x="821750" y="2724200"/>
            <a:ext cx="2407200" cy="8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are in a crowded place, you need to decide on a meeting place if you get separated from your group.</a:t>
            </a:r>
            <a:endParaRPr/>
          </a:p>
        </p:txBody>
      </p:sp>
      <p:sp>
        <p:nvSpPr>
          <p:cNvPr id="982" name="Google Shape;982;p41"/>
          <p:cNvSpPr txBox="1"/>
          <p:nvPr>
            <p:ph idx="2" type="title"/>
          </p:nvPr>
        </p:nvSpPr>
        <p:spPr>
          <a:xfrm>
            <a:off x="3368476" y="2962300"/>
            <a:ext cx="24072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Know Your Info!</a:t>
            </a:r>
            <a:endParaRPr/>
          </a:p>
        </p:txBody>
      </p:sp>
      <p:sp>
        <p:nvSpPr>
          <p:cNvPr id="983" name="Google Shape;983;p41"/>
          <p:cNvSpPr txBox="1"/>
          <p:nvPr>
            <p:ph idx="3" type="subTitle"/>
          </p:nvPr>
        </p:nvSpPr>
        <p:spPr>
          <a:xfrm>
            <a:off x="3368475" y="3394225"/>
            <a:ext cx="2407200" cy="8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should know your parent(s)/guardian(s) </a:t>
            </a:r>
            <a:r>
              <a:rPr lang="en"/>
              <a:t>phone</a:t>
            </a:r>
            <a:r>
              <a:rPr lang="en"/>
              <a:t> numbers and your address by heart</a:t>
            </a:r>
            <a:endParaRPr/>
          </a:p>
        </p:txBody>
      </p:sp>
      <p:sp>
        <p:nvSpPr>
          <p:cNvPr id="984" name="Google Shape;984;p41"/>
          <p:cNvSpPr txBox="1"/>
          <p:nvPr>
            <p:ph idx="4" type="title"/>
          </p:nvPr>
        </p:nvSpPr>
        <p:spPr>
          <a:xfrm>
            <a:off x="5915201" y="2272700"/>
            <a:ext cx="24072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your plan</a:t>
            </a:r>
            <a:endParaRPr/>
          </a:p>
        </p:txBody>
      </p:sp>
      <p:sp>
        <p:nvSpPr>
          <p:cNvPr id="985" name="Google Shape;985;p41"/>
          <p:cNvSpPr txBox="1"/>
          <p:nvPr>
            <p:ph idx="5" type="subTitle"/>
          </p:nvPr>
        </p:nvSpPr>
        <p:spPr>
          <a:xfrm>
            <a:off x="5915200" y="2724200"/>
            <a:ext cx="2407200" cy="8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do you ask for help in public? What is your plan if at home alone? Who do you talk to in public?</a:t>
            </a:r>
            <a:endParaRPr/>
          </a:p>
        </p:txBody>
      </p:sp>
      <p:grpSp>
        <p:nvGrpSpPr>
          <p:cNvPr id="986" name="Google Shape;986;p41"/>
          <p:cNvGrpSpPr/>
          <p:nvPr/>
        </p:nvGrpSpPr>
        <p:grpSpPr>
          <a:xfrm>
            <a:off x="8587450" y="3817925"/>
            <a:ext cx="468000" cy="568400"/>
            <a:chOff x="8382475" y="322675"/>
            <a:chExt cx="468000" cy="568400"/>
          </a:xfrm>
        </p:grpSpPr>
        <p:sp>
          <p:nvSpPr>
            <p:cNvPr id="987" name="Google Shape;987;p41"/>
            <p:cNvSpPr/>
            <p:nvPr/>
          </p:nvSpPr>
          <p:spPr>
            <a:xfrm rot="10800000">
              <a:off x="8685775" y="726375"/>
              <a:ext cx="164700" cy="164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1"/>
            <p:cNvSpPr/>
            <p:nvPr/>
          </p:nvSpPr>
          <p:spPr>
            <a:xfrm rot="10800000">
              <a:off x="8382475" y="322675"/>
              <a:ext cx="303300" cy="350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9" name="Google Shape;989;p41"/>
          <p:cNvGrpSpPr/>
          <p:nvPr/>
        </p:nvGrpSpPr>
        <p:grpSpPr>
          <a:xfrm>
            <a:off x="147250" y="2696250"/>
            <a:ext cx="468000" cy="497650"/>
            <a:chOff x="270675" y="4463300"/>
            <a:chExt cx="468000" cy="497650"/>
          </a:xfrm>
        </p:grpSpPr>
        <p:sp>
          <p:nvSpPr>
            <p:cNvPr id="990" name="Google Shape;990;p41"/>
            <p:cNvSpPr/>
            <p:nvPr/>
          </p:nvSpPr>
          <p:spPr>
            <a:xfrm>
              <a:off x="270675" y="4463300"/>
              <a:ext cx="164700" cy="164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1"/>
            <p:cNvSpPr/>
            <p:nvPr/>
          </p:nvSpPr>
          <p:spPr>
            <a:xfrm>
              <a:off x="435375" y="4610250"/>
              <a:ext cx="303300" cy="350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2" name="Google Shape;992;p41"/>
          <p:cNvGrpSpPr/>
          <p:nvPr/>
        </p:nvGrpSpPr>
        <p:grpSpPr>
          <a:xfrm rot="1934060">
            <a:off x="258511" y="4104118"/>
            <a:ext cx="447642" cy="632956"/>
            <a:chOff x="4243858" y="4297233"/>
            <a:chExt cx="447628" cy="632936"/>
          </a:xfrm>
        </p:grpSpPr>
        <p:sp>
          <p:nvSpPr>
            <p:cNvPr id="993" name="Google Shape;993;p41"/>
            <p:cNvSpPr/>
            <p:nvPr/>
          </p:nvSpPr>
          <p:spPr>
            <a:xfrm rot="856599">
              <a:off x="4362381" y="4306665"/>
              <a:ext cx="106347" cy="238370"/>
            </a:xfrm>
            <a:custGeom>
              <a:rect b="b" l="l" r="r" t="t"/>
              <a:pathLst>
                <a:path extrusionOk="0" h="37275" w="16630">
                  <a:moveTo>
                    <a:pt x="3694" y="1"/>
                  </a:moveTo>
                  <a:cubicBezTo>
                    <a:pt x="371" y="1"/>
                    <a:pt x="1" y="1592"/>
                    <a:pt x="265" y="3309"/>
                  </a:cubicBezTo>
                  <a:cubicBezTo>
                    <a:pt x="540" y="5097"/>
                    <a:pt x="1228" y="14723"/>
                    <a:pt x="1228" y="18436"/>
                  </a:cubicBezTo>
                  <a:cubicBezTo>
                    <a:pt x="1090" y="22011"/>
                    <a:pt x="2328" y="33837"/>
                    <a:pt x="2190" y="37275"/>
                  </a:cubicBezTo>
                  <a:lnTo>
                    <a:pt x="16079" y="36862"/>
                  </a:lnTo>
                  <a:lnTo>
                    <a:pt x="16079" y="34524"/>
                  </a:lnTo>
                  <a:cubicBezTo>
                    <a:pt x="16629" y="25861"/>
                    <a:pt x="15529" y="13623"/>
                    <a:pt x="13329" y="8260"/>
                  </a:cubicBezTo>
                  <a:cubicBezTo>
                    <a:pt x="11266" y="2897"/>
                    <a:pt x="7691" y="147"/>
                    <a:pt x="4116" y="9"/>
                  </a:cubicBezTo>
                  <a:cubicBezTo>
                    <a:pt x="3970" y="4"/>
                    <a:pt x="3830" y="1"/>
                    <a:pt x="3694" y="1"/>
                  </a:cubicBezTo>
                  <a:close/>
                </a:path>
              </a:pathLst>
            </a:custGeom>
            <a:solidFill>
              <a:srgbClr val="F4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1"/>
            <p:cNvSpPr/>
            <p:nvPr/>
          </p:nvSpPr>
          <p:spPr>
            <a:xfrm rot="856599">
              <a:off x="4307827" y="4536832"/>
              <a:ext cx="340323" cy="256960"/>
            </a:xfrm>
            <a:custGeom>
              <a:rect b="b" l="l" r="r" t="t"/>
              <a:pathLst>
                <a:path extrusionOk="0" h="40182" w="53218">
                  <a:moveTo>
                    <a:pt x="15792" y="0"/>
                  </a:moveTo>
                  <a:cubicBezTo>
                    <a:pt x="15293" y="0"/>
                    <a:pt x="14796" y="10"/>
                    <a:pt x="14302" y="29"/>
                  </a:cubicBezTo>
                  <a:cubicBezTo>
                    <a:pt x="1" y="716"/>
                    <a:pt x="1926" y="4979"/>
                    <a:pt x="1788" y="6354"/>
                  </a:cubicBezTo>
                  <a:cubicBezTo>
                    <a:pt x="1651" y="7867"/>
                    <a:pt x="826" y="29594"/>
                    <a:pt x="2063" y="35369"/>
                  </a:cubicBezTo>
                  <a:lnTo>
                    <a:pt x="42492" y="40182"/>
                  </a:lnTo>
                  <a:cubicBezTo>
                    <a:pt x="44142" y="39082"/>
                    <a:pt x="45655" y="37569"/>
                    <a:pt x="46617" y="35782"/>
                  </a:cubicBezTo>
                  <a:cubicBezTo>
                    <a:pt x="48405" y="32619"/>
                    <a:pt x="53218" y="22030"/>
                    <a:pt x="50330" y="13917"/>
                  </a:cubicBezTo>
                  <a:cubicBezTo>
                    <a:pt x="45418" y="7279"/>
                    <a:pt x="29739" y="0"/>
                    <a:pt x="15792" y="0"/>
                  </a:cubicBezTo>
                  <a:close/>
                </a:path>
              </a:pathLst>
            </a:custGeom>
            <a:solidFill>
              <a:srgbClr val="F4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1"/>
            <p:cNvSpPr/>
            <p:nvPr/>
          </p:nvSpPr>
          <p:spPr>
            <a:xfrm rot="856599">
              <a:off x="4567989" y="4596417"/>
              <a:ext cx="101135" cy="123927"/>
            </a:xfrm>
            <a:custGeom>
              <a:rect b="b" l="l" r="r" t="t"/>
              <a:pathLst>
                <a:path extrusionOk="0" h="19379" w="15815">
                  <a:moveTo>
                    <a:pt x="8135" y="0"/>
                  </a:moveTo>
                  <a:cubicBezTo>
                    <a:pt x="5937" y="0"/>
                    <a:pt x="3954" y="1079"/>
                    <a:pt x="2888" y="2973"/>
                  </a:cubicBezTo>
                  <a:cubicBezTo>
                    <a:pt x="1788" y="5036"/>
                    <a:pt x="1" y="13699"/>
                    <a:pt x="1513" y="16312"/>
                  </a:cubicBezTo>
                  <a:cubicBezTo>
                    <a:pt x="2236" y="17667"/>
                    <a:pt x="5097" y="19379"/>
                    <a:pt x="7871" y="19379"/>
                  </a:cubicBezTo>
                  <a:cubicBezTo>
                    <a:pt x="9318" y="19379"/>
                    <a:pt x="10742" y="18913"/>
                    <a:pt x="11827" y="17687"/>
                  </a:cubicBezTo>
                  <a:cubicBezTo>
                    <a:pt x="14439" y="14662"/>
                    <a:pt x="15815" y="10811"/>
                    <a:pt x="15815" y="6824"/>
                  </a:cubicBezTo>
                  <a:cubicBezTo>
                    <a:pt x="15677" y="3111"/>
                    <a:pt x="12789" y="223"/>
                    <a:pt x="9214" y="85"/>
                  </a:cubicBezTo>
                  <a:cubicBezTo>
                    <a:pt x="8851" y="28"/>
                    <a:pt x="8490" y="0"/>
                    <a:pt x="8135" y="0"/>
                  </a:cubicBezTo>
                  <a:close/>
                </a:path>
              </a:pathLst>
            </a:custGeom>
            <a:solidFill>
              <a:srgbClr val="D18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1"/>
            <p:cNvSpPr/>
            <p:nvPr/>
          </p:nvSpPr>
          <p:spPr>
            <a:xfrm rot="856599">
              <a:off x="4578414" y="4580511"/>
              <a:ext cx="99377" cy="123517"/>
            </a:xfrm>
            <a:custGeom>
              <a:rect b="b" l="l" r="r" t="t"/>
              <a:pathLst>
                <a:path extrusionOk="0" h="19315" w="15540">
                  <a:moveTo>
                    <a:pt x="7662" y="1"/>
                  </a:moveTo>
                  <a:cubicBezTo>
                    <a:pt x="5289" y="1"/>
                    <a:pt x="3012" y="1436"/>
                    <a:pt x="2063" y="3689"/>
                  </a:cubicBezTo>
                  <a:cubicBezTo>
                    <a:pt x="825" y="6989"/>
                    <a:pt x="0" y="14277"/>
                    <a:pt x="1100" y="16340"/>
                  </a:cubicBezTo>
                  <a:cubicBezTo>
                    <a:pt x="1829" y="17615"/>
                    <a:pt x="4793" y="19314"/>
                    <a:pt x="7590" y="19314"/>
                  </a:cubicBezTo>
                  <a:cubicBezTo>
                    <a:pt x="9013" y="19314"/>
                    <a:pt x="10393" y="18874"/>
                    <a:pt x="11414" y="17715"/>
                  </a:cubicBezTo>
                  <a:cubicBezTo>
                    <a:pt x="14164" y="14689"/>
                    <a:pt x="15539" y="10839"/>
                    <a:pt x="15539" y="6714"/>
                  </a:cubicBezTo>
                  <a:cubicBezTo>
                    <a:pt x="15402" y="3139"/>
                    <a:pt x="12514" y="251"/>
                    <a:pt x="8801" y="113"/>
                  </a:cubicBezTo>
                  <a:cubicBezTo>
                    <a:pt x="8422" y="37"/>
                    <a:pt x="8041" y="1"/>
                    <a:pt x="7662" y="1"/>
                  </a:cubicBezTo>
                  <a:close/>
                </a:path>
              </a:pathLst>
            </a:custGeom>
            <a:solidFill>
              <a:srgbClr val="F4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1"/>
            <p:cNvSpPr/>
            <p:nvPr/>
          </p:nvSpPr>
          <p:spPr>
            <a:xfrm rot="856599">
              <a:off x="4281836" y="4497804"/>
              <a:ext cx="312186" cy="257663"/>
            </a:xfrm>
            <a:custGeom>
              <a:rect b="b" l="l" r="r" t="t"/>
              <a:pathLst>
                <a:path extrusionOk="0" h="40292" w="48818">
                  <a:moveTo>
                    <a:pt x="27641" y="0"/>
                  </a:moveTo>
                  <a:cubicBezTo>
                    <a:pt x="24753" y="138"/>
                    <a:pt x="22140" y="1925"/>
                    <a:pt x="21040" y="4538"/>
                  </a:cubicBezTo>
                  <a:cubicBezTo>
                    <a:pt x="20765" y="5363"/>
                    <a:pt x="20490" y="6326"/>
                    <a:pt x="20353" y="7151"/>
                  </a:cubicBezTo>
                  <a:cubicBezTo>
                    <a:pt x="19545" y="4102"/>
                    <a:pt x="17276" y="2749"/>
                    <a:pt x="15184" y="2749"/>
                  </a:cubicBezTo>
                  <a:cubicBezTo>
                    <a:pt x="14069" y="2749"/>
                    <a:pt x="13005" y="3133"/>
                    <a:pt x="12239" y="3851"/>
                  </a:cubicBezTo>
                  <a:cubicBezTo>
                    <a:pt x="9902" y="5913"/>
                    <a:pt x="7839" y="6876"/>
                    <a:pt x="1788" y="18152"/>
                  </a:cubicBezTo>
                  <a:cubicBezTo>
                    <a:pt x="688" y="19802"/>
                    <a:pt x="1" y="21865"/>
                    <a:pt x="1" y="23927"/>
                  </a:cubicBezTo>
                  <a:cubicBezTo>
                    <a:pt x="413" y="26953"/>
                    <a:pt x="1238" y="29978"/>
                    <a:pt x="2201" y="32865"/>
                  </a:cubicBezTo>
                  <a:cubicBezTo>
                    <a:pt x="4539" y="35478"/>
                    <a:pt x="7014" y="37953"/>
                    <a:pt x="9627" y="40291"/>
                  </a:cubicBezTo>
                  <a:lnTo>
                    <a:pt x="29016" y="39741"/>
                  </a:lnTo>
                  <a:lnTo>
                    <a:pt x="26678" y="35891"/>
                  </a:lnTo>
                  <a:cubicBezTo>
                    <a:pt x="26541" y="33278"/>
                    <a:pt x="26128" y="30665"/>
                    <a:pt x="25578" y="28190"/>
                  </a:cubicBezTo>
                  <a:lnTo>
                    <a:pt x="25715" y="28190"/>
                  </a:lnTo>
                  <a:cubicBezTo>
                    <a:pt x="25165" y="24752"/>
                    <a:pt x="23928" y="21452"/>
                    <a:pt x="21728" y="18839"/>
                  </a:cubicBezTo>
                  <a:lnTo>
                    <a:pt x="21728" y="18839"/>
                  </a:lnTo>
                  <a:cubicBezTo>
                    <a:pt x="23078" y="19739"/>
                    <a:pt x="25573" y="20558"/>
                    <a:pt x="27965" y="20558"/>
                  </a:cubicBezTo>
                  <a:cubicBezTo>
                    <a:pt x="29958" y="20558"/>
                    <a:pt x="31879" y="19989"/>
                    <a:pt x="33004" y="18427"/>
                  </a:cubicBezTo>
                  <a:cubicBezTo>
                    <a:pt x="33279" y="18014"/>
                    <a:pt x="33691" y="17464"/>
                    <a:pt x="33966" y="16914"/>
                  </a:cubicBezTo>
                  <a:cubicBezTo>
                    <a:pt x="33966" y="17739"/>
                    <a:pt x="34104" y="18702"/>
                    <a:pt x="34379" y="19527"/>
                  </a:cubicBezTo>
                  <a:cubicBezTo>
                    <a:pt x="35199" y="20803"/>
                    <a:pt x="38133" y="22501"/>
                    <a:pt x="40900" y="22501"/>
                  </a:cubicBezTo>
                  <a:cubicBezTo>
                    <a:pt x="42307" y="22501"/>
                    <a:pt x="43672" y="22061"/>
                    <a:pt x="44692" y="20902"/>
                  </a:cubicBezTo>
                  <a:cubicBezTo>
                    <a:pt x="47442" y="17877"/>
                    <a:pt x="48818" y="14026"/>
                    <a:pt x="48818" y="10039"/>
                  </a:cubicBezTo>
                  <a:cubicBezTo>
                    <a:pt x="48680" y="6326"/>
                    <a:pt x="45792" y="3438"/>
                    <a:pt x="42217" y="3301"/>
                  </a:cubicBezTo>
                  <a:cubicBezTo>
                    <a:pt x="41873" y="3243"/>
                    <a:pt x="41526" y="3215"/>
                    <a:pt x="41181" y="3215"/>
                  </a:cubicBezTo>
                  <a:cubicBezTo>
                    <a:pt x="39042" y="3215"/>
                    <a:pt x="36957" y="4294"/>
                    <a:pt x="35891" y="6188"/>
                  </a:cubicBezTo>
                  <a:cubicBezTo>
                    <a:pt x="34929" y="2476"/>
                    <a:pt x="31491" y="0"/>
                    <a:pt x="27641" y="0"/>
                  </a:cubicBezTo>
                  <a:close/>
                </a:path>
              </a:pathLst>
            </a:custGeom>
            <a:solidFill>
              <a:srgbClr val="D18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1"/>
            <p:cNvSpPr/>
            <p:nvPr/>
          </p:nvSpPr>
          <p:spPr>
            <a:xfrm rot="856599">
              <a:off x="4267872" y="4507536"/>
              <a:ext cx="187313" cy="218219"/>
            </a:xfrm>
            <a:custGeom>
              <a:rect b="b" l="l" r="r" t="t"/>
              <a:pathLst>
                <a:path extrusionOk="0" h="34124" w="29291">
                  <a:moveTo>
                    <a:pt x="16985" y="1"/>
                  </a:moveTo>
                  <a:cubicBezTo>
                    <a:pt x="15714" y="1"/>
                    <a:pt x="14420" y="662"/>
                    <a:pt x="13202" y="1809"/>
                  </a:cubicBezTo>
                  <a:cubicBezTo>
                    <a:pt x="11002" y="4009"/>
                    <a:pt x="4126" y="10197"/>
                    <a:pt x="2201" y="11985"/>
                  </a:cubicBezTo>
                  <a:cubicBezTo>
                    <a:pt x="688" y="13497"/>
                    <a:pt x="1" y="15697"/>
                    <a:pt x="413" y="17760"/>
                  </a:cubicBezTo>
                  <a:cubicBezTo>
                    <a:pt x="826" y="20785"/>
                    <a:pt x="1651" y="23811"/>
                    <a:pt x="2613" y="26698"/>
                  </a:cubicBezTo>
                  <a:cubicBezTo>
                    <a:pt x="4951" y="29311"/>
                    <a:pt x="7426" y="31786"/>
                    <a:pt x="10039" y="34124"/>
                  </a:cubicBezTo>
                  <a:lnTo>
                    <a:pt x="29291" y="33574"/>
                  </a:lnTo>
                  <a:lnTo>
                    <a:pt x="29291" y="29861"/>
                  </a:lnTo>
                  <a:cubicBezTo>
                    <a:pt x="28878" y="23261"/>
                    <a:pt x="25440" y="17210"/>
                    <a:pt x="19940" y="13635"/>
                  </a:cubicBezTo>
                  <a:cubicBezTo>
                    <a:pt x="22690" y="8959"/>
                    <a:pt x="21865" y="3871"/>
                    <a:pt x="20352" y="1809"/>
                  </a:cubicBezTo>
                  <a:cubicBezTo>
                    <a:pt x="19299" y="558"/>
                    <a:pt x="18151" y="1"/>
                    <a:pt x="16985" y="1"/>
                  </a:cubicBezTo>
                  <a:close/>
                </a:path>
              </a:pathLst>
            </a:custGeom>
            <a:solidFill>
              <a:srgbClr val="F4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1"/>
            <p:cNvSpPr/>
            <p:nvPr/>
          </p:nvSpPr>
          <p:spPr>
            <a:xfrm rot="856599">
              <a:off x="4305487" y="4711751"/>
              <a:ext cx="261187" cy="72473"/>
            </a:xfrm>
            <a:custGeom>
              <a:rect b="b" l="l" r="r" t="t"/>
              <a:pathLst>
                <a:path extrusionOk="0" h="11333" w="40843">
                  <a:moveTo>
                    <a:pt x="15359" y="1"/>
                  </a:moveTo>
                  <a:cubicBezTo>
                    <a:pt x="5159" y="1"/>
                    <a:pt x="457" y="4238"/>
                    <a:pt x="1" y="5832"/>
                  </a:cubicBezTo>
                  <a:lnTo>
                    <a:pt x="40842" y="11333"/>
                  </a:lnTo>
                  <a:cubicBezTo>
                    <a:pt x="40705" y="10095"/>
                    <a:pt x="37542" y="3220"/>
                    <a:pt x="22415" y="607"/>
                  </a:cubicBezTo>
                  <a:cubicBezTo>
                    <a:pt x="19820" y="182"/>
                    <a:pt x="17471" y="1"/>
                    <a:pt x="15359" y="1"/>
                  </a:cubicBezTo>
                  <a:close/>
                </a:path>
              </a:pathLst>
            </a:custGeom>
            <a:solidFill>
              <a:srgbClr val="D18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1"/>
            <p:cNvSpPr/>
            <p:nvPr/>
          </p:nvSpPr>
          <p:spPr>
            <a:xfrm rot="856599">
              <a:off x="4267424" y="4723247"/>
              <a:ext cx="289318" cy="173935"/>
            </a:xfrm>
            <a:custGeom>
              <a:rect b="b" l="l" r="r" t="t"/>
              <a:pathLst>
                <a:path extrusionOk="0" h="27199" w="45242">
                  <a:moveTo>
                    <a:pt x="13640" y="1"/>
                  </a:moveTo>
                  <a:cubicBezTo>
                    <a:pt x="6138" y="1"/>
                    <a:pt x="2314" y="1774"/>
                    <a:pt x="1925" y="3134"/>
                  </a:cubicBezTo>
                  <a:cubicBezTo>
                    <a:pt x="1100" y="7947"/>
                    <a:pt x="413" y="12760"/>
                    <a:pt x="138" y="17573"/>
                  </a:cubicBezTo>
                  <a:cubicBezTo>
                    <a:pt x="0" y="20461"/>
                    <a:pt x="2338" y="22799"/>
                    <a:pt x="5088" y="22799"/>
                  </a:cubicBezTo>
                  <a:cubicBezTo>
                    <a:pt x="9489" y="23211"/>
                    <a:pt x="39054" y="27199"/>
                    <a:pt x="39054" y="27199"/>
                  </a:cubicBezTo>
                  <a:cubicBezTo>
                    <a:pt x="42079" y="27199"/>
                    <a:pt x="44554" y="24999"/>
                    <a:pt x="44829" y="22111"/>
                  </a:cubicBezTo>
                  <a:cubicBezTo>
                    <a:pt x="45242" y="17711"/>
                    <a:pt x="45242" y="13310"/>
                    <a:pt x="44829" y="8910"/>
                  </a:cubicBezTo>
                  <a:cubicBezTo>
                    <a:pt x="44829" y="7672"/>
                    <a:pt x="40016" y="3547"/>
                    <a:pt x="24890" y="1072"/>
                  </a:cubicBezTo>
                  <a:cubicBezTo>
                    <a:pt x="20495" y="306"/>
                    <a:pt x="16751" y="1"/>
                    <a:pt x="13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1"/>
            <p:cNvSpPr/>
            <p:nvPr/>
          </p:nvSpPr>
          <p:spPr>
            <a:xfrm rot="856599">
              <a:off x="4423467" y="4539165"/>
              <a:ext cx="180278" cy="50711"/>
            </a:xfrm>
            <a:custGeom>
              <a:rect b="b" l="l" r="r" t="t"/>
              <a:pathLst>
                <a:path extrusionOk="0" h="7930" w="28191">
                  <a:moveTo>
                    <a:pt x="4951" y="1"/>
                  </a:moveTo>
                  <a:cubicBezTo>
                    <a:pt x="3851" y="1"/>
                    <a:pt x="2751" y="1"/>
                    <a:pt x="1651" y="138"/>
                  </a:cubicBezTo>
                  <a:lnTo>
                    <a:pt x="413" y="276"/>
                  </a:lnTo>
                  <a:cubicBezTo>
                    <a:pt x="1" y="276"/>
                    <a:pt x="1" y="826"/>
                    <a:pt x="413" y="826"/>
                  </a:cubicBezTo>
                  <a:lnTo>
                    <a:pt x="1651" y="963"/>
                  </a:lnTo>
                  <a:cubicBezTo>
                    <a:pt x="2476" y="1101"/>
                    <a:pt x="3576" y="1101"/>
                    <a:pt x="4814" y="1238"/>
                  </a:cubicBezTo>
                  <a:lnTo>
                    <a:pt x="6877" y="1513"/>
                  </a:lnTo>
                  <a:cubicBezTo>
                    <a:pt x="7564" y="1651"/>
                    <a:pt x="8389" y="1788"/>
                    <a:pt x="9214" y="2063"/>
                  </a:cubicBezTo>
                  <a:cubicBezTo>
                    <a:pt x="10039" y="2201"/>
                    <a:pt x="10864" y="2201"/>
                    <a:pt x="11689" y="2476"/>
                  </a:cubicBezTo>
                  <a:lnTo>
                    <a:pt x="14302" y="3026"/>
                  </a:lnTo>
                  <a:cubicBezTo>
                    <a:pt x="15952" y="3576"/>
                    <a:pt x="17602" y="3988"/>
                    <a:pt x="19253" y="4538"/>
                  </a:cubicBezTo>
                  <a:cubicBezTo>
                    <a:pt x="19940" y="4814"/>
                    <a:pt x="20765" y="5089"/>
                    <a:pt x="21453" y="5364"/>
                  </a:cubicBezTo>
                  <a:lnTo>
                    <a:pt x="23516" y="6189"/>
                  </a:lnTo>
                  <a:cubicBezTo>
                    <a:pt x="24753" y="6601"/>
                    <a:pt x="25716" y="7014"/>
                    <a:pt x="26403" y="7426"/>
                  </a:cubicBezTo>
                  <a:lnTo>
                    <a:pt x="27641" y="7839"/>
                  </a:lnTo>
                  <a:cubicBezTo>
                    <a:pt x="27698" y="7896"/>
                    <a:pt x="27778" y="7929"/>
                    <a:pt x="27853" y="7929"/>
                  </a:cubicBezTo>
                  <a:cubicBezTo>
                    <a:pt x="27959" y="7929"/>
                    <a:pt x="28053" y="7862"/>
                    <a:pt x="28053" y="7701"/>
                  </a:cubicBezTo>
                  <a:cubicBezTo>
                    <a:pt x="28191" y="7564"/>
                    <a:pt x="28191" y="7289"/>
                    <a:pt x="28053" y="7151"/>
                  </a:cubicBezTo>
                  <a:lnTo>
                    <a:pt x="26953" y="6601"/>
                  </a:lnTo>
                  <a:cubicBezTo>
                    <a:pt x="25991" y="5914"/>
                    <a:pt x="25028" y="5364"/>
                    <a:pt x="24066" y="4951"/>
                  </a:cubicBezTo>
                  <a:lnTo>
                    <a:pt x="22140" y="3988"/>
                  </a:lnTo>
                  <a:cubicBezTo>
                    <a:pt x="21453" y="3713"/>
                    <a:pt x="20628" y="3438"/>
                    <a:pt x="19803" y="3026"/>
                  </a:cubicBezTo>
                  <a:cubicBezTo>
                    <a:pt x="19115" y="2751"/>
                    <a:pt x="18153" y="2476"/>
                    <a:pt x="17327" y="2201"/>
                  </a:cubicBezTo>
                  <a:cubicBezTo>
                    <a:pt x="16502" y="1926"/>
                    <a:pt x="15677" y="1651"/>
                    <a:pt x="14852" y="1376"/>
                  </a:cubicBezTo>
                  <a:lnTo>
                    <a:pt x="12102" y="826"/>
                  </a:lnTo>
                  <a:cubicBezTo>
                    <a:pt x="11277" y="688"/>
                    <a:pt x="10452" y="551"/>
                    <a:pt x="9627" y="413"/>
                  </a:cubicBezTo>
                  <a:cubicBezTo>
                    <a:pt x="8802" y="276"/>
                    <a:pt x="7977" y="138"/>
                    <a:pt x="7152" y="138"/>
                  </a:cubicBezTo>
                  <a:lnTo>
                    <a:pt x="4951" y="1"/>
                  </a:lnTo>
                  <a:close/>
                </a:path>
              </a:pathLst>
            </a:custGeom>
            <a:solidFill>
              <a:srgbClr val="D18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41"/>
            <p:cNvSpPr/>
            <p:nvPr/>
          </p:nvSpPr>
          <p:spPr>
            <a:xfrm rot="856599">
              <a:off x="4431830" y="4494090"/>
              <a:ext cx="100253" cy="129311"/>
            </a:xfrm>
            <a:custGeom>
              <a:rect b="b" l="l" r="r" t="t"/>
              <a:pathLst>
                <a:path extrusionOk="0" h="20221" w="15677">
                  <a:moveTo>
                    <a:pt x="6877" y="0"/>
                  </a:moveTo>
                  <a:cubicBezTo>
                    <a:pt x="4196" y="0"/>
                    <a:pt x="1736" y="1860"/>
                    <a:pt x="963" y="4564"/>
                  </a:cubicBezTo>
                  <a:cubicBezTo>
                    <a:pt x="1" y="8002"/>
                    <a:pt x="1" y="15840"/>
                    <a:pt x="1376" y="17765"/>
                  </a:cubicBezTo>
                  <a:cubicBezTo>
                    <a:pt x="2200" y="18919"/>
                    <a:pt x="4900" y="20221"/>
                    <a:pt x="7554" y="20221"/>
                  </a:cubicBezTo>
                  <a:cubicBezTo>
                    <a:pt x="9328" y="20221"/>
                    <a:pt x="11082" y="19638"/>
                    <a:pt x="12239" y="18040"/>
                  </a:cubicBezTo>
                  <a:cubicBezTo>
                    <a:pt x="14577" y="14602"/>
                    <a:pt x="15677" y="10339"/>
                    <a:pt x="15127" y="6214"/>
                  </a:cubicBezTo>
                  <a:cubicBezTo>
                    <a:pt x="14714" y="3189"/>
                    <a:pt x="12239" y="164"/>
                    <a:pt x="7426" y="26"/>
                  </a:cubicBezTo>
                  <a:cubicBezTo>
                    <a:pt x="7242" y="9"/>
                    <a:pt x="7059" y="0"/>
                    <a:pt x="6877" y="0"/>
                  </a:cubicBezTo>
                  <a:close/>
                </a:path>
              </a:pathLst>
            </a:custGeom>
            <a:solidFill>
              <a:srgbClr val="F4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1"/>
            <p:cNvSpPr/>
            <p:nvPr/>
          </p:nvSpPr>
          <p:spPr>
            <a:xfrm rot="856599">
              <a:off x="4512456" y="4529152"/>
              <a:ext cx="98501" cy="124106"/>
            </a:xfrm>
            <a:custGeom>
              <a:rect b="b" l="l" r="r" t="t"/>
              <a:pathLst>
                <a:path extrusionOk="0" h="19407" w="15403">
                  <a:moveTo>
                    <a:pt x="7625" y="1"/>
                  </a:moveTo>
                  <a:cubicBezTo>
                    <a:pt x="5191" y="1"/>
                    <a:pt x="3013" y="1452"/>
                    <a:pt x="2063" y="3826"/>
                  </a:cubicBezTo>
                  <a:cubicBezTo>
                    <a:pt x="826" y="6988"/>
                    <a:pt x="1" y="14414"/>
                    <a:pt x="1101" y="16339"/>
                  </a:cubicBezTo>
                  <a:cubicBezTo>
                    <a:pt x="1824" y="17695"/>
                    <a:pt x="4684" y="19406"/>
                    <a:pt x="7458" y="19406"/>
                  </a:cubicBezTo>
                  <a:cubicBezTo>
                    <a:pt x="8906" y="19406"/>
                    <a:pt x="10330" y="18940"/>
                    <a:pt x="11414" y="17714"/>
                  </a:cubicBezTo>
                  <a:cubicBezTo>
                    <a:pt x="14027" y="14827"/>
                    <a:pt x="15402" y="10839"/>
                    <a:pt x="15402" y="6851"/>
                  </a:cubicBezTo>
                  <a:cubicBezTo>
                    <a:pt x="15265" y="3138"/>
                    <a:pt x="12377" y="250"/>
                    <a:pt x="8802" y="113"/>
                  </a:cubicBezTo>
                  <a:cubicBezTo>
                    <a:pt x="8406" y="37"/>
                    <a:pt x="8012" y="1"/>
                    <a:pt x="7625" y="1"/>
                  </a:cubicBezTo>
                  <a:close/>
                </a:path>
              </a:pathLst>
            </a:custGeom>
            <a:solidFill>
              <a:srgbClr val="F4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1"/>
            <p:cNvSpPr/>
            <p:nvPr/>
          </p:nvSpPr>
          <p:spPr>
            <a:xfrm rot="856599">
              <a:off x="4348184" y="4590577"/>
              <a:ext cx="55405" cy="10558"/>
            </a:xfrm>
            <a:custGeom>
              <a:rect b="b" l="l" r="r" t="t"/>
              <a:pathLst>
                <a:path extrusionOk="0" h="1651" w="8664">
                  <a:moveTo>
                    <a:pt x="4263" y="1"/>
                  </a:moveTo>
                  <a:cubicBezTo>
                    <a:pt x="3850" y="1"/>
                    <a:pt x="3300" y="1"/>
                    <a:pt x="2750" y="138"/>
                  </a:cubicBezTo>
                  <a:lnTo>
                    <a:pt x="1513" y="413"/>
                  </a:lnTo>
                  <a:cubicBezTo>
                    <a:pt x="1100" y="551"/>
                    <a:pt x="688" y="688"/>
                    <a:pt x="275" y="826"/>
                  </a:cubicBezTo>
                  <a:cubicBezTo>
                    <a:pt x="138" y="963"/>
                    <a:pt x="138" y="963"/>
                    <a:pt x="138" y="1101"/>
                  </a:cubicBezTo>
                  <a:cubicBezTo>
                    <a:pt x="0" y="1238"/>
                    <a:pt x="138" y="1376"/>
                    <a:pt x="275" y="1513"/>
                  </a:cubicBezTo>
                  <a:cubicBezTo>
                    <a:pt x="688" y="1513"/>
                    <a:pt x="1100" y="1651"/>
                    <a:pt x="1513" y="1651"/>
                  </a:cubicBezTo>
                  <a:lnTo>
                    <a:pt x="6876" y="1651"/>
                  </a:lnTo>
                  <a:cubicBezTo>
                    <a:pt x="7288" y="1651"/>
                    <a:pt x="7563" y="1513"/>
                    <a:pt x="7838" y="1513"/>
                  </a:cubicBezTo>
                  <a:lnTo>
                    <a:pt x="8251" y="1513"/>
                  </a:lnTo>
                  <a:cubicBezTo>
                    <a:pt x="8251" y="1513"/>
                    <a:pt x="8388" y="1513"/>
                    <a:pt x="8388" y="1376"/>
                  </a:cubicBezTo>
                  <a:cubicBezTo>
                    <a:pt x="8663" y="1238"/>
                    <a:pt x="8526" y="826"/>
                    <a:pt x="8388" y="826"/>
                  </a:cubicBezTo>
                  <a:cubicBezTo>
                    <a:pt x="7976" y="551"/>
                    <a:pt x="7563" y="413"/>
                    <a:pt x="7151" y="276"/>
                  </a:cubicBezTo>
                  <a:cubicBezTo>
                    <a:pt x="6738" y="138"/>
                    <a:pt x="6326" y="1"/>
                    <a:pt x="5776" y="1"/>
                  </a:cubicBezTo>
                  <a:close/>
                </a:path>
              </a:pathLst>
            </a:custGeom>
            <a:solidFill>
              <a:srgbClr val="D18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5" name="Google Shape;1005;p41"/>
          <p:cNvGrpSpPr/>
          <p:nvPr/>
        </p:nvGrpSpPr>
        <p:grpSpPr>
          <a:xfrm rot="-1305562">
            <a:off x="8508471" y="1596258"/>
            <a:ext cx="471529" cy="546387"/>
            <a:chOff x="2362525" y="3055075"/>
            <a:chExt cx="846900" cy="981350"/>
          </a:xfrm>
        </p:grpSpPr>
        <p:sp>
          <p:nvSpPr>
            <p:cNvPr id="1006" name="Google Shape;1006;p41"/>
            <p:cNvSpPr/>
            <p:nvPr/>
          </p:nvSpPr>
          <p:spPr>
            <a:xfrm>
              <a:off x="2855075" y="3076800"/>
              <a:ext cx="165550" cy="389225"/>
            </a:xfrm>
            <a:custGeom>
              <a:rect b="b" l="l" r="r" t="t"/>
              <a:pathLst>
                <a:path extrusionOk="0" h="15569" w="6622">
                  <a:moveTo>
                    <a:pt x="5221" y="1"/>
                  </a:moveTo>
                  <a:cubicBezTo>
                    <a:pt x="5120" y="1"/>
                    <a:pt x="5013" y="5"/>
                    <a:pt x="4898" y="14"/>
                  </a:cubicBezTo>
                  <a:cubicBezTo>
                    <a:pt x="3342" y="129"/>
                    <a:pt x="1960" y="1339"/>
                    <a:pt x="1096" y="3585"/>
                  </a:cubicBezTo>
                  <a:cubicBezTo>
                    <a:pt x="289" y="5890"/>
                    <a:pt x="1" y="11017"/>
                    <a:pt x="289" y="14647"/>
                  </a:cubicBezTo>
                  <a:lnTo>
                    <a:pt x="289" y="15568"/>
                  </a:lnTo>
                  <a:lnTo>
                    <a:pt x="6108" y="15568"/>
                  </a:lnTo>
                  <a:cubicBezTo>
                    <a:pt x="6050" y="14128"/>
                    <a:pt x="6453" y="9174"/>
                    <a:pt x="6338" y="7676"/>
                  </a:cubicBezTo>
                  <a:cubicBezTo>
                    <a:pt x="6281" y="5544"/>
                    <a:pt x="6396" y="3413"/>
                    <a:pt x="6569" y="1339"/>
                  </a:cubicBezTo>
                  <a:cubicBezTo>
                    <a:pt x="6622" y="645"/>
                    <a:pt x="6478" y="1"/>
                    <a:pt x="5221" y="1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1"/>
            <p:cNvSpPr/>
            <p:nvPr/>
          </p:nvSpPr>
          <p:spPr>
            <a:xfrm>
              <a:off x="2675050" y="3055075"/>
              <a:ext cx="193025" cy="408075"/>
            </a:xfrm>
            <a:custGeom>
              <a:rect b="b" l="l" r="r" t="t"/>
              <a:pathLst>
                <a:path extrusionOk="0" h="16323" w="7721">
                  <a:moveTo>
                    <a:pt x="4137" y="1"/>
                  </a:moveTo>
                  <a:cubicBezTo>
                    <a:pt x="3905" y="1"/>
                    <a:pt x="3625" y="42"/>
                    <a:pt x="3284" y="134"/>
                  </a:cubicBezTo>
                  <a:cubicBezTo>
                    <a:pt x="1844" y="537"/>
                    <a:pt x="692" y="2035"/>
                    <a:pt x="346" y="4397"/>
                  </a:cubicBezTo>
                  <a:cubicBezTo>
                    <a:pt x="1" y="6759"/>
                    <a:pt x="750" y="11829"/>
                    <a:pt x="1787" y="15343"/>
                  </a:cubicBezTo>
                  <a:lnTo>
                    <a:pt x="2017" y="16322"/>
                  </a:lnTo>
                  <a:lnTo>
                    <a:pt x="7720" y="15170"/>
                  </a:lnTo>
                  <a:cubicBezTo>
                    <a:pt x="7317" y="13672"/>
                    <a:pt x="6683" y="8833"/>
                    <a:pt x="6280" y="7335"/>
                  </a:cubicBezTo>
                  <a:cubicBezTo>
                    <a:pt x="5877" y="5837"/>
                    <a:pt x="5243" y="1804"/>
                    <a:pt x="5186" y="1055"/>
                  </a:cubicBezTo>
                  <a:cubicBezTo>
                    <a:pt x="5141" y="477"/>
                    <a:pt x="4924" y="1"/>
                    <a:pt x="4137" y="1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41"/>
            <p:cNvSpPr/>
            <p:nvPr/>
          </p:nvSpPr>
          <p:spPr>
            <a:xfrm>
              <a:off x="2479175" y="3163275"/>
              <a:ext cx="270800" cy="405000"/>
            </a:xfrm>
            <a:custGeom>
              <a:rect b="b" l="l" r="r" t="t"/>
              <a:pathLst>
                <a:path extrusionOk="0" h="16200" w="10832">
                  <a:moveTo>
                    <a:pt x="3016" y="1"/>
                  </a:moveTo>
                  <a:cubicBezTo>
                    <a:pt x="2716" y="1"/>
                    <a:pt x="2336" y="136"/>
                    <a:pt x="1844" y="472"/>
                  </a:cubicBezTo>
                  <a:cubicBezTo>
                    <a:pt x="577" y="1279"/>
                    <a:pt x="1" y="3065"/>
                    <a:pt x="404" y="5427"/>
                  </a:cubicBezTo>
                  <a:cubicBezTo>
                    <a:pt x="807" y="7789"/>
                    <a:pt x="3169" y="12397"/>
                    <a:pt x="5301" y="15336"/>
                  </a:cubicBezTo>
                  <a:lnTo>
                    <a:pt x="5819" y="16200"/>
                  </a:lnTo>
                  <a:lnTo>
                    <a:pt x="10831" y="13262"/>
                  </a:lnTo>
                  <a:cubicBezTo>
                    <a:pt x="10025" y="12052"/>
                    <a:pt x="7836" y="7558"/>
                    <a:pt x="6971" y="6291"/>
                  </a:cubicBezTo>
                  <a:cubicBezTo>
                    <a:pt x="6107" y="5081"/>
                    <a:pt x="4264" y="1451"/>
                    <a:pt x="3976" y="760"/>
                  </a:cubicBezTo>
                  <a:cubicBezTo>
                    <a:pt x="3764" y="337"/>
                    <a:pt x="3488" y="1"/>
                    <a:pt x="3016" y="1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1"/>
            <p:cNvSpPr/>
            <p:nvPr/>
          </p:nvSpPr>
          <p:spPr>
            <a:xfrm>
              <a:off x="2362525" y="3313750"/>
              <a:ext cx="285200" cy="351025"/>
            </a:xfrm>
            <a:custGeom>
              <a:rect b="b" l="l" r="r" t="t"/>
              <a:pathLst>
                <a:path extrusionOk="0" h="14041" w="11408">
                  <a:moveTo>
                    <a:pt x="2293" y="0"/>
                  </a:moveTo>
                  <a:cubicBezTo>
                    <a:pt x="2006" y="0"/>
                    <a:pt x="1656" y="172"/>
                    <a:pt x="1210" y="617"/>
                  </a:cubicBezTo>
                  <a:cubicBezTo>
                    <a:pt x="231" y="1597"/>
                    <a:pt x="0" y="3325"/>
                    <a:pt x="749" y="5341"/>
                  </a:cubicBezTo>
                  <a:cubicBezTo>
                    <a:pt x="1556" y="7358"/>
                    <a:pt x="4436" y="11045"/>
                    <a:pt x="6798" y="13349"/>
                  </a:cubicBezTo>
                  <a:lnTo>
                    <a:pt x="7432" y="14041"/>
                  </a:lnTo>
                  <a:lnTo>
                    <a:pt x="11407" y="10526"/>
                  </a:lnTo>
                  <a:cubicBezTo>
                    <a:pt x="10485" y="9547"/>
                    <a:pt x="7778" y="5975"/>
                    <a:pt x="6798" y="4996"/>
                  </a:cubicBezTo>
                  <a:cubicBezTo>
                    <a:pt x="5473" y="3556"/>
                    <a:pt x="4263" y="2058"/>
                    <a:pt x="3111" y="560"/>
                  </a:cubicBezTo>
                  <a:cubicBezTo>
                    <a:pt x="2891" y="246"/>
                    <a:pt x="2637" y="0"/>
                    <a:pt x="2293" y="0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1"/>
            <p:cNvSpPr/>
            <p:nvPr/>
          </p:nvSpPr>
          <p:spPr>
            <a:xfrm>
              <a:off x="2476300" y="3421275"/>
              <a:ext cx="548775" cy="427850"/>
            </a:xfrm>
            <a:custGeom>
              <a:rect b="b" l="l" r="r" t="t"/>
              <a:pathLst>
                <a:path extrusionOk="0" h="17114" w="21951">
                  <a:moveTo>
                    <a:pt x="15655" y="1"/>
                  </a:moveTo>
                  <a:cubicBezTo>
                    <a:pt x="9738" y="1"/>
                    <a:pt x="3076" y="3279"/>
                    <a:pt x="1037" y="6168"/>
                  </a:cubicBezTo>
                  <a:cubicBezTo>
                    <a:pt x="0" y="9624"/>
                    <a:pt x="2074" y="14060"/>
                    <a:pt x="2881" y="15328"/>
                  </a:cubicBezTo>
                  <a:cubicBezTo>
                    <a:pt x="3284" y="16077"/>
                    <a:pt x="3918" y="16653"/>
                    <a:pt x="4667" y="17114"/>
                  </a:cubicBezTo>
                  <a:lnTo>
                    <a:pt x="21547" y="14579"/>
                  </a:lnTo>
                  <a:cubicBezTo>
                    <a:pt x="21950" y="12159"/>
                    <a:pt x="21432" y="3057"/>
                    <a:pt x="21316" y="2481"/>
                  </a:cubicBezTo>
                  <a:cubicBezTo>
                    <a:pt x="21201" y="1847"/>
                    <a:pt x="21950" y="61"/>
                    <a:pt x="15959" y="3"/>
                  </a:cubicBezTo>
                  <a:cubicBezTo>
                    <a:pt x="15858" y="2"/>
                    <a:pt x="15757" y="1"/>
                    <a:pt x="15655" y="1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1"/>
            <p:cNvSpPr/>
            <p:nvPr/>
          </p:nvSpPr>
          <p:spPr>
            <a:xfrm>
              <a:off x="2845000" y="3480400"/>
              <a:ext cx="171425" cy="138300"/>
            </a:xfrm>
            <a:custGeom>
              <a:rect b="b" l="l" r="r" t="t"/>
              <a:pathLst>
                <a:path extrusionOk="0" h="5532" w="6857">
                  <a:moveTo>
                    <a:pt x="6568" y="1"/>
                  </a:moveTo>
                  <a:cubicBezTo>
                    <a:pt x="3630" y="692"/>
                    <a:pt x="1211" y="2766"/>
                    <a:pt x="1" y="5531"/>
                  </a:cubicBezTo>
                  <a:lnTo>
                    <a:pt x="6856" y="5531"/>
                  </a:lnTo>
                  <a:cubicBezTo>
                    <a:pt x="6741" y="2881"/>
                    <a:pt x="6568" y="404"/>
                    <a:pt x="6568" y="116"/>
                  </a:cubicBezTo>
                  <a:cubicBezTo>
                    <a:pt x="6568" y="58"/>
                    <a:pt x="6568" y="1"/>
                    <a:pt x="6568" y="1"/>
                  </a:cubicBezTo>
                  <a:close/>
                </a:path>
              </a:pathLst>
            </a:custGeom>
            <a:solidFill>
              <a:srgbClr val="D582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1"/>
            <p:cNvSpPr/>
            <p:nvPr/>
          </p:nvSpPr>
          <p:spPr>
            <a:xfrm>
              <a:off x="2807550" y="3388775"/>
              <a:ext cx="401875" cy="386900"/>
            </a:xfrm>
            <a:custGeom>
              <a:rect b="b" l="l" r="r" t="t"/>
              <a:pathLst>
                <a:path extrusionOk="0" h="15476" w="16075">
                  <a:moveTo>
                    <a:pt x="13736" y="1"/>
                  </a:moveTo>
                  <a:cubicBezTo>
                    <a:pt x="12683" y="1"/>
                    <a:pt x="11436" y="326"/>
                    <a:pt x="10601" y="843"/>
                  </a:cubicBezTo>
                  <a:cubicBezTo>
                    <a:pt x="9334" y="1649"/>
                    <a:pt x="8873" y="3435"/>
                    <a:pt x="7836" y="5567"/>
                  </a:cubicBezTo>
                  <a:cubicBezTo>
                    <a:pt x="3457" y="5912"/>
                    <a:pt x="58" y="9484"/>
                    <a:pt x="1" y="13920"/>
                  </a:cubicBezTo>
                  <a:lnTo>
                    <a:pt x="1" y="15476"/>
                  </a:lnTo>
                  <a:lnTo>
                    <a:pt x="8066" y="15476"/>
                  </a:lnTo>
                  <a:cubicBezTo>
                    <a:pt x="9103" y="14496"/>
                    <a:pt x="10140" y="13402"/>
                    <a:pt x="11062" y="12307"/>
                  </a:cubicBezTo>
                  <a:cubicBezTo>
                    <a:pt x="11408" y="11673"/>
                    <a:pt x="12330" y="9196"/>
                    <a:pt x="12963" y="8102"/>
                  </a:cubicBezTo>
                  <a:cubicBezTo>
                    <a:pt x="13539" y="7122"/>
                    <a:pt x="14000" y="6143"/>
                    <a:pt x="14404" y="5106"/>
                  </a:cubicBezTo>
                  <a:cubicBezTo>
                    <a:pt x="14692" y="4011"/>
                    <a:pt x="15152" y="2974"/>
                    <a:pt x="15729" y="1937"/>
                  </a:cubicBezTo>
                  <a:cubicBezTo>
                    <a:pt x="16074" y="1534"/>
                    <a:pt x="16074" y="670"/>
                    <a:pt x="14980" y="209"/>
                  </a:cubicBezTo>
                  <a:cubicBezTo>
                    <a:pt x="14641" y="66"/>
                    <a:pt x="14208" y="1"/>
                    <a:pt x="13736" y="1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1"/>
            <p:cNvSpPr/>
            <p:nvPr/>
          </p:nvSpPr>
          <p:spPr>
            <a:xfrm>
              <a:off x="2578550" y="3720400"/>
              <a:ext cx="424900" cy="127300"/>
            </a:xfrm>
            <a:custGeom>
              <a:rect b="b" l="l" r="r" t="t"/>
              <a:pathLst>
                <a:path extrusionOk="0" h="5092" w="16996">
                  <a:moveTo>
                    <a:pt x="11037" y="1"/>
                  </a:moveTo>
                  <a:cubicBezTo>
                    <a:pt x="10031" y="1"/>
                    <a:pt x="8889" y="108"/>
                    <a:pt x="7605" y="367"/>
                  </a:cubicBezTo>
                  <a:cubicBezTo>
                    <a:pt x="1326" y="1635"/>
                    <a:pt x="1" y="4573"/>
                    <a:pt x="1" y="5091"/>
                  </a:cubicBezTo>
                  <a:lnTo>
                    <a:pt x="16996" y="2268"/>
                  </a:lnTo>
                  <a:cubicBezTo>
                    <a:pt x="16813" y="1627"/>
                    <a:pt x="14952" y="1"/>
                    <a:pt x="11037" y="1"/>
                  </a:cubicBezTo>
                  <a:close/>
                </a:path>
              </a:pathLst>
            </a:custGeom>
            <a:solidFill>
              <a:srgbClr val="D582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1"/>
            <p:cNvSpPr/>
            <p:nvPr/>
          </p:nvSpPr>
          <p:spPr>
            <a:xfrm>
              <a:off x="2569925" y="3743900"/>
              <a:ext cx="475300" cy="292525"/>
            </a:xfrm>
            <a:custGeom>
              <a:rect b="b" l="l" r="r" t="t"/>
              <a:pathLst>
                <a:path extrusionOk="0" h="11701" w="19012">
                  <a:moveTo>
                    <a:pt x="13490" y="1"/>
                  </a:moveTo>
                  <a:cubicBezTo>
                    <a:pt x="12091" y="1"/>
                    <a:pt x="10362" y="162"/>
                    <a:pt x="8296" y="579"/>
                  </a:cubicBezTo>
                  <a:cubicBezTo>
                    <a:pt x="2016" y="1847"/>
                    <a:pt x="58" y="3633"/>
                    <a:pt x="58" y="4151"/>
                  </a:cubicBezTo>
                  <a:cubicBezTo>
                    <a:pt x="0" y="5995"/>
                    <a:pt x="58" y="7838"/>
                    <a:pt x="230" y="9624"/>
                  </a:cubicBezTo>
                  <a:cubicBezTo>
                    <a:pt x="398" y="10852"/>
                    <a:pt x="1430" y="11701"/>
                    <a:pt x="2594" y="11701"/>
                  </a:cubicBezTo>
                  <a:cubicBezTo>
                    <a:pt x="2632" y="11701"/>
                    <a:pt x="2670" y="11700"/>
                    <a:pt x="2708" y="11698"/>
                  </a:cubicBezTo>
                  <a:cubicBezTo>
                    <a:pt x="2708" y="11698"/>
                    <a:pt x="15094" y="9682"/>
                    <a:pt x="16880" y="9451"/>
                  </a:cubicBezTo>
                  <a:cubicBezTo>
                    <a:pt x="18090" y="9451"/>
                    <a:pt x="19012" y="8414"/>
                    <a:pt x="18896" y="7262"/>
                  </a:cubicBezTo>
                  <a:cubicBezTo>
                    <a:pt x="18724" y="5188"/>
                    <a:pt x="18378" y="3172"/>
                    <a:pt x="17975" y="1213"/>
                  </a:cubicBezTo>
                  <a:cubicBezTo>
                    <a:pt x="17820" y="672"/>
                    <a:pt x="16343" y="1"/>
                    <a:pt x="13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1"/>
            <p:cNvSpPr/>
            <p:nvPr/>
          </p:nvSpPr>
          <p:spPr>
            <a:xfrm>
              <a:off x="2585750" y="3415950"/>
              <a:ext cx="292400" cy="89600"/>
            </a:xfrm>
            <a:custGeom>
              <a:rect b="b" l="l" r="r" t="t"/>
              <a:pathLst>
                <a:path extrusionOk="0" h="3584" w="11696">
                  <a:moveTo>
                    <a:pt x="10371" y="0"/>
                  </a:moveTo>
                  <a:cubicBezTo>
                    <a:pt x="10140" y="0"/>
                    <a:pt x="9910" y="15"/>
                    <a:pt x="9679" y="44"/>
                  </a:cubicBezTo>
                  <a:lnTo>
                    <a:pt x="8758" y="101"/>
                  </a:lnTo>
                  <a:cubicBezTo>
                    <a:pt x="8412" y="101"/>
                    <a:pt x="8066" y="159"/>
                    <a:pt x="7778" y="274"/>
                  </a:cubicBezTo>
                  <a:cubicBezTo>
                    <a:pt x="7433" y="332"/>
                    <a:pt x="7029" y="332"/>
                    <a:pt x="6684" y="447"/>
                  </a:cubicBezTo>
                  <a:lnTo>
                    <a:pt x="5589" y="735"/>
                  </a:lnTo>
                  <a:cubicBezTo>
                    <a:pt x="5186" y="850"/>
                    <a:pt x="4840" y="965"/>
                    <a:pt x="4494" y="1081"/>
                  </a:cubicBezTo>
                  <a:cubicBezTo>
                    <a:pt x="4149" y="1196"/>
                    <a:pt x="3803" y="1311"/>
                    <a:pt x="3457" y="1484"/>
                  </a:cubicBezTo>
                  <a:cubicBezTo>
                    <a:pt x="3169" y="1599"/>
                    <a:pt x="2824" y="1714"/>
                    <a:pt x="2536" y="1887"/>
                  </a:cubicBezTo>
                  <a:lnTo>
                    <a:pt x="1729" y="2290"/>
                  </a:lnTo>
                  <a:cubicBezTo>
                    <a:pt x="1326" y="2521"/>
                    <a:pt x="923" y="2751"/>
                    <a:pt x="519" y="3039"/>
                  </a:cubicBezTo>
                  <a:lnTo>
                    <a:pt x="116" y="3327"/>
                  </a:lnTo>
                  <a:cubicBezTo>
                    <a:pt x="58" y="3385"/>
                    <a:pt x="1" y="3443"/>
                    <a:pt x="58" y="3558"/>
                  </a:cubicBezTo>
                  <a:cubicBezTo>
                    <a:pt x="97" y="3558"/>
                    <a:pt x="135" y="3583"/>
                    <a:pt x="191" y="3583"/>
                  </a:cubicBezTo>
                  <a:cubicBezTo>
                    <a:pt x="218" y="3583"/>
                    <a:pt x="250" y="3577"/>
                    <a:pt x="289" y="3558"/>
                  </a:cubicBezTo>
                  <a:lnTo>
                    <a:pt x="750" y="3327"/>
                  </a:lnTo>
                  <a:cubicBezTo>
                    <a:pt x="1038" y="3212"/>
                    <a:pt x="1441" y="2982"/>
                    <a:pt x="1960" y="2809"/>
                  </a:cubicBezTo>
                  <a:lnTo>
                    <a:pt x="2766" y="2463"/>
                  </a:lnTo>
                  <a:cubicBezTo>
                    <a:pt x="3112" y="2348"/>
                    <a:pt x="3400" y="2233"/>
                    <a:pt x="3745" y="2118"/>
                  </a:cubicBezTo>
                  <a:cubicBezTo>
                    <a:pt x="4379" y="1830"/>
                    <a:pt x="5071" y="1657"/>
                    <a:pt x="5762" y="1369"/>
                  </a:cubicBezTo>
                  <a:lnTo>
                    <a:pt x="6856" y="1081"/>
                  </a:lnTo>
                  <a:cubicBezTo>
                    <a:pt x="7202" y="965"/>
                    <a:pt x="7548" y="908"/>
                    <a:pt x="7893" y="850"/>
                  </a:cubicBezTo>
                  <a:cubicBezTo>
                    <a:pt x="8181" y="793"/>
                    <a:pt x="8527" y="677"/>
                    <a:pt x="8873" y="620"/>
                  </a:cubicBezTo>
                  <a:lnTo>
                    <a:pt x="9737" y="505"/>
                  </a:lnTo>
                  <a:cubicBezTo>
                    <a:pt x="10313" y="389"/>
                    <a:pt x="10774" y="389"/>
                    <a:pt x="11062" y="332"/>
                  </a:cubicBezTo>
                  <a:lnTo>
                    <a:pt x="11581" y="274"/>
                  </a:lnTo>
                  <a:cubicBezTo>
                    <a:pt x="11638" y="274"/>
                    <a:pt x="11696" y="216"/>
                    <a:pt x="11696" y="159"/>
                  </a:cubicBezTo>
                  <a:cubicBezTo>
                    <a:pt x="11696" y="101"/>
                    <a:pt x="11638" y="44"/>
                    <a:pt x="11581" y="44"/>
                  </a:cubicBezTo>
                  <a:lnTo>
                    <a:pt x="11062" y="44"/>
                  </a:lnTo>
                  <a:cubicBezTo>
                    <a:pt x="10832" y="15"/>
                    <a:pt x="10601" y="0"/>
                    <a:pt x="10371" y="0"/>
                  </a:cubicBezTo>
                  <a:close/>
                </a:path>
              </a:pathLst>
            </a:custGeom>
            <a:solidFill>
              <a:srgbClr val="D582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6" name="Google Shape;1016;p41"/>
          <p:cNvGrpSpPr/>
          <p:nvPr/>
        </p:nvGrpSpPr>
        <p:grpSpPr>
          <a:xfrm>
            <a:off x="1943181" y="1740456"/>
            <a:ext cx="302001" cy="265433"/>
            <a:chOff x="2081650" y="2050750"/>
            <a:chExt cx="483125" cy="424625"/>
          </a:xfrm>
        </p:grpSpPr>
        <p:sp>
          <p:nvSpPr>
            <p:cNvPr id="1017" name="Google Shape;1017;p41"/>
            <p:cNvSpPr/>
            <p:nvPr/>
          </p:nvSpPr>
          <p:spPr>
            <a:xfrm>
              <a:off x="2081650" y="2050750"/>
              <a:ext cx="483125" cy="424625"/>
            </a:xfrm>
            <a:custGeom>
              <a:rect b="b" l="l" r="r" t="t"/>
              <a:pathLst>
                <a:path extrusionOk="0" h="16985" w="19325">
                  <a:moveTo>
                    <a:pt x="5662" y="1402"/>
                  </a:moveTo>
                  <a:lnTo>
                    <a:pt x="5662" y="13770"/>
                  </a:lnTo>
                  <a:lnTo>
                    <a:pt x="1133" y="15581"/>
                  </a:lnTo>
                  <a:lnTo>
                    <a:pt x="1133" y="3214"/>
                  </a:lnTo>
                  <a:lnTo>
                    <a:pt x="5662" y="1402"/>
                  </a:lnTo>
                  <a:close/>
                  <a:moveTo>
                    <a:pt x="18192" y="1402"/>
                  </a:moveTo>
                  <a:lnTo>
                    <a:pt x="18192" y="13770"/>
                  </a:lnTo>
                  <a:lnTo>
                    <a:pt x="13663" y="15581"/>
                  </a:lnTo>
                  <a:lnTo>
                    <a:pt x="13663" y="3214"/>
                  </a:lnTo>
                  <a:lnTo>
                    <a:pt x="18192" y="1402"/>
                  </a:lnTo>
                  <a:close/>
                  <a:moveTo>
                    <a:pt x="6794" y="1348"/>
                  </a:moveTo>
                  <a:lnTo>
                    <a:pt x="12531" y="3241"/>
                  </a:lnTo>
                  <a:lnTo>
                    <a:pt x="12531" y="9464"/>
                  </a:lnTo>
                  <a:lnTo>
                    <a:pt x="12510" y="9461"/>
                  </a:lnTo>
                  <a:cubicBezTo>
                    <a:pt x="12205" y="9437"/>
                    <a:pt x="11903" y="9364"/>
                    <a:pt x="11619" y="9244"/>
                  </a:cubicBezTo>
                  <a:cubicBezTo>
                    <a:pt x="11548" y="9214"/>
                    <a:pt x="11474" y="9200"/>
                    <a:pt x="11401" y="9200"/>
                  </a:cubicBezTo>
                  <a:cubicBezTo>
                    <a:pt x="11181" y="9200"/>
                    <a:pt x="10970" y="9330"/>
                    <a:pt x="10879" y="9546"/>
                  </a:cubicBezTo>
                  <a:cubicBezTo>
                    <a:pt x="10759" y="9832"/>
                    <a:pt x="10891" y="10165"/>
                    <a:pt x="11178" y="10288"/>
                  </a:cubicBezTo>
                  <a:cubicBezTo>
                    <a:pt x="11574" y="10454"/>
                    <a:pt x="11994" y="10557"/>
                    <a:pt x="12422" y="10590"/>
                  </a:cubicBezTo>
                  <a:lnTo>
                    <a:pt x="12468" y="10590"/>
                  </a:lnTo>
                  <a:cubicBezTo>
                    <a:pt x="12489" y="10590"/>
                    <a:pt x="12510" y="10587"/>
                    <a:pt x="12531" y="10584"/>
                  </a:cubicBezTo>
                  <a:lnTo>
                    <a:pt x="12531" y="15633"/>
                  </a:lnTo>
                  <a:lnTo>
                    <a:pt x="6794" y="13746"/>
                  </a:lnTo>
                  <a:lnTo>
                    <a:pt x="6794" y="6774"/>
                  </a:lnTo>
                  <a:cubicBezTo>
                    <a:pt x="6951" y="6777"/>
                    <a:pt x="7105" y="6795"/>
                    <a:pt x="7259" y="6822"/>
                  </a:cubicBezTo>
                  <a:cubicBezTo>
                    <a:pt x="7295" y="6828"/>
                    <a:pt x="7331" y="6834"/>
                    <a:pt x="7368" y="6834"/>
                  </a:cubicBezTo>
                  <a:cubicBezTo>
                    <a:pt x="7658" y="6831"/>
                    <a:pt x="7902" y="6611"/>
                    <a:pt x="7929" y="6321"/>
                  </a:cubicBezTo>
                  <a:cubicBezTo>
                    <a:pt x="7957" y="6028"/>
                    <a:pt x="7760" y="5765"/>
                    <a:pt x="7473" y="5711"/>
                  </a:cubicBezTo>
                  <a:cubicBezTo>
                    <a:pt x="7250" y="5669"/>
                    <a:pt x="7020" y="5644"/>
                    <a:pt x="6794" y="5641"/>
                  </a:cubicBezTo>
                  <a:lnTo>
                    <a:pt x="6794" y="1348"/>
                  </a:lnTo>
                  <a:close/>
                  <a:moveTo>
                    <a:pt x="18757" y="0"/>
                  </a:moveTo>
                  <a:cubicBezTo>
                    <a:pt x="18687" y="0"/>
                    <a:pt x="18616" y="13"/>
                    <a:pt x="18549" y="40"/>
                  </a:cubicBezTo>
                  <a:lnTo>
                    <a:pt x="13077" y="2229"/>
                  </a:lnTo>
                  <a:lnTo>
                    <a:pt x="6405" y="28"/>
                  </a:lnTo>
                  <a:cubicBezTo>
                    <a:pt x="6395" y="25"/>
                    <a:pt x="6386" y="25"/>
                    <a:pt x="6380" y="22"/>
                  </a:cubicBezTo>
                  <a:cubicBezTo>
                    <a:pt x="6371" y="19"/>
                    <a:pt x="6359" y="16"/>
                    <a:pt x="6347" y="13"/>
                  </a:cubicBezTo>
                  <a:lnTo>
                    <a:pt x="6311" y="7"/>
                  </a:lnTo>
                  <a:cubicBezTo>
                    <a:pt x="6302" y="7"/>
                    <a:pt x="6290" y="4"/>
                    <a:pt x="6281" y="4"/>
                  </a:cubicBezTo>
                  <a:lnTo>
                    <a:pt x="6211" y="4"/>
                  </a:lnTo>
                  <a:cubicBezTo>
                    <a:pt x="6199" y="4"/>
                    <a:pt x="6187" y="4"/>
                    <a:pt x="6172" y="7"/>
                  </a:cubicBezTo>
                  <a:cubicBezTo>
                    <a:pt x="6166" y="9"/>
                    <a:pt x="6161" y="9"/>
                    <a:pt x="6157" y="9"/>
                  </a:cubicBezTo>
                  <a:cubicBezTo>
                    <a:pt x="6152" y="9"/>
                    <a:pt x="6148" y="9"/>
                    <a:pt x="6142" y="10"/>
                  </a:cubicBezTo>
                  <a:cubicBezTo>
                    <a:pt x="6133" y="13"/>
                    <a:pt x="6118" y="13"/>
                    <a:pt x="6106" y="16"/>
                  </a:cubicBezTo>
                  <a:lnTo>
                    <a:pt x="6075" y="22"/>
                  </a:lnTo>
                  <a:cubicBezTo>
                    <a:pt x="6063" y="28"/>
                    <a:pt x="6048" y="31"/>
                    <a:pt x="6036" y="37"/>
                  </a:cubicBezTo>
                  <a:cubicBezTo>
                    <a:pt x="6027" y="40"/>
                    <a:pt x="6021" y="40"/>
                    <a:pt x="6015" y="43"/>
                  </a:cubicBezTo>
                  <a:lnTo>
                    <a:pt x="354" y="2308"/>
                  </a:lnTo>
                  <a:cubicBezTo>
                    <a:pt x="139" y="2396"/>
                    <a:pt x="0" y="2601"/>
                    <a:pt x="0" y="2830"/>
                  </a:cubicBezTo>
                  <a:lnTo>
                    <a:pt x="0" y="16418"/>
                  </a:lnTo>
                  <a:cubicBezTo>
                    <a:pt x="0" y="16744"/>
                    <a:pt x="267" y="16984"/>
                    <a:pt x="566" y="16984"/>
                  </a:cubicBezTo>
                  <a:cubicBezTo>
                    <a:pt x="635" y="16984"/>
                    <a:pt x="706" y="16971"/>
                    <a:pt x="776" y="16943"/>
                  </a:cubicBezTo>
                  <a:lnTo>
                    <a:pt x="6248" y="14754"/>
                  </a:lnTo>
                  <a:lnTo>
                    <a:pt x="12917" y="16952"/>
                  </a:lnTo>
                  <a:cubicBezTo>
                    <a:pt x="12933" y="16958"/>
                    <a:pt x="12951" y="16964"/>
                    <a:pt x="12966" y="16967"/>
                  </a:cubicBezTo>
                  <a:cubicBezTo>
                    <a:pt x="13008" y="16976"/>
                    <a:pt x="13050" y="16983"/>
                    <a:pt x="13096" y="16983"/>
                  </a:cubicBezTo>
                  <a:lnTo>
                    <a:pt x="13099" y="16983"/>
                  </a:lnTo>
                  <a:cubicBezTo>
                    <a:pt x="13156" y="16983"/>
                    <a:pt x="13213" y="16973"/>
                    <a:pt x="13271" y="16955"/>
                  </a:cubicBezTo>
                  <a:cubicBezTo>
                    <a:pt x="13283" y="16952"/>
                    <a:pt x="13295" y="16946"/>
                    <a:pt x="13307" y="16940"/>
                  </a:cubicBezTo>
                  <a:lnTo>
                    <a:pt x="18965" y="14676"/>
                  </a:lnTo>
                  <a:cubicBezTo>
                    <a:pt x="19183" y="14591"/>
                    <a:pt x="19325" y="14386"/>
                    <a:pt x="19325" y="14153"/>
                  </a:cubicBezTo>
                  <a:lnTo>
                    <a:pt x="19325" y="566"/>
                  </a:lnTo>
                  <a:cubicBezTo>
                    <a:pt x="19325" y="379"/>
                    <a:pt x="19231" y="203"/>
                    <a:pt x="19077" y="98"/>
                  </a:cubicBezTo>
                  <a:cubicBezTo>
                    <a:pt x="18981" y="33"/>
                    <a:pt x="18869" y="0"/>
                    <a:pt x="18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1"/>
            <p:cNvSpPr/>
            <p:nvPr/>
          </p:nvSpPr>
          <p:spPr>
            <a:xfrm>
              <a:off x="2136375" y="2292025"/>
              <a:ext cx="36400" cy="41975"/>
            </a:xfrm>
            <a:custGeom>
              <a:rect b="b" l="l" r="r" t="t"/>
              <a:pathLst>
                <a:path extrusionOk="0" h="1679" w="1456">
                  <a:moveTo>
                    <a:pt x="820" y="1"/>
                  </a:moveTo>
                  <a:cubicBezTo>
                    <a:pt x="583" y="1"/>
                    <a:pt x="361" y="151"/>
                    <a:pt x="284" y="390"/>
                  </a:cubicBezTo>
                  <a:lnTo>
                    <a:pt x="103" y="927"/>
                  </a:lnTo>
                  <a:cubicBezTo>
                    <a:pt x="0" y="1223"/>
                    <a:pt x="160" y="1549"/>
                    <a:pt x="459" y="1649"/>
                  </a:cubicBezTo>
                  <a:cubicBezTo>
                    <a:pt x="519" y="1669"/>
                    <a:pt x="579" y="1678"/>
                    <a:pt x="639" y="1678"/>
                  </a:cubicBezTo>
                  <a:cubicBezTo>
                    <a:pt x="878" y="1678"/>
                    <a:pt x="1101" y="1525"/>
                    <a:pt x="1178" y="1284"/>
                  </a:cubicBezTo>
                  <a:lnTo>
                    <a:pt x="1356" y="746"/>
                  </a:lnTo>
                  <a:cubicBezTo>
                    <a:pt x="1456" y="450"/>
                    <a:pt x="1296" y="130"/>
                    <a:pt x="1000" y="30"/>
                  </a:cubicBezTo>
                  <a:cubicBezTo>
                    <a:pt x="940" y="10"/>
                    <a:pt x="880" y="1"/>
                    <a:pt x="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1"/>
            <p:cNvSpPr/>
            <p:nvPr/>
          </p:nvSpPr>
          <p:spPr>
            <a:xfrm>
              <a:off x="2296850" y="2220800"/>
              <a:ext cx="46075" cy="51650"/>
            </a:xfrm>
            <a:custGeom>
              <a:rect b="b" l="l" r="r" t="t"/>
              <a:pathLst>
                <a:path extrusionOk="0" h="2066" w="1843">
                  <a:moveTo>
                    <a:pt x="634" y="1"/>
                  </a:moveTo>
                  <a:cubicBezTo>
                    <a:pt x="506" y="1"/>
                    <a:pt x="378" y="44"/>
                    <a:pt x="272" y="132"/>
                  </a:cubicBezTo>
                  <a:cubicBezTo>
                    <a:pt x="37" y="331"/>
                    <a:pt x="1" y="681"/>
                    <a:pt x="194" y="920"/>
                  </a:cubicBezTo>
                  <a:cubicBezTo>
                    <a:pt x="354" y="1113"/>
                    <a:pt x="487" y="1327"/>
                    <a:pt x="593" y="1557"/>
                  </a:cubicBezTo>
                  <a:cubicBezTo>
                    <a:pt x="626" y="1626"/>
                    <a:pt x="662" y="1696"/>
                    <a:pt x="698" y="1765"/>
                  </a:cubicBezTo>
                  <a:cubicBezTo>
                    <a:pt x="798" y="1957"/>
                    <a:pt x="993" y="2065"/>
                    <a:pt x="1195" y="2065"/>
                  </a:cubicBezTo>
                  <a:cubicBezTo>
                    <a:pt x="1285" y="2065"/>
                    <a:pt x="1377" y="2044"/>
                    <a:pt x="1462" y="1998"/>
                  </a:cubicBezTo>
                  <a:cubicBezTo>
                    <a:pt x="1740" y="1853"/>
                    <a:pt x="1843" y="1509"/>
                    <a:pt x="1698" y="1234"/>
                  </a:cubicBezTo>
                  <a:cubicBezTo>
                    <a:pt x="1670" y="1183"/>
                    <a:pt x="1643" y="1131"/>
                    <a:pt x="1622" y="1083"/>
                  </a:cubicBezTo>
                  <a:cubicBezTo>
                    <a:pt x="1474" y="763"/>
                    <a:pt x="1287" y="464"/>
                    <a:pt x="1061" y="195"/>
                  </a:cubicBezTo>
                  <a:cubicBezTo>
                    <a:pt x="949" y="67"/>
                    <a:pt x="792" y="1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1"/>
            <p:cNvSpPr/>
            <p:nvPr/>
          </p:nvSpPr>
          <p:spPr>
            <a:xfrm>
              <a:off x="2158650" y="2216775"/>
              <a:ext cx="47275" cy="51425"/>
            </a:xfrm>
            <a:custGeom>
              <a:rect b="b" l="l" r="r" t="t"/>
              <a:pathLst>
                <a:path extrusionOk="0" h="2057" w="1891">
                  <a:moveTo>
                    <a:pt x="1264" y="1"/>
                  </a:moveTo>
                  <a:cubicBezTo>
                    <a:pt x="1109" y="1"/>
                    <a:pt x="955" y="63"/>
                    <a:pt x="843" y="187"/>
                  </a:cubicBezTo>
                  <a:lnTo>
                    <a:pt x="846" y="184"/>
                  </a:lnTo>
                  <a:lnTo>
                    <a:pt x="846" y="184"/>
                  </a:lnTo>
                  <a:cubicBezTo>
                    <a:pt x="547" y="498"/>
                    <a:pt x="305" y="860"/>
                    <a:pt x="130" y="1256"/>
                  </a:cubicBezTo>
                  <a:cubicBezTo>
                    <a:pt x="0" y="1543"/>
                    <a:pt x="127" y="1878"/>
                    <a:pt x="414" y="2005"/>
                  </a:cubicBezTo>
                  <a:cubicBezTo>
                    <a:pt x="486" y="2038"/>
                    <a:pt x="565" y="2056"/>
                    <a:pt x="643" y="2056"/>
                  </a:cubicBezTo>
                  <a:cubicBezTo>
                    <a:pt x="867" y="2056"/>
                    <a:pt x="1069" y="1923"/>
                    <a:pt x="1163" y="1721"/>
                  </a:cubicBezTo>
                  <a:cubicBezTo>
                    <a:pt x="1286" y="1443"/>
                    <a:pt x="1455" y="1187"/>
                    <a:pt x="1664" y="966"/>
                  </a:cubicBezTo>
                  <a:cubicBezTo>
                    <a:pt x="1890" y="740"/>
                    <a:pt x="1884" y="374"/>
                    <a:pt x="1655" y="157"/>
                  </a:cubicBezTo>
                  <a:cubicBezTo>
                    <a:pt x="1544" y="52"/>
                    <a:pt x="1404" y="1"/>
                    <a:pt x="12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1"/>
            <p:cNvSpPr/>
            <p:nvPr/>
          </p:nvSpPr>
          <p:spPr>
            <a:xfrm>
              <a:off x="2426475" y="2255725"/>
              <a:ext cx="55875" cy="46900"/>
            </a:xfrm>
            <a:custGeom>
              <a:rect b="b" l="l" r="r" t="t"/>
              <a:pathLst>
                <a:path extrusionOk="0" h="1876" w="2235">
                  <a:moveTo>
                    <a:pt x="1592" y="1"/>
                  </a:moveTo>
                  <a:cubicBezTo>
                    <a:pt x="1423" y="1"/>
                    <a:pt x="1257" y="76"/>
                    <a:pt x="1144" y="220"/>
                  </a:cubicBezTo>
                  <a:cubicBezTo>
                    <a:pt x="960" y="462"/>
                    <a:pt x="734" y="667"/>
                    <a:pt x="477" y="830"/>
                  </a:cubicBezTo>
                  <a:cubicBezTo>
                    <a:pt x="0" y="1135"/>
                    <a:pt x="218" y="1875"/>
                    <a:pt x="782" y="1875"/>
                  </a:cubicBezTo>
                  <a:cubicBezTo>
                    <a:pt x="891" y="1875"/>
                    <a:pt x="997" y="1845"/>
                    <a:pt x="1087" y="1784"/>
                  </a:cubicBezTo>
                  <a:cubicBezTo>
                    <a:pt x="1452" y="1552"/>
                    <a:pt x="1776" y="1256"/>
                    <a:pt x="2041" y="912"/>
                  </a:cubicBezTo>
                  <a:cubicBezTo>
                    <a:pt x="2234" y="667"/>
                    <a:pt x="2186" y="311"/>
                    <a:pt x="1939" y="121"/>
                  </a:cubicBezTo>
                  <a:cubicBezTo>
                    <a:pt x="1835" y="40"/>
                    <a:pt x="1713" y="1"/>
                    <a:pt x="1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41"/>
            <p:cNvSpPr/>
            <p:nvPr/>
          </p:nvSpPr>
          <p:spPr>
            <a:xfrm>
              <a:off x="2473050" y="2192325"/>
              <a:ext cx="37000" cy="41500"/>
            </a:xfrm>
            <a:custGeom>
              <a:rect b="b" l="l" r="r" t="t"/>
              <a:pathLst>
                <a:path extrusionOk="0" h="1660" w="1480">
                  <a:moveTo>
                    <a:pt x="838" y="0"/>
                  </a:moveTo>
                  <a:cubicBezTo>
                    <a:pt x="609" y="0"/>
                    <a:pt x="393" y="140"/>
                    <a:pt x="308" y="368"/>
                  </a:cubicBezTo>
                  <a:lnTo>
                    <a:pt x="109" y="896"/>
                  </a:lnTo>
                  <a:cubicBezTo>
                    <a:pt x="0" y="1189"/>
                    <a:pt x="148" y="1515"/>
                    <a:pt x="441" y="1624"/>
                  </a:cubicBezTo>
                  <a:cubicBezTo>
                    <a:pt x="506" y="1648"/>
                    <a:pt x="573" y="1660"/>
                    <a:pt x="639" y="1660"/>
                  </a:cubicBezTo>
                  <a:cubicBezTo>
                    <a:pt x="868" y="1660"/>
                    <a:pt x="1084" y="1520"/>
                    <a:pt x="1169" y="1292"/>
                  </a:cubicBezTo>
                  <a:lnTo>
                    <a:pt x="1368" y="764"/>
                  </a:lnTo>
                  <a:cubicBezTo>
                    <a:pt x="1480" y="471"/>
                    <a:pt x="1329" y="145"/>
                    <a:pt x="1036" y="36"/>
                  </a:cubicBezTo>
                  <a:cubicBezTo>
                    <a:pt x="971" y="12"/>
                    <a:pt x="904" y="0"/>
                    <a:pt x="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3" name="Google Shape;1023;p41"/>
          <p:cNvGrpSpPr/>
          <p:nvPr/>
        </p:nvGrpSpPr>
        <p:grpSpPr>
          <a:xfrm>
            <a:off x="4432363" y="2333988"/>
            <a:ext cx="279400" cy="405125"/>
            <a:chOff x="4864988" y="1802825"/>
            <a:chExt cx="279400" cy="405125"/>
          </a:xfrm>
        </p:grpSpPr>
        <p:sp>
          <p:nvSpPr>
            <p:cNvPr id="1024" name="Google Shape;1024;p41"/>
            <p:cNvSpPr/>
            <p:nvPr/>
          </p:nvSpPr>
          <p:spPr>
            <a:xfrm>
              <a:off x="4864988" y="1802825"/>
              <a:ext cx="279400" cy="405125"/>
            </a:xfrm>
            <a:custGeom>
              <a:rect b="b" l="l" r="r" t="t"/>
              <a:pathLst>
                <a:path extrusionOk="0" h="16205" w="11176">
                  <a:moveTo>
                    <a:pt x="10058" y="1146"/>
                  </a:moveTo>
                  <a:lnTo>
                    <a:pt x="10058" y="2780"/>
                  </a:lnTo>
                  <a:lnTo>
                    <a:pt x="1146" y="2780"/>
                  </a:lnTo>
                  <a:lnTo>
                    <a:pt x="1146" y="1146"/>
                  </a:lnTo>
                  <a:close/>
                  <a:moveTo>
                    <a:pt x="10044" y="3912"/>
                  </a:moveTo>
                  <a:lnTo>
                    <a:pt x="10044" y="11315"/>
                  </a:lnTo>
                  <a:lnTo>
                    <a:pt x="1146" y="11315"/>
                  </a:lnTo>
                  <a:lnTo>
                    <a:pt x="1146" y="3912"/>
                  </a:lnTo>
                  <a:close/>
                  <a:moveTo>
                    <a:pt x="10058" y="12447"/>
                  </a:moveTo>
                  <a:lnTo>
                    <a:pt x="10058" y="12614"/>
                  </a:lnTo>
                  <a:cubicBezTo>
                    <a:pt x="10058" y="13369"/>
                    <a:pt x="10058" y="14123"/>
                    <a:pt x="10058" y="14877"/>
                  </a:cubicBezTo>
                  <a:cubicBezTo>
                    <a:pt x="10058" y="15045"/>
                    <a:pt x="10016" y="15073"/>
                    <a:pt x="9862" y="15073"/>
                  </a:cubicBezTo>
                  <a:lnTo>
                    <a:pt x="1327" y="15073"/>
                  </a:lnTo>
                  <a:cubicBezTo>
                    <a:pt x="1188" y="15073"/>
                    <a:pt x="1146" y="15059"/>
                    <a:pt x="1146" y="14905"/>
                  </a:cubicBezTo>
                  <a:lnTo>
                    <a:pt x="1146" y="12614"/>
                  </a:lnTo>
                  <a:lnTo>
                    <a:pt x="1146" y="12461"/>
                  </a:lnTo>
                  <a:lnTo>
                    <a:pt x="10058" y="12447"/>
                  </a:lnTo>
                  <a:close/>
                  <a:moveTo>
                    <a:pt x="10014" y="0"/>
                  </a:moveTo>
                  <a:cubicBezTo>
                    <a:pt x="10005" y="0"/>
                    <a:pt x="9997" y="0"/>
                    <a:pt x="9988" y="0"/>
                  </a:cubicBezTo>
                  <a:lnTo>
                    <a:pt x="1216" y="0"/>
                  </a:lnTo>
                  <a:cubicBezTo>
                    <a:pt x="950" y="0"/>
                    <a:pt x="685" y="84"/>
                    <a:pt x="475" y="252"/>
                  </a:cubicBezTo>
                  <a:cubicBezTo>
                    <a:pt x="168" y="503"/>
                    <a:pt x="0" y="894"/>
                    <a:pt x="28" y="1300"/>
                  </a:cubicBezTo>
                  <a:lnTo>
                    <a:pt x="28" y="14905"/>
                  </a:lnTo>
                  <a:lnTo>
                    <a:pt x="28" y="15101"/>
                  </a:lnTo>
                  <a:cubicBezTo>
                    <a:pt x="42" y="15366"/>
                    <a:pt x="154" y="15632"/>
                    <a:pt x="336" y="15841"/>
                  </a:cubicBezTo>
                  <a:cubicBezTo>
                    <a:pt x="531" y="16009"/>
                    <a:pt x="755" y="16135"/>
                    <a:pt x="1006" y="16204"/>
                  </a:cubicBezTo>
                  <a:lnTo>
                    <a:pt x="10184" y="16190"/>
                  </a:lnTo>
                  <a:cubicBezTo>
                    <a:pt x="10351" y="16135"/>
                    <a:pt x="10533" y="16051"/>
                    <a:pt x="10687" y="15953"/>
                  </a:cubicBezTo>
                  <a:cubicBezTo>
                    <a:pt x="11050" y="15702"/>
                    <a:pt x="11176" y="15338"/>
                    <a:pt x="11176" y="14905"/>
                  </a:cubicBezTo>
                  <a:lnTo>
                    <a:pt x="11176" y="1300"/>
                  </a:lnTo>
                  <a:lnTo>
                    <a:pt x="11176" y="1146"/>
                  </a:lnTo>
                  <a:cubicBezTo>
                    <a:pt x="11162" y="512"/>
                    <a:pt x="10645" y="0"/>
                    <a:pt x="10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1"/>
            <p:cNvSpPr/>
            <p:nvPr/>
          </p:nvSpPr>
          <p:spPr>
            <a:xfrm>
              <a:off x="4967663" y="2133025"/>
              <a:ext cx="77450" cy="28150"/>
            </a:xfrm>
            <a:custGeom>
              <a:rect b="b" l="l" r="r" t="t"/>
              <a:pathLst>
                <a:path extrusionOk="0" h="1126" w="3098">
                  <a:moveTo>
                    <a:pt x="1206" y="1"/>
                  </a:moveTo>
                  <a:cubicBezTo>
                    <a:pt x="1022" y="1"/>
                    <a:pt x="838" y="2"/>
                    <a:pt x="657" y="7"/>
                  </a:cubicBezTo>
                  <a:cubicBezTo>
                    <a:pt x="517" y="7"/>
                    <a:pt x="391" y="49"/>
                    <a:pt x="280" y="119"/>
                  </a:cubicBezTo>
                  <a:cubicBezTo>
                    <a:pt x="84" y="258"/>
                    <a:pt x="0" y="496"/>
                    <a:pt x="84" y="719"/>
                  </a:cubicBezTo>
                  <a:cubicBezTo>
                    <a:pt x="151" y="948"/>
                    <a:pt x="360" y="1111"/>
                    <a:pt x="600" y="1111"/>
                  </a:cubicBezTo>
                  <a:cubicBezTo>
                    <a:pt x="609" y="1111"/>
                    <a:pt x="619" y="1111"/>
                    <a:pt x="629" y="1111"/>
                  </a:cubicBezTo>
                  <a:lnTo>
                    <a:pt x="1481" y="1111"/>
                  </a:lnTo>
                  <a:lnTo>
                    <a:pt x="1481" y="1125"/>
                  </a:lnTo>
                  <a:lnTo>
                    <a:pt x="2319" y="1125"/>
                  </a:lnTo>
                  <a:cubicBezTo>
                    <a:pt x="2333" y="1125"/>
                    <a:pt x="2346" y="1126"/>
                    <a:pt x="2359" y="1126"/>
                  </a:cubicBezTo>
                  <a:cubicBezTo>
                    <a:pt x="3097" y="1126"/>
                    <a:pt x="3089" y="5"/>
                    <a:pt x="2371" y="5"/>
                  </a:cubicBezTo>
                  <a:cubicBezTo>
                    <a:pt x="2354" y="5"/>
                    <a:pt x="2337" y="6"/>
                    <a:pt x="2319" y="7"/>
                  </a:cubicBezTo>
                  <a:cubicBezTo>
                    <a:pt x="1947" y="7"/>
                    <a:pt x="1574" y="1"/>
                    <a:pt x="1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6" name="Google Shape;1026;p41"/>
          <p:cNvGrpSpPr/>
          <p:nvPr/>
        </p:nvGrpSpPr>
        <p:grpSpPr>
          <a:xfrm>
            <a:off x="6956305" y="1685772"/>
            <a:ext cx="324609" cy="374825"/>
            <a:chOff x="-39783425" y="2337925"/>
            <a:chExt cx="275700" cy="318350"/>
          </a:xfrm>
        </p:grpSpPr>
        <p:sp>
          <p:nvSpPr>
            <p:cNvPr id="1027" name="Google Shape;1027;p41"/>
            <p:cNvSpPr/>
            <p:nvPr/>
          </p:nvSpPr>
          <p:spPr>
            <a:xfrm>
              <a:off x="-39739325" y="2468600"/>
              <a:ext cx="194575" cy="148500"/>
            </a:xfrm>
            <a:custGeom>
              <a:rect b="b" l="l" r="r" t="t"/>
              <a:pathLst>
                <a:path extrusionOk="0" h="5940" w="7783">
                  <a:moveTo>
                    <a:pt x="6349" y="772"/>
                  </a:moveTo>
                  <a:cubicBezTo>
                    <a:pt x="6459" y="772"/>
                    <a:pt x="6570" y="812"/>
                    <a:pt x="6648" y="891"/>
                  </a:cubicBezTo>
                  <a:cubicBezTo>
                    <a:pt x="6711" y="954"/>
                    <a:pt x="6743" y="1017"/>
                    <a:pt x="6806" y="1080"/>
                  </a:cubicBezTo>
                  <a:cubicBezTo>
                    <a:pt x="6837" y="1300"/>
                    <a:pt x="6837" y="1458"/>
                    <a:pt x="6711" y="1552"/>
                  </a:cubicBezTo>
                  <a:lnTo>
                    <a:pt x="3340" y="4955"/>
                  </a:lnTo>
                  <a:cubicBezTo>
                    <a:pt x="3261" y="5033"/>
                    <a:pt x="3151" y="5073"/>
                    <a:pt x="3041" y="5073"/>
                  </a:cubicBezTo>
                  <a:cubicBezTo>
                    <a:pt x="2931" y="5073"/>
                    <a:pt x="2820" y="5033"/>
                    <a:pt x="2742" y="4955"/>
                  </a:cubicBezTo>
                  <a:lnTo>
                    <a:pt x="1040" y="3253"/>
                  </a:lnTo>
                  <a:cubicBezTo>
                    <a:pt x="883" y="3096"/>
                    <a:pt x="883" y="2812"/>
                    <a:pt x="1040" y="2655"/>
                  </a:cubicBezTo>
                  <a:lnTo>
                    <a:pt x="1135" y="2592"/>
                  </a:lnTo>
                  <a:cubicBezTo>
                    <a:pt x="1214" y="2513"/>
                    <a:pt x="1316" y="2474"/>
                    <a:pt x="1418" y="2474"/>
                  </a:cubicBezTo>
                  <a:cubicBezTo>
                    <a:pt x="1521" y="2474"/>
                    <a:pt x="1623" y="2513"/>
                    <a:pt x="1702" y="2592"/>
                  </a:cubicBezTo>
                  <a:lnTo>
                    <a:pt x="2742" y="3600"/>
                  </a:lnTo>
                  <a:cubicBezTo>
                    <a:pt x="2820" y="3679"/>
                    <a:pt x="2931" y="3718"/>
                    <a:pt x="3041" y="3718"/>
                  </a:cubicBezTo>
                  <a:cubicBezTo>
                    <a:pt x="3151" y="3718"/>
                    <a:pt x="3261" y="3679"/>
                    <a:pt x="3340" y="3600"/>
                  </a:cubicBezTo>
                  <a:lnTo>
                    <a:pt x="6050" y="891"/>
                  </a:lnTo>
                  <a:cubicBezTo>
                    <a:pt x="6128" y="812"/>
                    <a:pt x="6239" y="772"/>
                    <a:pt x="6349" y="772"/>
                  </a:cubicBezTo>
                  <a:close/>
                  <a:moveTo>
                    <a:pt x="6369" y="1"/>
                  </a:moveTo>
                  <a:cubicBezTo>
                    <a:pt x="6050" y="1"/>
                    <a:pt x="5719" y="119"/>
                    <a:pt x="5451" y="355"/>
                  </a:cubicBezTo>
                  <a:lnTo>
                    <a:pt x="3025" y="2781"/>
                  </a:lnTo>
                  <a:lnTo>
                    <a:pt x="2269" y="2025"/>
                  </a:lnTo>
                  <a:cubicBezTo>
                    <a:pt x="2040" y="1796"/>
                    <a:pt x="1742" y="1663"/>
                    <a:pt x="1421" y="1663"/>
                  </a:cubicBezTo>
                  <a:cubicBezTo>
                    <a:pt x="1256" y="1663"/>
                    <a:pt x="1085" y="1698"/>
                    <a:pt x="914" y="1773"/>
                  </a:cubicBezTo>
                  <a:cubicBezTo>
                    <a:pt x="694" y="1867"/>
                    <a:pt x="536" y="1993"/>
                    <a:pt x="473" y="2119"/>
                  </a:cubicBezTo>
                  <a:cubicBezTo>
                    <a:pt x="1" y="2592"/>
                    <a:pt x="1" y="3379"/>
                    <a:pt x="473" y="3883"/>
                  </a:cubicBezTo>
                  <a:lnTo>
                    <a:pt x="2143" y="5585"/>
                  </a:lnTo>
                  <a:cubicBezTo>
                    <a:pt x="2379" y="5821"/>
                    <a:pt x="2694" y="5939"/>
                    <a:pt x="3017" y="5939"/>
                  </a:cubicBezTo>
                  <a:cubicBezTo>
                    <a:pt x="3340" y="5939"/>
                    <a:pt x="3671" y="5821"/>
                    <a:pt x="3939" y="5585"/>
                  </a:cubicBezTo>
                  <a:lnTo>
                    <a:pt x="7310" y="2182"/>
                  </a:lnTo>
                  <a:cubicBezTo>
                    <a:pt x="7656" y="1836"/>
                    <a:pt x="7782" y="1300"/>
                    <a:pt x="7593" y="859"/>
                  </a:cubicBezTo>
                  <a:cubicBezTo>
                    <a:pt x="7467" y="575"/>
                    <a:pt x="7310" y="418"/>
                    <a:pt x="7215" y="355"/>
                  </a:cubicBezTo>
                  <a:cubicBezTo>
                    <a:pt x="6995" y="119"/>
                    <a:pt x="6688" y="1"/>
                    <a:pt x="63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1028" name="Google Shape;1028;p41"/>
            <p:cNvSpPr/>
            <p:nvPr/>
          </p:nvSpPr>
          <p:spPr>
            <a:xfrm>
              <a:off x="-39783425" y="2337925"/>
              <a:ext cx="275700" cy="318350"/>
            </a:xfrm>
            <a:custGeom>
              <a:rect b="b" l="l" r="r" t="t"/>
              <a:pathLst>
                <a:path extrusionOk="0" h="12734" w="11028">
                  <a:moveTo>
                    <a:pt x="5608" y="793"/>
                  </a:moveTo>
                  <a:cubicBezTo>
                    <a:pt x="5829" y="793"/>
                    <a:pt x="5986" y="1014"/>
                    <a:pt x="6049" y="1234"/>
                  </a:cubicBezTo>
                  <a:cubicBezTo>
                    <a:pt x="6049" y="1486"/>
                    <a:pt x="6238" y="1644"/>
                    <a:pt x="6459" y="1644"/>
                  </a:cubicBezTo>
                  <a:lnTo>
                    <a:pt x="8129" y="1644"/>
                  </a:lnTo>
                  <a:cubicBezTo>
                    <a:pt x="8349" y="1644"/>
                    <a:pt x="8507" y="1833"/>
                    <a:pt x="8570" y="2053"/>
                  </a:cubicBezTo>
                  <a:lnTo>
                    <a:pt x="8570" y="2494"/>
                  </a:lnTo>
                  <a:lnTo>
                    <a:pt x="2773" y="2494"/>
                  </a:lnTo>
                  <a:lnTo>
                    <a:pt x="2773" y="2116"/>
                  </a:lnTo>
                  <a:lnTo>
                    <a:pt x="2741" y="2116"/>
                  </a:lnTo>
                  <a:cubicBezTo>
                    <a:pt x="2741" y="1864"/>
                    <a:pt x="2930" y="1707"/>
                    <a:pt x="3119" y="1675"/>
                  </a:cubicBezTo>
                  <a:lnTo>
                    <a:pt x="4789" y="1675"/>
                  </a:lnTo>
                  <a:cubicBezTo>
                    <a:pt x="5010" y="1675"/>
                    <a:pt x="5167" y="1486"/>
                    <a:pt x="5167" y="1234"/>
                  </a:cubicBezTo>
                  <a:cubicBezTo>
                    <a:pt x="5167" y="1014"/>
                    <a:pt x="5356" y="856"/>
                    <a:pt x="5608" y="793"/>
                  </a:cubicBezTo>
                  <a:close/>
                  <a:moveTo>
                    <a:pt x="10177" y="2494"/>
                  </a:moveTo>
                  <a:lnTo>
                    <a:pt x="10177" y="11883"/>
                  </a:lnTo>
                  <a:lnTo>
                    <a:pt x="788" y="11883"/>
                  </a:lnTo>
                  <a:lnTo>
                    <a:pt x="788" y="2494"/>
                  </a:lnTo>
                  <a:lnTo>
                    <a:pt x="1891" y="2494"/>
                  </a:lnTo>
                  <a:lnTo>
                    <a:pt x="1891" y="2904"/>
                  </a:lnTo>
                  <a:cubicBezTo>
                    <a:pt x="1891" y="3125"/>
                    <a:pt x="2111" y="3314"/>
                    <a:pt x="2332" y="3314"/>
                  </a:cubicBezTo>
                  <a:lnTo>
                    <a:pt x="8948" y="3314"/>
                  </a:lnTo>
                  <a:cubicBezTo>
                    <a:pt x="9200" y="3314"/>
                    <a:pt x="9357" y="3125"/>
                    <a:pt x="9357" y="2904"/>
                  </a:cubicBezTo>
                  <a:lnTo>
                    <a:pt x="9357" y="2494"/>
                  </a:lnTo>
                  <a:close/>
                  <a:moveTo>
                    <a:pt x="5615" y="1"/>
                  </a:moveTo>
                  <a:cubicBezTo>
                    <a:pt x="5456" y="1"/>
                    <a:pt x="5293" y="33"/>
                    <a:pt x="5136" y="100"/>
                  </a:cubicBezTo>
                  <a:cubicBezTo>
                    <a:pt x="4821" y="226"/>
                    <a:pt x="4537" y="478"/>
                    <a:pt x="4474" y="856"/>
                  </a:cubicBezTo>
                  <a:lnTo>
                    <a:pt x="3151" y="856"/>
                  </a:lnTo>
                  <a:cubicBezTo>
                    <a:pt x="2647" y="856"/>
                    <a:pt x="2174" y="1203"/>
                    <a:pt x="1985" y="1675"/>
                  </a:cubicBezTo>
                  <a:lnTo>
                    <a:pt x="410" y="1675"/>
                  </a:lnTo>
                  <a:cubicBezTo>
                    <a:pt x="158" y="1675"/>
                    <a:pt x="0" y="1864"/>
                    <a:pt x="0" y="2116"/>
                  </a:cubicBezTo>
                  <a:lnTo>
                    <a:pt x="0" y="12292"/>
                  </a:lnTo>
                  <a:cubicBezTo>
                    <a:pt x="0" y="12544"/>
                    <a:pt x="221" y="12734"/>
                    <a:pt x="410" y="12734"/>
                  </a:cubicBezTo>
                  <a:lnTo>
                    <a:pt x="10618" y="12734"/>
                  </a:lnTo>
                  <a:cubicBezTo>
                    <a:pt x="10838" y="12734"/>
                    <a:pt x="11027" y="12544"/>
                    <a:pt x="11027" y="12292"/>
                  </a:cubicBezTo>
                  <a:lnTo>
                    <a:pt x="11027" y="2116"/>
                  </a:lnTo>
                  <a:cubicBezTo>
                    <a:pt x="10996" y="1864"/>
                    <a:pt x="10807" y="1675"/>
                    <a:pt x="10555" y="1675"/>
                  </a:cubicBezTo>
                  <a:lnTo>
                    <a:pt x="9263" y="1675"/>
                  </a:lnTo>
                  <a:cubicBezTo>
                    <a:pt x="9105" y="1203"/>
                    <a:pt x="8633" y="856"/>
                    <a:pt x="8097" y="856"/>
                  </a:cubicBezTo>
                  <a:lnTo>
                    <a:pt x="6774" y="856"/>
                  </a:lnTo>
                  <a:cubicBezTo>
                    <a:pt x="6606" y="328"/>
                    <a:pt x="6127" y="1"/>
                    <a:pt x="56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chemeClr val="lt1"/>
                </a:highlight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3" name="Google Shape;1033;p42"/>
          <p:cNvGrpSpPr/>
          <p:nvPr/>
        </p:nvGrpSpPr>
        <p:grpSpPr>
          <a:xfrm>
            <a:off x="3783950" y="920475"/>
            <a:ext cx="1501975" cy="1427700"/>
            <a:chOff x="4149225" y="920475"/>
            <a:chExt cx="1501975" cy="1427700"/>
          </a:xfrm>
        </p:grpSpPr>
        <p:sp>
          <p:nvSpPr>
            <p:cNvPr id="1034" name="Google Shape;1034;p42"/>
            <p:cNvSpPr/>
            <p:nvPr/>
          </p:nvSpPr>
          <p:spPr>
            <a:xfrm>
              <a:off x="4223500" y="920475"/>
              <a:ext cx="1427700" cy="14277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2"/>
            <p:cNvSpPr/>
            <p:nvPr/>
          </p:nvSpPr>
          <p:spPr>
            <a:xfrm>
              <a:off x="4149225" y="1421631"/>
              <a:ext cx="164700" cy="164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6" name="Google Shape;1036;p42"/>
          <p:cNvGrpSpPr/>
          <p:nvPr/>
        </p:nvGrpSpPr>
        <p:grpSpPr>
          <a:xfrm>
            <a:off x="1812599" y="2448296"/>
            <a:ext cx="5518800" cy="961821"/>
            <a:chOff x="4096150" y="2655400"/>
            <a:chExt cx="5518800" cy="961821"/>
          </a:xfrm>
        </p:grpSpPr>
        <p:sp>
          <p:nvSpPr>
            <p:cNvPr id="1037" name="Google Shape;1037;p42"/>
            <p:cNvSpPr/>
            <p:nvPr/>
          </p:nvSpPr>
          <p:spPr>
            <a:xfrm>
              <a:off x="4096150" y="2782975"/>
              <a:ext cx="5518800" cy="708300"/>
            </a:xfrm>
            <a:prstGeom prst="roundRect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2"/>
            <p:cNvSpPr/>
            <p:nvPr/>
          </p:nvSpPr>
          <p:spPr>
            <a:xfrm>
              <a:off x="4593550" y="2655400"/>
              <a:ext cx="246900" cy="2469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2"/>
            <p:cNvSpPr/>
            <p:nvPr/>
          </p:nvSpPr>
          <p:spPr>
            <a:xfrm>
              <a:off x="8989650" y="3370321"/>
              <a:ext cx="246900" cy="2469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0" name="Google Shape;1040;p42"/>
          <p:cNvSpPr txBox="1"/>
          <p:nvPr>
            <p:ph idx="1" type="subTitle"/>
          </p:nvPr>
        </p:nvSpPr>
        <p:spPr>
          <a:xfrm flipH="1">
            <a:off x="2310000" y="3380002"/>
            <a:ext cx="4524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Your body belongs to you!</a:t>
            </a:r>
            <a:endParaRPr/>
          </a:p>
        </p:txBody>
      </p:sp>
      <p:sp>
        <p:nvSpPr>
          <p:cNvPr id="1041" name="Google Shape;1041;p42"/>
          <p:cNvSpPr txBox="1"/>
          <p:nvPr>
            <p:ph idx="2" type="title"/>
          </p:nvPr>
        </p:nvSpPr>
        <p:spPr>
          <a:xfrm flipH="1">
            <a:off x="3780925" y="1106325"/>
            <a:ext cx="1582200" cy="105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042" name="Google Shape;1042;p42"/>
          <p:cNvSpPr txBox="1"/>
          <p:nvPr>
            <p:ph type="title"/>
          </p:nvPr>
        </p:nvSpPr>
        <p:spPr>
          <a:xfrm flipH="1">
            <a:off x="1949550" y="2442100"/>
            <a:ext cx="5244900" cy="9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 Safety</a:t>
            </a:r>
            <a:endParaRPr/>
          </a:p>
        </p:txBody>
      </p:sp>
      <p:grpSp>
        <p:nvGrpSpPr>
          <p:cNvPr id="1043" name="Google Shape;1043;p42"/>
          <p:cNvGrpSpPr/>
          <p:nvPr/>
        </p:nvGrpSpPr>
        <p:grpSpPr>
          <a:xfrm flipH="1" rot="453635">
            <a:off x="290226" y="1333458"/>
            <a:ext cx="937014" cy="840223"/>
            <a:chOff x="126125" y="637300"/>
            <a:chExt cx="1590800" cy="1426475"/>
          </a:xfrm>
        </p:grpSpPr>
        <p:sp>
          <p:nvSpPr>
            <p:cNvPr id="1044" name="Google Shape;1044;p42"/>
            <p:cNvSpPr/>
            <p:nvPr/>
          </p:nvSpPr>
          <p:spPr>
            <a:xfrm>
              <a:off x="374625" y="984700"/>
              <a:ext cx="1342300" cy="1079075"/>
            </a:xfrm>
            <a:custGeom>
              <a:rect b="b" l="l" r="r" t="t"/>
              <a:pathLst>
                <a:path extrusionOk="0" h="43163" w="53692">
                  <a:moveTo>
                    <a:pt x="7096" y="1"/>
                  </a:moveTo>
                  <a:cubicBezTo>
                    <a:pt x="5592" y="4905"/>
                    <a:pt x="4513" y="9156"/>
                    <a:pt x="4709" y="15630"/>
                  </a:cubicBezTo>
                  <a:cubicBezTo>
                    <a:pt x="4905" y="22105"/>
                    <a:pt x="6279" y="33255"/>
                    <a:pt x="1" y="35511"/>
                  </a:cubicBezTo>
                  <a:cubicBezTo>
                    <a:pt x="1189" y="36816"/>
                    <a:pt x="2959" y="37359"/>
                    <a:pt x="4720" y="37359"/>
                  </a:cubicBezTo>
                  <a:cubicBezTo>
                    <a:pt x="6400" y="37359"/>
                    <a:pt x="8072" y="36865"/>
                    <a:pt x="9222" y="36067"/>
                  </a:cubicBezTo>
                  <a:lnTo>
                    <a:pt x="9222" y="36067"/>
                  </a:lnTo>
                  <a:cubicBezTo>
                    <a:pt x="9222" y="36067"/>
                    <a:pt x="8960" y="39337"/>
                    <a:pt x="7489" y="40612"/>
                  </a:cubicBezTo>
                  <a:cubicBezTo>
                    <a:pt x="8555" y="41001"/>
                    <a:pt x="9555" y="41175"/>
                    <a:pt x="10469" y="41175"/>
                  </a:cubicBezTo>
                  <a:cubicBezTo>
                    <a:pt x="12778" y="41175"/>
                    <a:pt x="14535" y="40065"/>
                    <a:pt x="15401" y="38519"/>
                  </a:cubicBezTo>
                  <a:cubicBezTo>
                    <a:pt x="15401" y="38519"/>
                    <a:pt x="17265" y="43162"/>
                    <a:pt x="24557" y="43162"/>
                  </a:cubicBezTo>
                  <a:cubicBezTo>
                    <a:pt x="36721" y="43162"/>
                    <a:pt x="38290" y="38519"/>
                    <a:pt x="38290" y="38519"/>
                  </a:cubicBezTo>
                  <a:cubicBezTo>
                    <a:pt x="39157" y="40065"/>
                    <a:pt x="40897" y="41175"/>
                    <a:pt x="43208" y="41175"/>
                  </a:cubicBezTo>
                  <a:cubicBezTo>
                    <a:pt x="44123" y="41175"/>
                    <a:pt x="45128" y="41001"/>
                    <a:pt x="46203" y="40612"/>
                  </a:cubicBezTo>
                  <a:cubicBezTo>
                    <a:pt x="44732" y="39337"/>
                    <a:pt x="44470" y="36067"/>
                    <a:pt x="44470" y="36067"/>
                  </a:cubicBezTo>
                  <a:lnTo>
                    <a:pt x="44470" y="36067"/>
                  </a:lnTo>
                  <a:cubicBezTo>
                    <a:pt x="45620" y="36865"/>
                    <a:pt x="47291" y="37359"/>
                    <a:pt x="48971" y="37359"/>
                  </a:cubicBezTo>
                  <a:cubicBezTo>
                    <a:pt x="50733" y="37359"/>
                    <a:pt x="52503" y="36816"/>
                    <a:pt x="53691" y="35511"/>
                  </a:cubicBezTo>
                  <a:cubicBezTo>
                    <a:pt x="47413" y="33255"/>
                    <a:pt x="48786" y="22105"/>
                    <a:pt x="48983" y="15630"/>
                  </a:cubicBezTo>
                  <a:cubicBezTo>
                    <a:pt x="49179" y="9156"/>
                    <a:pt x="48100" y="4905"/>
                    <a:pt x="46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2"/>
            <p:cNvSpPr/>
            <p:nvPr/>
          </p:nvSpPr>
          <p:spPr>
            <a:xfrm>
              <a:off x="325575" y="1347650"/>
              <a:ext cx="178225" cy="250775"/>
            </a:xfrm>
            <a:custGeom>
              <a:rect b="b" l="l" r="r" t="t"/>
              <a:pathLst>
                <a:path extrusionOk="0" h="10031" w="7129">
                  <a:moveTo>
                    <a:pt x="5756" y="1"/>
                  </a:moveTo>
                  <a:cubicBezTo>
                    <a:pt x="5527" y="33"/>
                    <a:pt x="5298" y="66"/>
                    <a:pt x="5102" y="99"/>
                  </a:cubicBezTo>
                  <a:cubicBezTo>
                    <a:pt x="4807" y="164"/>
                    <a:pt x="4513" y="262"/>
                    <a:pt x="4219" y="360"/>
                  </a:cubicBezTo>
                  <a:cubicBezTo>
                    <a:pt x="3892" y="458"/>
                    <a:pt x="3598" y="622"/>
                    <a:pt x="3303" y="785"/>
                  </a:cubicBezTo>
                  <a:cubicBezTo>
                    <a:pt x="2944" y="982"/>
                    <a:pt x="2617" y="1178"/>
                    <a:pt x="2322" y="1439"/>
                  </a:cubicBezTo>
                  <a:cubicBezTo>
                    <a:pt x="2191" y="1570"/>
                    <a:pt x="1995" y="1701"/>
                    <a:pt x="1865" y="1864"/>
                  </a:cubicBezTo>
                  <a:cubicBezTo>
                    <a:pt x="1734" y="1995"/>
                    <a:pt x="1603" y="2159"/>
                    <a:pt x="1472" y="2322"/>
                  </a:cubicBezTo>
                  <a:cubicBezTo>
                    <a:pt x="1178" y="2682"/>
                    <a:pt x="949" y="3074"/>
                    <a:pt x="753" y="3467"/>
                  </a:cubicBezTo>
                  <a:cubicBezTo>
                    <a:pt x="557" y="3859"/>
                    <a:pt x="393" y="4251"/>
                    <a:pt x="262" y="4676"/>
                  </a:cubicBezTo>
                  <a:cubicBezTo>
                    <a:pt x="164" y="5069"/>
                    <a:pt x="66" y="5494"/>
                    <a:pt x="33" y="5919"/>
                  </a:cubicBezTo>
                  <a:cubicBezTo>
                    <a:pt x="1" y="6082"/>
                    <a:pt x="1" y="6311"/>
                    <a:pt x="1" y="6508"/>
                  </a:cubicBezTo>
                  <a:lnTo>
                    <a:pt x="1" y="6769"/>
                  </a:lnTo>
                  <a:lnTo>
                    <a:pt x="33" y="7063"/>
                  </a:lnTo>
                  <a:cubicBezTo>
                    <a:pt x="33" y="7227"/>
                    <a:pt x="66" y="7423"/>
                    <a:pt x="99" y="7587"/>
                  </a:cubicBezTo>
                  <a:cubicBezTo>
                    <a:pt x="99" y="7750"/>
                    <a:pt x="132" y="7914"/>
                    <a:pt x="197" y="8044"/>
                  </a:cubicBezTo>
                  <a:cubicBezTo>
                    <a:pt x="230" y="8371"/>
                    <a:pt x="328" y="8600"/>
                    <a:pt x="426" y="8829"/>
                  </a:cubicBezTo>
                  <a:cubicBezTo>
                    <a:pt x="524" y="9058"/>
                    <a:pt x="622" y="9254"/>
                    <a:pt x="720" y="9418"/>
                  </a:cubicBezTo>
                  <a:cubicBezTo>
                    <a:pt x="785" y="9581"/>
                    <a:pt x="884" y="9712"/>
                    <a:pt x="916" y="9777"/>
                  </a:cubicBezTo>
                  <a:lnTo>
                    <a:pt x="1014" y="9908"/>
                  </a:lnTo>
                  <a:cubicBezTo>
                    <a:pt x="1063" y="9990"/>
                    <a:pt x="1137" y="10031"/>
                    <a:pt x="1211" y="10031"/>
                  </a:cubicBezTo>
                  <a:cubicBezTo>
                    <a:pt x="1284" y="10031"/>
                    <a:pt x="1358" y="9990"/>
                    <a:pt x="1407" y="9908"/>
                  </a:cubicBezTo>
                  <a:lnTo>
                    <a:pt x="1505" y="9777"/>
                  </a:lnTo>
                  <a:cubicBezTo>
                    <a:pt x="1538" y="9679"/>
                    <a:pt x="1603" y="9548"/>
                    <a:pt x="1668" y="9418"/>
                  </a:cubicBezTo>
                  <a:cubicBezTo>
                    <a:pt x="1734" y="9254"/>
                    <a:pt x="1799" y="9058"/>
                    <a:pt x="1897" y="8862"/>
                  </a:cubicBezTo>
                  <a:cubicBezTo>
                    <a:pt x="2028" y="8666"/>
                    <a:pt x="2126" y="8437"/>
                    <a:pt x="2224" y="8208"/>
                  </a:cubicBezTo>
                  <a:cubicBezTo>
                    <a:pt x="2322" y="7979"/>
                    <a:pt x="2453" y="7717"/>
                    <a:pt x="2584" y="7456"/>
                  </a:cubicBezTo>
                  <a:cubicBezTo>
                    <a:pt x="2715" y="7194"/>
                    <a:pt x="2878" y="6965"/>
                    <a:pt x="2976" y="6704"/>
                  </a:cubicBezTo>
                  <a:cubicBezTo>
                    <a:pt x="3042" y="6573"/>
                    <a:pt x="3140" y="6475"/>
                    <a:pt x="3205" y="6344"/>
                  </a:cubicBezTo>
                  <a:cubicBezTo>
                    <a:pt x="3271" y="6213"/>
                    <a:pt x="3336" y="6082"/>
                    <a:pt x="3401" y="5984"/>
                  </a:cubicBezTo>
                  <a:cubicBezTo>
                    <a:pt x="3565" y="5756"/>
                    <a:pt x="3728" y="5527"/>
                    <a:pt x="3892" y="5265"/>
                  </a:cubicBezTo>
                  <a:cubicBezTo>
                    <a:pt x="4023" y="5036"/>
                    <a:pt x="4186" y="4840"/>
                    <a:pt x="4382" y="4611"/>
                  </a:cubicBezTo>
                  <a:cubicBezTo>
                    <a:pt x="4546" y="4382"/>
                    <a:pt x="4709" y="4186"/>
                    <a:pt x="4873" y="3990"/>
                  </a:cubicBezTo>
                  <a:cubicBezTo>
                    <a:pt x="4971" y="3859"/>
                    <a:pt x="5036" y="3761"/>
                    <a:pt x="5134" y="3663"/>
                  </a:cubicBezTo>
                  <a:cubicBezTo>
                    <a:pt x="5200" y="3565"/>
                    <a:pt x="5298" y="3467"/>
                    <a:pt x="5363" y="3369"/>
                  </a:cubicBezTo>
                  <a:cubicBezTo>
                    <a:pt x="5527" y="3140"/>
                    <a:pt x="5723" y="2976"/>
                    <a:pt x="5854" y="2780"/>
                  </a:cubicBezTo>
                  <a:cubicBezTo>
                    <a:pt x="5984" y="2584"/>
                    <a:pt x="6115" y="2388"/>
                    <a:pt x="6246" y="2257"/>
                  </a:cubicBezTo>
                  <a:cubicBezTo>
                    <a:pt x="6377" y="2093"/>
                    <a:pt x="6475" y="1930"/>
                    <a:pt x="6573" y="1799"/>
                  </a:cubicBezTo>
                  <a:cubicBezTo>
                    <a:pt x="6704" y="1668"/>
                    <a:pt x="6802" y="1505"/>
                    <a:pt x="6933" y="1341"/>
                  </a:cubicBezTo>
                  <a:cubicBezTo>
                    <a:pt x="6998" y="1243"/>
                    <a:pt x="7031" y="1145"/>
                    <a:pt x="7031" y="1014"/>
                  </a:cubicBezTo>
                  <a:cubicBezTo>
                    <a:pt x="7129" y="557"/>
                    <a:pt x="6802" y="99"/>
                    <a:pt x="6344" y="33"/>
                  </a:cubicBezTo>
                  <a:cubicBezTo>
                    <a:pt x="6148" y="33"/>
                    <a:pt x="5952" y="1"/>
                    <a:pt x="57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42"/>
            <p:cNvSpPr/>
            <p:nvPr/>
          </p:nvSpPr>
          <p:spPr>
            <a:xfrm>
              <a:off x="126125" y="852275"/>
              <a:ext cx="774975" cy="570600"/>
            </a:xfrm>
            <a:custGeom>
              <a:rect b="b" l="l" r="r" t="t"/>
              <a:pathLst>
                <a:path extrusionOk="0" h="22824" w="30999">
                  <a:moveTo>
                    <a:pt x="16349" y="1"/>
                  </a:moveTo>
                  <a:cubicBezTo>
                    <a:pt x="1504" y="2682"/>
                    <a:pt x="0" y="21843"/>
                    <a:pt x="15009" y="22824"/>
                  </a:cubicBezTo>
                  <a:lnTo>
                    <a:pt x="30998" y="22824"/>
                  </a:lnTo>
                  <a:lnTo>
                    <a:pt x="309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2"/>
            <p:cNvSpPr/>
            <p:nvPr/>
          </p:nvSpPr>
          <p:spPr>
            <a:xfrm>
              <a:off x="483350" y="891525"/>
              <a:ext cx="309850" cy="456975"/>
            </a:xfrm>
            <a:custGeom>
              <a:rect b="b" l="l" r="r" t="t"/>
              <a:pathLst>
                <a:path extrusionOk="0" h="18279" w="12394">
                  <a:moveTo>
                    <a:pt x="0" y="0"/>
                  </a:moveTo>
                  <a:cubicBezTo>
                    <a:pt x="0" y="0"/>
                    <a:pt x="622" y="12425"/>
                    <a:pt x="12393" y="18278"/>
                  </a:cubicBezTo>
                  <a:lnTo>
                    <a:pt x="123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2"/>
            <p:cNvSpPr/>
            <p:nvPr/>
          </p:nvSpPr>
          <p:spPr>
            <a:xfrm>
              <a:off x="404050" y="880875"/>
              <a:ext cx="1081525" cy="1028400"/>
            </a:xfrm>
            <a:custGeom>
              <a:rect b="b" l="l" r="r" t="t"/>
              <a:pathLst>
                <a:path extrusionOk="0" h="41136" w="43261">
                  <a:moveTo>
                    <a:pt x="20564" y="1"/>
                  </a:moveTo>
                  <a:cubicBezTo>
                    <a:pt x="19364" y="1"/>
                    <a:pt x="18181" y="117"/>
                    <a:pt x="17037" y="361"/>
                  </a:cubicBezTo>
                  <a:cubicBezTo>
                    <a:pt x="7848" y="2290"/>
                    <a:pt x="3794" y="9058"/>
                    <a:pt x="3794" y="9058"/>
                  </a:cubicBezTo>
                  <a:cubicBezTo>
                    <a:pt x="2420" y="11020"/>
                    <a:pt x="1439" y="13211"/>
                    <a:pt x="949" y="15533"/>
                  </a:cubicBezTo>
                  <a:cubicBezTo>
                    <a:pt x="360" y="18475"/>
                    <a:pt x="1" y="26029"/>
                    <a:pt x="1211" y="30705"/>
                  </a:cubicBezTo>
                  <a:cubicBezTo>
                    <a:pt x="1374" y="31326"/>
                    <a:pt x="4186" y="41135"/>
                    <a:pt x="18573" y="41135"/>
                  </a:cubicBezTo>
                  <a:cubicBezTo>
                    <a:pt x="32961" y="41135"/>
                    <a:pt x="37179" y="29102"/>
                    <a:pt x="37179" y="29102"/>
                  </a:cubicBezTo>
                  <a:cubicBezTo>
                    <a:pt x="37179" y="29102"/>
                    <a:pt x="43261" y="24328"/>
                    <a:pt x="40448" y="13800"/>
                  </a:cubicBezTo>
                  <a:cubicBezTo>
                    <a:pt x="38329" y="5809"/>
                    <a:pt x="29035" y="1"/>
                    <a:pt x="20564" y="1"/>
                  </a:cubicBezTo>
                  <a:close/>
                </a:path>
              </a:pathLst>
            </a:custGeom>
            <a:solidFill>
              <a:srgbClr val="FFDC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42"/>
            <p:cNvSpPr/>
            <p:nvPr/>
          </p:nvSpPr>
          <p:spPr>
            <a:xfrm>
              <a:off x="902700" y="1324775"/>
              <a:ext cx="93225" cy="161875"/>
            </a:xfrm>
            <a:custGeom>
              <a:rect b="b" l="l" r="r" t="t"/>
              <a:pathLst>
                <a:path extrusionOk="0" h="6475" w="3729">
                  <a:moveTo>
                    <a:pt x="1864" y="0"/>
                  </a:moveTo>
                  <a:cubicBezTo>
                    <a:pt x="884" y="0"/>
                    <a:pt x="66" y="1308"/>
                    <a:pt x="1" y="2943"/>
                  </a:cubicBezTo>
                  <a:cubicBezTo>
                    <a:pt x="328" y="3008"/>
                    <a:pt x="655" y="3139"/>
                    <a:pt x="982" y="3303"/>
                  </a:cubicBezTo>
                  <a:cubicBezTo>
                    <a:pt x="687" y="3564"/>
                    <a:pt x="360" y="3826"/>
                    <a:pt x="33" y="4022"/>
                  </a:cubicBezTo>
                  <a:cubicBezTo>
                    <a:pt x="230" y="5461"/>
                    <a:pt x="982" y="6474"/>
                    <a:pt x="1864" y="6474"/>
                  </a:cubicBezTo>
                  <a:cubicBezTo>
                    <a:pt x="2911" y="6474"/>
                    <a:pt x="3728" y="5036"/>
                    <a:pt x="3728" y="3237"/>
                  </a:cubicBezTo>
                  <a:cubicBezTo>
                    <a:pt x="3728" y="1439"/>
                    <a:pt x="2911" y="0"/>
                    <a:pt x="18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2"/>
            <p:cNvSpPr/>
            <p:nvPr/>
          </p:nvSpPr>
          <p:spPr>
            <a:xfrm>
              <a:off x="903525" y="1473175"/>
              <a:ext cx="90750" cy="22450"/>
            </a:xfrm>
            <a:custGeom>
              <a:rect b="b" l="l" r="r" t="t"/>
              <a:pathLst>
                <a:path extrusionOk="0" h="898" w="3630">
                  <a:moveTo>
                    <a:pt x="1580" y="1"/>
                  </a:moveTo>
                  <a:cubicBezTo>
                    <a:pt x="1541" y="1"/>
                    <a:pt x="1504" y="4"/>
                    <a:pt x="1472" y="15"/>
                  </a:cubicBezTo>
                  <a:cubicBezTo>
                    <a:pt x="1341" y="15"/>
                    <a:pt x="1243" y="81"/>
                    <a:pt x="1112" y="81"/>
                  </a:cubicBezTo>
                  <a:cubicBezTo>
                    <a:pt x="1014" y="81"/>
                    <a:pt x="916" y="113"/>
                    <a:pt x="818" y="179"/>
                  </a:cubicBezTo>
                  <a:cubicBezTo>
                    <a:pt x="720" y="211"/>
                    <a:pt x="622" y="244"/>
                    <a:pt x="556" y="277"/>
                  </a:cubicBezTo>
                  <a:cubicBezTo>
                    <a:pt x="425" y="342"/>
                    <a:pt x="295" y="440"/>
                    <a:pt x="164" y="538"/>
                  </a:cubicBezTo>
                  <a:cubicBezTo>
                    <a:pt x="131" y="571"/>
                    <a:pt x="98" y="604"/>
                    <a:pt x="66" y="636"/>
                  </a:cubicBezTo>
                  <a:cubicBezTo>
                    <a:pt x="33" y="669"/>
                    <a:pt x="0" y="702"/>
                    <a:pt x="33" y="767"/>
                  </a:cubicBezTo>
                  <a:cubicBezTo>
                    <a:pt x="33" y="833"/>
                    <a:pt x="98" y="898"/>
                    <a:pt x="197" y="898"/>
                  </a:cubicBezTo>
                  <a:lnTo>
                    <a:pt x="360" y="898"/>
                  </a:lnTo>
                  <a:cubicBezTo>
                    <a:pt x="458" y="865"/>
                    <a:pt x="589" y="865"/>
                    <a:pt x="720" y="833"/>
                  </a:cubicBezTo>
                  <a:lnTo>
                    <a:pt x="981" y="800"/>
                  </a:lnTo>
                  <a:lnTo>
                    <a:pt x="1243" y="767"/>
                  </a:lnTo>
                  <a:lnTo>
                    <a:pt x="2420" y="767"/>
                  </a:lnTo>
                  <a:cubicBezTo>
                    <a:pt x="2518" y="800"/>
                    <a:pt x="2616" y="800"/>
                    <a:pt x="2682" y="800"/>
                  </a:cubicBezTo>
                  <a:cubicBezTo>
                    <a:pt x="2780" y="833"/>
                    <a:pt x="2845" y="833"/>
                    <a:pt x="2943" y="833"/>
                  </a:cubicBezTo>
                  <a:cubicBezTo>
                    <a:pt x="3107" y="865"/>
                    <a:pt x="3303" y="898"/>
                    <a:pt x="3466" y="898"/>
                  </a:cubicBezTo>
                  <a:cubicBezTo>
                    <a:pt x="3532" y="898"/>
                    <a:pt x="3564" y="898"/>
                    <a:pt x="3597" y="865"/>
                  </a:cubicBezTo>
                  <a:cubicBezTo>
                    <a:pt x="3630" y="800"/>
                    <a:pt x="3630" y="735"/>
                    <a:pt x="3597" y="669"/>
                  </a:cubicBezTo>
                  <a:cubicBezTo>
                    <a:pt x="3434" y="538"/>
                    <a:pt x="3270" y="408"/>
                    <a:pt x="3107" y="309"/>
                  </a:cubicBezTo>
                  <a:cubicBezTo>
                    <a:pt x="2911" y="244"/>
                    <a:pt x="2714" y="146"/>
                    <a:pt x="2518" y="81"/>
                  </a:cubicBezTo>
                  <a:cubicBezTo>
                    <a:pt x="2289" y="48"/>
                    <a:pt x="2060" y="15"/>
                    <a:pt x="1831" y="15"/>
                  </a:cubicBezTo>
                  <a:cubicBezTo>
                    <a:pt x="1744" y="15"/>
                    <a:pt x="1657" y="1"/>
                    <a:pt x="1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2"/>
            <p:cNvSpPr/>
            <p:nvPr/>
          </p:nvSpPr>
          <p:spPr>
            <a:xfrm>
              <a:off x="503775" y="1324775"/>
              <a:ext cx="94050" cy="161875"/>
            </a:xfrm>
            <a:custGeom>
              <a:rect b="b" l="l" r="r" t="t"/>
              <a:pathLst>
                <a:path extrusionOk="0" h="6475" w="3762">
                  <a:moveTo>
                    <a:pt x="1897" y="0"/>
                  </a:moveTo>
                  <a:cubicBezTo>
                    <a:pt x="851" y="0"/>
                    <a:pt x="1" y="1439"/>
                    <a:pt x="1" y="3237"/>
                  </a:cubicBezTo>
                  <a:cubicBezTo>
                    <a:pt x="1" y="5036"/>
                    <a:pt x="851" y="6474"/>
                    <a:pt x="1897" y="6474"/>
                  </a:cubicBezTo>
                  <a:cubicBezTo>
                    <a:pt x="2780" y="6474"/>
                    <a:pt x="3532" y="5461"/>
                    <a:pt x="3729" y="4022"/>
                  </a:cubicBezTo>
                  <a:cubicBezTo>
                    <a:pt x="3402" y="3826"/>
                    <a:pt x="3075" y="3564"/>
                    <a:pt x="2780" y="3303"/>
                  </a:cubicBezTo>
                  <a:cubicBezTo>
                    <a:pt x="3075" y="3139"/>
                    <a:pt x="3434" y="3008"/>
                    <a:pt x="3761" y="2943"/>
                  </a:cubicBezTo>
                  <a:cubicBezTo>
                    <a:pt x="3663" y="1308"/>
                    <a:pt x="2878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42"/>
            <p:cNvSpPr/>
            <p:nvPr/>
          </p:nvSpPr>
          <p:spPr>
            <a:xfrm>
              <a:off x="505425" y="1473550"/>
              <a:ext cx="90750" cy="22900"/>
            </a:xfrm>
            <a:custGeom>
              <a:rect b="b" l="l" r="r" t="t"/>
              <a:pathLst>
                <a:path extrusionOk="0" h="916" w="3630">
                  <a:moveTo>
                    <a:pt x="1472" y="0"/>
                  </a:moveTo>
                  <a:cubicBezTo>
                    <a:pt x="1341" y="33"/>
                    <a:pt x="1243" y="66"/>
                    <a:pt x="1112" y="66"/>
                  </a:cubicBezTo>
                  <a:cubicBezTo>
                    <a:pt x="1014" y="98"/>
                    <a:pt x="916" y="98"/>
                    <a:pt x="818" y="164"/>
                  </a:cubicBezTo>
                  <a:cubicBezTo>
                    <a:pt x="720" y="196"/>
                    <a:pt x="622" y="229"/>
                    <a:pt x="556" y="262"/>
                  </a:cubicBezTo>
                  <a:cubicBezTo>
                    <a:pt x="393" y="327"/>
                    <a:pt x="295" y="425"/>
                    <a:pt x="164" y="523"/>
                  </a:cubicBezTo>
                  <a:cubicBezTo>
                    <a:pt x="98" y="589"/>
                    <a:pt x="66" y="621"/>
                    <a:pt x="66" y="621"/>
                  </a:cubicBezTo>
                  <a:cubicBezTo>
                    <a:pt x="0" y="654"/>
                    <a:pt x="0" y="720"/>
                    <a:pt x="0" y="752"/>
                  </a:cubicBezTo>
                  <a:cubicBezTo>
                    <a:pt x="0" y="850"/>
                    <a:pt x="98" y="916"/>
                    <a:pt x="197" y="916"/>
                  </a:cubicBezTo>
                  <a:lnTo>
                    <a:pt x="327" y="883"/>
                  </a:lnTo>
                  <a:cubicBezTo>
                    <a:pt x="458" y="850"/>
                    <a:pt x="556" y="850"/>
                    <a:pt x="720" y="818"/>
                  </a:cubicBezTo>
                  <a:cubicBezTo>
                    <a:pt x="785" y="785"/>
                    <a:pt x="883" y="785"/>
                    <a:pt x="949" y="785"/>
                  </a:cubicBezTo>
                  <a:lnTo>
                    <a:pt x="1831" y="785"/>
                  </a:lnTo>
                  <a:cubicBezTo>
                    <a:pt x="1880" y="769"/>
                    <a:pt x="1930" y="760"/>
                    <a:pt x="1979" y="760"/>
                  </a:cubicBezTo>
                  <a:cubicBezTo>
                    <a:pt x="2028" y="760"/>
                    <a:pt x="2077" y="769"/>
                    <a:pt x="2126" y="785"/>
                  </a:cubicBezTo>
                  <a:lnTo>
                    <a:pt x="2387" y="785"/>
                  </a:lnTo>
                  <a:cubicBezTo>
                    <a:pt x="2436" y="801"/>
                    <a:pt x="2485" y="801"/>
                    <a:pt x="2534" y="801"/>
                  </a:cubicBezTo>
                  <a:cubicBezTo>
                    <a:pt x="2583" y="801"/>
                    <a:pt x="2633" y="801"/>
                    <a:pt x="2682" y="818"/>
                  </a:cubicBezTo>
                  <a:lnTo>
                    <a:pt x="2910" y="818"/>
                  </a:lnTo>
                  <a:cubicBezTo>
                    <a:pt x="3107" y="850"/>
                    <a:pt x="3270" y="883"/>
                    <a:pt x="3466" y="916"/>
                  </a:cubicBezTo>
                  <a:cubicBezTo>
                    <a:pt x="3532" y="916"/>
                    <a:pt x="3564" y="883"/>
                    <a:pt x="3597" y="850"/>
                  </a:cubicBezTo>
                  <a:cubicBezTo>
                    <a:pt x="3630" y="818"/>
                    <a:pt x="3630" y="720"/>
                    <a:pt x="3597" y="654"/>
                  </a:cubicBezTo>
                  <a:cubicBezTo>
                    <a:pt x="3434" y="523"/>
                    <a:pt x="3270" y="425"/>
                    <a:pt x="3107" y="327"/>
                  </a:cubicBezTo>
                  <a:cubicBezTo>
                    <a:pt x="2910" y="229"/>
                    <a:pt x="2714" y="164"/>
                    <a:pt x="2518" y="98"/>
                  </a:cubicBezTo>
                  <a:cubicBezTo>
                    <a:pt x="2289" y="33"/>
                    <a:pt x="2060" y="0"/>
                    <a:pt x="1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2"/>
            <p:cNvSpPr/>
            <p:nvPr/>
          </p:nvSpPr>
          <p:spPr>
            <a:xfrm>
              <a:off x="492350" y="1238750"/>
              <a:ext cx="125900" cy="97975"/>
            </a:xfrm>
            <a:custGeom>
              <a:rect b="b" l="l" r="r" t="t"/>
              <a:pathLst>
                <a:path extrusionOk="0" h="3919" w="5036">
                  <a:moveTo>
                    <a:pt x="1781" y="1"/>
                  </a:moveTo>
                  <a:cubicBezTo>
                    <a:pt x="1060" y="1"/>
                    <a:pt x="379" y="437"/>
                    <a:pt x="98" y="1152"/>
                  </a:cubicBezTo>
                  <a:cubicBezTo>
                    <a:pt x="0" y="1447"/>
                    <a:pt x="196" y="1773"/>
                    <a:pt x="523" y="1806"/>
                  </a:cubicBezTo>
                  <a:cubicBezTo>
                    <a:pt x="577" y="1806"/>
                    <a:pt x="745" y="1789"/>
                    <a:pt x="985" y="1789"/>
                  </a:cubicBezTo>
                  <a:cubicBezTo>
                    <a:pt x="1778" y="1789"/>
                    <a:pt x="3357" y="1981"/>
                    <a:pt x="4186" y="3637"/>
                  </a:cubicBezTo>
                  <a:cubicBezTo>
                    <a:pt x="4290" y="3819"/>
                    <a:pt x="4435" y="3919"/>
                    <a:pt x="4540" y="3919"/>
                  </a:cubicBezTo>
                  <a:cubicBezTo>
                    <a:pt x="4566" y="3919"/>
                    <a:pt x="4591" y="3912"/>
                    <a:pt x="4611" y="3899"/>
                  </a:cubicBezTo>
                  <a:cubicBezTo>
                    <a:pt x="4839" y="3441"/>
                    <a:pt x="4970" y="2951"/>
                    <a:pt x="5036" y="2460"/>
                  </a:cubicBezTo>
                  <a:lnTo>
                    <a:pt x="5036" y="2460"/>
                  </a:lnTo>
                  <a:cubicBezTo>
                    <a:pt x="4839" y="2754"/>
                    <a:pt x="4676" y="3081"/>
                    <a:pt x="4545" y="3408"/>
                  </a:cubicBezTo>
                  <a:cubicBezTo>
                    <a:pt x="4284" y="2100"/>
                    <a:pt x="3532" y="466"/>
                    <a:pt x="2387" y="106"/>
                  </a:cubicBezTo>
                  <a:cubicBezTo>
                    <a:pt x="2187" y="35"/>
                    <a:pt x="1983" y="1"/>
                    <a:pt x="1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2"/>
            <p:cNvSpPr/>
            <p:nvPr/>
          </p:nvSpPr>
          <p:spPr>
            <a:xfrm>
              <a:off x="625575" y="1444600"/>
              <a:ext cx="112550" cy="137675"/>
            </a:xfrm>
            <a:custGeom>
              <a:rect b="b" l="l" r="r" t="t"/>
              <a:pathLst>
                <a:path extrusionOk="0" h="5507" w="4502">
                  <a:moveTo>
                    <a:pt x="2478" y="1"/>
                  </a:moveTo>
                  <a:cubicBezTo>
                    <a:pt x="2458" y="1"/>
                    <a:pt x="2438" y="5"/>
                    <a:pt x="2421" y="14"/>
                  </a:cubicBezTo>
                  <a:cubicBezTo>
                    <a:pt x="2323" y="46"/>
                    <a:pt x="2290" y="112"/>
                    <a:pt x="2323" y="210"/>
                  </a:cubicBezTo>
                  <a:lnTo>
                    <a:pt x="2323" y="308"/>
                  </a:lnTo>
                  <a:cubicBezTo>
                    <a:pt x="2323" y="373"/>
                    <a:pt x="2355" y="439"/>
                    <a:pt x="2388" y="537"/>
                  </a:cubicBezTo>
                  <a:cubicBezTo>
                    <a:pt x="2421" y="766"/>
                    <a:pt x="2453" y="1027"/>
                    <a:pt x="2486" y="1256"/>
                  </a:cubicBezTo>
                  <a:lnTo>
                    <a:pt x="2486" y="1649"/>
                  </a:lnTo>
                  <a:lnTo>
                    <a:pt x="2486" y="1878"/>
                  </a:lnTo>
                  <a:cubicBezTo>
                    <a:pt x="2323" y="1812"/>
                    <a:pt x="2126" y="1812"/>
                    <a:pt x="1963" y="1779"/>
                  </a:cubicBezTo>
                  <a:cubicBezTo>
                    <a:pt x="1636" y="1779"/>
                    <a:pt x="1342" y="1845"/>
                    <a:pt x="1047" y="1943"/>
                  </a:cubicBezTo>
                  <a:cubicBezTo>
                    <a:pt x="688" y="2074"/>
                    <a:pt x="426" y="2303"/>
                    <a:pt x="230" y="2630"/>
                  </a:cubicBezTo>
                  <a:cubicBezTo>
                    <a:pt x="66" y="2924"/>
                    <a:pt x="1" y="3284"/>
                    <a:pt x="66" y="3643"/>
                  </a:cubicBezTo>
                  <a:cubicBezTo>
                    <a:pt x="132" y="3970"/>
                    <a:pt x="263" y="4232"/>
                    <a:pt x="459" y="4493"/>
                  </a:cubicBezTo>
                  <a:cubicBezTo>
                    <a:pt x="622" y="4722"/>
                    <a:pt x="818" y="4918"/>
                    <a:pt x="1047" y="5049"/>
                  </a:cubicBezTo>
                  <a:cubicBezTo>
                    <a:pt x="1440" y="5311"/>
                    <a:pt x="1865" y="5474"/>
                    <a:pt x="2323" y="5507"/>
                  </a:cubicBezTo>
                  <a:lnTo>
                    <a:pt x="2780" y="5507"/>
                  </a:lnTo>
                  <a:cubicBezTo>
                    <a:pt x="3009" y="5474"/>
                    <a:pt x="3173" y="5442"/>
                    <a:pt x="3173" y="5442"/>
                  </a:cubicBezTo>
                  <a:cubicBezTo>
                    <a:pt x="3238" y="5442"/>
                    <a:pt x="3303" y="5376"/>
                    <a:pt x="3303" y="5311"/>
                  </a:cubicBezTo>
                  <a:cubicBezTo>
                    <a:pt x="3303" y="5213"/>
                    <a:pt x="3238" y="5147"/>
                    <a:pt x="3173" y="5147"/>
                  </a:cubicBezTo>
                  <a:lnTo>
                    <a:pt x="2813" y="5082"/>
                  </a:lnTo>
                  <a:cubicBezTo>
                    <a:pt x="2715" y="5049"/>
                    <a:pt x="2584" y="5049"/>
                    <a:pt x="2421" y="5017"/>
                  </a:cubicBezTo>
                  <a:cubicBezTo>
                    <a:pt x="2257" y="4951"/>
                    <a:pt x="2126" y="4886"/>
                    <a:pt x="1963" y="4820"/>
                  </a:cubicBezTo>
                  <a:cubicBezTo>
                    <a:pt x="1799" y="4722"/>
                    <a:pt x="1636" y="4624"/>
                    <a:pt x="1472" y="4526"/>
                  </a:cubicBezTo>
                  <a:cubicBezTo>
                    <a:pt x="1342" y="4395"/>
                    <a:pt x="1178" y="4232"/>
                    <a:pt x="1080" y="4068"/>
                  </a:cubicBezTo>
                  <a:cubicBezTo>
                    <a:pt x="949" y="3905"/>
                    <a:pt x="884" y="3709"/>
                    <a:pt x="851" y="3512"/>
                  </a:cubicBezTo>
                  <a:cubicBezTo>
                    <a:pt x="818" y="3349"/>
                    <a:pt x="851" y="3153"/>
                    <a:pt x="949" y="2989"/>
                  </a:cubicBezTo>
                  <a:cubicBezTo>
                    <a:pt x="1015" y="2826"/>
                    <a:pt x="1178" y="2695"/>
                    <a:pt x="1342" y="2662"/>
                  </a:cubicBezTo>
                  <a:cubicBezTo>
                    <a:pt x="1538" y="2564"/>
                    <a:pt x="1734" y="2531"/>
                    <a:pt x="1963" y="2499"/>
                  </a:cubicBezTo>
                  <a:cubicBezTo>
                    <a:pt x="2159" y="2499"/>
                    <a:pt x="2388" y="2531"/>
                    <a:pt x="2584" y="2564"/>
                  </a:cubicBezTo>
                  <a:cubicBezTo>
                    <a:pt x="2780" y="2597"/>
                    <a:pt x="2977" y="2662"/>
                    <a:pt x="3173" y="2728"/>
                  </a:cubicBezTo>
                  <a:cubicBezTo>
                    <a:pt x="3303" y="2793"/>
                    <a:pt x="3467" y="2858"/>
                    <a:pt x="3630" y="2924"/>
                  </a:cubicBezTo>
                  <a:cubicBezTo>
                    <a:pt x="3761" y="3022"/>
                    <a:pt x="3859" y="3087"/>
                    <a:pt x="3957" y="3153"/>
                  </a:cubicBezTo>
                  <a:lnTo>
                    <a:pt x="4252" y="3382"/>
                  </a:lnTo>
                  <a:cubicBezTo>
                    <a:pt x="4270" y="3394"/>
                    <a:pt x="4290" y="3399"/>
                    <a:pt x="4311" y="3399"/>
                  </a:cubicBezTo>
                  <a:cubicBezTo>
                    <a:pt x="4402" y="3399"/>
                    <a:pt x="4501" y="3292"/>
                    <a:pt x="4448" y="3185"/>
                  </a:cubicBezTo>
                  <a:lnTo>
                    <a:pt x="4415" y="3185"/>
                  </a:lnTo>
                  <a:lnTo>
                    <a:pt x="4350" y="3120"/>
                  </a:lnTo>
                  <a:cubicBezTo>
                    <a:pt x="4317" y="3022"/>
                    <a:pt x="4252" y="2957"/>
                    <a:pt x="4186" y="2891"/>
                  </a:cubicBezTo>
                  <a:cubicBezTo>
                    <a:pt x="4088" y="2760"/>
                    <a:pt x="3990" y="2662"/>
                    <a:pt x="3859" y="2564"/>
                  </a:cubicBezTo>
                  <a:cubicBezTo>
                    <a:pt x="3696" y="2433"/>
                    <a:pt x="3532" y="2303"/>
                    <a:pt x="3369" y="2204"/>
                  </a:cubicBezTo>
                  <a:lnTo>
                    <a:pt x="3271" y="2172"/>
                  </a:lnTo>
                  <a:lnTo>
                    <a:pt x="3271" y="1943"/>
                  </a:lnTo>
                  <a:cubicBezTo>
                    <a:pt x="3271" y="1845"/>
                    <a:pt x="3238" y="1714"/>
                    <a:pt x="3205" y="1551"/>
                  </a:cubicBezTo>
                  <a:cubicBezTo>
                    <a:pt x="3173" y="1420"/>
                    <a:pt x="3140" y="1289"/>
                    <a:pt x="3107" y="1158"/>
                  </a:cubicBezTo>
                  <a:cubicBezTo>
                    <a:pt x="3009" y="897"/>
                    <a:pt x="2911" y="635"/>
                    <a:pt x="2780" y="406"/>
                  </a:cubicBezTo>
                  <a:cubicBezTo>
                    <a:pt x="2748" y="308"/>
                    <a:pt x="2715" y="243"/>
                    <a:pt x="2682" y="177"/>
                  </a:cubicBezTo>
                  <a:cubicBezTo>
                    <a:pt x="2650" y="145"/>
                    <a:pt x="2650" y="112"/>
                    <a:pt x="2617" y="79"/>
                  </a:cubicBezTo>
                  <a:cubicBezTo>
                    <a:pt x="2593" y="31"/>
                    <a:pt x="2534" y="1"/>
                    <a:pt x="2478" y="1"/>
                  </a:cubicBezTo>
                  <a:close/>
                </a:path>
              </a:pathLst>
            </a:custGeom>
            <a:solidFill>
              <a:srgbClr val="EBA0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2"/>
            <p:cNvSpPr/>
            <p:nvPr/>
          </p:nvSpPr>
          <p:spPr>
            <a:xfrm>
              <a:off x="630500" y="1644400"/>
              <a:ext cx="227275" cy="62350"/>
            </a:xfrm>
            <a:custGeom>
              <a:rect b="b" l="l" r="r" t="t"/>
              <a:pathLst>
                <a:path extrusionOk="0" h="2494" w="9091">
                  <a:moveTo>
                    <a:pt x="4349" y="0"/>
                  </a:moveTo>
                  <a:cubicBezTo>
                    <a:pt x="4186" y="33"/>
                    <a:pt x="4055" y="33"/>
                    <a:pt x="3924" y="65"/>
                  </a:cubicBezTo>
                  <a:lnTo>
                    <a:pt x="3532" y="131"/>
                  </a:lnTo>
                  <a:lnTo>
                    <a:pt x="3106" y="229"/>
                  </a:lnTo>
                  <a:cubicBezTo>
                    <a:pt x="2845" y="294"/>
                    <a:pt x="2583" y="392"/>
                    <a:pt x="2354" y="491"/>
                  </a:cubicBezTo>
                  <a:lnTo>
                    <a:pt x="1995" y="654"/>
                  </a:lnTo>
                  <a:lnTo>
                    <a:pt x="1668" y="817"/>
                  </a:lnTo>
                  <a:cubicBezTo>
                    <a:pt x="1472" y="948"/>
                    <a:pt x="1275" y="1079"/>
                    <a:pt x="1112" y="1177"/>
                  </a:cubicBezTo>
                  <a:cubicBezTo>
                    <a:pt x="948" y="1308"/>
                    <a:pt x="785" y="1439"/>
                    <a:pt x="654" y="1537"/>
                  </a:cubicBezTo>
                  <a:cubicBezTo>
                    <a:pt x="523" y="1668"/>
                    <a:pt x="425" y="1766"/>
                    <a:pt x="327" y="1831"/>
                  </a:cubicBezTo>
                  <a:lnTo>
                    <a:pt x="66" y="2093"/>
                  </a:lnTo>
                  <a:cubicBezTo>
                    <a:pt x="0" y="2191"/>
                    <a:pt x="0" y="2289"/>
                    <a:pt x="66" y="2354"/>
                  </a:cubicBezTo>
                  <a:cubicBezTo>
                    <a:pt x="115" y="2403"/>
                    <a:pt x="164" y="2428"/>
                    <a:pt x="213" y="2428"/>
                  </a:cubicBezTo>
                  <a:cubicBezTo>
                    <a:pt x="262" y="2428"/>
                    <a:pt x="311" y="2403"/>
                    <a:pt x="360" y="2354"/>
                  </a:cubicBezTo>
                  <a:lnTo>
                    <a:pt x="621" y="2125"/>
                  </a:lnTo>
                  <a:cubicBezTo>
                    <a:pt x="687" y="2027"/>
                    <a:pt x="818" y="1962"/>
                    <a:pt x="916" y="1864"/>
                  </a:cubicBezTo>
                  <a:cubicBezTo>
                    <a:pt x="1047" y="1733"/>
                    <a:pt x="1177" y="1635"/>
                    <a:pt x="1341" y="1537"/>
                  </a:cubicBezTo>
                  <a:cubicBezTo>
                    <a:pt x="1472" y="1406"/>
                    <a:pt x="1668" y="1308"/>
                    <a:pt x="1864" y="1210"/>
                  </a:cubicBezTo>
                  <a:lnTo>
                    <a:pt x="2191" y="1079"/>
                  </a:lnTo>
                  <a:lnTo>
                    <a:pt x="2518" y="916"/>
                  </a:lnTo>
                  <a:cubicBezTo>
                    <a:pt x="2747" y="850"/>
                    <a:pt x="2976" y="752"/>
                    <a:pt x="3205" y="719"/>
                  </a:cubicBezTo>
                  <a:lnTo>
                    <a:pt x="3597" y="621"/>
                  </a:lnTo>
                  <a:lnTo>
                    <a:pt x="3957" y="589"/>
                  </a:lnTo>
                  <a:lnTo>
                    <a:pt x="4349" y="589"/>
                  </a:lnTo>
                  <a:cubicBezTo>
                    <a:pt x="4414" y="572"/>
                    <a:pt x="4480" y="564"/>
                    <a:pt x="4541" y="564"/>
                  </a:cubicBezTo>
                  <a:cubicBezTo>
                    <a:pt x="4602" y="564"/>
                    <a:pt x="4660" y="572"/>
                    <a:pt x="4709" y="589"/>
                  </a:cubicBezTo>
                  <a:lnTo>
                    <a:pt x="5101" y="621"/>
                  </a:lnTo>
                  <a:lnTo>
                    <a:pt x="5428" y="687"/>
                  </a:lnTo>
                  <a:cubicBezTo>
                    <a:pt x="5657" y="719"/>
                    <a:pt x="5886" y="785"/>
                    <a:pt x="6082" y="883"/>
                  </a:cubicBezTo>
                  <a:cubicBezTo>
                    <a:pt x="6311" y="948"/>
                    <a:pt x="6474" y="1046"/>
                    <a:pt x="6638" y="1144"/>
                  </a:cubicBezTo>
                  <a:lnTo>
                    <a:pt x="7096" y="1406"/>
                  </a:lnTo>
                  <a:cubicBezTo>
                    <a:pt x="7194" y="1471"/>
                    <a:pt x="7325" y="1537"/>
                    <a:pt x="7423" y="1635"/>
                  </a:cubicBezTo>
                  <a:lnTo>
                    <a:pt x="7586" y="1766"/>
                  </a:lnTo>
                  <a:cubicBezTo>
                    <a:pt x="7553" y="1831"/>
                    <a:pt x="7553" y="1897"/>
                    <a:pt x="7521" y="1962"/>
                  </a:cubicBezTo>
                  <a:cubicBezTo>
                    <a:pt x="7521" y="2027"/>
                    <a:pt x="7521" y="2093"/>
                    <a:pt x="7521" y="2191"/>
                  </a:cubicBezTo>
                  <a:lnTo>
                    <a:pt x="7521" y="2289"/>
                  </a:lnTo>
                  <a:cubicBezTo>
                    <a:pt x="7521" y="2387"/>
                    <a:pt x="7586" y="2485"/>
                    <a:pt x="7684" y="2485"/>
                  </a:cubicBezTo>
                  <a:cubicBezTo>
                    <a:pt x="7707" y="2491"/>
                    <a:pt x="7728" y="2493"/>
                    <a:pt x="7748" y="2493"/>
                  </a:cubicBezTo>
                  <a:cubicBezTo>
                    <a:pt x="7846" y="2493"/>
                    <a:pt x="7913" y="2430"/>
                    <a:pt x="7913" y="2322"/>
                  </a:cubicBezTo>
                  <a:lnTo>
                    <a:pt x="8044" y="2125"/>
                  </a:lnTo>
                  <a:cubicBezTo>
                    <a:pt x="8142" y="1995"/>
                    <a:pt x="8240" y="1831"/>
                    <a:pt x="8338" y="1733"/>
                  </a:cubicBezTo>
                  <a:cubicBezTo>
                    <a:pt x="8436" y="1602"/>
                    <a:pt x="8567" y="1504"/>
                    <a:pt x="8698" y="1406"/>
                  </a:cubicBezTo>
                  <a:cubicBezTo>
                    <a:pt x="8796" y="1341"/>
                    <a:pt x="8894" y="1308"/>
                    <a:pt x="8894" y="1275"/>
                  </a:cubicBezTo>
                  <a:cubicBezTo>
                    <a:pt x="9025" y="1275"/>
                    <a:pt x="9090" y="1177"/>
                    <a:pt x="9058" y="1079"/>
                  </a:cubicBezTo>
                  <a:cubicBezTo>
                    <a:pt x="9058" y="971"/>
                    <a:pt x="8990" y="907"/>
                    <a:pt x="8893" y="907"/>
                  </a:cubicBezTo>
                  <a:cubicBezTo>
                    <a:pt x="8873" y="907"/>
                    <a:pt x="8851" y="910"/>
                    <a:pt x="8829" y="916"/>
                  </a:cubicBezTo>
                  <a:lnTo>
                    <a:pt x="8763" y="916"/>
                  </a:lnTo>
                  <a:cubicBezTo>
                    <a:pt x="8714" y="899"/>
                    <a:pt x="8673" y="891"/>
                    <a:pt x="8632" y="891"/>
                  </a:cubicBezTo>
                  <a:cubicBezTo>
                    <a:pt x="8592" y="891"/>
                    <a:pt x="8551" y="899"/>
                    <a:pt x="8502" y="916"/>
                  </a:cubicBezTo>
                  <a:cubicBezTo>
                    <a:pt x="8469" y="916"/>
                    <a:pt x="8404" y="916"/>
                    <a:pt x="8338" y="948"/>
                  </a:cubicBezTo>
                  <a:cubicBezTo>
                    <a:pt x="8306" y="981"/>
                    <a:pt x="8240" y="981"/>
                    <a:pt x="8175" y="1014"/>
                  </a:cubicBezTo>
                  <a:cubicBezTo>
                    <a:pt x="8109" y="1046"/>
                    <a:pt x="8044" y="1112"/>
                    <a:pt x="7979" y="1177"/>
                  </a:cubicBezTo>
                  <a:lnTo>
                    <a:pt x="7815" y="1046"/>
                  </a:lnTo>
                  <a:cubicBezTo>
                    <a:pt x="7717" y="981"/>
                    <a:pt x="7619" y="883"/>
                    <a:pt x="7455" y="785"/>
                  </a:cubicBezTo>
                  <a:lnTo>
                    <a:pt x="6932" y="523"/>
                  </a:lnTo>
                  <a:cubicBezTo>
                    <a:pt x="6736" y="425"/>
                    <a:pt x="6540" y="327"/>
                    <a:pt x="6311" y="262"/>
                  </a:cubicBezTo>
                  <a:cubicBezTo>
                    <a:pt x="6049" y="196"/>
                    <a:pt x="5820" y="131"/>
                    <a:pt x="5559" y="65"/>
                  </a:cubicBezTo>
                  <a:lnTo>
                    <a:pt x="5166" y="0"/>
                  </a:lnTo>
                  <a:close/>
                </a:path>
              </a:pathLst>
            </a:custGeom>
            <a:solidFill>
              <a:srgbClr val="EBA0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42"/>
            <p:cNvSpPr/>
            <p:nvPr/>
          </p:nvSpPr>
          <p:spPr>
            <a:xfrm>
              <a:off x="717950" y="1708375"/>
              <a:ext cx="41725" cy="20825"/>
            </a:xfrm>
            <a:custGeom>
              <a:rect b="b" l="l" r="r" t="t"/>
              <a:pathLst>
                <a:path extrusionOk="0" h="833" w="1669">
                  <a:moveTo>
                    <a:pt x="537" y="0"/>
                  </a:moveTo>
                  <a:cubicBezTo>
                    <a:pt x="274" y="0"/>
                    <a:pt x="100" y="80"/>
                    <a:pt x="1" y="253"/>
                  </a:cubicBezTo>
                  <a:cubicBezTo>
                    <a:pt x="295" y="611"/>
                    <a:pt x="603" y="833"/>
                    <a:pt x="977" y="833"/>
                  </a:cubicBezTo>
                  <a:cubicBezTo>
                    <a:pt x="1184" y="833"/>
                    <a:pt x="1412" y="764"/>
                    <a:pt x="1668" y="613"/>
                  </a:cubicBezTo>
                  <a:cubicBezTo>
                    <a:pt x="1440" y="318"/>
                    <a:pt x="1145" y="122"/>
                    <a:pt x="818" y="24"/>
                  </a:cubicBezTo>
                  <a:cubicBezTo>
                    <a:pt x="715" y="8"/>
                    <a:pt x="622" y="0"/>
                    <a:pt x="537" y="0"/>
                  </a:cubicBezTo>
                  <a:close/>
                </a:path>
              </a:pathLst>
            </a:custGeom>
            <a:solidFill>
              <a:srgbClr val="EBA0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2"/>
            <p:cNvSpPr/>
            <p:nvPr/>
          </p:nvSpPr>
          <p:spPr>
            <a:xfrm>
              <a:off x="831575" y="1281050"/>
              <a:ext cx="185600" cy="70175"/>
            </a:xfrm>
            <a:custGeom>
              <a:rect b="b" l="l" r="r" t="t"/>
              <a:pathLst>
                <a:path extrusionOk="0" h="2807" w="7424">
                  <a:moveTo>
                    <a:pt x="6462" y="1"/>
                  </a:moveTo>
                  <a:cubicBezTo>
                    <a:pt x="6311" y="1"/>
                    <a:pt x="6130" y="115"/>
                    <a:pt x="5985" y="212"/>
                  </a:cubicBezTo>
                  <a:cubicBezTo>
                    <a:pt x="5775" y="302"/>
                    <a:pt x="3319" y="1789"/>
                    <a:pt x="1274" y="1789"/>
                  </a:cubicBezTo>
                  <a:cubicBezTo>
                    <a:pt x="1085" y="1789"/>
                    <a:pt x="900" y="1777"/>
                    <a:pt x="720" y="1749"/>
                  </a:cubicBezTo>
                  <a:cubicBezTo>
                    <a:pt x="659" y="1718"/>
                    <a:pt x="134" y="1021"/>
                    <a:pt x="18" y="1021"/>
                  </a:cubicBezTo>
                  <a:cubicBezTo>
                    <a:pt x="10" y="1021"/>
                    <a:pt x="5" y="1024"/>
                    <a:pt x="1" y="1030"/>
                  </a:cubicBezTo>
                  <a:cubicBezTo>
                    <a:pt x="99" y="1488"/>
                    <a:pt x="230" y="1945"/>
                    <a:pt x="426" y="2370"/>
                  </a:cubicBezTo>
                  <a:cubicBezTo>
                    <a:pt x="557" y="2665"/>
                    <a:pt x="753" y="2763"/>
                    <a:pt x="884" y="2763"/>
                  </a:cubicBezTo>
                  <a:cubicBezTo>
                    <a:pt x="1265" y="2791"/>
                    <a:pt x="1646" y="2806"/>
                    <a:pt x="2028" y="2806"/>
                  </a:cubicBezTo>
                  <a:cubicBezTo>
                    <a:pt x="2954" y="2806"/>
                    <a:pt x="3881" y="2719"/>
                    <a:pt x="4808" y="2534"/>
                  </a:cubicBezTo>
                  <a:cubicBezTo>
                    <a:pt x="7064" y="2076"/>
                    <a:pt x="7423" y="1618"/>
                    <a:pt x="7423" y="1488"/>
                  </a:cubicBezTo>
                  <a:cubicBezTo>
                    <a:pt x="7195" y="964"/>
                    <a:pt x="6933" y="474"/>
                    <a:pt x="6606" y="49"/>
                  </a:cubicBezTo>
                  <a:cubicBezTo>
                    <a:pt x="6564" y="15"/>
                    <a:pt x="6514" y="1"/>
                    <a:pt x="64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2"/>
            <p:cNvSpPr/>
            <p:nvPr/>
          </p:nvSpPr>
          <p:spPr>
            <a:xfrm>
              <a:off x="809525" y="1311600"/>
              <a:ext cx="27500" cy="43550"/>
            </a:xfrm>
            <a:custGeom>
              <a:rect b="b" l="l" r="r" t="t"/>
              <a:pathLst>
                <a:path extrusionOk="0" h="1742" w="1100">
                  <a:moveTo>
                    <a:pt x="39" y="0"/>
                  </a:moveTo>
                  <a:cubicBezTo>
                    <a:pt x="36" y="0"/>
                    <a:pt x="34" y="2"/>
                    <a:pt x="33" y="4"/>
                  </a:cubicBezTo>
                  <a:cubicBezTo>
                    <a:pt x="0" y="102"/>
                    <a:pt x="360" y="1508"/>
                    <a:pt x="948" y="1737"/>
                  </a:cubicBezTo>
                  <a:cubicBezTo>
                    <a:pt x="956" y="1740"/>
                    <a:pt x="963" y="1741"/>
                    <a:pt x="969" y="1741"/>
                  </a:cubicBezTo>
                  <a:cubicBezTo>
                    <a:pt x="1100" y="1741"/>
                    <a:pt x="975" y="1108"/>
                    <a:pt x="850" y="952"/>
                  </a:cubicBezTo>
                  <a:cubicBezTo>
                    <a:pt x="756" y="795"/>
                    <a:pt x="115" y="0"/>
                    <a:pt x="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2"/>
            <p:cNvSpPr/>
            <p:nvPr/>
          </p:nvSpPr>
          <p:spPr>
            <a:xfrm>
              <a:off x="973000" y="1398600"/>
              <a:ext cx="56425" cy="78225"/>
            </a:xfrm>
            <a:custGeom>
              <a:rect b="b" l="l" r="r" t="t"/>
              <a:pathLst>
                <a:path extrusionOk="0" h="3129" w="2257">
                  <a:moveTo>
                    <a:pt x="2121" y="0"/>
                  </a:moveTo>
                  <a:cubicBezTo>
                    <a:pt x="1858" y="0"/>
                    <a:pt x="994" y="418"/>
                    <a:pt x="589" y="938"/>
                  </a:cubicBezTo>
                  <a:cubicBezTo>
                    <a:pt x="295" y="1658"/>
                    <a:pt x="99" y="2377"/>
                    <a:pt x="1" y="3129"/>
                  </a:cubicBezTo>
                  <a:cubicBezTo>
                    <a:pt x="1636" y="2181"/>
                    <a:pt x="2257" y="153"/>
                    <a:pt x="2192" y="23"/>
                  </a:cubicBezTo>
                  <a:cubicBezTo>
                    <a:pt x="2180" y="7"/>
                    <a:pt x="2156" y="0"/>
                    <a:pt x="2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2"/>
            <p:cNvSpPr/>
            <p:nvPr/>
          </p:nvSpPr>
          <p:spPr>
            <a:xfrm>
              <a:off x="472725" y="1398600"/>
              <a:ext cx="57250" cy="78225"/>
            </a:xfrm>
            <a:custGeom>
              <a:rect b="b" l="l" r="r" t="t"/>
              <a:pathLst>
                <a:path extrusionOk="0" h="3129" w="2290">
                  <a:moveTo>
                    <a:pt x="136" y="0"/>
                  </a:moveTo>
                  <a:cubicBezTo>
                    <a:pt x="101" y="0"/>
                    <a:pt x="77" y="7"/>
                    <a:pt x="66" y="23"/>
                  </a:cubicBezTo>
                  <a:cubicBezTo>
                    <a:pt x="0" y="153"/>
                    <a:pt x="622" y="2181"/>
                    <a:pt x="2289" y="3129"/>
                  </a:cubicBezTo>
                  <a:cubicBezTo>
                    <a:pt x="2158" y="2377"/>
                    <a:pt x="1930" y="1658"/>
                    <a:pt x="1668" y="938"/>
                  </a:cubicBezTo>
                  <a:cubicBezTo>
                    <a:pt x="1264" y="418"/>
                    <a:pt x="399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2"/>
            <p:cNvSpPr/>
            <p:nvPr/>
          </p:nvSpPr>
          <p:spPr>
            <a:xfrm>
              <a:off x="473550" y="637300"/>
              <a:ext cx="1124025" cy="747575"/>
            </a:xfrm>
            <a:custGeom>
              <a:rect b="b" l="l" r="r" t="t"/>
              <a:pathLst>
                <a:path extrusionOk="0" h="29903" w="44961">
                  <a:moveTo>
                    <a:pt x="18998" y="0"/>
                  </a:moveTo>
                  <a:cubicBezTo>
                    <a:pt x="4349" y="0"/>
                    <a:pt x="0" y="9221"/>
                    <a:pt x="0" y="9221"/>
                  </a:cubicBezTo>
                  <a:cubicBezTo>
                    <a:pt x="0" y="9221"/>
                    <a:pt x="262" y="9940"/>
                    <a:pt x="981" y="11542"/>
                  </a:cubicBezTo>
                  <a:cubicBezTo>
                    <a:pt x="6127" y="23928"/>
                    <a:pt x="18589" y="29902"/>
                    <a:pt x="30253" y="29902"/>
                  </a:cubicBezTo>
                  <a:cubicBezTo>
                    <a:pt x="31707" y="29902"/>
                    <a:pt x="33149" y="29809"/>
                    <a:pt x="34562" y="29624"/>
                  </a:cubicBezTo>
                  <a:lnTo>
                    <a:pt x="41429" y="29624"/>
                  </a:lnTo>
                  <a:cubicBezTo>
                    <a:pt x="41429" y="29624"/>
                    <a:pt x="44960" y="21450"/>
                    <a:pt x="42769" y="14256"/>
                  </a:cubicBezTo>
                  <a:cubicBezTo>
                    <a:pt x="40546" y="7063"/>
                    <a:pt x="31881" y="0"/>
                    <a:pt x="18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2"/>
            <p:cNvSpPr/>
            <p:nvPr/>
          </p:nvSpPr>
          <p:spPr>
            <a:xfrm>
              <a:off x="1143025" y="1347650"/>
              <a:ext cx="179050" cy="250475"/>
            </a:xfrm>
            <a:custGeom>
              <a:rect b="b" l="l" r="r" t="t"/>
              <a:pathLst>
                <a:path extrusionOk="0" h="10019" w="7162">
                  <a:moveTo>
                    <a:pt x="5789" y="1"/>
                  </a:moveTo>
                  <a:cubicBezTo>
                    <a:pt x="5560" y="33"/>
                    <a:pt x="5331" y="66"/>
                    <a:pt x="5102" y="99"/>
                  </a:cubicBezTo>
                  <a:cubicBezTo>
                    <a:pt x="4808" y="164"/>
                    <a:pt x="4546" y="230"/>
                    <a:pt x="4284" y="328"/>
                  </a:cubicBezTo>
                  <a:cubicBezTo>
                    <a:pt x="3957" y="426"/>
                    <a:pt x="3630" y="589"/>
                    <a:pt x="3336" y="753"/>
                  </a:cubicBezTo>
                  <a:cubicBezTo>
                    <a:pt x="3009" y="949"/>
                    <a:pt x="2682" y="1145"/>
                    <a:pt x="2388" y="1407"/>
                  </a:cubicBezTo>
                  <a:cubicBezTo>
                    <a:pt x="2224" y="1537"/>
                    <a:pt x="2028" y="1668"/>
                    <a:pt x="1897" y="1832"/>
                  </a:cubicBezTo>
                  <a:cubicBezTo>
                    <a:pt x="1799" y="1963"/>
                    <a:pt x="1636" y="2126"/>
                    <a:pt x="1505" y="2322"/>
                  </a:cubicBezTo>
                  <a:cubicBezTo>
                    <a:pt x="1243" y="2649"/>
                    <a:pt x="982" y="3042"/>
                    <a:pt x="786" y="3434"/>
                  </a:cubicBezTo>
                  <a:cubicBezTo>
                    <a:pt x="590" y="3826"/>
                    <a:pt x="426" y="4219"/>
                    <a:pt x="295" y="4644"/>
                  </a:cubicBezTo>
                  <a:cubicBezTo>
                    <a:pt x="197" y="5036"/>
                    <a:pt x="99" y="5461"/>
                    <a:pt x="66" y="5886"/>
                  </a:cubicBezTo>
                  <a:cubicBezTo>
                    <a:pt x="34" y="6050"/>
                    <a:pt x="34" y="6279"/>
                    <a:pt x="34" y="6475"/>
                  </a:cubicBezTo>
                  <a:cubicBezTo>
                    <a:pt x="34" y="6573"/>
                    <a:pt x="1" y="6671"/>
                    <a:pt x="34" y="6736"/>
                  </a:cubicBezTo>
                  <a:cubicBezTo>
                    <a:pt x="66" y="6835"/>
                    <a:pt x="66" y="6933"/>
                    <a:pt x="66" y="7031"/>
                  </a:cubicBezTo>
                  <a:cubicBezTo>
                    <a:pt x="99" y="7194"/>
                    <a:pt x="99" y="7390"/>
                    <a:pt x="132" y="7554"/>
                  </a:cubicBezTo>
                  <a:cubicBezTo>
                    <a:pt x="132" y="7717"/>
                    <a:pt x="164" y="7881"/>
                    <a:pt x="230" y="8012"/>
                  </a:cubicBezTo>
                  <a:cubicBezTo>
                    <a:pt x="295" y="8306"/>
                    <a:pt x="393" y="8568"/>
                    <a:pt x="459" y="8829"/>
                  </a:cubicBezTo>
                  <a:cubicBezTo>
                    <a:pt x="557" y="9091"/>
                    <a:pt x="688" y="9287"/>
                    <a:pt x="753" y="9450"/>
                  </a:cubicBezTo>
                  <a:cubicBezTo>
                    <a:pt x="851" y="9581"/>
                    <a:pt x="917" y="9712"/>
                    <a:pt x="982" y="9810"/>
                  </a:cubicBezTo>
                  <a:lnTo>
                    <a:pt x="1080" y="9908"/>
                  </a:lnTo>
                  <a:cubicBezTo>
                    <a:pt x="1080" y="9941"/>
                    <a:pt x="1113" y="9974"/>
                    <a:pt x="1145" y="10006"/>
                  </a:cubicBezTo>
                  <a:cubicBezTo>
                    <a:pt x="1178" y="10014"/>
                    <a:pt x="1211" y="10019"/>
                    <a:pt x="1242" y="10019"/>
                  </a:cubicBezTo>
                  <a:cubicBezTo>
                    <a:pt x="1338" y="10019"/>
                    <a:pt x="1423" y="9982"/>
                    <a:pt x="1472" y="9908"/>
                  </a:cubicBezTo>
                  <a:lnTo>
                    <a:pt x="1538" y="9777"/>
                  </a:lnTo>
                  <a:cubicBezTo>
                    <a:pt x="1570" y="9679"/>
                    <a:pt x="1636" y="9548"/>
                    <a:pt x="1701" y="9418"/>
                  </a:cubicBezTo>
                  <a:cubicBezTo>
                    <a:pt x="1767" y="9287"/>
                    <a:pt x="1865" y="9058"/>
                    <a:pt x="1963" y="8862"/>
                  </a:cubicBezTo>
                  <a:cubicBezTo>
                    <a:pt x="2061" y="8666"/>
                    <a:pt x="2159" y="8437"/>
                    <a:pt x="2257" y="8208"/>
                  </a:cubicBezTo>
                  <a:cubicBezTo>
                    <a:pt x="2355" y="7946"/>
                    <a:pt x="2519" y="7717"/>
                    <a:pt x="2617" y="7456"/>
                  </a:cubicBezTo>
                  <a:cubicBezTo>
                    <a:pt x="2748" y="7194"/>
                    <a:pt x="2911" y="6965"/>
                    <a:pt x="3042" y="6704"/>
                  </a:cubicBezTo>
                  <a:cubicBezTo>
                    <a:pt x="3107" y="6573"/>
                    <a:pt x="3173" y="6475"/>
                    <a:pt x="3238" y="6344"/>
                  </a:cubicBezTo>
                  <a:cubicBezTo>
                    <a:pt x="3303" y="6213"/>
                    <a:pt x="3402" y="6082"/>
                    <a:pt x="3467" y="5984"/>
                  </a:cubicBezTo>
                  <a:cubicBezTo>
                    <a:pt x="3630" y="5756"/>
                    <a:pt x="3794" y="5527"/>
                    <a:pt x="3925" y="5265"/>
                  </a:cubicBezTo>
                  <a:cubicBezTo>
                    <a:pt x="4088" y="5036"/>
                    <a:pt x="4252" y="4840"/>
                    <a:pt x="4415" y="4611"/>
                  </a:cubicBezTo>
                  <a:cubicBezTo>
                    <a:pt x="4611" y="4382"/>
                    <a:pt x="4742" y="4186"/>
                    <a:pt x="4938" y="3990"/>
                  </a:cubicBezTo>
                  <a:cubicBezTo>
                    <a:pt x="5004" y="3859"/>
                    <a:pt x="5102" y="3761"/>
                    <a:pt x="5167" y="3663"/>
                  </a:cubicBezTo>
                  <a:cubicBezTo>
                    <a:pt x="5265" y="3565"/>
                    <a:pt x="5331" y="3467"/>
                    <a:pt x="5429" y="3369"/>
                  </a:cubicBezTo>
                  <a:cubicBezTo>
                    <a:pt x="5592" y="3140"/>
                    <a:pt x="5756" y="2976"/>
                    <a:pt x="5887" y="2780"/>
                  </a:cubicBezTo>
                  <a:cubicBezTo>
                    <a:pt x="6017" y="2584"/>
                    <a:pt x="6181" y="2388"/>
                    <a:pt x="6312" y="2257"/>
                  </a:cubicBezTo>
                  <a:cubicBezTo>
                    <a:pt x="6443" y="2093"/>
                    <a:pt x="6541" y="1930"/>
                    <a:pt x="6639" y="1799"/>
                  </a:cubicBezTo>
                  <a:cubicBezTo>
                    <a:pt x="6868" y="1537"/>
                    <a:pt x="6966" y="1341"/>
                    <a:pt x="6966" y="1341"/>
                  </a:cubicBezTo>
                  <a:cubicBezTo>
                    <a:pt x="7031" y="1243"/>
                    <a:pt x="7064" y="1145"/>
                    <a:pt x="7096" y="1014"/>
                  </a:cubicBezTo>
                  <a:cubicBezTo>
                    <a:pt x="7162" y="524"/>
                    <a:pt x="6802" y="99"/>
                    <a:pt x="6344" y="66"/>
                  </a:cubicBezTo>
                  <a:cubicBezTo>
                    <a:pt x="6148" y="33"/>
                    <a:pt x="5952" y="1"/>
                    <a:pt x="57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2"/>
            <p:cNvSpPr/>
            <p:nvPr/>
          </p:nvSpPr>
          <p:spPr>
            <a:xfrm>
              <a:off x="1300800" y="1313050"/>
              <a:ext cx="261350" cy="295000"/>
            </a:xfrm>
            <a:custGeom>
              <a:rect b="b" l="l" r="r" t="t"/>
              <a:pathLst>
                <a:path extrusionOk="0" h="11800" w="10454">
                  <a:moveTo>
                    <a:pt x="5075" y="0"/>
                  </a:moveTo>
                  <a:cubicBezTo>
                    <a:pt x="2768" y="0"/>
                    <a:pt x="515" y="2019"/>
                    <a:pt x="1" y="4000"/>
                  </a:cubicBezTo>
                  <a:lnTo>
                    <a:pt x="589" y="11586"/>
                  </a:lnTo>
                  <a:cubicBezTo>
                    <a:pt x="1153" y="11732"/>
                    <a:pt x="1691" y="11800"/>
                    <a:pt x="2204" y="11800"/>
                  </a:cubicBezTo>
                  <a:cubicBezTo>
                    <a:pt x="8024" y="11800"/>
                    <a:pt x="10453" y="3077"/>
                    <a:pt x="7358" y="763"/>
                  </a:cubicBezTo>
                  <a:cubicBezTo>
                    <a:pt x="6634" y="228"/>
                    <a:pt x="5851" y="0"/>
                    <a:pt x="5075" y="0"/>
                  </a:cubicBezTo>
                  <a:close/>
                </a:path>
              </a:pathLst>
            </a:custGeom>
            <a:solidFill>
              <a:srgbClr val="FFDC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2"/>
            <p:cNvSpPr/>
            <p:nvPr/>
          </p:nvSpPr>
          <p:spPr>
            <a:xfrm>
              <a:off x="1336775" y="1390150"/>
              <a:ext cx="120200" cy="120750"/>
            </a:xfrm>
            <a:custGeom>
              <a:rect b="b" l="l" r="r" t="t"/>
              <a:pathLst>
                <a:path extrusionOk="0" h="4830" w="4808">
                  <a:moveTo>
                    <a:pt x="3826" y="1"/>
                  </a:moveTo>
                  <a:cubicBezTo>
                    <a:pt x="3565" y="1"/>
                    <a:pt x="3270" y="34"/>
                    <a:pt x="3009" y="99"/>
                  </a:cubicBezTo>
                  <a:cubicBezTo>
                    <a:pt x="2453" y="230"/>
                    <a:pt x="1962" y="491"/>
                    <a:pt x="1537" y="916"/>
                  </a:cubicBezTo>
                  <a:cubicBezTo>
                    <a:pt x="1145" y="1309"/>
                    <a:pt x="851" y="1767"/>
                    <a:pt x="622" y="2257"/>
                  </a:cubicBezTo>
                  <a:cubicBezTo>
                    <a:pt x="360" y="2748"/>
                    <a:pt x="164" y="3271"/>
                    <a:pt x="33" y="3827"/>
                  </a:cubicBezTo>
                  <a:lnTo>
                    <a:pt x="33" y="3892"/>
                  </a:lnTo>
                  <a:cubicBezTo>
                    <a:pt x="0" y="4121"/>
                    <a:pt x="131" y="4317"/>
                    <a:pt x="360" y="4415"/>
                  </a:cubicBezTo>
                  <a:cubicBezTo>
                    <a:pt x="419" y="4437"/>
                    <a:pt x="478" y="4448"/>
                    <a:pt x="535" y="4448"/>
                  </a:cubicBezTo>
                  <a:cubicBezTo>
                    <a:pt x="733" y="4448"/>
                    <a:pt x="913" y="4324"/>
                    <a:pt x="1014" y="4121"/>
                  </a:cubicBezTo>
                  <a:cubicBezTo>
                    <a:pt x="1112" y="3859"/>
                    <a:pt x="1308" y="3598"/>
                    <a:pt x="1570" y="3467"/>
                  </a:cubicBezTo>
                  <a:cubicBezTo>
                    <a:pt x="1864" y="3303"/>
                    <a:pt x="2191" y="3238"/>
                    <a:pt x="2518" y="3238"/>
                  </a:cubicBezTo>
                  <a:cubicBezTo>
                    <a:pt x="2845" y="3271"/>
                    <a:pt x="3172" y="3402"/>
                    <a:pt x="3401" y="3663"/>
                  </a:cubicBezTo>
                  <a:cubicBezTo>
                    <a:pt x="3597" y="3925"/>
                    <a:pt x="3728" y="4284"/>
                    <a:pt x="3695" y="4611"/>
                  </a:cubicBezTo>
                  <a:cubicBezTo>
                    <a:pt x="3677" y="4755"/>
                    <a:pt x="3788" y="4830"/>
                    <a:pt x="3891" y="4830"/>
                  </a:cubicBezTo>
                  <a:cubicBezTo>
                    <a:pt x="3976" y="4830"/>
                    <a:pt x="4055" y="4780"/>
                    <a:pt x="4055" y="4677"/>
                  </a:cubicBezTo>
                  <a:cubicBezTo>
                    <a:pt x="4120" y="4448"/>
                    <a:pt x="4120" y="4219"/>
                    <a:pt x="4055" y="3990"/>
                  </a:cubicBezTo>
                  <a:cubicBezTo>
                    <a:pt x="4022" y="3761"/>
                    <a:pt x="3957" y="3532"/>
                    <a:pt x="3826" y="3336"/>
                  </a:cubicBezTo>
                  <a:cubicBezTo>
                    <a:pt x="3532" y="2944"/>
                    <a:pt x="3107" y="2649"/>
                    <a:pt x="2616" y="2551"/>
                  </a:cubicBezTo>
                  <a:cubicBezTo>
                    <a:pt x="2449" y="2513"/>
                    <a:pt x="2281" y="2494"/>
                    <a:pt x="2115" y="2494"/>
                  </a:cubicBezTo>
                  <a:cubicBezTo>
                    <a:pt x="1861" y="2494"/>
                    <a:pt x="1611" y="2538"/>
                    <a:pt x="1374" y="2617"/>
                  </a:cubicBezTo>
                  <a:cubicBezTo>
                    <a:pt x="1505" y="2159"/>
                    <a:pt x="1733" y="1734"/>
                    <a:pt x="2060" y="1374"/>
                  </a:cubicBezTo>
                  <a:cubicBezTo>
                    <a:pt x="2355" y="1015"/>
                    <a:pt x="2747" y="753"/>
                    <a:pt x="3172" y="590"/>
                  </a:cubicBezTo>
                  <a:cubicBezTo>
                    <a:pt x="3401" y="524"/>
                    <a:pt x="3630" y="459"/>
                    <a:pt x="3859" y="459"/>
                  </a:cubicBezTo>
                  <a:cubicBezTo>
                    <a:pt x="3908" y="442"/>
                    <a:pt x="3965" y="434"/>
                    <a:pt x="4026" y="434"/>
                  </a:cubicBezTo>
                  <a:cubicBezTo>
                    <a:pt x="4088" y="434"/>
                    <a:pt x="4153" y="442"/>
                    <a:pt x="4219" y="459"/>
                  </a:cubicBezTo>
                  <a:cubicBezTo>
                    <a:pt x="4317" y="459"/>
                    <a:pt x="4447" y="459"/>
                    <a:pt x="4578" y="491"/>
                  </a:cubicBezTo>
                  <a:cubicBezTo>
                    <a:pt x="4596" y="497"/>
                    <a:pt x="4613" y="500"/>
                    <a:pt x="4630" y="500"/>
                  </a:cubicBezTo>
                  <a:cubicBezTo>
                    <a:pt x="4708" y="500"/>
                    <a:pt x="4774" y="441"/>
                    <a:pt x="4774" y="361"/>
                  </a:cubicBezTo>
                  <a:cubicBezTo>
                    <a:pt x="4807" y="263"/>
                    <a:pt x="4742" y="164"/>
                    <a:pt x="4644" y="132"/>
                  </a:cubicBezTo>
                  <a:cubicBezTo>
                    <a:pt x="4513" y="99"/>
                    <a:pt x="4382" y="66"/>
                    <a:pt x="4251" y="34"/>
                  </a:cubicBezTo>
                  <a:cubicBezTo>
                    <a:pt x="4120" y="34"/>
                    <a:pt x="3957" y="1"/>
                    <a:pt x="3826" y="1"/>
                  </a:cubicBezTo>
                  <a:close/>
                </a:path>
              </a:pathLst>
            </a:custGeom>
            <a:solidFill>
              <a:srgbClr val="EBA0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2"/>
            <p:cNvSpPr/>
            <p:nvPr/>
          </p:nvSpPr>
          <p:spPr>
            <a:xfrm>
              <a:off x="694250" y="1020675"/>
              <a:ext cx="143900" cy="183125"/>
            </a:xfrm>
            <a:custGeom>
              <a:rect b="b" l="l" r="r" t="t"/>
              <a:pathLst>
                <a:path extrusionOk="0" h="7325" w="5756">
                  <a:moveTo>
                    <a:pt x="230" y="0"/>
                  </a:moveTo>
                  <a:cubicBezTo>
                    <a:pt x="230" y="0"/>
                    <a:pt x="164" y="164"/>
                    <a:pt x="99" y="425"/>
                  </a:cubicBezTo>
                  <a:cubicBezTo>
                    <a:pt x="99" y="589"/>
                    <a:pt x="33" y="752"/>
                    <a:pt x="33" y="949"/>
                  </a:cubicBezTo>
                  <a:cubicBezTo>
                    <a:pt x="1" y="1178"/>
                    <a:pt x="1" y="1374"/>
                    <a:pt x="33" y="1603"/>
                  </a:cubicBezTo>
                  <a:lnTo>
                    <a:pt x="33" y="1995"/>
                  </a:lnTo>
                  <a:cubicBezTo>
                    <a:pt x="33" y="2126"/>
                    <a:pt x="66" y="2257"/>
                    <a:pt x="99" y="2420"/>
                  </a:cubicBezTo>
                  <a:cubicBezTo>
                    <a:pt x="131" y="2714"/>
                    <a:pt x="197" y="2976"/>
                    <a:pt x="328" y="3270"/>
                  </a:cubicBezTo>
                  <a:cubicBezTo>
                    <a:pt x="426" y="3564"/>
                    <a:pt x="556" y="3859"/>
                    <a:pt x="720" y="4153"/>
                  </a:cubicBezTo>
                  <a:cubicBezTo>
                    <a:pt x="818" y="4284"/>
                    <a:pt x="883" y="4415"/>
                    <a:pt x="982" y="4545"/>
                  </a:cubicBezTo>
                  <a:cubicBezTo>
                    <a:pt x="1080" y="4709"/>
                    <a:pt x="1178" y="4840"/>
                    <a:pt x="1276" y="4971"/>
                  </a:cubicBezTo>
                  <a:cubicBezTo>
                    <a:pt x="1472" y="5232"/>
                    <a:pt x="1701" y="5461"/>
                    <a:pt x="1930" y="5690"/>
                  </a:cubicBezTo>
                  <a:cubicBezTo>
                    <a:pt x="2061" y="5821"/>
                    <a:pt x="2191" y="5919"/>
                    <a:pt x="2322" y="6017"/>
                  </a:cubicBezTo>
                  <a:cubicBezTo>
                    <a:pt x="2420" y="6115"/>
                    <a:pt x="2551" y="6213"/>
                    <a:pt x="2682" y="6278"/>
                  </a:cubicBezTo>
                  <a:cubicBezTo>
                    <a:pt x="2943" y="6442"/>
                    <a:pt x="3172" y="6605"/>
                    <a:pt x="3434" y="6736"/>
                  </a:cubicBezTo>
                  <a:cubicBezTo>
                    <a:pt x="3696" y="6867"/>
                    <a:pt x="3924" y="6965"/>
                    <a:pt x="4186" y="7030"/>
                  </a:cubicBezTo>
                  <a:cubicBezTo>
                    <a:pt x="4382" y="7129"/>
                    <a:pt x="4578" y="7161"/>
                    <a:pt x="4807" y="7227"/>
                  </a:cubicBezTo>
                  <a:cubicBezTo>
                    <a:pt x="4971" y="7259"/>
                    <a:pt x="5134" y="7292"/>
                    <a:pt x="5298" y="7325"/>
                  </a:cubicBezTo>
                  <a:lnTo>
                    <a:pt x="5756" y="7325"/>
                  </a:lnTo>
                  <a:lnTo>
                    <a:pt x="5396" y="7063"/>
                  </a:lnTo>
                  <a:cubicBezTo>
                    <a:pt x="5200" y="6867"/>
                    <a:pt x="4905" y="6605"/>
                    <a:pt x="4578" y="6311"/>
                  </a:cubicBezTo>
                  <a:cubicBezTo>
                    <a:pt x="4415" y="6180"/>
                    <a:pt x="4251" y="5984"/>
                    <a:pt x="4055" y="5821"/>
                  </a:cubicBezTo>
                  <a:cubicBezTo>
                    <a:pt x="3859" y="5657"/>
                    <a:pt x="3663" y="5494"/>
                    <a:pt x="3499" y="5297"/>
                  </a:cubicBezTo>
                  <a:cubicBezTo>
                    <a:pt x="3303" y="5101"/>
                    <a:pt x="3107" y="4905"/>
                    <a:pt x="2943" y="4709"/>
                  </a:cubicBezTo>
                  <a:cubicBezTo>
                    <a:pt x="2747" y="4480"/>
                    <a:pt x="2551" y="4284"/>
                    <a:pt x="2420" y="4055"/>
                  </a:cubicBezTo>
                  <a:cubicBezTo>
                    <a:pt x="2322" y="3957"/>
                    <a:pt x="2224" y="3859"/>
                    <a:pt x="2159" y="3728"/>
                  </a:cubicBezTo>
                  <a:cubicBezTo>
                    <a:pt x="2093" y="3630"/>
                    <a:pt x="1995" y="3499"/>
                    <a:pt x="1930" y="3401"/>
                  </a:cubicBezTo>
                  <a:cubicBezTo>
                    <a:pt x="1766" y="3172"/>
                    <a:pt x="1636" y="2943"/>
                    <a:pt x="1505" y="2714"/>
                  </a:cubicBezTo>
                  <a:cubicBezTo>
                    <a:pt x="1374" y="2518"/>
                    <a:pt x="1243" y="2289"/>
                    <a:pt x="1145" y="2060"/>
                  </a:cubicBezTo>
                  <a:cubicBezTo>
                    <a:pt x="1014" y="1864"/>
                    <a:pt x="916" y="1635"/>
                    <a:pt x="851" y="1439"/>
                  </a:cubicBezTo>
                  <a:cubicBezTo>
                    <a:pt x="753" y="1210"/>
                    <a:pt x="655" y="1047"/>
                    <a:pt x="589" y="883"/>
                  </a:cubicBezTo>
                  <a:cubicBezTo>
                    <a:pt x="524" y="687"/>
                    <a:pt x="458" y="556"/>
                    <a:pt x="393" y="425"/>
                  </a:cubicBezTo>
                  <a:cubicBezTo>
                    <a:pt x="295" y="164"/>
                    <a:pt x="230" y="0"/>
                    <a:pt x="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2"/>
            <p:cNvSpPr/>
            <p:nvPr/>
          </p:nvSpPr>
          <p:spPr>
            <a:xfrm>
              <a:off x="769450" y="1029675"/>
              <a:ext cx="112850" cy="142250"/>
            </a:xfrm>
            <a:custGeom>
              <a:rect b="b" l="l" r="r" t="t"/>
              <a:pathLst>
                <a:path extrusionOk="0" h="5690" w="4514">
                  <a:moveTo>
                    <a:pt x="230" y="0"/>
                  </a:moveTo>
                  <a:cubicBezTo>
                    <a:pt x="230" y="0"/>
                    <a:pt x="197" y="98"/>
                    <a:pt x="132" y="327"/>
                  </a:cubicBezTo>
                  <a:cubicBezTo>
                    <a:pt x="99" y="458"/>
                    <a:pt x="66" y="589"/>
                    <a:pt x="34" y="719"/>
                  </a:cubicBezTo>
                  <a:cubicBezTo>
                    <a:pt x="1" y="916"/>
                    <a:pt x="1" y="1079"/>
                    <a:pt x="1" y="1243"/>
                  </a:cubicBezTo>
                  <a:cubicBezTo>
                    <a:pt x="1" y="1471"/>
                    <a:pt x="1" y="1668"/>
                    <a:pt x="34" y="1897"/>
                  </a:cubicBezTo>
                  <a:cubicBezTo>
                    <a:pt x="66" y="2125"/>
                    <a:pt x="132" y="2354"/>
                    <a:pt x="197" y="2551"/>
                  </a:cubicBezTo>
                  <a:cubicBezTo>
                    <a:pt x="262" y="2812"/>
                    <a:pt x="361" y="3041"/>
                    <a:pt x="491" y="3270"/>
                  </a:cubicBezTo>
                  <a:cubicBezTo>
                    <a:pt x="557" y="3368"/>
                    <a:pt x="622" y="3499"/>
                    <a:pt x="688" y="3597"/>
                  </a:cubicBezTo>
                  <a:cubicBezTo>
                    <a:pt x="786" y="3695"/>
                    <a:pt x="851" y="3826"/>
                    <a:pt x="916" y="3924"/>
                  </a:cubicBezTo>
                  <a:cubicBezTo>
                    <a:pt x="1080" y="4120"/>
                    <a:pt x="1276" y="4316"/>
                    <a:pt x="1472" y="4480"/>
                  </a:cubicBezTo>
                  <a:cubicBezTo>
                    <a:pt x="1636" y="4643"/>
                    <a:pt x="1832" y="4807"/>
                    <a:pt x="2061" y="4937"/>
                  </a:cubicBezTo>
                  <a:cubicBezTo>
                    <a:pt x="2257" y="5068"/>
                    <a:pt x="2453" y="5199"/>
                    <a:pt x="2649" y="5297"/>
                  </a:cubicBezTo>
                  <a:cubicBezTo>
                    <a:pt x="2846" y="5395"/>
                    <a:pt x="3042" y="5461"/>
                    <a:pt x="3238" y="5526"/>
                  </a:cubicBezTo>
                  <a:cubicBezTo>
                    <a:pt x="3532" y="5624"/>
                    <a:pt x="3827" y="5657"/>
                    <a:pt x="4154" y="5690"/>
                  </a:cubicBezTo>
                  <a:lnTo>
                    <a:pt x="4513" y="5690"/>
                  </a:lnTo>
                  <a:lnTo>
                    <a:pt x="3663" y="4807"/>
                  </a:lnTo>
                  <a:cubicBezTo>
                    <a:pt x="3500" y="4676"/>
                    <a:pt x="3369" y="4512"/>
                    <a:pt x="3238" y="4414"/>
                  </a:cubicBezTo>
                  <a:cubicBezTo>
                    <a:pt x="3107" y="4284"/>
                    <a:pt x="2944" y="4153"/>
                    <a:pt x="2846" y="3989"/>
                  </a:cubicBezTo>
                  <a:cubicBezTo>
                    <a:pt x="2715" y="3858"/>
                    <a:pt x="2551" y="3695"/>
                    <a:pt x="2421" y="3531"/>
                  </a:cubicBezTo>
                  <a:cubicBezTo>
                    <a:pt x="2290" y="3368"/>
                    <a:pt x="2126" y="3237"/>
                    <a:pt x="2028" y="3041"/>
                  </a:cubicBezTo>
                  <a:cubicBezTo>
                    <a:pt x="1963" y="2976"/>
                    <a:pt x="1865" y="2878"/>
                    <a:pt x="1832" y="2812"/>
                  </a:cubicBezTo>
                  <a:cubicBezTo>
                    <a:pt x="1767" y="2714"/>
                    <a:pt x="1701" y="2616"/>
                    <a:pt x="1636" y="2551"/>
                  </a:cubicBezTo>
                  <a:cubicBezTo>
                    <a:pt x="1505" y="2387"/>
                    <a:pt x="1440" y="2191"/>
                    <a:pt x="1309" y="2027"/>
                  </a:cubicBezTo>
                  <a:cubicBezTo>
                    <a:pt x="1178" y="1864"/>
                    <a:pt x="1113" y="1700"/>
                    <a:pt x="1015" y="1537"/>
                  </a:cubicBezTo>
                  <a:cubicBezTo>
                    <a:pt x="916" y="1373"/>
                    <a:pt x="851" y="1210"/>
                    <a:pt x="753" y="1046"/>
                  </a:cubicBezTo>
                  <a:cubicBezTo>
                    <a:pt x="688" y="916"/>
                    <a:pt x="589" y="785"/>
                    <a:pt x="557" y="654"/>
                  </a:cubicBezTo>
                  <a:cubicBezTo>
                    <a:pt x="491" y="523"/>
                    <a:pt x="426" y="392"/>
                    <a:pt x="393" y="294"/>
                  </a:cubicBezTo>
                  <a:cubicBezTo>
                    <a:pt x="328" y="196"/>
                    <a:pt x="295" y="98"/>
                    <a:pt x="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2"/>
            <p:cNvSpPr/>
            <p:nvPr/>
          </p:nvSpPr>
          <p:spPr>
            <a:xfrm>
              <a:off x="843850" y="1038650"/>
              <a:ext cx="82575" cy="102225"/>
            </a:xfrm>
            <a:custGeom>
              <a:rect b="b" l="l" r="r" t="t"/>
              <a:pathLst>
                <a:path extrusionOk="0" h="4089" w="3303">
                  <a:moveTo>
                    <a:pt x="262" y="1"/>
                  </a:moveTo>
                  <a:cubicBezTo>
                    <a:pt x="197" y="99"/>
                    <a:pt x="164" y="164"/>
                    <a:pt x="131" y="262"/>
                  </a:cubicBezTo>
                  <a:cubicBezTo>
                    <a:pt x="66" y="459"/>
                    <a:pt x="33" y="687"/>
                    <a:pt x="0" y="916"/>
                  </a:cubicBezTo>
                  <a:cubicBezTo>
                    <a:pt x="0" y="1080"/>
                    <a:pt x="0" y="1243"/>
                    <a:pt x="0" y="1374"/>
                  </a:cubicBezTo>
                  <a:cubicBezTo>
                    <a:pt x="33" y="1570"/>
                    <a:pt x="66" y="1734"/>
                    <a:pt x="131" y="1897"/>
                  </a:cubicBezTo>
                  <a:cubicBezTo>
                    <a:pt x="164" y="2061"/>
                    <a:pt x="262" y="2257"/>
                    <a:pt x="327" y="2420"/>
                  </a:cubicBezTo>
                  <a:cubicBezTo>
                    <a:pt x="425" y="2584"/>
                    <a:pt x="524" y="2747"/>
                    <a:pt x="654" y="2878"/>
                  </a:cubicBezTo>
                  <a:cubicBezTo>
                    <a:pt x="1079" y="3434"/>
                    <a:pt x="1668" y="3826"/>
                    <a:pt x="2355" y="4023"/>
                  </a:cubicBezTo>
                  <a:cubicBezTo>
                    <a:pt x="2584" y="4088"/>
                    <a:pt x="2812" y="4088"/>
                    <a:pt x="3041" y="4088"/>
                  </a:cubicBezTo>
                  <a:lnTo>
                    <a:pt x="3303" y="4088"/>
                  </a:lnTo>
                  <a:cubicBezTo>
                    <a:pt x="3303" y="4088"/>
                    <a:pt x="3238" y="3990"/>
                    <a:pt x="3139" y="3892"/>
                  </a:cubicBezTo>
                  <a:cubicBezTo>
                    <a:pt x="3041" y="3761"/>
                    <a:pt x="2911" y="3598"/>
                    <a:pt x="2714" y="3401"/>
                  </a:cubicBezTo>
                  <a:lnTo>
                    <a:pt x="2191" y="2813"/>
                  </a:lnTo>
                  <a:cubicBezTo>
                    <a:pt x="2093" y="2682"/>
                    <a:pt x="1995" y="2584"/>
                    <a:pt x="1897" y="2486"/>
                  </a:cubicBezTo>
                  <a:cubicBezTo>
                    <a:pt x="1832" y="2355"/>
                    <a:pt x="1733" y="2257"/>
                    <a:pt x="1635" y="2126"/>
                  </a:cubicBezTo>
                  <a:cubicBezTo>
                    <a:pt x="1537" y="2028"/>
                    <a:pt x="1472" y="1897"/>
                    <a:pt x="1374" y="1799"/>
                  </a:cubicBezTo>
                  <a:cubicBezTo>
                    <a:pt x="1276" y="1668"/>
                    <a:pt x="1210" y="1570"/>
                    <a:pt x="1112" y="1439"/>
                  </a:cubicBezTo>
                  <a:cubicBezTo>
                    <a:pt x="1047" y="1341"/>
                    <a:pt x="981" y="1211"/>
                    <a:pt x="916" y="1080"/>
                  </a:cubicBezTo>
                  <a:cubicBezTo>
                    <a:pt x="851" y="982"/>
                    <a:pt x="752" y="884"/>
                    <a:pt x="720" y="753"/>
                  </a:cubicBezTo>
                  <a:cubicBezTo>
                    <a:pt x="654" y="655"/>
                    <a:pt x="556" y="557"/>
                    <a:pt x="524" y="459"/>
                  </a:cubicBezTo>
                  <a:cubicBezTo>
                    <a:pt x="491" y="393"/>
                    <a:pt x="425" y="295"/>
                    <a:pt x="393" y="230"/>
                  </a:cubicBezTo>
                  <a:cubicBezTo>
                    <a:pt x="360" y="164"/>
                    <a:pt x="295" y="66"/>
                    <a:pt x="2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264275" y="1039475"/>
              <a:ext cx="74400" cy="225650"/>
            </a:xfrm>
            <a:custGeom>
              <a:rect b="b" l="l" r="r" t="t"/>
              <a:pathLst>
                <a:path extrusionOk="0" h="9026" w="2976">
                  <a:moveTo>
                    <a:pt x="2976" y="0"/>
                  </a:moveTo>
                  <a:lnTo>
                    <a:pt x="2976" y="0"/>
                  </a:lnTo>
                  <a:cubicBezTo>
                    <a:pt x="2812" y="66"/>
                    <a:pt x="2682" y="131"/>
                    <a:pt x="2551" y="197"/>
                  </a:cubicBezTo>
                  <a:cubicBezTo>
                    <a:pt x="2453" y="295"/>
                    <a:pt x="2322" y="360"/>
                    <a:pt x="2158" y="491"/>
                  </a:cubicBezTo>
                  <a:cubicBezTo>
                    <a:pt x="1962" y="622"/>
                    <a:pt x="1799" y="785"/>
                    <a:pt x="1668" y="949"/>
                  </a:cubicBezTo>
                  <a:lnTo>
                    <a:pt x="1374" y="1210"/>
                  </a:lnTo>
                  <a:cubicBezTo>
                    <a:pt x="1308" y="1308"/>
                    <a:pt x="1210" y="1406"/>
                    <a:pt x="1145" y="1537"/>
                  </a:cubicBezTo>
                  <a:cubicBezTo>
                    <a:pt x="949" y="1766"/>
                    <a:pt x="785" y="2028"/>
                    <a:pt x="654" y="2289"/>
                  </a:cubicBezTo>
                  <a:cubicBezTo>
                    <a:pt x="524" y="2584"/>
                    <a:pt x="393" y="2878"/>
                    <a:pt x="295" y="3205"/>
                  </a:cubicBezTo>
                  <a:cubicBezTo>
                    <a:pt x="262" y="3336"/>
                    <a:pt x="197" y="3499"/>
                    <a:pt x="164" y="3663"/>
                  </a:cubicBezTo>
                  <a:cubicBezTo>
                    <a:pt x="131" y="3826"/>
                    <a:pt x="98" y="3990"/>
                    <a:pt x="66" y="4153"/>
                  </a:cubicBezTo>
                  <a:cubicBezTo>
                    <a:pt x="33" y="4480"/>
                    <a:pt x="0" y="4807"/>
                    <a:pt x="0" y="5134"/>
                  </a:cubicBezTo>
                  <a:cubicBezTo>
                    <a:pt x="0" y="5298"/>
                    <a:pt x="0" y="5461"/>
                    <a:pt x="33" y="5625"/>
                  </a:cubicBezTo>
                  <a:cubicBezTo>
                    <a:pt x="33" y="5788"/>
                    <a:pt x="66" y="5952"/>
                    <a:pt x="66" y="6082"/>
                  </a:cubicBezTo>
                  <a:cubicBezTo>
                    <a:pt x="131" y="6377"/>
                    <a:pt x="197" y="6671"/>
                    <a:pt x="262" y="6965"/>
                  </a:cubicBezTo>
                  <a:cubicBezTo>
                    <a:pt x="360" y="7194"/>
                    <a:pt x="425" y="7456"/>
                    <a:pt x="556" y="7685"/>
                  </a:cubicBezTo>
                  <a:cubicBezTo>
                    <a:pt x="622" y="7881"/>
                    <a:pt x="752" y="8077"/>
                    <a:pt x="850" y="8273"/>
                  </a:cubicBezTo>
                  <a:cubicBezTo>
                    <a:pt x="949" y="8404"/>
                    <a:pt x="1047" y="8567"/>
                    <a:pt x="1145" y="8698"/>
                  </a:cubicBezTo>
                  <a:cubicBezTo>
                    <a:pt x="1210" y="8796"/>
                    <a:pt x="1308" y="8927"/>
                    <a:pt x="1439" y="9025"/>
                  </a:cubicBezTo>
                  <a:cubicBezTo>
                    <a:pt x="1439" y="9025"/>
                    <a:pt x="1439" y="8862"/>
                    <a:pt x="1406" y="8567"/>
                  </a:cubicBezTo>
                  <a:cubicBezTo>
                    <a:pt x="1406" y="8306"/>
                    <a:pt x="1374" y="7913"/>
                    <a:pt x="1374" y="7488"/>
                  </a:cubicBezTo>
                  <a:cubicBezTo>
                    <a:pt x="1374" y="7259"/>
                    <a:pt x="1406" y="6998"/>
                    <a:pt x="1374" y="6769"/>
                  </a:cubicBezTo>
                  <a:cubicBezTo>
                    <a:pt x="1374" y="6507"/>
                    <a:pt x="1374" y="6246"/>
                    <a:pt x="1374" y="5984"/>
                  </a:cubicBezTo>
                  <a:cubicBezTo>
                    <a:pt x="1406" y="5723"/>
                    <a:pt x="1406" y="5461"/>
                    <a:pt x="1439" y="5199"/>
                  </a:cubicBezTo>
                  <a:cubicBezTo>
                    <a:pt x="1472" y="4938"/>
                    <a:pt x="1472" y="4644"/>
                    <a:pt x="1537" y="4382"/>
                  </a:cubicBezTo>
                  <a:cubicBezTo>
                    <a:pt x="1570" y="4251"/>
                    <a:pt x="1570" y="4120"/>
                    <a:pt x="1603" y="3990"/>
                  </a:cubicBezTo>
                  <a:cubicBezTo>
                    <a:pt x="1635" y="3826"/>
                    <a:pt x="1668" y="3695"/>
                    <a:pt x="1668" y="3565"/>
                  </a:cubicBezTo>
                  <a:cubicBezTo>
                    <a:pt x="1733" y="3303"/>
                    <a:pt x="1831" y="3041"/>
                    <a:pt x="1864" y="2780"/>
                  </a:cubicBezTo>
                  <a:cubicBezTo>
                    <a:pt x="1930" y="2518"/>
                    <a:pt x="2028" y="2289"/>
                    <a:pt x="2126" y="2060"/>
                  </a:cubicBezTo>
                  <a:cubicBezTo>
                    <a:pt x="2191" y="1832"/>
                    <a:pt x="2257" y="1635"/>
                    <a:pt x="2355" y="1406"/>
                  </a:cubicBezTo>
                  <a:cubicBezTo>
                    <a:pt x="2453" y="1210"/>
                    <a:pt x="2518" y="1014"/>
                    <a:pt x="2584" y="851"/>
                  </a:cubicBezTo>
                  <a:cubicBezTo>
                    <a:pt x="2682" y="687"/>
                    <a:pt x="2747" y="524"/>
                    <a:pt x="2812" y="393"/>
                  </a:cubicBezTo>
                  <a:cubicBezTo>
                    <a:pt x="2910" y="164"/>
                    <a:pt x="2976" y="0"/>
                    <a:pt x="2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323125" y="1098325"/>
              <a:ext cx="59700" cy="177425"/>
            </a:xfrm>
            <a:custGeom>
              <a:rect b="b" l="l" r="r" t="t"/>
              <a:pathLst>
                <a:path extrusionOk="0" h="7097" w="2388">
                  <a:moveTo>
                    <a:pt x="2388" y="1"/>
                  </a:moveTo>
                  <a:lnTo>
                    <a:pt x="2388" y="1"/>
                  </a:lnTo>
                  <a:cubicBezTo>
                    <a:pt x="2388" y="1"/>
                    <a:pt x="2257" y="66"/>
                    <a:pt x="2061" y="164"/>
                  </a:cubicBezTo>
                  <a:cubicBezTo>
                    <a:pt x="1963" y="230"/>
                    <a:pt x="1864" y="295"/>
                    <a:pt x="1734" y="393"/>
                  </a:cubicBezTo>
                  <a:cubicBezTo>
                    <a:pt x="1570" y="491"/>
                    <a:pt x="1439" y="589"/>
                    <a:pt x="1309" y="720"/>
                  </a:cubicBezTo>
                  <a:cubicBezTo>
                    <a:pt x="1145" y="851"/>
                    <a:pt x="1014" y="1014"/>
                    <a:pt x="916" y="1178"/>
                  </a:cubicBezTo>
                  <a:cubicBezTo>
                    <a:pt x="753" y="1374"/>
                    <a:pt x="622" y="1570"/>
                    <a:pt x="524" y="1766"/>
                  </a:cubicBezTo>
                  <a:cubicBezTo>
                    <a:pt x="393" y="1995"/>
                    <a:pt x="295" y="2224"/>
                    <a:pt x="230" y="2486"/>
                  </a:cubicBezTo>
                  <a:cubicBezTo>
                    <a:pt x="197" y="2617"/>
                    <a:pt x="131" y="2715"/>
                    <a:pt x="131" y="2845"/>
                  </a:cubicBezTo>
                  <a:cubicBezTo>
                    <a:pt x="99" y="3009"/>
                    <a:pt x="66" y="3140"/>
                    <a:pt x="33" y="3271"/>
                  </a:cubicBezTo>
                  <a:cubicBezTo>
                    <a:pt x="1" y="3532"/>
                    <a:pt x="1" y="3794"/>
                    <a:pt x="1" y="4055"/>
                  </a:cubicBezTo>
                  <a:cubicBezTo>
                    <a:pt x="1" y="4284"/>
                    <a:pt x="33" y="4546"/>
                    <a:pt x="66" y="4807"/>
                  </a:cubicBezTo>
                  <a:cubicBezTo>
                    <a:pt x="99" y="5036"/>
                    <a:pt x="164" y="5265"/>
                    <a:pt x="230" y="5494"/>
                  </a:cubicBezTo>
                  <a:cubicBezTo>
                    <a:pt x="295" y="5690"/>
                    <a:pt x="360" y="5854"/>
                    <a:pt x="458" y="6050"/>
                  </a:cubicBezTo>
                  <a:cubicBezTo>
                    <a:pt x="589" y="6344"/>
                    <a:pt x="753" y="6606"/>
                    <a:pt x="949" y="6835"/>
                  </a:cubicBezTo>
                  <a:cubicBezTo>
                    <a:pt x="1014" y="6933"/>
                    <a:pt x="1112" y="6998"/>
                    <a:pt x="1210" y="7096"/>
                  </a:cubicBezTo>
                  <a:cubicBezTo>
                    <a:pt x="1210" y="7096"/>
                    <a:pt x="1210" y="6606"/>
                    <a:pt x="1210" y="5821"/>
                  </a:cubicBezTo>
                  <a:cubicBezTo>
                    <a:pt x="1210" y="5657"/>
                    <a:pt x="1243" y="5461"/>
                    <a:pt x="1210" y="5298"/>
                  </a:cubicBezTo>
                  <a:cubicBezTo>
                    <a:pt x="1210" y="5102"/>
                    <a:pt x="1243" y="4905"/>
                    <a:pt x="1243" y="4677"/>
                  </a:cubicBezTo>
                  <a:cubicBezTo>
                    <a:pt x="1276" y="4480"/>
                    <a:pt x="1276" y="4284"/>
                    <a:pt x="1309" y="4055"/>
                  </a:cubicBezTo>
                  <a:cubicBezTo>
                    <a:pt x="1341" y="3859"/>
                    <a:pt x="1341" y="3630"/>
                    <a:pt x="1374" y="3434"/>
                  </a:cubicBezTo>
                  <a:cubicBezTo>
                    <a:pt x="1407" y="3336"/>
                    <a:pt x="1407" y="3238"/>
                    <a:pt x="1407" y="3140"/>
                  </a:cubicBezTo>
                  <a:cubicBezTo>
                    <a:pt x="1439" y="3042"/>
                    <a:pt x="1472" y="2911"/>
                    <a:pt x="1472" y="2813"/>
                  </a:cubicBezTo>
                  <a:cubicBezTo>
                    <a:pt x="1505" y="2617"/>
                    <a:pt x="1603" y="2420"/>
                    <a:pt x="1636" y="2224"/>
                  </a:cubicBezTo>
                  <a:cubicBezTo>
                    <a:pt x="1668" y="2028"/>
                    <a:pt x="1734" y="1865"/>
                    <a:pt x="1799" y="1668"/>
                  </a:cubicBezTo>
                  <a:cubicBezTo>
                    <a:pt x="1832" y="1505"/>
                    <a:pt x="1897" y="1309"/>
                    <a:pt x="1963" y="1145"/>
                  </a:cubicBezTo>
                  <a:cubicBezTo>
                    <a:pt x="2028" y="982"/>
                    <a:pt x="2061" y="818"/>
                    <a:pt x="2126" y="687"/>
                  </a:cubicBezTo>
                  <a:cubicBezTo>
                    <a:pt x="2191" y="589"/>
                    <a:pt x="2224" y="458"/>
                    <a:pt x="2289" y="360"/>
                  </a:cubicBezTo>
                  <a:cubicBezTo>
                    <a:pt x="2355" y="164"/>
                    <a:pt x="2388" y="1"/>
                    <a:pt x="2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0" name="Google Shape;1070;p42"/>
          <p:cNvGrpSpPr/>
          <p:nvPr/>
        </p:nvGrpSpPr>
        <p:grpSpPr>
          <a:xfrm rot="1303224">
            <a:off x="7982965" y="3459491"/>
            <a:ext cx="855619" cy="822630"/>
            <a:chOff x="181425" y="1842300"/>
            <a:chExt cx="1416125" cy="1361525"/>
          </a:xfrm>
        </p:grpSpPr>
        <p:sp>
          <p:nvSpPr>
            <p:cNvPr id="1071" name="Google Shape;1071;p42"/>
            <p:cNvSpPr/>
            <p:nvPr/>
          </p:nvSpPr>
          <p:spPr>
            <a:xfrm>
              <a:off x="294100" y="2072775"/>
              <a:ext cx="1214025" cy="1131050"/>
            </a:xfrm>
            <a:custGeom>
              <a:rect b="b" l="l" r="r" t="t"/>
              <a:pathLst>
                <a:path extrusionOk="0" h="45242" w="48561">
                  <a:moveTo>
                    <a:pt x="23609" y="0"/>
                  </a:moveTo>
                  <a:cubicBezTo>
                    <a:pt x="22296" y="0"/>
                    <a:pt x="21003" y="127"/>
                    <a:pt x="19752" y="391"/>
                  </a:cubicBezTo>
                  <a:cubicBezTo>
                    <a:pt x="9625" y="2530"/>
                    <a:pt x="5180" y="9949"/>
                    <a:pt x="5180" y="9949"/>
                  </a:cubicBezTo>
                  <a:cubicBezTo>
                    <a:pt x="2139" y="14428"/>
                    <a:pt x="0" y="19909"/>
                    <a:pt x="3443" y="29066"/>
                  </a:cubicBezTo>
                  <a:cubicBezTo>
                    <a:pt x="2941" y="30169"/>
                    <a:pt x="2106" y="33077"/>
                    <a:pt x="2306" y="33745"/>
                  </a:cubicBezTo>
                  <a:cubicBezTo>
                    <a:pt x="2507" y="34447"/>
                    <a:pt x="5582" y="45242"/>
                    <a:pt x="21423" y="45242"/>
                  </a:cubicBezTo>
                  <a:cubicBezTo>
                    <a:pt x="37231" y="45242"/>
                    <a:pt x="41877" y="31974"/>
                    <a:pt x="41877" y="31974"/>
                  </a:cubicBezTo>
                  <a:cubicBezTo>
                    <a:pt x="41877" y="31974"/>
                    <a:pt x="48561" y="26760"/>
                    <a:pt x="45486" y="15163"/>
                  </a:cubicBezTo>
                  <a:cubicBezTo>
                    <a:pt x="43172" y="6375"/>
                    <a:pt x="32924" y="0"/>
                    <a:pt x="23609" y="0"/>
                  </a:cubicBezTo>
                  <a:close/>
                </a:path>
              </a:pathLst>
            </a:custGeom>
            <a:solidFill>
              <a:srgbClr val="A461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1127125" y="2350750"/>
              <a:ext cx="392700" cy="372650"/>
            </a:xfrm>
            <a:custGeom>
              <a:rect b="b" l="l" r="r" t="t"/>
              <a:pathLst>
                <a:path extrusionOk="0" h="14906" w="15708">
                  <a:moveTo>
                    <a:pt x="0" y="0"/>
                  </a:moveTo>
                  <a:lnTo>
                    <a:pt x="0" y="3075"/>
                  </a:lnTo>
                  <a:lnTo>
                    <a:pt x="6350" y="3576"/>
                  </a:lnTo>
                  <a:cubicBezTo>
                    <a:pt x="6484" y="3576"/>
                    <a:pt x="6551" y="3676"/>
                    <a:pt x="6551" y="3810"/>
                  </a:cubicBezTo>
                  <a:cubicBezTo>
                    <a:pt x="6551" y="3910"/>
                    <a:pt x="6450" y="3977"/>
                    <a:pt x="6350" y="4011"/>
                  </a:cubicBezTo>
                  <a:lnTo>
                    <a:pt x="0" y="4512"/>
                  </a:lnTo>
                  <a:lnTo>
                    <a:pt x="0" y="5247"/>
                  </a:lnTo>
                  <a:lnTo>
                    <a:pt x="4378" y="5615"/>
                  </a:lnTo>
                  <a:cubicBezTo>
                    <a:pt x="4646" y="5615"/>
                    <a:pt x="4646" y="6016"/>
                    <a:pt x="4378" y="6016"/>
                  </a:cubicBezTo>
                  <a:lnTo>
                    <a:pt x="0" y="6384"/>
                  </a:lnTo>
                  <a:lnTo>
                    <a:pt x="0" y="7253"/>
                  </a:lnTo>
                  <a:cubicBezTo>
                    <a:pt x="33" y="7754"/>
                    <a:pt x="468" y="8188"/>
                    <a:pt x="1003" y="8222"/>
                  </a:cubicBezTo>
                  <a:cubicBezTo>
                    <a:pt x="1771" y="8322"/>
                    <a:pt x="2540" y="8456"/>
                    <a:pt x="3309" y="8656"/>
                  </a:cubicBezTo>
                  <a:cubicBezTo>
                    <a:pt x="3777" y="8723"/>
                    <a:pt x="4144" y="9158"/>
                    <a:pt x="4144" y="9625"/>
                  </a:cubicBezTo>
                  <a:lnTo>
                    <a:pt x="4144" y="14204"/>
                  </a:lnTo>
                  <a:cubicBezTo>
                    <a:pt x="4144" y="14639"/>
                    <a:pt x="4244" y="14906"/>
                    <a:pt x="4779" y="14906"/>
                  </a:cubicBezTo>
                  <a:lnTo>
                    <a:pt x="6617" y="14906"/>
                  </a:lnTo>
                  <a:cubicBezTo>
                    <a:pt x="7018" y="14873"/>
                    <a:pt x="7319" y="14538"/>
                    <a:pt x="7319" y="14137"/>
                  </a:cubicBezTo>
                  <a:lnTo>
                    <a:pt x="7319" y="11965"/>
                  </a:lnTo>
                  <a:cubicBezTo>
                    <a:pt x="7319" y="11818"/>
                    <a:pt x="9949" y="9015"/>
                    <a:pt x="13964" y="9015"/>
                  </a:cubicBezTo>
                  <a:cubicBezTo>
                    <a:pt x="14520" y="9015"/>
                    <a:pt x="15102" y="9069"/>
                    <a:pt x="15708" y="9191"/>
                  </a:cubicBezTo>
                  <a:lnTo>
                    <a:pt x="157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2"/>
            <p:cNvSpPr/>
            <p:nvPr/>
          </p:nvSpPr>
          <p:spPr>
            <a:xfrm>
              <a:off x="1310100" y="2546825"/>
              <a:ext cx="282425" cy="325475"/>
            </a:xfrm>
            <a:custGeom>
              <a:rect b="b" l="l" r="r" t="t"/>
              <a:pathLst>
                <a:path extrusionOk="0" h="13019" w="11297">
                  <a:moveTo>
                    <a:pt x="5255" y="0"/>
                  </a:moveTo>
                  <a:cubicBezTo>
                    <a:pt x="2833" y="0"/>
                    <a:pt x="561" y="1999"/>
                    <a:pt x="0" y="4122"/>
                  </a:cubicBezTo>
                  <a:lnTo>
                    <a:pt x="468" y="12778"/>
                  </a:lnTo>
                  <a:cubicBezTo>
                    <a:pt x="1094" y="12942"/>
                    <a:pt x="1693" y="13018"/>
                    <a:pt x="2261" y="13018"/>
                  </a:cubicBezTo>
                  <a:cubicBezTo>
                    <a:pt x="8642" y="13018"/>
                    <a:pt x="11297" y="3430"/>
                    <a:pt x="7921" y="913"/>
                  </a:cubicBezTo>
                  <a:cubicBezTo>
                    <a:pt x="7064" y="273"/>
                    <a:pt x="6149" y="0"/>
                    <a:pt x="5255" y="0"/>
                  </a:cubicBezTo>
                  <a:close/>
                </a:path>
              </a:pathLst>
            </a:custGeom>
            <a:solidFill>
              <a:srgbClr val="A461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2"/>
            <p:cNvSpPr/>
            <p:nvPr/>
          </p:nvSpPr>
          <p:spPr>
            <a:xfrm>
              <a:off x="1345375" y="2632325"/>
              <a:ext cx="132675" cy="133075"/>
            </a:xfrm>
            <a:custGeom>
              <a:rect b="b" l="l" r="r" t="t"/>
              <a:pathLst>
                <a:path extrusionOk="0" h="5323" w="5307">
                  <a:moveTo>
                    <a:pt x="4237" y="0"/>
                  </a:moveTo>
                  <a:cubicBezTo>
                    <a:pt x="3937" y="0"/>
                    <a:pt x="3636" y="33"/>
                    <a:pt x="3335" y="100"/>
                  </a:cubicBezTo>
                  <a:cubicBezTo>
                    <a:pt x="2733" y="267"/>
                    <a:pt x="2165" y="568"/>
                    <a:pt x="1697" y="1003"/>
                  </a:cubicBezTo>
                  <a:cubicBezTo>
                    <a:pt x="1263" y="1437"/>
                    <a:pt x="929" y="1938"/>
                    <a:pt x="661" y="2507"/>
                  </a:cubicBezTo>
                  <a:cubicBezTo>
                    <a:pt x="394" y="3041"/>
                    <a:pt x="193" y="3610"/>
                    <a:pt x="60" y="4211"/>
                  </a:cubicBezTo>
                  <a:lnTo>
                    <a:pt x="60" y="4278"/>
                  </a:lnTo>
                  <a:cubicBezTo>
                    <a:pt x="0" y="4674"/>
                    <a:pt x="305" y="4918"/>
                    <a:pt x="605" y="4918"/>
                  </a:cubicBezTo>
                  <a:cubicBezTo>
                    <a:pt x="811" y="4918"/>
                    <a:pt x="1014" y="4804"/>
                    <a:pt x="1096" y="4545"/>
                  </a:cubicBezTo>
                  <a:cubicBezTo>
                    <a:pt x="1229" y="4245"/>
                    <a:pt x="1463" y="3977"/>
                    <a:pt x="1731" y="3810"/>
                  </a:cubicBezTo>
                  <a:cubicBezTo>
                    <a:pt x="2009" y="3671"/>
                    <a:pt x="2311" y="3601"/>
                    <a:pt x="2597" y="3601"/>
                  </a:cubicBezTo>
                  <a:cubicBezTo>
                    <a:pt x="2655" y="3601"/>
                    <a:pt x="2711" y="3604"/>
                    <a:pt x="2767" y="3610"/>
                  </a:cubicBezTo>
                  <a:cubicBezTo>
                    <a:pt x="3134" y="3610"/>
                    <a:pt x="3469" y="3777"/>
                    <a:pt x="3736" y="4044"/>
                  </a:cubicBezTo>
                  <a:cubicBezTo>
                    <a:pt x="3970" y="4345"/>
                    <a:pt x="4104" y="4712"/>
                    <a:pt x="4070" y="5113"/>
                  </a:cubicBezTo>
                  <a:cubicBezTo>
                    <a:pt x="4070" y="5214"/>
                    <a:pt x="4137" y="5314"/>
                    <a:pt x="4237" y="5314"/>
                  </a:cubicBezTo>
                  <a:cubicBezTo>
                    <a:pt x="4260" y="5320"/>
                    <a:pt x="4282" y="5323"/>
                    <a:pt x="4303" y="5323"/>
                  </a:cubicBezTo>
                  <a:cubicBezTo>
                    <a:pt x="4403" y="5323"/>
                    <a:pt x="4477" y="5258"/>
                    <a:pt x="4505" y="5147"/>
                  </a:cubicBezTo>
                  <a:cubicBezTo>
                    <a:pt x="4538" y="4913"/>
                    <a:pt x="4538" y="4646"/>
                    <a:pt x="4505" y="4412"/>
                  </a:cubicBezTo>
                  <a:cubicBezTo>
                    <a:pt x="4438" y="4144"/>
                    <a:pt x="4338" y="3910"/>
                    <a:pt x="4171" y="3710"/>
                  </a:cubicBezTo>
                  <a:cubicBezTo>
                    <a:pt x="3870" y="3275"/>
                    <a:pt x="3402" y="2975"/>
                    <a:pt x="2867" y="2874"/>
                  </a:cubicBezTo>
                  <a:cubicBezTo>
                    <a:pt x="2663" y="2830"/>
                    <a:pt x="2459" y="2806"/>
                    <a:pt x="2254" y="2806"/>
                  </a:cubicBezTo>
                  <a:cubicBezTo>
                    <a:pt x="1991" y="2806"/>
                    <a:pt x="1727" y="2847"/>
                    <a:pt x="1463" y="2941"/>
                  </a:cubicBezTo>
                  <a:cubicBezTo>
                    <a:pt x="1631" y="2440"/>
                    <a:pt x="1898" y="1972"/>
                    <a:pt x="2232" y="1571"/>
                  </a:cubicBezTo>
                  <a:cubicBezTo>
                    <a:pt x="2566" y="1170"/>
                    <a:pt x="3001" y="869"/>
                    <a:pt x="3469" y="702"/>
                  </a:cubicBezTo>
                  <a:cubicBezTo>
                    <a:pt x="3703" y="602"/>
                    <a:pt x="3970" y="568"/>
                    <a:pt x="4237" y="535"/>
                  </a:cubicBezTo>
                  <a:lnTo>
                    <a:pt x="4605" y="535"/>
                  </a:lnTo>
                  <a:cubicBezTo>
                    <a:pt x="4739" y="535"/>
                    <a:pt x="4906" y="568"/>
                    <a:pt x="5039" y="602"/>
                  </a:cubicBezTo>
                  <a:cubicBezTo>
                    <a:pt x="5140" y="602"/>
                    <a:pt x="5240" y="535"/>
                    <a:pt x="5273" y="435"/>
                  </a:cubicBezTo>
                  <a:cubicBezTo>
                    <a:pt x="5307" y="301"/>
                    <a:pt x="5240" y="201"/>
                    <a:pt x="5106" y="167"/>
                  </a:cubicBezTo>
                  <a:cubicBezTo>
                    <a:pt x="4973" y="134"/>
                    <a:pt x="4839" y="100"/>
                    <a:pt x="4705" y="67"/>
                  </a:cubicBezTo>
                  <a:cubicBezTo>
                    <a:pt x="4538" y="33"/>
                    <a:pt x="4404" y="33"/>
                    <a:pt x="4237" y="0"/>
                  </a:cubicBezTo>
                  <a:close/>
                </a:path>
              </a:pathLst>
            </a:custGeom>
            <a:solidFill>
              <a:srgbClr val="8946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2"/>
            <p:cNvSpPr/>
            <p:nvPr/>
          </p:nvSpPr>
          <p:spPr>
            <a:xfrm>
              <a:off x="181425" y="1842300"/>
              <a:ext cx="1416125" cy="613750"/>
            </a:xfrm>
            <a:custGeom>
              <a:rect b="b" l="l" r="r" t="t"/>
              <a:pathLst>
                <a:path extrusionOk="0" h="24550" w="56645">
                  <a:moveTo>
                    <a:pt x="20646" y="0"/>
                  </a:moveTo>
                  <a:cubicBezTo>
                    <a:pt x="19964" y="0"/>
                    <a:pt x="19271" y="119"/>
                    <a:pt x="18644" y="352"/>
                  </a:cubicBezTo>
                  <a:cubicBezTo>
                    <a:pt x="16672" y="1088"/>
                    <a:pt x="16071" y="3494"/>
                    <a:pt x="16071" y="3494"/>
                  </a:cubicBezTo>
                  <a:cubicBezTo>
                    <a:pt x="15727" y="3021"/>
                    <a:pt x="15070" y="2776"/>
                    <a:pt x="14395" y="2776"/>
                  </a:cubicBezTo>
                  <a:cubicBezTo>
                    <a:pt x="13495" y="2776"/>
                    <a:pt x="12562" y="3212"/>
                    <a:pt x="12294" y="4129"/>
                  </a:cubicBezTo>
                  <a:cubicBezTo>
                    <a:pt x="12038" y="3999"/>
                    <a:pt x="11729" y="3936"/>
                    <a:pt x="11390" y="3936"/>
                  </a:cubicBezTo>
                  <a:cubicBezTo>
                    <a:pt x="9386" y="3936"/>
                    <a:pt x="6367" y="6136"/>
                    <a:pt x="7482" y="9510"/>
                  </a:cubicBezTo>
                  <a:cubicBezTo>
                    <a:pt x="7328" y="9474"/>
                    <a:pt x="7178" y="9457"/>
                    <a:pt x="7034" y="9457"/>
                  </a:cubicBezTo>
                  <a:cubicBezTo>
                    <a:pt x="5426" y="9457"/>
                    <a:pt x="4476" y="11563"/>
                    <a:pt x="5242" y="13220"/>
                  </a:cubicBezTo>
                  <a:cubicBezTo>
                    <a:pt x="5227" y="13219"/>
                    <a:pt x="5211" y="13218"/>
                    <a:pt x="5196" y="13218"/>
                  </a:cubicBezTo>
                  <a:cubicBezTo>
                    <a:pt x="3379" y="13218"/>
                    <a:pt x="1" y="18918"/>
                    <a:pt x="4507" y="20873"/>
                  </a:cubicBezTo>
                  <a:cubicBezTo>
                    <a:pt x="3638" y="21909"/>
                    <a:pt x="3571" y="24549"/>
                    <a:pt x="6980" y="24549"/>
                  </a:cubicBezTo>
                  <a:lnTo>
                    <a:pt x="7281" y="23680"/>
                  </a:lnTo>
                  <a:lnTo>
                    <a:pt x="16138" y="24081"/>
                  </a:lnTo>
                  <a:lnTo>
                    <a:pt x="53536" y="21575"/>
                  </a:lnTo>
                  <a:cubicBezTo>
                    <a:pt x="55341" y="21107"/>
                    <a:pt x="55875" y="19402"/>
                    <a:pt x="54873" y="17898"/>
                  </a:cubicBezTo>
                  <a:cubicBezTo>
                    <a:pt x="56644" y="16294"/>
                    <a:pt x="56377" y="13821"/>
                    <a:pt x="54137" y="13320"/>
                  </a:cubicBezTo>
                  <a:cubicBezTo>
                    <a:pt x="54539" y="12651"/>
                    <a:pt x="54071" y="11883"/>
                    <a:pt x="53736" y="11816"/>
                  </a:cubicBezTo>
                  <a:cubicBezTo>
                    <a:pt x="54084" y="10994"/>
                    <a:pt x="53146" y="8617"/>
                    <a:pt x="51148" y="8617"/>
                  </a:cubicBezTo>
                  <a:cubicBezTo>
                    <a:pt x="51034" y="8617"/>
                    <a:pt x="50916" y="8625"/>
                    <a:pt x="50795" y="8641"/>
                  </a:cubicBezTo>
                  <a:cubicBezTo>
                    <a:pt x="51393" y="7644"/>
                    <a:pt x="50390" y="5264"/>
                    <a:pt x="48033" y="5264"/>
                  </a:cubicBezTo>
                  <a:cubicBezTo>
                    <a:pt x="47624" y="5264"/>
                    <a:pt x="47174" y="5336"/>
                    <a:pt x="46685" y="5499"/>
                  </a:cubicBezTo>
                  <a:cubicBezTo>
                    <a:pt x="46489" y="4597"/>
                    <a:pt x="45529" y="4211"/>
                    <a:pt x="44725" y="4211"/>
                  </a:cubicBezTo>
                  <a:cubicBezTo>
                    <a:pt x="44428" y="4211"/>
                    <a:pt x="44152" y="4264"/>
                    <a:pt x="43944" y="4363"/>
                  </a:cubicBezTo>
                  <a:cubicBezTo>
                    <a:pt x="44027" y="3423"/>
                    <a:pt x="43287" y="2849"/>
                    <a:pt x="42461" y="2849"/>
                  </a:cubicBezTo>
                  <a:cubicBezTo>
                    <a:pt x="42288" y="2849"/>
                    <a:pt x="42112" y="2874"/>
                    <a:pt x="41939" y="2926"/>
                  </a:cubicBezTo>
                  <a:cubicBezTo>
                    <a:pt x="42019" y="1928"/>
                    <a:pt x="40348" y="943"/>
                    <a:pt x="38640" y="943"/>
                  </a:cubicBezTo>
                  <a:cubicBezTo>
                    <a:pt x="37487" y="943"/>
                    <a:pt x="36316" y="1393"/>
                    <a:pt x="35656" y="2592"/>
                  </a:cubicBezTo>
                  <a:cubicBezTo>
                    <a:pt x="35261" y="1912"/>
                    <a:pt x="34521" y="1534"/>
                    <a:pt x="33832" y="1534"/>
                  </a:cubicBezTo>
                  <a:cubicBezTo>
                    <a:pt x="33471" y="1534"/>
                    <a:pt x="33124" y="1638"/>
                    <a:pt x="32848" y="1856"/>
                  </a:cubicBezTo>
                  <a:cubicBezTo>
                    <a:pt x="32405" y="1258"/>
                    <a:pt x="30993" y="638"/>
                    <a:pt x="29621" y="638"/>
                  </a:cubicBezTo>
                  <a:cubicBezTo>
                    <a:pt x="28615" y="638"/>
                    <a:pt x="27632" y="971"/>
                    <a:pt x="27066" y="1890"/>
                  </a:cubicBezTo>
                  <a:cubicBezTo>
                    <a:pt x="26686" y="1360"/>
                    <a:pt x="26100" y="1150"/>
                    <a:pt x="25533" y="1150"/>
                  </a:cubicBezTo>
                  <a:cubicBezTo>
                    <a:pt x="24955" y="1150"/>
                    <a:pt x="24396" y="1369"/>
                    <a:pt x="24092" y="1689"/>
                  </a:cubicBezTo>
                  <a:cubicBezTo>
                    <a:pt x="23522" y="549"/>
                    <a:pt x="22111" y="0"/>
                    <a:pt x="20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2"/>
            <p:cNvSpPr/>
            <p:nvPr/>
          </p:nvSpPr>
          <p:spPr>
            <a:xfrm>
              <a:off x="869775" y="2592200"/>
              <a:ext cx="103625" cy="178825"/>
            </a:xfrm>
            <a:custGeom>
              <a:rect b="b" l="l" r="r" t="t"/>
              <a:pathLst>
                <a:path extrusionOk="0" h="7153" w="4145">
                  <a:moveTo>
                    <a:pt x="2072" y="1"/>
                  </a:moveTo>
                  <a:cubicBezTo>
                    <a:pt x="1003" y="1"/>
                    <a:pt x="101" y="1405"/>
                    <a:pt x="0" y="3243"/>
                  </a:cubicBezTo>
                  <a:cubicBezTo>
                    <a:pt x="401" y="3310"/>
                    <a:pt x="769" y="3443"/>
                    <a:pt x="1103" y="3644"/>
                  </a:cubicBezTo>
                  <a:cubicBezTo>
                    <a:pt x="769" y="3945"/>
                    <a:pt x="435" y="4212"/>
                    <a:pt x="67" y="4446"/>
                  </a:cubicBezTo>
                  <a:cubicBezTo>
                    <a:pt x="268" y="5983"/>
                    <a:pt x="1103" y="7153"/>
                    <a:pt x="2072" y="7153"/>
                  </a:cubicBezTo>
                  <a:cubicBezTo>
                    <a:pt x="3209" y="7153"/>
                    <a:pt x="4145" y="5549"/>
                    <a:pt x="4145" y="3577"/>
                  </a:cubicBezTo>
                  <a:cubicBezTo>
                    <a:pt x="4145" y="1605"/>
                    <a:pt x="3209" y="1"/>
                    <a:pt x="2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2"/>
            <p:cNvSpPr/>
            <p:nvPr/>
          </p:nvSpPr>
          <p:spPr>
            <a:xfrm>
              <a:off x="871450" y="2755125"/>
              <a:ext cx="101125" cy="25275"/>
            </a:xfrm>
            <a:custGeom>
              <a:rect b="b" l="l" r="r" t="t"/>
              <a:pathLst>
                <a:path extrusionOk="0" h="1011" w="4045">
                  <a:moveTo>
                    <a:pt x="1604" y="1"/>
                  </a:moveTo>
                  <a:cubicBezTo>
                    <a:pt x="1504" y="34"/>
                    <a:pt x="1370" y="34"/>
                    <a:pt x="1237" y="68"/>
                  </a:cubicBezTo>
                  <a:cubicBezTo>
                    <a:pt x="1136" y="101"/>
                    <a:pt x="1003" y="135"/>
                    <a:pt x="903" y="168"/>
                  </a:cubicBezTo>
                  <a:cubicBezTo>
                    <a:pt x="802" y="235"/>
                    <a:pt x="702" y="268"/>
                    <a:pt x="602" y="302"/>
                  </a:cubicBezTo>
                  <a:cubicBezTo>
                    <a:pt x="468" y="369"/>
                    <a:pt x="301" y="469"/>
                    <a:pt x="201" y="569"/>
                  </a:cubicBezTo>
                  <a:cubicBezTo>
                    <a:pt x="100" y="636"/>
                    <a:pt x="67" y="703"/>
                    <a:pt x="67" y="703"/>
                  </a:cubicBezTo>
                  <a:cubicBezTo>
                    <a:pt x="34" y="736"/>
                    <a:pt x="0" y="803"/>
                    <a:pt x="34" y="870"/>
                  </a:cubicBezTo>
                  <a:cubicBezTo>
                    <a:pt x="34" y="928"/>
                    <a:pt x="108" y="1010"/>
                    <a:pt x="193" y="1010"/>
                  </a:cubicBezTo>
                  <a:cubicBezTo>
                    <a:pt x="207" y="1010"/>
                    <a:pt x="220" y="1008"/>
                    <a:pt x="234" y="1004"/>
                  </a:cubicBezTo>
                  <a:lnTo>
                    <a:pt x="401" y="1004"/>
                  </a:lnTo>
                  <a:cubicBezTo>
                    <a:pt x="501" y="970"/>
                    <a:pt x="669" y="970"/>
                    <a:pt x="802" y="937"/>
                  </a:cubicBezTo>
                  <a:lnTo>
                    <a:pt x="1070" y="903"/>
                  </a:lnTo>
                  <a:cubicBezTo>
                    <a:pt x="1170" y="870"/>
                    <a:pt x="1270" y="870"/>
                    <a:pt x="1370" y="870"/>
                  </a:cubicBezTo>
                  <a:lnTo>
                    <a:pt x="1705" y="836"/>
                  </a:lnTo>
                  <a:lnTo>
                    <a:pt x="2674" y="836"/>
                  </a:lnTo>
                  <a:cubicBezTo>
                    <a:pt x="2774" y="903"/>
                    <a:pt x="2874" y="870"/>
                    <a:pt x="2975" y="903"/>
                  </a:cubicBezTo>
                  <a:lnTo>
                    <a:pt x="3242" y="903"/>
                  </a:lnTo>
                  <a:cubicBezTo>
                    <a:pt x="3443" y="970"/>
                    <a:pt x="3643" y="970"/>
                    <a:pt x="3844" y="1004"/>
                  </a:cubicBezTo>
                  <a:cubicBezTo>
                    <a:pt x="3910" y="1004"/>
                    <a:pt x="3944" y="970"/>
                    <a:pt x="3977" y="937"/>
                  </a:cubicBezTo>
                  <a:cubicBezTo>
                    <a:pt x="4044" y="903"/>
                    <a:pt x="4044" y="803"/>
                    <a:pt x="3977" y="736"/>
                  </a:cubicBezTo>
                  <a:cubicBezTo>
                    <a:pt x="3810" y="603"/>
                    <a:pt x="3643" y="469"/>
                    <a:pt x="3443" y="335"/>
                  </a:cubicBezTo>
                  <a:cubicBezTo>
                    <a:pt x="3242" y="268"/>
                    <a:pt x="3008" y="168"/>
                    <a:pt x="2808" y="101"/>
                  </a:cubicBezTo>
                  <a:cubicBezTo>
                    <a:pt x="2540" y="34"/>
                    <a:pt x="2306" y="1"/>
                    <a:pt x="2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42"/>
            <p:cNvSpPr/>
            <p:nvPr/>
          </p:nvSpPr>
          <p:spPr>
            <a:xfrm>
              <a:off x="431950" y="2592200"/>
              <a:ext cx="103625" cy="178825"/>
            </a:xfrm>
            <a:custGeom>
              <a:rect b="b" l="l" r="r" t="t"/>
              <a:pathLst>
                <a:path extrusionOk="0" h="7153" w="4145">
                  <a:moveTo>
                    <a:pt x="2073" y="1"/>
                  </a:moveTo>
                  <a:cubicBezTo>
                    <a:pt x="1003" y="1"/>
                    <a:pt x="101" y="1405"/>
                    <a:pt x="1" y="3243"/>
                  </a:cubicBezTo>
                  <a:cubicBezTo>
                    <a:pt x="402" y="3310"/>
                    <a:pt x="769" y="3443"/>
                    <a:pt x="1104" y="3644"/>
                  </a:cubicBezTo>
                  <a:cubicBezTo>
                    <a:pt x="769" y="3945"/>
                    <a:pt x="435" y="4212"/>
                    <a:pt x="68" y="4446"/>
                  </a:cubicBezTo>
                  <a:cubicBezTo>
                    <a:pt x="268" y="5983"/>
                    <a:pt x="1104" y="7153"/>
                    <a:pt x="2073" y="7153"/>
                  </a:cubicBezTo>
                  <a:cubicBezTo>
                    <a:pt x="3209" y="7153"/>
                    <a:pt x="4145" y="5549"/>
                    <a:pt x="4145" y="3577"/>
                  </a:cubicBezTo>
                  <a:cubicBezTo>
                    <a:pt x="4145" y="1605"/>
                    <a:pt x="3209" y="1"/>
                    <a:pt x="2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2"/>
            <p:cNvSpPr/>
            <p:nvPr/>
          </p:nvSpPr>
          <p:spPr>
            <a:xfrm>
              <a:off x="433625" y="2755125"/>
              <a:ext cx="100300" cy="25275"/>
            </a:xfrm>
            <a:custGeom>
              <a:rect b="b" l="l" r="r" t="t"/>
              <a:pathLst>
                <a:path extrusionOk="0" h="1011" w="4012">
                  <a:moveTo>
                    <a:pt x="1605" y="1"/>
                  </a:moveTo>
                  <a:cubicBezTo>
                    <a:pt x="1471" y="34"/>
                    <a:pt x="1371" y="34"/>
                    <a:pt x="1237" y="68"/>
                  </a:cubicBezTo>
                  <a:cubicBezTo>
                    <a:pt x="1103" y="101"/>
                    <a:pt x="1003" y="135"/>
                    <a:pt x="903" y="168"/>
                  </a:cubicBezTo>
                  <a:cubicBezTo>
                    <a:pt x="769" y="235"/>
                    <a:pt x="702" y="268"/>
                    <a:pt x="602" y="302"/>
                  </a:cubicBezTo>
                  <a:cubicBezTo>
                    <a:pt x="435" y="369"/>
                    <a:pt x="301" y="469"/>
                    <a:pt x="168" y="569"/>
                  </a:cubicBezTo>
                  <a:lnTo>
                    <a:pt x="67" y="703"/>
                  </a:lnTo>
                  <a:cubicBezTo>
                    <a:pt x="1" y="736"/>
                    <a:pt x="1" y="803"/>
                    <a:pt x="1" y="836"/>
                  </a:cubicBezTo>
                  <a:cubicBezTo>
                    <a:pt x="29" y="923"/>
                    <a:pt x="83" y="1010"/>
                    <a:pt x="163" y="1010"/>
                  </a:cubicBezTo>
                  <a:cubicBezTo>
                    <a:pt x="175" y="1010"/>
                    <a:pt x="188" y="1008"/>
                    <a:pt x="201" y="1004"/>
                  </a:cubicBezTo>
                  <a:lnTo>
                    <a:pt x="402" y="970"/>
                  </a:lnTo>
                  <a:cubicBezTo>
                    <a:pt x="502" y="970"/>
                    <a:pt x="636" y="970"/>
                    <a:pt x="803" y="937"/>
                  </a:cubicBezTo>
                  <a:lnTo>
                    <a:pt x="1070" y="903"/>
                  </a:lnTo>
                  <a:cubicBezTo>
                    <a:pt x="1170" y="870"/>
                    <a:pt x="1271" y="870"/>
                    <a:pt x="1371" y="870"/>
                  </a:cubicBezTo>
                  <a:lnTo>
                    <a:pt x="1672" y="836"/>
                  </a:lnTo>
                  <a:lnTo>
                    <a:pt x="2641" y="836"/>
                  </a:lnTo>
                  <a:cubicBezTo>
                    <a:pt x="2741" y="903"/>
                    <a:pt x="2841" y="870"/>
                    <a:pt x="2942" y="903"/>
                  </a:cubicBezTo>
                  <a:lnTo>
                    <a:pt x="3209" y="903"/>
                  </a:lnTo>
                  <a:cubicBezTo>
                    <a:pt x="3409" y="970"/>
                    <a:pt x="3610" y="970"/>
                    <a:pt x="3811" y="1004"/>
                  </a:cubicBezTo>
                  <a:lnTo>
                    <a:pt x="3844" y="1004"/>
                  </a:lnTo>
                  <a:cubicBezTo>
                    <a:pt x="3877" y="1004"/>
                    <a:pt x="3911" y="970"/>
                    <a:pt x="3944" y="937"/>
                  </a:cubicBezTo>
                  <a:cubicBezTo>
                    <a:pt x="4011" y="903"/>
                    <a:pt x="4011" y="803"/>
                    <a:pt x="3944" y="736"/>
                  </a:cubicBezTo>
                  <a:cubicBezTo>
                    <a:pt x="3777" y="603"/>
                    <a:pt x="3610" y="469"/>
                    <a:pt x="3409" y="335"/>
                  </a:cubicBezTo>
                  <a:cubicBezTo>
                    <a:pt x="3209" y="268"/>
                    <a:pt x="3008" y="168"/>
                    <a:pt x="2774" y="101"/>
                  </a:cubicBezTo>
                  <a:cubicBezTo>
                    <a:pt x="2541" y="34"/>
                    <a:pt x="2273" y="1"/>
                    <a:pt x="2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42"/>
            <p:cNvSpPr/>
            <p:nvPr/>
          </p:nvSpPr>
          <p:spPr>
            <a:xfrm>
              <a:off x="566475" y="2723175"/>
              <a:ext cx="122000" cy="152300"/>
            </a:xfrm>
            <a:custGeom>
              <a:rect b="b" l="l" r="r" t="t"/>
              <a:pathLst>
                <a:path extrusionOk="0" h="6092" w="4880">
                  <a:moveTo>
                    <a:pt x="2693" y="0"/>
                  </a:moveTo>
                  <a:cubicBezTo>
                    <a:pt x="2676" y="0"/>
                    <a:pt x="2659" y="3"/>
                    <a:pt x="2641" y="9"/>
                  </a:cubicBezTo>
                  <a:cubicBezTo>
                    <a:pt x="2540" y="42"/>
                    <a:pt x="2474" y="143"/>
                    <a:pt x="2507" y="243"/>
                  </a:cubicBezTo>
                  <a:lnTo>
                    <a:pt x="2540" y="343"/>
                  </a:lnTo>
                  <a:cubicBezTo>
                    <a:pt x="2540" y="410"/>
                    <a:pt x="2574" y="477"/>
                    <a:pt x="2607" y="611"/>
                  </a:cubicBezTo>
                  <a:cubicBezTo>
                    <a:pt x="2641" y="844"/>
                    <a:pt x="2674" y="1112"/>
                    <a:pt x="2708" y="1379"/>
                  </a:cubicBezTo>
                  <a:cubicBezTo>
                    <a:pt x="2708" y="1513"/>
                    <a:pt x="2708" y="1680"/>
                    <a:pt x="2708" y="1814"/>
                  </a:cubicBezTo>
                  <a:lnTo>
                    <a:pt x="2708" y="2048"/>
                  </a:lnTo>
                  <a:cubicBezTo>
                    <a:pt x="2507" y="2014"/>
                    <a:pt x="2307" y="1981"/>
                    <a:pt x="2106" y="1981"/>
                  </a:cubicBezTo>
                  <a:cubicBezTo>
                    <a:pt x="1738" y="1981"/>
                    <a:pt x="1404" y="2014"/>
                    <a:pt x="1070" y="2148"/>
                  </a:cubicBezTo>
                  <a:cubicBezTo>
                    <a:pt x="702" y="2282"/>
                    <a:pt x="435" y="2549"/>
                    <a:pt x="234" y="2917"/>
                  </a:cubicBezTo>
                  <a:cubicBezTo>
                    <a:pt x="67" y="3251"/>
                    <a:pt x="0" y="3652"/>
                    <a:pt x="67" y="4019"/>
                  </a:cubicBezTo>
                  <a:cubicBezTo>
                    <a:pt x="134" y="4387"/>
                    <a:pt x="268" y="4688"/>
                    <a:pt x="502" y="4989"/>
                  </a:cubicBezTo>
                  <a:cubicBezTo>
                    <a:pt x="669" y="5223"/>
                    <a:pt x="903" y="5423"/>
                    <a:pt x="1170" y="5590"/>
                  </a:cubicBezTo>
                  <a:cubicBezTo>
                    <a:pt x="1571" y="5891"/>
                    <a:pt x="2039" y="6025"/>
                    <a:pt x="2540" y="6092"/>
                  </a:cubicBezTo>
                  <a:lnTo>
                    <a:pt x="3042" y="6092"/>
                  </a:lnTo>
                  <a:cubicBezTo>
                    <a:pt x="3309" y="6058"/>
                    <a:pt x="3476" y="6025"/>
                    <a:pt x="3476" y="6025"/>
                  </a:cubicBezTo>
                  <a:cubicBezTo>
                    <a:pt x="3543" y="5991"/>
                    <a:pt x="3610" y="5958"/>
                    <a:pt x="3610" y="5858"/>
                  </a:cubicBezTo>
                  <a:cubicBezTo>
                    <a:pt x="3610" y="5757"/>
                    <a:pt x="3543" y="5691"/>
                    <a:pt x="3443" y="5657"/>
                  </a:cubicBezTo>
                  <a:lnTo>
                    <a:pt x="3075" y="5624"/>
                  </a:lnTo>
                  <a:cubicBezTo>
                    <a:pt x="2942" y="5590"/>
                    <a:pt x="2808" y="5557"/>
                    <a:pt x="2641" y="5523"/>
                  </a:cubicBezTo>
                  <a:cubicBezTo>
                    <a:pt x="2474" y="5457"/>
                    <a:pt x="2307" y="5390"/>
                    <a:pt x="2139" y="5323"/>
                  </a:cubicBezTo>
                  <a:cubicBezTo>
                    <a:pt x="1939" y="5223"/>
                    <a:pt x="1772" y="5122"/>
                    <a:pt x="1605" y="4989"/>
                  </a:cubicBezTo>
                  <a:cubicBezTo>
                    <a:pt x="1438" y="4855"/>
                    <a:pt x="1270" y="4688"/>
                    <a:pt x="1170" y="4487"/>
                  </a:cubicBezTo>
                  <a:cubicBezTo>
                    <a:pt x="1037" y="4320"/>
                    <a:pt x="970" y="4086"/>
                    <a:pt x="936" y="3886"/>
                  </a:cubicBezTo>
                  <a:cubicBezTo>
                    <a:pt x="869" y="3685"/>
                    <a:pt x="903" y="3485"/>
                    <a:pt x="1003" y="3318"/>
                  </a:cubicBezTo>
                  <a:cubicBezTo>
                    <a:pt x="1103" y="3117"/>
                    <a:pt x="1237" y="2983"/>
                    <a:pt x="1438" y="2917"/>
                  </a:cubicBezTo>
                  <a:cubicBezTo>
                    <a:pt x="1638" y="2850"/>
                    <a:pt x="1872" y="2783"/>
                    <a:pt x="2106" y="2783"/>
                  </a:cubicBezTo>
                  <a:cubicBezTo>
                    <a:pt x="2175" y="2773"/>
                    <a:pt x="2243" y="2769"/>
                    <a:pt x="2312" y="2769"/>
                  </a:cubicBezTo>
                  <a:cubicBezTo>
                    <a:pt x="2477" y="2769"/>
                    <a:pt x="2642" y="2793"/>
                    <a:pt x="2808" y="2816"/>
                  </a:cubicBezTo>
                  <a:cubicBezTo>
                    <a:pt x="3008" y="2850"/>
                    <a:pt x="3209" y="2917"/>
                    <a:pt x="3409" y="2983"/>
                  </a:cubicBezTo>
                  <a:cubicBezTo>
                    <a:pt x="3610" y="3050"/>
                    <a:pt x="3777" y="3151"/>
                    <a:pt x="3944" y="3251"/>
                  </a:cubicBezTo>
                  <a:cubicBezTo>
                    <a:pt x="4078" y="3318"/>
                    <a:pt x="4178" y="3384"/>
                    <a:pt x="4312" y="3451"/>
                  </a:cubicBezTo>
                  <a:lnTo>
                    <a:pt x="4613" y="3719"/>
                  </a:lnTo>
                  <a:cubicBezTo>
                    <a:pt x="4646" y="3735"/>
                    <a:pt x="4679" y="3744"/>
                    <a:pt x="4709" y="3744"/>
                  </a:cubicBezTo>
                  <a:cubicBezTo>
                    <a:pt x="4738" y="3744"/>
                    <a:pt x="4763" y="3735"/>
                    <a:pt x="4780" y="3719"/>
                  </a:cubicBezTo>
                  <a:cubicBezTo>
                    <a:pt x="4847" y="3685"/>
                    <a:pt x="4880" y="3585"/>
                    <a:pt x="4847" y="3518"/>
                  </a:cubicBezTo>
                  <a:lnTo>
                    <a:pt x="4780" y="3451"/>
                  </a:lnTo>
                  <a:cubicBezTo>
                    <a:pt x="4713" y="3351"/>
                    <a:pt x="4646" y="3251"/>
                    <a:pt x="4579" y="3184"/>
                  </a:cubicBezTo>
                  <a:cubicBezTo>
                    <a:pt x="4479" y="3050"/>
                    <a:pt x="4345" y="2950"/>
                    <a:pt x="4212" y="2850"/>
                  </a:cubicBezTo>
                  <a:cubicBezTo>
                    <a:pt x="4044" y="2683"/>
                    <a:pt x="3877" y="2549"/>
                    <a:pt x="3710" y="2449"/>
                  </a:cubicBezTo>
                  <a:cubicBezTo>
                    <a:pt x="3677" y="2449"/>
                    <a:pt x="3610" y="2415"/>
                    <a:pt x="3577" y="2415"/>
                  </a:cubicBezTo>
                  <a:cubicBezTo>
                    <a:pt x="3543" y="2382"/>
                    <a:pt x="3577" y="2248"/>
                    <a:pt x="3577" y="2181"/>
                  </a:cubicBezTo>
                  <a:cubicBezTo>
                    <a:pt x="3543" y="2014"/>
                    <a:pt x="3510" y="1881"/>
                    <a:pt x="3476" y="1747"/>
                  </a:cubicBezTo>
                  <a:cubicBezTo>
                    <a:pt x="3476" y="1613"/>
                    <a:pt x="3409" y="1446"/>
                    <a:pt x="3376" y="1279"/>
                  </a:cubicBezTo>
                  <a:cubicBezTo>
                    <a:pt x="3276" y="1012"/>
                    <a:pt x="3175" y="711"/>
                    <a:pt x="3042" y="443"/>
                  </a:cubicBezTo>
                  <a:lnTo>
                    <a:pt x="2908" y="209"/>
                  </a:lnTo>
                  <a:lnTo>
                    <a:pt x="2841" y="109"/>
                  </a:lnTo>
                  <a:cubicBezTo>
                    <a:pt x="2814" y="55"/>
                    <a:pt x="2764" y="0"/>
                    <a:pt x="2693" y="0"/>
                  </a:cubicBezTo>
                  <a:close/>
                </a:path>
              </a:pathLst>
            </a:custGeom>
            <a:solidFill>
              <a:srgbClr val="8946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42"/>
            <p:cNvSpPr/>
            <p:nvPr/>
          </p:nvSpPr>
          <p:spPr>
            <a:xfrm>
              <a:off x="817125" y="2505300"/>
              <a:ext cx="185525" cy="101900"/>
            </a:xfrm>
            <a:custGeom>
              <a:rect b="b" l="l" r="r" t="t"/>
              <a:pathLst>
                <a:path extrusionOk="0" h="4076" w="7421">
                  <a:moveTo>
                    <a:pt x="238" y="0"/>
                  </a:moveTo>
                  <a:cubicBezTo>
                    <a:pt x="237" y="0"/>
                    <a:pt x="236" y="1"/>
                    <a:pt x="235" y="1"/>
                  </a:cubicBezTo>
                  <a:cubicBezTo>
                    <a:pt x="101" y="502"/>
                    <a:pt x="34" y="1037"/>
                    <a:pt x="34" y="1538"/>
                  </a:cubicBezTo>
                  <a:cubicBezTo>
                    <a:pt x="1" y="1772"/>
                    <a:pt x="101" y="2006"/>
                    <a:pt x="302" y="2140"/>
                  </a:cubicBezTo>
                  <a:cubicBezTo>
                    <a:pt x="1572" y="2842"/>
                    <a:pt x="2908" y="3377"/>
                    <a:pt x="4346" y="3711"/>
                  </a:cubicBezTo>
                  <a:cubicBezTo>
                    <a:pt x="5467" y="3991"/>
                    <a:pt x="6197" y="4076"/>
                    <a:pt x="6663" y="4076"/>
                  </a:cubicBezTo>
                  <a:cubicBezTo>
                    <a:pt x="7196" y="4076"/>
                    <a:pt x="7385" y="3965"/>
                    <a:pt x="7420" y="3911"/>
                  </a:cubicBezTo>
                  <a:cubicBezTo>
                    <a:pt x="7420" y="3276"/>
                    <a:pt x="7387" y="2675"/>
                    <a:pt x="7253" y="2073"/>
                  </a:cubicBezTo>
                  <a:cubicBezTo>
                    <a:pt x="7193" y="1953"/>
                    <a:pt x="7049" y="1929"/>
                    <a:pt x="6885" y="1929"/>
                  </a:cubicBezTo>
                  <a:cubicBezTo>
                    <a:pt x="6776" y="1929"/>
                    <a:pt x="6658" y="1939"/>
                    <a:pt x="6551" y="1939"/>
                  </a:cubicBezTo>
                  <a:cubicBezTo>
                    <a:pt x="6444" y="1939"/>
                    <a:pt x="5781" y="2009"/>
                    <a:pt x="4900" y="2009"/>
                  </a:cubicBezTo>
                  <a:cubicBezTo>
                    <a:pt x="3578" y="2009"/>
                    <a:pt x="1765" y="1853"/>
                    <a:pt x="602" y="1071"/>
                  </a:cubicBezTo>
                  <a:cubicBezTo>
                    <a:pt x="569" y="1005"/>
                    <a:pt x="310" y="0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2"/>
            <p:cNvSpPr/>
            <p:nvPr/>
          </p:nvSpPr>
          <p:spPr>
            <a:xfrm>
              <a:off x="375975" y="2505250"/>
              <a:ext cx="155425" cy="101875"/>
            </a:xfrm>
            <a:custGeom>
              <a:rect b="b" l="l" r="r" t="t"/>
              <a:pathLst>
                <a:path extrusionOk="0" h="4075" w="6217">
                  <a:moveTo>
                    <a:pt x="6043" y="0"/>
                  </a:moveTo>
                  <a:cubicBezTo>
                    <a:pt x="5971" y="0"/>
                    <a:pt x="5781" y="1008"/>
                    <a:pt x="5749" y="1073"/>
                  </a:cubicBezTo>
                  <a:cubicBezTo>
                    <a:pt x="4766" y="1855"/>
                    <a:pt x="3242" y="2011"/>
                    <a:pt x="2130" y="2011"/>
                  </a:cubicBezTo>
                  <a:cubicBezTo>
                    <a:pt x="1388" y="2011"/>
                    <a:pt x="829" y="1941"/>
                    <a:pt x="736" y="1941"/>
                  </a:cubicBezTo>
                  <a:cubicBezTo>
                    <a:pt x="642" y="1941"/>
                    <a:pt x="543" y="1931"/>
                    <a:pt x="452" y="1931"/>
                  </a:cubicBezTo>
                  <a:cubicBezTo>
                    <a:pt x="315" y="1931"/>
                    <a:pt x="194" y="1955"/>
                    <a:pt x="134" y="2075"/>
                  </a:cubicBezTo>
                  <a:cubicBezTo>
                    <a:pt x="34" y="2677"/>
                    <a:pt x="0" y="3278"/>
                    <a:pt x="0" y="3880"/>
                  </a:cubicBezTo>
                  <a:cubicBezTo>
                    <a:pt x="37" y="3952"/>
                    <a:pt x="201" y="4074"/>
                    <a:pt x="670" y="4074"/>
                  </a:cubicBezTo>
                  <a:cubicBezTo>
                    <a:pt x="1064" y="4074"/>
                    <a:pt x="1675" y="3988"/>
                    <a:pt x="2607" y="3713"/>
                  </a:cubicBezTo>
                  <a:cubicBezTo>
                    <a:pt x="3810" y="3345"/>
                    <a:pt x="4947" y="2844"/>
                    <a:pt x="5983" y="2142"/>
                  </a:cubicBezTo>
                  <a:cubicBezTo>
                    <a:pt x="6083" y="2075"/>
                    <a:pt x="6217" y="1908"/>
                    <a:pt x="6217" y="1540"/>
                  </a:cubicBezTo>
                  <a:cubicBezTo>
                    <a:pt x="6217" y="1006"/>
                    <a:pt x="6150" y="504"/>
                    <a:pt x="6050" y="3"/>
                  </a:cubicBezTo>
                  <a:cubicBezTo>
                    <a:pt x="6048" y="1"/>
                    <a:pt x="6046" y="0"/>
                    <a:pt x="6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2"/>
            <p:cNvSpPr/>
            <p:nvPr/>
          </p:nvSpPr>
          <p:spPr>
            <a:xfrm>
              <a:off x="589025" y="2886750"/>
              <a:ext cx="324225" cy="107375"/>
            </a:xfrm>
            <a:custGeom>
              <a:rect b="b" l="l" r="r" t="t"/>
              <a:pathLst>
                <a:path extrusionOk="0" h="4295" w="12969">
                  <a:moveTo>
                    <a:pt x="7789" y="0"/>
                  </a:moveTo>
                  <a:cubicBezTo>
                    <a:pt x="4170" y="0"/>
                    <a:pt x="1099" y="2734"/>
                    <a:pt x="1" y="4294"/>
                  </a:cubicBezTo>
                  <a:cubicBezTo>
                    <a:pt x="1460" y="3794"/>
                    <a:pt x="3566" y="3652"/>
                    <a:pt x="5609" y="3652"/>
                  </a:cubicBezTo>
                  <a:cubicBezTo>
                    <a:pt x="8291" y="3652"/>
                    <a:pt x="10863" y="3897"/>
                    <a:pt x="11713" y="3897"/>
                  </a:cubicBezTo>
                  <a:cubicBezTo>
                    <a:pt x="11773" y="3897"/>
                    <a:pt x="11823" y="3896"/>
                    <a:pt x="11865" y="3893"/>
                  </a:cubicBezTo>
                  <a:cubicBezTo>
                    <a:pt x="12968" y="3793"/>
                    <a:pt x="12701" y="1019"/>
                    <a:pt x="9526" y="217"/>
                  </a:cubicBezTo>
                  <a:cubicBezTo>
                    <a:pt x="8937" y="67"/>
                    <a:pt x="8356" y="0"/>
                    <a:pt x="7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2"/>
            <p:cNvSpPr/>
            <p:nvPr/>
          </p:nvSpPr>
          <p:spPr>
            <a:xfrm>
              <a:off x="542950" y="2982600"/>
              <a:ext cx="46100" cy="29075"/>
            </a:xfrm>
            <a:custGeom>
              <a:rect b="b" l="l" r="r" t="t"/>
              <a:pathLst>
                <a:path extrusionOk="0" h="1163" w="1844">
                  <a:moveTo>
                    <a:pt x="30" y="1"/>
                  </a:moveTo>
                  <a:cubicBezTo>
                    <a:pt x="0" y="1"/>
                    <a:pt x="12" y="45"/>
                    <a:pt x="73" y="126"/>
                  </a:cubicBezTo>
                  <a:cubicBezTo>
                    <a:pt x="440" y="494"/>
                    <a:pt x="808" y="861"/>
                    <a:pt x="1242" y="1162"/>
                  </a:cubicBezTo>
                  <a:cubicBezTo>
                    <a:pt x="1343" y="1162"/>
                    <a:pt x="1844" y="460"/>
                    <a:pt x="1844" y="460"/>
                  </a:cubicBezTo>
                  <a:lnTo>
                    <a:pt x="1844" y="460"/>
                  </a:lnTo>
                  <a:lnTo>
                    <a:pt x="1242" y="627"/>
                  </a:lnTo>
                  <a:cubicBezTo>
                    <a:pt x="875" y="460"/>
                    <a:pt x="507" y="260"/>
                    <a:pt x="139" y="59"/>
                  </a:cubicBezTo>
                  <a:cubicBezTo>
                    <a:pt x="87" y="20"/>
                    <a:pt x="50" y="1"/>
                    <a:pt x="30" y="1"/>
                  </a:cubicBezTo>
                  <a:close/>
                </a:path>
              </a:pathLst>
            </a:custGeom>
            <a:solidFill>
              <a:srgbClr val="8946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2"/>
            <p:cNvSpPr/>
            <p:nvPr/>
          </p:nvSpPr>
          <p:spPr>
            <a:xfrm>
              <a:off x="687625" y="3030850"/>
              <a:ext cx="61025" cy="21400"/>
            </a:xfrm>
            <a:custGeom>
              <a:rect b="b" l="l" r="r" t="t"/>
              <a:pathLst>
                <a:path extrusionOk="0" h="856" w="2441">
                  <a:moveTo>
                    <a:pt x="836" y="1"/>
                  </a:moveTo>
                  <a:cubicBezTo>
                    <a:pt x="468" y="1"/>
                    <a:pt x="134" y="168"/>
                    <a:pt x="1" y="502"/>
                  </a:cubicBezTo>
                  <a:cubicBezTo>
                    <a:pt x="461" y="760"/>
                    <a:pt x="1146" y="856"/>
                    <a:pt x="1673" y="856"/>
                  </a:cubicBezTo>
                  <a:cubicBezTo>
                    <a:pt x="2101" y="856"/>
                    <a:pt x="2425" y="793"/>
                    <a:pt x="2440" y="703"/>
                  </a:cubicBezTo>
                  <a:cubicBezTo>
                    <a:pt x="2440" y="469"/>
                    <a:pt x="1605" y="68"/>
                    <a:pt x="836" y="1"/>
                  </a:cubicBezTo>
                  <a:close/>
                </a:path>
              </a:pathLst>
            </a:custGeom>
            <a:solidFill>
              <a:srgbClr val="8946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6" name="Google Shape;1086;p42"/>
          <p:cNvGrpSpPr/>
          <p:nvPr/>
        </p:nvGrpSpPr>
        <p:grpSpPr>
          <a:xfrm>
            <a:off x="8011250" y="502500"/>
            <a:ext cx="468000" cy="568400"/>
            <a:chOff x="8382475" y="322675"/>
            <a:chExt cx="468000" cy="568400"/>
          </a:xfrm>
        </p:grpSpPr>
        <p:sp>
          <p:nvSpPr>
            <p:cNvPr id="1087" name="Google Shape;1087;p42"/>
            <p:cNvSpPr/>
            <p:nvPr/>
          </p:nvSpPr>
          <p:spPr>
            <a:xfrm rot="10800000">
              <a:off x="8685775" y="726375"/>
              <a:ext cx="164700" cy="164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42"/>
            <p:cNvSpPr/>
            <p:nvPr/>
          </p:nvSpPr>
          <p:spPr>
            <a:xfrm rot="10800000">
              <a:off x="8382475" y="322675"/>
              <a:ext cx="303300" cy="350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9" name="Google Shape;1089;p42"/>
          <p:cNvGrpSpPr/>
          <p:nvPr/>
        </p:nvGrpSpPr>
        <p:grpSpPr>
          <a:xfrm>
            <a:off x="636100" y="4099425"/>
            <a:ext cx="468000" cy="497650"/>
            <a:chOff x="270675" y="4463300"/>
            <a:chExt cx="468000" cy="497650"/>
          </a:xfrm>
        </p:grpSpPr>
        <p:sp>
          <p:nvSpPr>
            <p:cNvPr id="1090" name="Google Shape;1090;p42"/>
            <p:cNvSpPr/>
            <p:nvPr/>
          </p:nvSpPr>
          <p:spPr>
            <a:xfrm>
              <a:off x="270675" y="4463300"/>
              <a:ext cx="164700" cy="164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42"/>
            <p:cNvSpPr/>
            <p:nvPr/>
          </p:nvSpPr>
          <p:spPr>
            <a:xfrm>
              <a:off x="435375" y="4610250"/>
              <a:ext cx="303300" cy="350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2" name="Google Shape;1092;p42"/>
          <p:cNvSpPr txBox="1"/>
          <p:nvPr/>
        </p:nvSpPr>
        <p:spPr>
          <a:xfrm>
            <a:off x="2249825" y="2834475"/>
            <a:ext cx="426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7" name="Google Shape;1097;p43"/>
          <p:cNvGrpSpPr/>
          <p:nvPr/>
        </p:nvGrpSpPr>
        <p:grpSpPr>
          <a:xfrm>
            <a:off x="3563325" y="1712846"/>
            <a:ext cx="6044400" cy="962079"/>
            <a:chOff x="4096150" y="2654771"/>
            <a:chExt cx="6044400" cy="962079"/>
          </a:xfrm>
        </p:grpSpPr>
        <p:sp>
          <p:nvSpPr>
            <p:cNvPr id="1098" name="Google Shape;1098;p43"/>
            <p:cNvSpPr/>
            <p:nvPr/>
          </p:nvSpPr>
          <p:spPr>
            <a:xfrm>
              <a:off x="4096150" y="2782975"/>
              <a:ext cx="6044400" cy="708300"/>
            </a:xfrm>
            <a:prstGeom prst="roundRect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43"/>
            <p:cNvSpPr/>
            <p:nvPr/>
          </p:nvSpPr>
          <p:spPr>
            <a:xfrm>
              <a:off x="8163875" y="3369950"/>
              <a:ext cx="246900" cy="2469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43"/>
            <p:cNvSpPr/>
            <p:nvPr/>
          </p:nvSpPr>
          <p:spPr>
            <a:xfrm>
              <a:off x="8163875" y="2654771"/>
              <a:ext cx="246900" cy="2469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1" name="Google Shape;1101;p43"/>
          <p:cNvSpPr/>
          <p:nvPr/>
        </p:nvSpPr>
        <p:spPr>
          <a:xfrm>
            <a:off x="0" y="4334525"/>
            <a:ext cx="9144000" cy="809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2" name="Google Shape;1102;p43"/>
          <p:cNvSpPr txBox="1"/>
          <p:nvPr>
            <p:ph type="title"/>
          </p:nvPr>
        </p:nvSpPr>
        <p:spPr>
          <a:xfrm>
            <a:off x="3857815" y="1851475"/>
            <a:ext cx="4045200" cy="75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Abuse</a:t>
            </a:r>
            <a:endParaRPr/>
          </a:p>
        </p:txBody>
      </p:sp>
      <p:sp>
        <p:nvSpPr>
          <p:cNvPr id="1103" name="Google Shape;1103;p43"/>
          <p:cNvSpPr txBox="1"/>
          <p:nvPr>
            <p:ph idx="1" type="subTitle"/>
          </p:nvPr>
        </p:nvSpPr>
        <p:spPr>
          <a:xfrm>
            <a:off x="3857815" y="2539325"/>
            <a:ext cx="4045200" cy="7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Physical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Emotional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Neglect</a:t>
            </a:r>
            <a:endParaRPr/>
          </a:p>
        </p:txBody>
      </p:sp>
      <p:grpSp>
        <p:nvGrpSpPr>
          <p:cNvPr id="1104" name="Google Shape;1104;p43"/>
          <p:cNvGrpSpPr/>
          <p:nvPr/>
        </p:nvGrpSpPr>
        <p:grpSpPr>
          <a:xfrm>
            <a:off x="986142" y="1134319"/>
            <a:ext cx="2555050" cy="3601381"/>
            <a:chOff x="986142" y="1134319"/>
            <a:chExt cx="2555050" cy="3601381"/>
          </a:xfrm>
        </p:grpSpPr>
        <p:sp>
          <p:nvSpPr>
            <p:cNvPr id="1105" name="Google Shape;1105;p43"/>
            <p:cNvSpPr/>
            <p:nvPr/>
          </p:nvSpPr>
          <p:spPr>
            <a:xfrm flipH="1">
              <a:off x="1207010" y="4488800"/>
              <a:ext cx="1455300" cy="246900"/>
            </a:xfrm>
            <a:prstGeom prst="ellipse">
              <a:avLst/>
            </a:prstGeom>
            <a:solidFill>
              <a:srgbClr val="EBEBEB">
                <a:alpha val="254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43"/>
            <p:cNvSpPr/>
            <p:nvPr/>
          </p:nvSpPr>
          <p:spPr>
            <a:xfrm flipH="1" rot="2929317">
              <a:off x="2362264" y="2345752"/>
              <a:ext cx="575401" cy="429274"/>
            </a:xfrm>
            <a:custGeom>
              <a:rect b="b" l="l" r="r" t="t"/>
              <a:pathLst>
                <a:path extrusionOk="0" fill="none" h="29291" w="37343">
                  <a:moveTo>
                    <a:pt x="37343" y="29291"/>
                  </a:moveTo>
                  <a:cubicBezTo>
                    <a:pt x="37343" y="29291"/>
                    <a:pt x="12160" y="23499"/>
                    <a:pt x="1" y="1"/>
                  </a:cubicBezTo>
                </a:path>
              </a:pathLst>
            </a:custGeom>
            <a:solidFill>
              <a:schemeClr val="dk2"/>
            </a:solidFill>
            <a:ln cap="flat" cmpd="sng" w="228600">
              <a:solidFill>
                <a:schemeClr val="dk2"/>
              </a:solidFill>
              <a:prstDash val="solid"/>
              <a:miter lim="410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43"/>
            <p:cNvSpPr/>
            <p:nvPr/>
          </p:nvSpPr>
          <p:spPr>
            <a:xfrm flipH="1">
              <a:off x="2044025" y="3319451"/>
              <a:ext cx="414405" cy="1059335"/>
            </a:xfrm>
            <a:custGeom>
              <a:rect b="b" l="l" r="r" t="t"/>
              <a:pathLst>
                <a:path extrusionOk="0" h="60594" w="23704">
                  <a:moveTo>
                    <a:pt x="12201" y="0"/>
                  </a:moveTo>
                  <a:cubicBezTo>
                    <a:pt x="10722" y="2301"/>
                    <a:pt x="9448" y="4724"/>
                    <a:pt x="8339" y="7189"/>
                  </a:cubicBezTo>
                  <a:cubicBezTo>
                    <a:pt x="1972" y="21567"/>
                    <a:pt x="0" y="39191"/>
                    <a:pt x="7970" y="53404"/>
                  </a:cubicBezTo>
                  <a:cubicBezTo>
                    <a:pt x="9007" y="55253"/>
                    <a:pt x="10199" y="57024"/>
                    <a:pt x="11544" y="58679"/>
                  </a:cubicBezTo>
                  <a:lnTo>
                    <a:pt x="11544" y="58679"/>
                  </a:lnTo>
                  <a:lnTo>
                    <a:pt x="11544" y="60593"/>
                  </a:lnTo>
                  <a:lnTo>
                    <a:pt x="21321" y="60593"/>
                  </a:lnTo>
                  <a:lnTo>
                    <a:pt x="21321" y="56896"/>
                  </a:lnTo>
                  <a:cubicBezTo>
                    <a:pt x="21321" y="55828"/>
                    <a:pt x="20951" y="54760"/>
                    <a:pt x="20294" y="53897"/>
                  </a:cubicBezTo>
                  <a:cubicBezTo>
                    <a:pt x="17829" y="50734"/>
                    <a:pt x="16103" y="47037"/>
                    <a:pt x="15241" y="43134"/>
                  </a:cubicBezTo>
                  <a:cubicBezTo>
                    <a:pt x="12612" y="31180"/>
                    <a:pt x="16679" y="17952"/>
                    <a:pt x="23703" y="8134"/>
                  </a:cubicBezTo>
                  <a:lnTo>
                    <a:pt x="12201" y="0"/>
                  </a:lnTo>
                  <a:close/>
                </a:path>
              </a:pathLst>
            </a:custGeom>
            <a:solidFill>
              <a:srgbClr val="A461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43"/>
            <p:cNvSpPr/>
            <p:nvPr/>
          </p:nvSpPr>
          <p:spPr>
            <a:xfrm flipH="1">
              <a:off x="1430704" y="3333804"/>
              <a:ext cx="469038" cy="1044981"/>
            </a:xfrm>
            <a:custGeom>
              <a:rect b="b" l="l" r="r" t="t"/>
              <a:pathLst>
                <a:path extrusionOk="0" h="59773" w="26829">
                  <a:moveTo>
                    <a:pt x="6576" y="1"/>
                  </a:moveTo>
                  <a:cubicBezTo>
                    <a:pt x="4152" y="5012"/>
                    <a:pt x="2632" y="10435"/>
                    <a:pt x="1975" y="15981"/>
                  </a:cubicBezTo>
                  <a:cubicBezTo>
                    <a:pt x="0" y="31503"/>
                    <a:pt x="6342" y="47177"/>
                    <a:pt x="17093" y="58147"/>
                  </a:cubicBezTo>
                  <a:lnTo>
                    <a:pt x="17093" y="58147"/>
                  </a:lnTo>
                  <a:lnTo>
                    <a:pt x="17093" y="59772"/>
                  </a:lnTo>
                  <a:lnTo>
                    <a:pt x="26829" y="59772"/>
                  </a:lnTo>
                  <a:lnTo>
                    <a:pt x="26829" y="56116"/>
                  </a:lnTo>
                  <a:cubicBezTo>
                    <a:pt x="26829" y="54843"/>
                    <a:pt x="26377" y="53651"/>
                    <a:pt x="25514" y="52748"/>
                  </a:cubicBezTo>
                  <a:cubicBezTo>
                    <a:pt x="19886" y="46339"/>
                    <a:pt x="15737" y="38657"/>
                    <a:pt x="14587" y="30236"/>
                  </a:cubicBezTo>
                  <a:cubicBezTo>
                    <a:pt x="13395" y="22102"/>
                    <a:pt x="14956" y="13804"/>
                    <a:pt x="18982" y="6656"/>
                  </a:cubicBezTo>
                  <a:lnTo>
                    <a:pt x="6576" y="1"/>
                  </a:lnTo>
                  <a:close/>
                </a:path>
              </a:pathLst>
            </a:custGeom>
            <a:solidFill>
              <a:srgbClr val="A461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43"/>
            <p:cNvSpPr/>
            <p:nvPr/>
          </p:nvSpPr>
          <p:spPr>
            <a:xfrm flipH="1">
              <a:off x="1410599" y="3159294"/>
              <a:ext cx="1057901" cy="395734"/>
            </a:xfrm>
            <a:custGeom>
              <a:rect b="b" l="l" r="r" t="t"/>
              <a:pathLst>
                <a:path extrusionOk="0" h="22636" w="60512">
                  <a:moveTo>
                    <a:pt x="1" y="0"/>
                  </a:moveTo>
                  <a:cubicBezTo>
                    <a:pt x="494" y="9284"/>
                    <a:pt x="6861" y="22635"/>
                    <a:pt x="28634" y="22635"/>
                  </a:cubicBezTo>
                  <a:cubicBezTo>
                    <a:pt x="50365" y="22635"/>
                    <a:pt x="58581" y="13557"/>
                    <a:pt x="605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43"/>
            <p:cNvSpPr/>
            <p:nvPr/>
          </p:nvSpPr>
          <p:spPr>
            <a:xfrm flipH="1">
              <a:off x="1920511" y="2120798"/>
              <a:ext cx="275786" cy="363409"/>
            </a:xfrm>
            <a:custGeom>
              <a:rect b="b" l="l" r="r" t="t"/>
              <a:pathLst>
                <a:path extrusionOk="0" h="20787" w="15775">
                  <a:moveTo>
                    <a:pt x="0" y="0"/>
                  </a:moveTo>
                  <a:lnTo>
                    <a:pt x="0" y="20787"/>
                  </a:lnTo>
                  <a:lnTo>
                    <a:pt x="15775" y="20787"/>
                  </a:lnTo>
                  <a:lnTo>
                    <a:pt x="15775" y="0"/>
                  </a:lnTo>
                  <a:close/>
                </a:path>
              </a:pathLst>
            </a:custGeom>
            <a:solidFill>
              <a:srgbClr val="A461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43"/>
            <p:cNvSpPr/>
            <p:nvPr/>
          </p:nvSpPr>
          <p:spPr>
            <a:xfrm flipH="1">
              <a:off x="1648309" y="2297459"/>
              <a:ext cx="705996" cy="918583"/>
            </a:xfrm>
            <a:custGeom>
              <a:rect b="b" l="l" r="r" t="t"/>
              <a:pathLst>
                <a:path extrusionOk="0" h="52543" w="40383">
                  <a:moveTo>
                    <a:pt x="8258" y="1"/>
                  </a:moveTo>
                  <a:cubicBezTo>
                    <a:pt x="5711" y="2425"/>
                    <a:pt x="1" y="7765"/>
                    <a:pt x="1" y="7765"/>
                  </a:cubicBezTo>
                  <a:lnTo>
                    <a:pt x="1" y="52542"/>
                  </a:lnTo>
                  <a:lnTo>
                    <a:pt x="40382" y="52542"/>
                  </a:lnTo>
                  <a:lnTo>
                    <a:pt x="40382" y="7765"/>
                  </a:lnTo>
                  <a:cubicBezTo>
                    <a:pt x="40382" y="7765"/>
                    <a:pt x="30811" y="2014"/>
                    <a:pt x="23991" y="1"/>
                  </a:cubicBezTo>
                  <a:cubicBezTo>
                    <a:pt x="22952" y="4313"/>
                    <a:pt x="18675" y="7161"/>
                    <a:pt x="14839" y="7161"/>
                  </a:cubicBezTo>
                  <a:cubicBezTo>
                    <a:pt x="11548" y="7161"/>
                    <a:pt x="8580" y="5065"/>
                    <a:pt x="8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43"/>
            <p:cNvSpPr/>
            <p:nvPr/>
          </p:nvSpPr>
          <p:spPr>
            <a:xfrm flipH="1">
              <a:off x="1920511" y="2121515"/>
              <a:ext cx="275786" cy="218007"/>
            </a:xfrm>
            <a:custGeom>
              <a:rect b="b" l="l" r="r" t="t"/>
              <a:pathLst>
                <a:path extrusionOk="0" h="12470" w="15775">
                  <a:moveTo>
                    <a:pt x="0" y="0"/>
                  </a:moveTo>
                  <a:lnTo>
                    <a:pt x="0" y="10804"/>
                  </a:lnTo>
                  <a:cubicBezTo>
                    <a:pt x="1763" y="11886"/>
                    <a:pt x="3984" y="12469"/>
                    <a:pt x="6564" y="12469"/>
                  </a:cubicBezTo>
                  <a:cubicBezTo>
                    <a:pt x="9276" y="12469"/>
                    <a:pt x="12385" y="11824"/>
                    <a:pt x="15775" y="10435"/>
                  </a:cubicBezTo>
                  <a:lnTo>
                    <a:pt x="15775" y="0"/>
                  </a:lnTo>
                  <a:close/>
                </a:path>
              </a:pathLst>
            </a:custGeom>
            <a:solidFill>
              <a:srgbClr val="8946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43"/>
            <p:cNvSpPr/>
            <p:nvPr/>
          </p:nvSpPr>
          <p:spPr>
            <a:xfrm flipH="1">
              <a:off x="1968623" y="2436794"/>
              <a:ext cx="30892" cy="793618"/>
            </a:xfrm>
            <a:custGeom>
              <a:rect b="b" l="l" r="r" t="t"/>
              <a:pathLst>
                <a:path extrusionOk="0" h="45395" w="1767">
                  <a:moveTo>
                    <a:pt x="657" y="0"/>
                  </a:moveTo>
                  <a:cubicBezTo>
                    <a:pt x="247" y="3082"/>
                    <a:pt x="0" y="6204"/>
                    <a:pt x="41" y="9285"/>
                  </a:cubicBezTo>
                  <a:lnTo>
                    <a:pt x="41" y="43751"/>
                  </a:lnTo>
                  <a:cubicBezTo>
                    <a:pt x="41" y="44737"/>
                    <a:pt x="534" y="45230"/>
                    <a:pt x="1767" y="45394"/>
                  </a:cubicBezTo>
                  <a:lnTo>
                    <a:pt x="17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43"/>
            <p:cNvSpPr/>
            <p:nvPr/>
          </p:nvSpPr>
          <p:spPr>
            <a:xfrm flipH="1">
              <a:off x="1347400" y="2220623"/>
              <a:ext cx="640629" cy="1042097"/>
            </a:xfrm>
            <a:custGeom>
              <a:rect b="b" l="l" r="r" t="t"/>
              <a:pathLst>
                <a:path extrusionOk="0" h="59608" w="36644">
                  <a:moveTo>
                    <a:pt x="3903" y="0"/>
                  </a:moveTo>
                  <a:cubicBezTo>
                    <a:pt x="3903" y="0"/>
                    <a:pt x="0" y="8011"/>
                    <a:pt x="0" y="21691"/>
                  </a:cubicBezTo>
                  <a:lnTo>
                    <a:pt x="0" y="57964"/>
                  </a:lnTo>
                  <a:cubicBezTo>
                    <a:pt x="0" y="59115"/>
                    <a:pt x="699" y="59608"/>
                    <a:pt x="2424" y="59608"/>
                  </a:cubicBezTo>
                  <a:lnTo>
                    <a:pt x="10928" y="59608"/>
                  </a:lnTo>
                  <a:lnTo>
                    <a:pt x="10928" y="51351"/>
                  </a:lnTo>
                  <a:cubicBezTo>
                    <a:pt x="10928" y="50899"/>
                    <a:pt x="11339" y="49995"/>
                    <a:pt x="12735" y="49995"/>
                  </a:cubicBezTo>
                  <a:lnTo>
                    <a:pt x="36644" y="49995"/>
                  </a:lnTo>
                  <a:cubicBezTo>
                    <a:pt x="36233" y="42806"/>
                    <a:pt x="35083" y="31796"/>
                    <a:pt x="32002" y="23580"/>
                  </a:cubicBezTo>
                  <a:cubicBezTo>
                    <a:pt x="27606" y="11873"/>
                    <a:pt x="23868" y="8299"/>
                    <a:pt x="22594" y="7477"/>
                  </a:cubicBezTo>
                  <a:cubicBezTo>
                    <a:pt x="21362" y="6655"/>
                    <a:pt x="3903" y="0"/>
                    <a:pt x="39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43"/>
            <p:cNvSpPr/>
            <p:nvPr/>
          </p:nvSpPr>
          <p:spPr>
            <a:xfrm flipH="1">
              <a:off x="1832172" y="2147564"/>
              <a:ext cx="157290" cy="291398"/>
            </a:xfrm>
            <a:custGeom>
              <a:rect b="b" l="l" r="r" t="t"/>
              <a:pathLst>
                <a:path extrusionOk="0" h="16668" w="8997">
                  <a:moveTo>
                    <a:pt x="5810" y="0"/>
                  </a:moveTo>
                  <a:cubicBezTo>
                    <a:pt x="5664" y="0"/>
                    <a:pt x="5517" y="37"/>
                    <a:pt x="5382" y="112"/>
                  </a:cubicBezTo>
                  <a:cubicBezTo>
                    <a:pt x="2629" y="1550"/>
                    <a:pt x="329" y="5781"/>
                    <a:pt x="82" y="10095"/>
                  </a:cubicBezTo>
                  <a:cubicBezTo>
                    <a:pt x="0" y="12313"/>
                    <a:pt x="206" y="14490"/>
                    <a:pt x="699" y="16668"/>
                  </a:cubicBezTo>
                  <a:cubicBezTo>
                    <a:pt x="3163" y="10793"/>
                    <a:pt x="8997" y="6069"/>
                    <a:pt x="8997" y="6069"/>
                  </a:cubicBezTo>
                  <a:cubicBezTo>
                    <a:pt x="8997" y="6069"/>
                    <a:pt x="6696" y="605"/>
                    <a:pt x="6491" y="318"/>
                  </a:cubicBezTo>
                  <a:cubicBezTo>
                    <a:pt x="6309" y="110"/>
                    <a:pt x="6061" y="0"/>
                    <a:pt x="5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43"/>
            <p:cNvSpPr/>
            <p:nvPr/>
          </p:nvSpPr>
          <p:spPr>
            <a:xfrm flipH="1">
              <a:off x="1344515" y="3094643"/>
              <a:ext cx="452482" cy="168077"/>
            </a:xfrm>
            <a:custGeom>
              <a:rect b="b" l="l" r="r" t="t"/>
              <a:pathLst>
                <a:path extrusionOk="0" h="9614" w="25882">
                  <a:moveTo>
                    <a:pt x="1808" y="1"/>
                  </a:moveTo>
                  <a:cubicBezTo>
                    <a:pt x="412" y="1"/>
                    <a:pt x="1" y="905"/>
                    <a:pt x="1" y="1357"/>
                  </a:cubicBezTo>
                  <a:lnTo>
                    <a:pt x="1" y="9614"/>
                  </a:lnTo>
                  <a:lnTo>
                    <a:pt x="24156" y="9614"/>
                  </a:lnTo>
                  <a:cubicBezTo>
                    <a:pt x="25306" y="9614"/>
                    <a:pt x="25840" y="8751"/>
                    <a:pt x="25881" y="7436"/>
                  </a:cubicBezTo>
                  <a:cubicBezTo>
                    <a:pt x="25881" y="6902"/>
                    <a:pt x="25881" y="4068"/>
                    <a:pt x="257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43"/>
            <p:cNvSpPr/>
            <p:nvPr/>
          </p:nvSpPr>
          <p:spPr>
            <a:xfrm flipH="1">
              <a:off x="1387610" y="3094643"/>
              <a:ext cx="365577" cy="168077"/>
            </a:xfrm>
            <a:custGeom>
              <a:rect b="b" l="l" r="r" t="t"/>
              <a:pathLst>
                <a:path extrusionOk="0" h="9614" w="20911">
                  <a:moveTo>
                    <a:pt x="1" y="1"/>
                  </a:moveTo>
                  <a:lnTo>
                    <a:pt x="1" y="9614"/>
                  </a:lnTo>
                  <a:lnTo>
                    <a:pt x="494" y="9614"/>
                  </a:lnTo>
                  <a:lnTo>
                    <a:pt x="494" y="1"/>
                  </a:lnTo>
                  <a:close/>
                  <a:moveTo>
                    <a:pt x="3369" y="1"/>
                  </a:moveTo>
                  <a:lnTo>
                    <a:pt x="3369" y="9614"/>
                  </a:lnTo>
                  <a:lnTo>
                    <a:pt x="3903" y="9614"/>
                  </a:lnTo>
                  <a:lnTo>
                    <a:pt x="3903" y="1"/>
                  </a:lnTo>
                  <a:close/>
                  <a:moveTo>
                    <a:pt x="6779" y="1"/>
                  </a:moveTo>
                  <a:lnTo>
                    <a:pt x="6779" y="9614"/>
                  </a:lnTo>
                  <a:lnTo>
                    <a:pt x="7313" y="9614"/>
                  </a:lnTo>
                  <a:lnTo>
                    <a:pt x="7313" y="1"/>
                  </a:lnTo>
                  <a:close/>
                  <a:moveTo>
                    <a:pt x="10188" y="1"/>
                  </a:moveTo>
                  <a:lnTo>
                    <a:pt x="10188" y="9614"/>
                  </a:lnTo>
                  <a:lnTo>
                    <a:pt x="10723" y="9614"/>
                  </a:lnTo>
                  <a:lnTo>
                    <a:pt x="10723" y="1"/>
                  </a:lnTo>
                  <a:close/>
                  <a:moveTo>
                    <a:pt x="13598" y="1"/>
                  </a:moveTo>
                  <a:lnTo>
                    <a:pt x="13598" y="9614"/>
                  </a:lnTo>
                  <a:lnTo>
                    <a:pt x="14091" y="9614"/>
                  </a:lnTo>
                  <a:lnTo>
                    <a:pt x="14091" y="1"/>
                  </a:lnTo>
                  <a:close/>
                  <a:moveTo>
                    <a:pt x="17008" y="1"/>
                  </a:moveTo>
                  <a:lnTo>
                    <a:pt x="17008" y="9614"/>
                  </a:lnTo>
                  <a:lnTo>
                    <a:pt x="17501" y="9614"/>
                  </a:lnTo>
                  <a:lnTo>
                    <a:pt x="17501" y="1"/>
                  </a:lnTo>
                  <a:close/>
                  <a:moveTo>
                    <a:pt x="20417" y="1"/>
                  </a:moveTo>
                  <a:lnTo>
                    <a:pt x="20417" y="9614"/>
                  </a:lnTo>
                  <a:lnTo>
                    <a:pt x="20910" y="9614"/>
                  </a:lnTo>
                  <a:lnTo>
                    <a:pt x="20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43"/>
            <p:cNvSpPr/>
            <p:nvPr/>
          </p:nvSpPr>
          <p:spPr>
            <a:xfrm flipH="1">
              <a:off x="2312626" y="3094643"/>
              <a:ext cx="195367" cy="168112"/>
            </a:xfrm>
            <a:custGeom>
              <a:rect b="b" l="l" r="r" t="t"/>
              <a:pathLst>
                <a:path extrusionOk="0" h="9616" w="11175">
                  <a:moveTo>
                    <a:pt x="206" y="1"/>
                  </a:moveTo>
                  <a:cubicBezTo>
                    <a:pt x="1" y="4725"/>
                    <a:pt x="42" y="7765"/>
                    <a:pt x="1" y="8053"/>
                  </a:cubicBezTo>
                  <a:cubicBezTo>
                    <a:pt x="1" y="8892"/>
                    <a:pt x="701" y="9615"/>
                    <a:pt x="1534" y="9615"/>
                  </a:cubicBezTo>
                  <a:cubicBezTo>
                    <a:pt x="1557" y="9615"/>
                    <a:pt x="1580" y="9615"/>
                    <a:pt x="1603" y="9614"/>
                  </a:cubicBezTo>
                  <a:lnTo>
                    <a:pt x="11174" y="9614"/>
                  </a:lnTo>
                  <a:lnTo>
                    <a:pt x="11174" y="1357"/>
                  </a:lnTo>
                  <a:cubicBezTo>
                    <a:pt x="11174" y="905"/>
                    <a:pt x="10764" y="1"/>
                    <a:pt x="9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43"/>
            <p:cNvSpPr/>
            <p:nvPr/>
          </p:nvSpPr>
          <p:spPr>
            <a:xfrm flipH="1">
              <a:off x="2349252" y="3094643"/>
              <a:ext cx="128584" cy="168077"/>
            </a:xfrm>
            <a:custGeom>
              <a:rect b="b" l="l" r="r" t="t"/>
              <a:pathLst>
                <a:path extrusionOk="0" h="9614" w="7355">
                  <a:moveTo>
                    <a:pt x="1" y="1"/>
                  </a:moveTo>
                  <a:lnTo>
                    <a:pt x="1" y="9614"/>
                  </a:lnTo>
                  <a:lnTo>
                    <a:pt x="535" y="9614"/>
                  </a:lnTo>
                  <a:lnTo>
                    <a:pt x="535" y="1"/>
                  </a:lnTo>
                  <a:close/>
                  <a:moveTo>
                    <a:pt x="3411" y="1"/>
                  </a:moveTo>
                  <a:lnTo>
                    <a:pt x="3411" y="9614"/>
                  </a:lnTo>
                  <a:lnTo>
                    <a:pt x="3945" y="9614"/>
                  </a:lnTo>
                  <a:lnTo>
                    <a:pt x="3945" y="1"/>
                  </a:lnTo>
                  <a:close/>
                  <a:moveTo>
                    <a:pt x="6820" y="1"/>
                  </a:moveTo>
                  <a:lnTo>
                    <a:pt x="6820" y="9614"/>
                  </a:lnTo>
                  <a:lnTo>
                    <a:pt x="7354" y="9614"/>
                  </a:lnTo>
                  <a:lnTo>
                    <a:pt x="7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43"/>
            <p:cNvSpPr/>
            <p:nvPr/>
          </p:nvSpPr>
          <p:spPr>
            <a:xfrm flipH="1">
              <a:off x="2188378" y="2436794"/>
              <a:ext cx="56049" cy="793618"/>
            </a:xfrm>
            <a:custGeom>
              <a:rect b="b" l="l" r="r" t="t"/>
              <a:pathLst>
                <a:path extrusionOk="0" h="45395" w="3206">
                  <a:moveTo>
                    <a:pt x="330" y="0"/>
                  </a:moveTo>
                  <a:lnTo>
                    <a:pt x="1" y="45394"/>
                  </a:lnTo>
                  <a:cubicBezTo>
                    <a:pt x="1233" y="45230"/>
                    <a:pt x="1767" y="44737"/>
                    <a:pt x="1767" y="43751"/>
                  </a:cubicBezTo>
                  <a:cubicBezTo>
                    <a:pt x="1767" y="42601"/>
                    <a:pt x="1767" y="23827"/>
                    <a:pt x="2548" y="9285"/>
                  </a:cubicBezTo>
                  <a:cubicBezTo>
                    <a:pt x="2753" y="5670"/>
                    <a:pt x="2959" y="3287"/>
                    <a:pt x="3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43"/>
            <p:cNvSpPr/>
            <p:nvPr/>
          </p:nvSpPr>
          <p:spPr>
            <a:xfrm flipH="1">
              <a:off x="2171141" y="2262284"/>
              <a:ext cx="333269" cy="999719"/>
            </a:xfrm>
            <a:custGeom>
              <a:rect b="b" l="l" r="r" t="t"/>
              <a:pathLst>
                <a:path extrusionOk="0" h="57184" w="19063">
                  <a:moveTo>
                    <a:pt x="19062" y="0"/>
                  </a:moveTo>
                  <a:lnTo>
                    <a:pt x="19062" y="0"/>
                  </a:lnTo>
                  <a:cubicBezTo>
                    <a:pt x="19062" y="0"/>
                    <a:pt x="8956" y="6039"/>
                    <a:pt x="8258" y="6532"/>
                  </a:cubicBezTo>
                  <a:cubicBezTo>
                    <a:pt x="7519" y="6984"/>
                    <a:pt x="6985" y="7723"/>
                    <a:pt x="6738" y="8545"/>
                  </a:cubicBezTo>
                  <a:cubicBezTo>
                    <a:pt x="1891" y="22594"/>
                    <a:pt x="453" y="38328"/>
                    <a:pt x="1" y="47571"/>
                  </a:cubicBezTo>
                  <a:lnTo>
                    <a:pt x="9162" y="47571"/>
                  </a:lnTo>
                  <a:cubicBezTo>
                    <a:pt x="10600" y="47571"/>
                    <a:pt x="11010" y="48475"/>
                    <a:pt x="11010" y="48927"/>
                  </a:cubicBezTo>
                  <a:lnTo>
                    <a:pt x="11010" y="57184"/>
                  </a:lnTo>
                  <a:lnTo>
                    <a:pt x="14708" y="57184"/>
                  </a:lnTo>
                  <a:cubicBezTo>
                    <a:pt x="15981" y="57184"/>
                    <a:pt x="16104" y="55664"/>
                    <a:pt x="16104" y="54226"/>
                  </a:cubicBezTo>
                  <a:cubicBezTo>
                    <a:pt x="16104" y="15241"/>
                    <a:pt x="19062" y="0"/>
                    <a:pt x="190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43"/>
            <p:cNvSpPr/>
            <p:nvPr/>
          </p:nvSpPr>
          <p:spPr>
            <a:xfrm flipH="1">
              <a:off x="2140983" y="2171462"/>
              <a:ext cx="130017" cy="261031"/>
            </a:xfrm>
            <a:custGeom>
              <a:rect b="b" l="l" r="r" t="t"/>
              <a:pathLst>
                <a:path extrusionOk="0" h="14931" w="7437">
                  <a:moveTo>
                    <a:pt x="4873" y="0"/>
                  </a:moveTo>
                  <a:cubicBezTo>
                    <a:pt x="4710" y="0"/>
                    <a:pt x="4527" y="79"/>
                    <a:pt x="4314" y="265"/>
                  </a:cubicBezTo>
                  <a:cubicBezTo>
                    <a:pt x="3616" y="799"/>
                    <a:pt x="1" y="7742"/>
                    <a:pt x="4479" y="14931"/>
                  </a:cubicBezTo>
                  <a:cubicBezTo>
                    <a:pt x="4479" y="14931"/>
                    <a:pt x="5136" y="7495"/>
                    <a:pt x="7436" y="4414"/>
                  </a:cubicBezTo>
                  <a:cubicBezTo>
                    <a:pt x="7436" y="4414"/>
                    <a:pt x="6081" y="1375"/>
                    <a:pt x="5711" y="758"/>
                  </a:cubicBezTo>
                  <a:cubicBezTo>
                    <a:pt x="5461" y="342"/>
                    <a:pt x="5211" y="0"/>
                    <a:pt x="4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43"/>
            <p:cNvSpPr/>
            <p:nvPr/>
          </p:nvSpPr>
          <p:spPr>
            <a:xfrm flipH="1">
              <a:off x="2178326" y="2133613"/>
              <a:ext cx="38811" cy="19528"/>
            </a:xfrm>
            <a:custGeom>
              <a:rect b="b" l="l" r="r" t="t"/>
              <a:pathLst>
                <a:path extrusionOk="0" h="1117" w="2220">
                  <a:moveTo>
                    <a:pt x="710" y="1"/>
                  </a:moveTo>
                  <a:cubicBezTo>
                    <a:pt x="360" y="1"/>
                    <a:pt x="123" y="132"/>
                    <a:pt x="1" y="376"/>
                  </a:cubicBezTo>
                  <a:cubicBezTo>
                    <a:pt x="405" y="835"/>
                    <a:pt x="827" y="1116"/>
                    <a:pt x="1337" y="1116"/>
                  </a:cubicBezTo>
                  <a:cubicBezTo>
                    <a:pt x="1604" y="1116"/>
                    <a:pt x="1894" y="1039"/>
                    <a:pt x="2219" y="869"/>
                  </a:cubicBezTo>
                  <a:cubicBezTo>
                    <a:pt x="1973" y="459"/>
                    <a:pt x="1562" y="171"/>
                    <a:pt x="1110" y="48"/>
                  </a:cubicBezTo>
                  <a:cubicBezTo>
                    <a:pt x="963" y="16"/>
                    <a:pt x="830" y="1"/>
                    <a:pt x="710" y="1"/>
                  </a:cubicBezTo>
                  <a:close/>
                </a:path>
              </a:pathLst>
            </a:custGeom>
            <a:solidFill>
              <a:srgbClr val="D18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43"/>
            <p:cNvSpPr/>
            <p:nvPr/>
          </p:nvSpPr>
          <p:spPr>
            <a:xfrm flipH="1">
              <a:off x="2008116" y="3290710"/>
              <a:ext cx="443146" cy="580314"/>
            </a:xfrm>
            <a:custGeom>
              <a:rect b="b" l="l" r="r" t="t"/>
              <a:pathLst>
                <a:path extrusionOk="0" h="33194" w="25348">
                  <a:moveTo>
                    <a:pt x="9326" y="1"/>
                  </a:moveTo>
                  <a:lnTo>
                    <a:pt x="8833" y="864"/>
                  </a:lnTo>
                  <a:lnTo>
                    <a:pt x="8504" y="1356"/>
                  </a:lnTo>
                  <a:lnTo>
                    <a:pt x="8217" y="1849"/>
                  </a:lnTo>
                  <a:cubicBezTo>
                    <a:pt x="7888" y="2466"/>
                    <a:pt x="7519" y="3123"/>
                    <a:pt x="7190" y="3739"/>
                  </a:cubicBezTo>
                  <a:cubicBezTo>
                    <a:pt x="6533" y="5013"/>
                    <a:pt x="5957" y="6286"/>
                    <a:pt x="5423" y="7560"/>
                  </a:cubicBezTo>
                  <a:cubicBezTo>
                    <a:pt x="4314" y="10065"/>
                    <a:pt x="3411" y="12654"/>
                    <a:pt x="2630" y="15283"/>
                  </a:cubicBezTo>
                  <a:cubicBezTo>
                    <a:pt x="1069" y="20541"/>
                    <a:pt x="165" y="25963"/>
                    <a:pt x="1" y="31468"/>
                  </a:cubicBezTo>
                  <a:lnTo>
                    <a:pt x="1" y="33194"/>
                  </a:lnTo>
                  <a:lnTo>
                    <a:pt x="16392" y="33194"/>
                  </a:lnTo>
                  <a:lnTo>
                    <a:pt x="16433" y="32906"/>
                  </a:lnTo>
                  <a:cubicBezTo>
                    <a:pt x="17008" y="28921"/>
                    <a:pt x="18035" y="25060"/>
                    <a:pt x="19596" y="21363"/>
                  </a:cubicBezTo>
                  <a:cubicBezTo>
                    <a:pt x="20335" y="19514"/>
                    <a:pt x="21198" y="17706"/>
                    <a:pt x="22184" y="15981"/>
                  </a:cubicBezTo>
                  <a:cubicBezTo>
                    <a:pt x="22636" y="15118"/>
                    <a:pt x="23170" y="14256"/>
                    <a:pt x="23704" y="13475"/>
                  </a:cubicBezTo>
                  <a:cubicBezTo>
                    <a:pt x="23951" y="13064"/>
                    <a:pt x="24238" y="12654"/>
                    <a:pt x="24485" y="12284"/>
                  </a:cubicBezTo>
                  <a:lnTo>
                    <a:pt x="24690" y="11996"/>
                  </a:lnTo>
                  <a:lnTo>
                    <a:pt x="24895" y="11750"/>
                  </a:lnTo>
                  <a:lnTo>
                    <a:pt x="25347" y="11134"/>
                  </a:lnTo>
                  <a:lnTo>
                    <a:pt x="9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43"/>
            <p:cNvSpPr/>
            <p:nvPr/>
          </p:nvSpPr>
          <p:spPr>
            <a:xfrm flipH="1">
              <a:off x="1455127" y="3315133"/>
              <a:ext cx="461083" cy="555891"/>
            </a:xfrm>
            <a:custGeom>
              <a:rect b="b" l="l" r="r" t="t"/>
              <a:pathLst>
                <a:path extrusionOk="0" h="31797" w="26374">
                  <a:moveTo>
                    <a:pt x="4725" y="1"/>
                  </a:moveTo>
                  <a:lnTo>
                    <a:pt x="4067" y="1644"/>
                  </a:lnTo>
                  <a:cubicBezTo>
                    <a:pt x="3821" y="2178"/>
                    <a:pt x="3616" y="2671"/>
                    <a:pt x="3328" y="3492"/>
                  </a:cubicBezTo>
                  <a:cubicBezTo>
                    <a:pt x="2753" y="4971"/>
                    <a:pt x="2260" y="6491"/>
                    <a:pt x="1849" y="8011"/>
                  </a:cubicBezTo>
                  <a:lnTo>
                    <a:pt x="1315" y="10147"/>
                  </a:lnTo>
                  <a:cubicBezTo>
                    <a:pt x="1151" y="10846"/>
                    <a:pt x="1027" y="11585"/>
                    <a:pt x="904" y="12284"/>
                  </a:cubicBezTo>
                  <a:cubicBezTo>
                    <a:pt x="740" y="13023"/>
                    <a:pt x="617" y="13721"/>
                    <a:pt x="535" y="14461"/>
                  </a:cubicBezTo>
                  <a:lnTo>
                    <a:pt x="288" y="16638"/>
                  </a:lnTo>
                  <a:cubicBezTo>
                    <a:pt x="83" y="18076"/>
                    <a:pt x="83" y="19514"/>
                    <a:pt x="42" y="20951"/>
                  </a:cubicBezTo>
                  <a:lnTo>
                    <a:pt x="0" y="22061"/>
                  </a:lnTo>
                  <a:lnTo>
                    <a:pt x="42" y="23129"/>
                  </a:lnTo>
                  <a:lnTo>
                    <a:pt x="124" y="25306"/>
                  </a:lnTo>
                  <a:cubicBezTo>
                    <a:pt x="165" y="26004"/>
                    <a:pt x="206" y="26703"/>
                    <a:pt x="329" y="27442"/>
                  </a:cubicBezTo>
                  <a:lnTo>
                    <a:pt x="576" y="29578"/>
                  </a:lnTo>
                  <a:cubicBezTo>
                    <a:pt x="658" y="30277"/>
                    <a:pt x="822" y="30975"/>
                    <a:pt x="945" y="31673"/>
                  </a:cubicBezTo>
                  <a:lnTo>
                    <a:pt x="945" y="31797"/>
                  </a:lnTo>
                  <a:lnTo>
                    <a:pt x="17747" y="31797"/>
                  </a:lnTo>
                  <a:cubicBezTo>
                    <a:pt x="17706" y="31509"/>
                    <a:pt x="17665" y="31221"/>
                    <a:pt x="17624" y="30934"/>
                  </a:cubicBezTo>
                  <a:lnTo>
                    <a:pt x="17501" y="29496"/>
                  </a:lnTo>
                  <a:cubicBezTo>
                    <a:pt x="17418" y="29003"/>
                    <a:pt x="17377" y="28510"/>
                    <a:pt x="17377" y="28017"/>
                  </a:cubicBezTo>
                  <a:lnTo>
                    <a:pt x="17377" y="26579"/>
                  </a:lnTo>
                  <a:cubicBezTo>
                    <a:pt x="17336" y="26086"/>
                    <a:pt x="17336" y="25594"/>
                    <a:pt x="17377" y="25142"/>
                  </a:cubicBezTo>
                  <a:lnTo>
                    <a:pt x="17459" y="23704"/>
                  </a:lnTo>
                  <a:lnTo>
                    <a:pt x="17501" y="22964"/>
                  </a:lnTo>
                  <a:lnTo>
                    <a:pt x="17624" y="22266"/>
                  </a:lnTo>
                  <a:cubicBezTo>
                    <a:pt x="17706" y="21280"/>
                    <a:pt x="17870" y="20335"/>
                    <a:pt x="18076" y="19431"/>
                  </a:cubicBezTo>
                  <a:lnTo>
                    <a:pt x="18363" y="17994"/>
                  </a:lnTo>
                  <a:cubicBezTo>
                    <a:pt x="18445" y="17542"/>
                    <a:pt x="18651" y="17090"/>
                    <a:pt x="18774" y="16638"/>
                  </a:cubicBezTo>
                  <a:cubicBezTo>
                    <a:pt x="18897" y="16186"/>
                    <a:pt x="19021" y="15734"/>
                    <a:pt x="19144" y="15282"/>
                  </a:cubicBezTo>
                  <a:lnTo>
                    <a:pt x="19678" y="13927"/>
                  </a:lnTo>
                  <a:cubicBezTo>
                    <a:pt x="20006" y="12982"/>
                    <a:pt x="20376" y="12325"/>
                    <a:pt x="20705" y="11585"/>
                  </a:cubicBezTo>
                  <a:cubicBezTo>
                    <a:pt x="20828" y="11257"/>
                    <a:pt x="21157" y="10681"/>
                    <a:pt x="21403" y="10147"/>
                  </a:cubicBezTo>
                  <a:lnTo>
                    <a:pt x="263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43"/>
            <p:cNvSpPr/>
            <p:nvPr/>
          </p:nvSpPr>
          <p:spPr>
            <a:xfrm flipH="1">
              <a:off x="2288203" y="2808088"/>
              <a:ext cx="157308" cy="202552"/>
            </a:xfrm>
            <a:custGeom>
              <a:rect b="b" l="l" r="r" t="t"/>
              <a:pathLst>
                <a:path extrusionOk="0" h="11586" w="8998">
                  <a:moveTo>
                    <a:pt x="7190" y="1"/>
                  </a:moveTo>
                  <a:cubicBezTo>
                    <a:pt x="5218" y="3616"/>
                    <a:pt x="2794" y="6943"/>
                    <a:pt x="1" y="9942"/>
                  </a:cubicBezTo>
                  <a:lnTo>
                    <a:pt x="1315" y="11586"/>
                  </a:lnTo>
                  <a:cubicBezTo>
                    <a:pt x="4314" y="8381"/>
                    <a:pt x="6902" y="4807"/>
                    <a:pt x="8997" y="946"/>
                  </a:cubicBezTo>
                  <a:lnTo>
                    <a:pt x="71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43"/>
            <p:cNvSpPr/>
            <p:nvPr/>
          </p:nvSpPr>
          <p:spPr>
            <a:xfrm flipH="1">
              <a:off x="1679200" y="2808088"/>
              <a:ext cx="156573" cy="202552"/>
            </a:xfrm>
            <a:custGeom>
              <a:rect b="b" l="l" r="r" t="t"/>
              <a:pathLst>
                <a:path extrusionOk="0" h="11586" w="8956">
                  <a:moveTo>
                    <a:pt x="1808" y="1"/>
                  </a:moveTo>
                  <a:lnTo>
                    <a:pt x="0" y="946"/>
                  </a:lnTo>
                  <a:cubicBezTo>
                    <a:pt x="2096" y="4807"/>
                    <a:pt x="4684" y="8381"/>
                    <a:pt x="7682" y="11586"/>
                  </a:cubicBezTo>
                  <a:lnTo>
                    <a:pt x="8956" y="9942"/>
                  </a:lnTo>
                  <a:cubicBezTo>
                    <a:pt x="6162" y="6943"/>
                    <a:pt x="3780" y="3616"/>
                    <a:pt x="18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43"/>
            <p:cNvSpPr/>
            <p:nvPr/>
          </p:nvSpPr>
          <p:spPr>
            <a:xfrm flipH="1">
              <a:off x="1355302" y="4582736"/>
              <a:ext cx="537919" cy="58899"/>
            </a:xfrm>
            <a:custGeom>
              <a:rect b="b" l="l" r="r" t="t"/>
              <a:pathLst>
                <a:path extrusionOk="0" h="3369" w="30769">
                  <a:moveTo>
                    <a:pt x="0" y="0"/>
                  </a:moveTo>
                  <a:lnTo>
                    <a:pt x="0" y="2588"/>
                  </a:lnTo>
                  <a:cubicBezTo>
                    <a:pt x="0" y="2999"/>
                    <a:pt x="370" y="3369"/>
                    <a:pt x="781" y="3369"/>
                  </a:cubicBezTo>
                  <a:lnTo>
                    <a:pt x="29988" y="3369"/>
                  </a:lnTo>
                  <a:cubicBezTo>
                    <a:pt x="30399" y="3369"/>
                    <a:pt x="30769" y="2999"/>
                    <a:pt x="30769" y="2588"/>
                  </a:cubicBezTo>
                  <a:lnTo>
                    <a:pt x="307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43"/>
            <p:cNvSpPr/>
            <p:nvPr/>
          </p:nvSpPr>
          <p:spPr>
            <a:xfrm flipH="1">
              <a:off x="1355302" y="4299048"/>
              <a:ext cx="410804" cy="283706"/>
            </a:xfrm>
            <a:custGeom>
              <a:rect b="b" l="l" r="r" t="t"/>
              <a:pathLst>
                <a:path extrusionOk="0" h="16228" w="23498">
                  <a:moveTo>
                    <a:pt x="7970" y="0"/>
                  </a:moveTo>
                  <a:cubicBezTo>
                    <a:pt x="6943" y="0"/>
                    <a:pt x="6614" y="206"/>
                    <a:pt x="6614" y="740"/>
                  </a:cubicBezTo>
                  <a:lnTo>
                    <a:pt x="6614" y="5587"/>
                  </a:lnTo>
                  <a:lnTo>
                    <a:pt x="0" y="9449"/>
                  </a:lnTo>
                  <a:lnTo>
                    <a:pt x="0" y="16227"/>
                  </a:lnTo>
                  <a:lnTo>
                    <a:pt x="23498" y="16227"/>
                  </a:lnTo>
                  <a:cubicBezTo>
                    <a:pt x="23498" y="16227"/>
                    <a:pt x="23169" y="13516"/>
                    <a:pt x="22923" y="12366"/>
                  </a:cubicBezTo>
                  <a:cubicBezTo>
                    <a:pt x="22717" y="11215"/>
                    <a:pt x="20869" y="6204"/>
                    <a:pt x="20622" y="5546"/>
                  </a:cubicBezTo>
                  <a:lnTo>
                    <a:pt x="20622" y="740"/>
                  </a:lnTo>
                  <a:cubicBezTo>
                    <a:pt x="20622" y="206"/>
                    <a:pt x="20294" y="0"/>
                    <a:pt x="192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43"/>
            <p:cNvSpPr/>
            <p:nvPr/>
          </p:nvSpPr>
          <p:spPr>
            <a:xfrm flipH="1">
              <a:off x="1390477" y="4429030"/>
              <a:ext cx="135035" cy="153724"/>
            </a:xfrm>
            <a:custGeom>
              <a:rect b="b" l="l" r="r" t="t"/>
              <a:pathLst>
                <a:path extrusionOk="0" h="8793" w="7724">
                  <a:moveTo>
                    <a:pt x="7559" y="1"/>
                  </a:moveTo>
                  <a:cubicBezTo>
                    <a:pt x="5546" y="1"/>
                    <a:pt x="3615" y="781"/>
                    <a:pt x="2218" y="2219"/>
                  </a:cubicBezTo>
                  <a:cubicBezTo>
                    <a:pt x="1150" y="3369"/>
                    <a:pt x="0" y="5382"/>
                    <a:pt x="493" y="8792"/>
                  </a:cubicBezTo>
                  <a:lnTo>
                    <a:pt x="1027" y="8792"/>
                  </a:lnTo>
                  <a:cubicBezTo>
                    <a:pt x="657" y="6204"/>
                    <a:pt x="1150" y="4027"/>
                    <a:pt x="2588" y="2548"/>
                  </a:cubicBezTo>
                  <a:cubicBezTo>
                    <a:pt x="3908" y="1228"/>
                    <a:pt x="5695" y="492"/>
                    <a:pt x="7570" y="492"/>
                  </a:cubicBezTo>
                  <a:cubicBezTo>
                    <a:pt x="7621" y="492"/>
                    <a:pt x="7672" y="493"/>
                    <a:pt x="7723" y="494"/>
                  </a:cubicBezTo>
                  <a:cubicBezTo>
                    <a:pt x="7682" y="330"/>
                    <a:pt x="7600" y="165"/>
                    <a:pt x="75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43"/>
            <p:cNvSpPr/>
            <p:nvPr/>
          </p:nvSpPr>
          <p:spPr>
            <a:xfrm flipH="1">
              <a:off x="1674166" y="4452736"/>
              <a:ext cx="219056" cy="130017"/>
            </a:xfrm>
            <a:custGeom>
              <a:rect b="b" l="l" r="r" t="t"/>
              <a:pathLst>
                <a:path extrusionOk="0" h="7437" w="12530">
                  <a:moveTo>
                    <a:pt x="8298" y="1"/>
                  </a:moveTo>
                  <a:cubicBezTo>
                    <a:pt x="8298" y="1"/>
                    <a:pt x="4478" y="1356"/>
                    <a:pt x="3081" y="1972"/>
                  </a:cubicBezTo>
                  <a:cubicBezTo>
                    <a:pt x="1684" y="2589"/>
                    <a:pt x="0" y="5012"/>
                    <a:pt x="0" y="7436"/>
                  </a:cubicBezTo>
                  <a:lnTo>
                    <a:pt x="12529" y="7436"/>
                  </a:lnTo>
                  <a:cubicBezTo>
                    <a:pt x="12529" y="5177"/>
                    <a:pt x="11667" y="1438"/>
                    <a:pt x="8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43"/>
            <p:cNvSpPr/>
            <p:nvPr/>
          </p:nvSpPr>
          <p:spPr>
            <a:xfrm flipH="1">
              <a:off x="1674166" y="4564047"/>
              <a:ext cx="196084" cy="18706"/>
            </a:xfrm>
            <a:custGeom>
              <a:rect b="b" l="l" r="r" t="t"/>
              <a:pathLst>
                <a:path extrusionOk="0" h="1070" w="11216">
                  <a:moveTo>
                    <a:pt x="11174" y="1"/>
                  </a:moveTo>
                  <a:lnTo>
                    <a:pt x="1" y="1069"/>
                  </a:lnTo>
                  <a:lnTo>
                    <a:pt x="11215" y="1069"/>
                  </a:lnTo>
                  <a:cubicBezTo>
                    <a:pt x="11215" y="699"/>
                    <a:pt x="11215" y="330"/>
                    <a:pt x="11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43"/>
            <p:cNvSpPr/>
            <p:nvPr/>
          </p:nvSpPr>
          <p:spPr>
            <a:xfrm flipH="1">
              <a:off x="1670582" y="4425621"/>
              <a:ext cx="61783" cy="53706"/>
            </a:xfrm>
            <a:custGeom>
              <a:rect b="b" l="l" r="r" t="t"/>
              <a:pathLst>
                <a:path extrusionOk="0" h="3072" w="3534">
                  <a:moveTo>
                    <a:pt x="755" y="1"/>
                  </a:moveTo>
                  <a:cubicBezTo>
                    <a:pt x="290" y="1"/>
                    <a:pt x="0" y="747"/>
                    <a:pt x="576" y="1018"/>
                  </a:cubicBezTo>
                  <a:cubicBezTo>
                    <a:pt x="1316" y="1510"/>
                    <a:pt x="2014" y="2127"/>
                    <a:pt x="2548" y="2866"/>
                  </a:cubicBezTo>
                  <a:cubicBezTo>
                    <a:pt x="2671" y="2989"/>
                    <a:pt x="2794" y="3072"/>
                    <a:pt x="2959" y="3072"/>
                  </a:cubicBezTo>
                  <a:cubicBezTo>
                    <a:pt x="3082" y="3072"/>
                    <a:pt x="3205" y="3030"/>
                    <a:pt x="3287" y="2948"/>
                  </a:cubicBezTo>
                  <a:cubicBezTo>
                    <a:pt x="3493" y="2784"/>
                    <a:pt x="3534" y="2455"/>
                    <a:pt x="3370" y="2250"/>
                  </a:cubicBezTo>
                  <a:cubicBezTo>
                    <a:pt x="2753" y="1387"/>
                    <a:pt x="1973" y="689"/>
                    <a:pt x="1069" y="114"/>
                  </a:cubicBezTo>
                  <a:cubicBezTo>
                    <a:pt x="961" y="34"/>
                    <a:pt x="854" y="1"/>
                    <a:pt x="7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43"/>
            <p:cNvSpPr/>
            <p:nvPr/>
          </p:nvSpPr>
          <p:spPr>
            <a:xfrm flipH="1">
              <a:off x="1636823" y="4406932"/>
              <a:ext cx="59615" cy="53007"/>
            </a:xfrm>
            <a:custGeom>
              <a:rect b="b" l="l" r="r" t="t"/>
              <a:pathLst>
                <a:path extrusionOk="0" h="3032" w="3410">
                  <a:moveTo>
                    <a:pt x="714" y="0"/>
                  </a:moveTo>
                  <a:cubicBezTo>
                    <a:pt x="253" y="0"/>
                    <a:pt x="1" y="659"/>
                    <a:pt x="452" y="936"/>
                  </a:cubicBezTo>
                  <a:cubicBezTo>
                    <a:pt x="1232" y="1470"/>
                    <a:pt x="1890" y="2087"/>
                    <a:pt x="2465" y="2826"/>
                  </a:cubicBezTo>
                  <a:cubicBezTo>
                    <a:pt x="2547" y="2949"/>
                    <a:pt x="2711" y="3031"/>
                    <a:pt x="2876" y="3031"/>
                  </a:cubicBezTo>
                  <a:cubicBezTo>
                    <a:pt x="2958" y="3031"/>
                    <a:pt x="3081" y="2990"/>
                    <a:pt x="3163" y="2908"/>
                  </a:cubicBezTo>
                  <a:cubicBezTo>
                    <a:pt x="3369" y="2744"/>
                    <a:pt x="3410" y="2415"/>
                    <a:pt x="3245" y="2210"/>
                  </a:cubicBezTo>
                  <a:cubicBezTo>
                    <a:pt x="2629" y="1347"/>
                    <a:pt x="1849" y="649"/>
                    <a:pt x="986" y="74"/>
                  </a:cubicBezTo>
                  <a:cubicBezTo>
                    <a:pt x="890" y="23"/>
                    <a:pt x="798" y="0"/>
                    <a:pt x="7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43"/>
            <p:cNvSpPr/>
            <p:nvPr/>
          </p:nvSpPr>
          <p:spPr>
            <a:xfrm flipH="1">
              <a:off x="1602347" y="4386845"/>
              <a:ext cx="61906" cy="53706"/>
            </a:xfrm>
            <a:custGeom>
              <a:rect b="b" l="l" r="r" t="t"/>
              <a:pathLst>
                <a:path extrusionOk="0" h="3072" w="3541">
                  <a:moveTo>
                    <a:pt x="761" y="0"/>
                  </a:moveTo>
                  <a:cubicBezTo>
                    <a:pt x="295" y="0"/>
                    <a:pt x="0" y="739"/>
                    <a:pt x="542" y="976"/>
                  </a:cubicBezTo>
                  <a:cubicBezTo>
                    <a:pt x="1322" y="1469"/>
                    <a:pt x="1979" y="2126"/>
                    <a:pt x="2555" y="2866"/>
                  </a:cubicBezTo>
                  <a:cubicBezTo>
                    <a:pt x="2637" y="2989"/>
                    <a:pt x="2801" y="3071"/>
                    <a:pt x="2965" y="3071"/>
                  </a:cubicBezTo>
                  <a:cubicBezTo>
                    <a:pt x="3089" y="3071"/>
                    <a:pt x="3171" y="3030"/>
                    <a:pt x="3253" y="2948"/>
                  </a:cubicBezTo>
                  <a:cubicBezTo>
                    <a:pt x="3499" y="2784"/>
                    <a:pt x="3540" y="2455"/>
                    <a:pt x="3376" y="2250"/>
                  </a:cubicBezTo>
                  <a:cubicBezTo>
                    <a:pt x="2719" y="1387"/>
                    <a:pt x="1938" y="689"/>
                    <a:pt x="1076" y="113"/>
                  </a:cubicBezTo>
                  <a:cubicBezTo>
                    <a:pt x="967" y="34"/>
                    <a:pt x="860" y="0"/>
                    <a:pt x="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43"/>
            <p:cNvSpPr/>
            <p:nvPr/>
          </p:nvSpPr>
          <p:spPr>
            <a:xfrm flipH="1">
              <a:off x="2004532" y="4581285"/>
              <a:ext cx="535052" cy="58199"/>
            </a:xfrm>
            <a:custGeom>
              <a:rect b="b" l="l" r="r" t="t"/>
              <a:pathLst>
                <a:path extrusionOk="0" h="3329" w="30605">
                  <a:moveTo>
                    <a:pt x="0" y="1"/>
                  </a:moveTo>
                  <a:lnTo>
                    <a:pt x="0" y="2589"/>
                  </a:lnTo>
                  <a:cubicBezTo>
                    <a:pt x="0" y="3000"/>
                    <a:pt x="370" y="3328"/>
                    <a:pt x="781" y="3328"/>
                  </a:cubicBezTo>
                  <a:lnTo>
                    <a:pt x="29824" y="3328"/>
                  </a:lnTo>
                  <a:cubicBezTo>
                    <a:pt x="30276" y="3328"/>
                    <a:pt x="30605" y="3000"/>
                    <a:pt x="30605" y="2589"/>
                  </a:cubicBezTo>
                  <a:lnTo>
                    <a:pt x="306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43"/>
            <p:cNvSpPr/>
            <p:nvPr/>
          </p:nvSpPr>
          <p:spPr>
            <a:xfrm flipH="1">
              <a:off x="2005249" y="4299048"/>
              <a:ext cx="408653" cy="282255"/>
            </a:xfrm>
            <a:custGeom>
              <a:rect b="b" l="l" r="r" t="t"/>
              <a:pathLst>
                <a:path extrusionOk="0" h="16145" w="23375">
                  <a:moveTo>
                    <a:pt x="7970" y="0"/>
                  </a:moveTo>
                  <a:cubicBezTo>
                    <a:pt x="6943" y="0"/>
                    <a:pt x="6614" y="206"/>
                    <a:pt x="6614" y="740"/>
                  </a:cubicBezTo>
                  <a:lnTo>
                    <a:pt x="6614" y="5546"/>
                  </a:lnTo>
                  <a:lnTo>
                    <a:pt x="0" y="9367"/>
                  </a:lnTo>
                  <a:lnTo>
                    <a:pt x="0" y="16145"/>
                  </a:lnTo>
                  <a:lnTo>
                    <a:pt x="23375" y="16145"/>
                  </a:lnTo>
                  <a:cubicBezTo>
                    <a:pt x="23375" y="16145"/>
                    <a:pt x="23087" y="13434"/>
                    <a:pt x="22841" y="12283"/>
                  </a:cubicBezTo>
                  <a:cubicBezTo>
                    <a:pt x="22594" y="11174"/>
                    <a:pt x="20787" y="6162"/>
                    <a:pt x="20540" y="5546"/>
                  </a:cubicBezTo>
                  <a:lnTo>
                    <a:pt x="20540" y="740"/>
                  </a:lnTo>
                  <a:cubicBezTo>
                    <a:pt x="20540" y="247"/>
                    <a:pt x="20211" y="0"/>
                    <a:pt x="19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43"/>
            <p:cNvSpPr/>
            <p:nvPr/>
          </p:nvSpPr>
          <p:spPr>
            <a:xfrm flipH="1">
              <a:off x="2039725" y="4427597"/>
              <a:ext cx="133601" cy="152989"/>
            </a:xfrm>
            <a:custGeom>
              <a:rect b="b" l="l" r="r" t="t"/>
              <a:pathLst>
                <a:path extrusionOk="0" h="8751" w="7642">
                  <a:moveTo>
                    <a:pt x="7477" y="1"/>
                  </a:moveTo>
                  <a:cubicBezTo>
                    <a:pt x="5464" y="1"/>
                    <a:pt x="3575" y="822"/>
                    <a:pt x="2178" y="2219"/>
                  </a:cubicBezTo>
                  <a:cubicBezTo>
                    <a:pt x="1110" y="3369"/>
                    <a:pt x="1" y="5382"/>
                    <a:pt x="494" y="8751"/>
                  </a:cubicBezTo>
                  <a:lnTo>
                    <a:pt x="987" y="8751"/>
                  </a:lnTo>
                  <a:cubicBezTo>
                    <a:pt x="617" y="6245"/>
                    <a:pt x="1151" y="4068"/>
                    <a:pt x="2548" y="2589"/>
                  </a:cubicBezTo>
                  <a:cubicBezTo>
                    <a:pt x="3868" y="1269"/>
                    <a:pt x="5655" y="533"/>
                    <a:pt x="7492" y="533"/>
                  </a:cubicBezTo>
                  <a:cubicBezTo>
                    <a:pt x="7542" y="533"/>
                    <a:pt x="7592" y="534"/>
                    <a:pt x="7642" y="535"/>
                  </a:cubicBezTo>
                  <a:lnTo>
                    <a:pt x="74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43"/>
            <p:cNvSpPr/>
            <p:nvPr/>
          </p:nvSpPr>
          <p:spPr>
            <a:xfrm flipH="1">
              <a:off x="2321245" y="4452736"/>
              <a:ext cx="218339" cy="128566"/>
            </a:xfrm>
            <a:custGeom>
              <a:rect b="b" l="l" r="r" t="t"/>
              <a:pathLst>
                <a:path extrusionOk="0" h="7354" w="12489">
                  <a:moveTo>
                    <a:pt x="8257" y="1"/>
                  </a:moveTo>
                  <a:cubicBezTo>
                    <a:pt x="8257" y="1"/>
                    <a:pt x="4437" y="1315"/>
                    <a:pt x="3081" y="1931"/>
                  </a:cubicBezTo>
                  <a:cubicBezTo>
                    <a:pt x="1684" y="2548"/>
                    <a:pt x="0" y="4971"/>
                    <a:pt x="0" y="7354"/>
                  </a:cubicBezTo>
                  <a:lnTo>
                    <a:pt x="12488" y="7354"/>
                  </a:lnTo>
                  <a:cubicBezTo>
                    <a:pt x="12488" y="5136"/>
                    <a:pt x="11585" y="1397"/>
                    <a:pt x="8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43"/>
            <p:cNvSpPr/>
            <p:nvPr/>
          </p:nvSpPr>
          <p:spPr>
            <a:xfrm flipH="1">
              <a:off x="2321245" y="4562614"/>
              <a:ext cx="195367" cy="18689"/>
            </a:xfrm>
            <a:custGeom>
              <a:rect b="b" l="l" r="r" t="t"/>
              <a:pathLst>
                <a:path extrusionOk="0" h="1069" w="11175">
                  <a:moveTo>
                    <a:pt x="11092" y="1"/>
                  </a:moveTo>
                  <a:lnTo>
                    <a:pt x="1" y="1069"/>
                  </a:lnTo>
                  <a:lnTo>
                    <a:pt x="11174" y="1069"/>
                  </a:lnTo>
                  <a:cubicBezTo>
                    <a:pt x="11174" y="699"/>
                    <a:pt x="11133" y="371"/>
                    <a:pt x="110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43"/>
            <p:cNvSpPr/>
            <p:nvPr/>
          </p:nvSpPr>
          <p:spPr>
            <a:xfrm flipH="1">
              <a:off x="2317661" y="4426058"/>
              <a:ext cx="59913" cy="52552"/>
            </a:xfrm>
            <a:custGeom>
              <a:rect b="b" l="l" r="r" t="t"/>
              <a:pathLst>
                <a:path extrusionOk="0" h="3006" w="3427">
                  <a:moveTo>
                    <a:pt x="742" y="0"/>
                  </a:moveTo>
                  <a:cubicBezTo>
                    <a:pt x="284" y="0"/>
                    <a:pt x="0" y="631"/>
                    <a:pt x="428" y="951"/>
                  </a:cubicBezTo>
                  <a:cubicBezTo>
                    <a:pt x="1208" y="1444"/>
                    <a:pt x="1866" y="2061"/>
                    <a:pt x="2441" y="2800"/>
                  </a:cubicBezTo>
                  <a:cubicBezTo>
                    <a:pt x="2523" y="2923"/>
                    <a:pt x="2687" y="3005"/>
                    <a:pt x="2852" y="3005"/>
                  </a:cubicBezTo>
                  <a:cubicBezTo>
                    <a:pt x="2934" y="3005"/>
                    <a:pt x="3057" y="2964"/>
                    <a:pt x="3139" y="2882"/>
                  </a:cubicBezTo>
                  <a:cubicBezTo>
                    <a:pt x="3345" y="2718"/>
                    <a:pt x="3427" y="2389"/>
                    <a:pt x="3221" y="2184"/>
                  </a:cubicBezTo>
                  <a:cubicBezTo>
                    <a:pt x="2605" y="1321"/>
                    <a:pt x="1825" y="623"/>
                    <a:pt x="962" y="48"/>
                  </a:cubicBezTo>
                  <a:cubicBezTo>
                    <a:pt x="886" y="15"/>
                    <a:pt x="812" y="0"/>
                    <a:pt x="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43"/>
            <p:cNvSpPr/>
            <p:nvPr/>
          </p:nvSpPr>
          <p:spPr>
            <a:xfrm flipH="1">
              <a:off x="2283903" y="4406093"/>
              <a:ext cx="60385" cy="53129"/>
            </a:xfrm>
            <a:custGeom>
              <a:rect b="b" l="l" r="r" t="t"/>
              <a:pathLst>
                <a:path extrusionOk="0" h="3039" w="3454">
                  <a:moveTo>
                    <a:pt x="778" y="1"/>
                  </a:moveTo>
                  <a:cubicBezTo>
                    <a:pt x="378" y="1"/>
                    <a:pt x="1" y="769"/>
                    <a:pt x="455" y="943"/>
                  </a:cubicBezTo>
                  <a:cubicBezTo>
                    <a:pt x="1235" y="1477"/>
                    <a:pt x="1892" y="2093"/>
                    <a:pt x="2468" y="2833"/>
                  </a:cubicBezTo>
                  <a:cubicBezTo>
                    <a:pt x="2550" y="2956"/>
                    <a:pt x="2714" y="3038"/>
                    <a:pt x="2878" y="3038"/>
                  </a:cubicBezTo>
                  <a:cubicBezTo>
                    <a:pt x="2961" y="3038"/>
                    <a:pt x="3084" y="2997"/>
                    <a:pt x="3166" y="2915"/>
                  </a:cubicBezTo>
                  <a:cubicBezTo>
                    <a:pt x="3412" y="2751"/>
                    <a:pt x="3454" y="2422"/>
                    <a:pt x="3248" y="2217"/>
                  </a:cubicBezTo>
                  <a:cubicBezTo>
                    <a:pt x="2632" y="1354"/>
                    <a:pt x="1851" y="656"/>
                    <a:pt x="989" y="81"/>
                  </a:cubicBezTo>
                  <a:cubicBezTo>
                    <a:pt x="921" y="25"/>
                    <a:pt x="849" y="1"/>
                    <a:pt x="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43"/>
            <p:cNvSpPr/>
            <p:nvPr/>
          </p:nvSpPr>
          <p:spPr>
            <a:xfrm flipH="1">
              <a:off x="2250144" y="4386128"/>
              <a:ext cx="61783" cy="53706"/>
            </a:xfrm>
            <a:custGeom>
              <a:rect b="b" l="l" r="r" t="t"/>
              <a:pathLst>
                <a:path extrusionOk="0" h="3072" w="3534">
                  <a:moveTo>
                    <a:pt x="754" y="0"/>
                  </a:moveTo>
                  <a:cubicBezTo>
                    <a:pt x="289" y="0"/>
                    <a:pt x="0" y="739"/>
                    <a:pt x="576" y="976"/>
                  </a:cubicBezTo>
                  <a:cubicBezTo>
                    <a:pt x="1315" y="1510"/>
                    <a:pt x="2013" y="2126"/>
                    <a:pt x="2547" y="2866"/>
                  </a:cubicBezTo>
                  <a:cubicBezTo>
                    <a:pt x="2630" y="2989"/>
                    <a:pt x="2794" y="3071"/>
                    <a:pt x="2958" y="3071"/>
                  </a:cubicBezTo>
                  <a:cubicBezTo>
                    <a:pt x="3081" y="3071"/>
                    <a:pt x="3164" y="3030"/>
                    <a:pt x="3246" y="2948"/>
                  </a:cubicBezTo>
                  <a:cubicBezTo>
                    <a:pt x="3492" y="2784"/>
                    <a:pt x="3533" y="2455"/>
                    <a:pt x="3369" y="2250"/>
                  </a:cubicBezTo>
                  <a:cubicBezTo>
                    <a:pt x="2712" y="1387"/>
                    <a:pt x="1931" y="688"/>
                    <a:pt x="1068" y="113"/>
                  </a:cubicBezTo>
                  <a:cubicBezTo>
                    <a:pt x="960" y="34"/>
                    <a:pt x="853" y="0"/>
                    <a:pt x="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43"/>
            <p:cNvSpPr/>
            <p:nvPr/>
          </p:nvSpPr>
          <p:spPr>
            <a:xfrm flipH="1">
              <a:off x="1057243" y="2349172"/>
              <a:ext cx="711730" cy="780681"/>
            </a:xfrm>
            <a:custGeom>
              <a:rect b="b" l="l" r="r" t="t"/>
              <a:pathLst>
                <a:path extrusionOk="0" h="44655" w="40711">
                  <a:moveTo>
                    <a:pt x="9777" y="1"/>
                  </a:moveTo>
                  <a:cubicBezTo>
                    <a:pt x="9777" y="1"/>
                    <a:pt x="0" y="7313"/>
                    <a:pt x="10106" y="20171"/>
                  </a:cubicBezTo>
                  <a:cubicBezTo>
                    <a:pt x="12611" y="23622"/>
                    <a:pt x="25962" y="26785"/>
                    <a:pt x="29126" y="44655"/>
                  </a:cubicBezTo>
                  <a:lnTo>
                    <a:pt x="40710" y="42272"/>
                  </a:lnTo>
                  <a:cubicBezTo>
                    <a:pt x="34877" y="14050"/>
                    <a:pt x="10804" y="576"/>
                    <a:pt x="9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43"/>
            <p:cNvSpPr/>
            <p:nvPr/>
          </p:nvSpPr>
          <p:spPr>
            <a:xfrm flipH="1">
              <a:off x="986142" y="3117633"/>
              <a:ext cx="336136" cy="349056"/>
            </a:xfrm>
            <a:custGeom>
              <a:rect b="b" l="l" r="r" t="t"/>
              <a:pathLst>
                <a:path extrusionOk="0" h="19966" w="19227">
                  <a:moveTo>
                    <a:pt x="15529" y="1"/>
                  </a:moveTo>
                  <a:lnTo>
                    <a:pt x="4355" y="2753"/>
                  </a:lnTo>
                  <a:cubicBezTo>
                    <a:pt x="3082" y="3944"/>
                    <a:pt x="1356" y="6368"/>
                    <a:pt x="863" y="6943"/>
                  </a:cubicBezTo>
                  <a:cubicBezTo>
                    <a:pt x="288" y="7806"/>
                    <a:pt x="1" y="8874"/>
                    <a:pt x="83" y="9942"/>
                  </a:cubicBezTo>
                  <a:cubicBezTo>
                    <a:pt x="206" y="11010"/>
                    <a:pt x="453" y="13187"/>
                    <a:pt x="535" y="13721"/>
                  </a:cubicBezTo>
                  <a:cubicBezTo>
                    <a:pt x="658" y="14214"/>
                    <a:pt x="1151" y="14748"/>
                    <a:pt x="2383" y="15200"/>
                  </a:cubicBezTo>
                  <a:cubicBezTo>
                    <a:pt x="2383" y="16104"/>
                    <a:pt x="2424" y="17008"/>
                    <a:pt x="2548" y="17911"/>
                  </a:cubicBezTo>
                  <a:cubicBezTo>
                    <a:pt x="2753" y="18856"/>
                    <a:pt x="4314" y="19965"/>
                    <a:pt x="5670" y="19965"/>
                  </a:cubicBezTo>
                  <a:cubicBezTo>
                    <a:pt x="7066" y="19965"/>
                    <a:pt x="8997" y="18815"/>
                    <a:pt x="9285" y="18815"/>
                  </a:cubicBezTo>
                  <a:cubicBezTo>
                    <a:pt x="9572" y="18815"/>
                    <a:pt x="15940" y="16967"/>
                    <a:pt x="17460" y="15488"/>
                  </a:cubicBezTo>
                  <a:cubicBezTo>
                    <a:pt x="18939" y="13968"/>
                    <a:pt x="19226" y="11749"/>
                    <a:pt x="19021" y="8956"/>
                  </a:cubicBezTo>
                  <a:cubicBezTo>
                    <a:pt x="18856" y="6204"/>
                    <a:pt x="17460" y="1397"/>
                    <a:pt x="15529" y="1"/>
                  </a:cubicBezTo>
                  <a:close/>
                </a:path>
              </a:pathLst>
            </a:custGeom>
            <a:solidFill>
              <a:srgbClr val="A461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43"/>
            <p:cNvSpPr/>
            <p:nvPr/>
          </p:nvSpPr>
          <p:spPr>
            <a:xfrm flipH="1">
              <a:off x="1043607" y="3118350"/>
              <a:ext cx="193916" cy="68164"/>
            </a:xfrm>
            <a:custGeom>
              <a:rect b="b" l="l" r="r" t="t"/>
              <a:pathLst>
                <a:path extrusionOk="0" h="3899" w="11092">
                  <a:moveTo>
                    <a:pt x="10681" y="1"/>
                  </a:moveTo>
                  <a:lnTo>
                    <a:pt x="0" y="2589"/>
                  </a:lnTo>
                  <a:lnTo>
                    <a:pt x="0" y="3246"/>
                  </a:lnTo>
                  <a:cubicBezTo>
                    <a:pt x="1134" y="3671"/>
                    <a:pt x="2478" y="3898"/>
                    <a:pt x="3842" y="3898"/>
                  </a:cubicBezTo>
                  <a:cubicBezTo>
                    <a:pt x="6827" y="3898"/>
                    <a:pt x="9907" y="2810"/>
                    <a:pt x="11092" y="329"/>
                  </a:cubicBezTo>
                  <a:cubicBezTo>
                    <a:pt x="10968" y="206"/>
                    <a:pt x="10845" y="83"/>
                    <a:pt x="10681" y="1"/>
                  </a:cubicBezTo>
                  <a:close/>
                </a:path>
              </a:pathLst>
            </a:custGeom>
            <a:solidFill>
              <a:srgbClr val="8946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43"/>
            <p:cNvSpPr/>
            <p:nvPr/>
          </p:nvSpPr>
          <p:spPr>
            <a:xfrm flipH="1">
              <a:off x="1036421" y="3021566"/>
              <a:ext cx="249947" cy="154633"/>
            </a:xfrm>
            <a:custGeom>
              <a:rect b="b" l="l" r="r" t="t"/>
              <a:pathLst>
                <a:path extrusionOk="0" h="8845" w="14297">
                  <a:moveTo>
                    <a:pt x="11775" y="1"/>
                  </a:moveTo>
                  <a:cubicBezTo>
                    <a:pt x="11588" y="1"/>
                    <a:pt x="11398" y="37"/>
                    <a:pt x="11215" y="114"/>
                  </a:cubicBezTo>
                  <a:cubicBezTo>
                    <a:pt x="9983" y="484"/>
                    <a:pt x="1274" y="2661"/>
                    <a:pt x="1274" y="2661"/>
                  </a:cubicBezTo>
                  <a:cubicBezTo>
                    <a:pt x="453" y="2949"/>
                    <a:pt x="1" y="3852"/>
                    <a:pt x="206" y="4715"/>
                  </a:cubicBezTo>
                  <a:cubicBezTo>
                    <a:pt x="617" y="5947"/>
                    <a:pt x="1110" y="7180"/>
                    <a:pt x="1644" y="8330"/>
                  </a:cubicBezTo>
                  <a:cubicBezTo>
                    <a:pt x="1742" y="8551"/>
                    <a:pt x="2426" y="8845"/>
                    <a:pt x="3914" y="8845"/>
                  </a:cubicBezTo>
                  <a:cubicBezTo>
                    <a:pt x="4918" y="8845"/>
                    <a:pt x="6289" y="8711"/>
                    <a:pt x="8093" y="8330"/>
                  </a:cubicBezTo>
                  <a:cubicBezTo>
                    <a:pt x="12530" y="7426"/>
                    <a:pt x="14296" y="5824"/>
                    <a:pt x="14255" y="5208"/>
                  </a:cubicBezTo>
                  <a:cubicBezTo>
                    <a:pt x="13968" y="3811"/>
                    <a:pt x="13598" y="2373"/>
                    <a:pt x="13187" y="1018"/>
                  </a:cubicBezTo>
                  <a:cubicBezTo>
                    <a:pt x="12967" y="389"/>
                    <a:pt x="12386" y="1"/>
                    <a:pt x="11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43"/>
            <p:cNvSpPr/>
            <p:nvPr/>
          </p:nvSpPr>
          <p:spPr>
            <a:xfrm flipH="1">
              <a:off x="1269830" y="3332370"/>
              <a:ext cx="32343" cy="51014"/>
            </a:xfrm>
            <a:custGeom>
              <a:rect b="b" l="l" r="r" t="t"/>
              <a:pathLst>
                <a:path extrusionOk="0" h="2918" w="1850">
                  <a:moveTo>
                    <a:pt x="453" y="0"/>
                  </a:moveTo>
                  <a:cubicBezTo>
                    <a:pt x="371" y="42"/>
                    <a:pt x="371" y="124"/>
                    <a:pt x="453" y="329"/>
                  </a:cubicBezTo>
                  <a:cubicBezTo>
                    <a:pt x="494" y="535"/>
                    <a:pt x="740" y="1438"/>
                    <a:pt x="740" y="1438"/>
                  </a:cubicBezTo>
                  <a:cubicBezTo>
                    <a:pt x="330" y="1644"/>
                    <a:pt x="1" y="1931"/>
                    <a:pt x="42" y="2301"/>
                  </a:cubicBezTo>
                  <a:cubicBezTo>
                    <a:pt x="371" y="2589"/>
                    <a:pt x="822" y="2794"/>
                    <a:pt x="1233" y="2917"/>
                  </a:cubicBezTo>
                  <a:cubicBezTo>
                    <a:pt x="1480" y="2383"/>
                    <a:pt x="1685" y="1849"/>
                    <a:pt x="1849" y="1315"/>
                  </a:cubicBezTo>
                  <a:cubicBezTo>
                    <a:pt x="1439" y="822"/>
                    <a:pt x="946" y="370"/>
                    <a:pt x="453" y="0"/>
                  </a:cubicBezTo>
                  <a:close/>
                </a:path>
              </a:pathLst>
            </a:custGeom>
            <a:solidFill>
              <a:srgbClr val="8946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43"/>
            <p:cNvSpPr/>
            <p:nvPr/>
          </p:nvSpPr>
          <p:spPr>
            <a:xfrm flipH="1">
              <a:off x="1123327" y="3389049"/>
              <a:ext cx="45262" cy="61119"/>
            </a:xfrm>
            <a:custGeom>
              <a:rect b="b" l="l" r="r" t="t"/>
              <a:pathLst>
                <a:path extrusionOk="0" h="3496" w="2589">
                  <a:moveTo>
                    <a:pt x="2413" y="0"/>
                  </a:moveTo>
                  <a:cubicBezTo>
                    <a:pt x="2193" y="0"/>
                    <a:pt x="524" y="2972"/>
                    <a:pt x="1" y="3496"/>
                  </a:cubicBezTo>
                  <a:cubicBezTo>
                    <a:pt x="124" y="3413"/>
                    <a:pt x="329" y="3331"/>
                    <a:pt x="494" y="3290"/>
                  </a:cubicBezTo>
                  <a:cubicBezTo>
                    <a:pt x="1028" y="3167"/>
                    <a:pt x="1562" y="3044"/>
                    <a:pt x="2096" y="2879"/>
                  </a:cubicBezTo>
                  <a:cubicBezTo>
                    <a:pt x="2342" y="2222"/>
                    <a:pt x="2589" y="168"/>
                    <a:pt x="2424" y="4"/>
                  </a:cubicBezTo>
                  <a:cubicBezTo>
                    <a:pt x="2421" y="1"/>
                    <a:pt x="2417" y="0"/>
                    <a:pt x="2413" y="0"/>
                  </a:cubicBezTo>
                  <a:close/>
                </a:path>
              </a:pathLst>
            </a:custGeom>
            <a:solidFill>
              <a:srgbClr val="8946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50" name="Google Shape;1150;p43"/>
            <p:cNvGrpSpPr/>
            <p:nvPr/>
          </p:nvGrpSpPr>
          <p:grpSpPr>
            <a:xfrm flipH="1">
              <a:off x="1503964" y="1134319"/>
              <a:ext cx="1205122" cy="1158849"/>
              <a:chOff x="181425" y="312250"/>
              <a:chExt cx="1416125" cy="1361750"/>
            </a:xfrm>
          </p:grpSpPr>
          <p:sp>
            <p:nvSpPr>
              <p:cNvPr id="1151" name="Google Shape;1151;p43"/>
              <p:cNvSpPr/>
              <p:nvPr/>
            </p:nvSpPr>
            <p:spPr>
              <a:xfrm>
                <a:off x="666750" y="1481200"/>
                <a:ext cx="45975" cy="22125"/>
              </a:xfrm>
              <a:custGeom>
                <a:rect b="b" l="l" r="r" t="t"/>
                <a:pathLst>
                  <a:path extrusionOk="0" h="885" w="1839">
                    <a:moveTo>
                      <a:pt x="603" y="0"/>
                    </a:moveTo>
                    <a:cubicBezTo>
                      <a:pt x="314" y="0"/>
                      <a:pt x="128" y="87"/>
                      <a:pt x="0" y="292"/>
                    </a:cubicBezTo>
                    <a:cubicBezTo>
                      <a:pt x="344" y="657"/>
                      <a:pt x="674" y="884"/>
                      <a:pt x="1079" y="884"/>
                    </a:cubicBezTo>
                    <a:cubicBezTo>
                      <a:pt x="1304" y="884"/>
                      <a:pt x="1552" y="814"/>
                      <a:pt x="1838" y="659"/>
                    </a:cubicBezTo>
                    <a:cubicBezTo>
                      <a:pt x="1604" y="359"/>
                      <a:pt x="1270" y="125"/>
                      <a:pt x="902" y="24"/>
                    </a:cubicBezTo>
                    <a:cubicBezTo>
                      <a:pt x="792" y="9"/>
                      <a:pt x="693" y="0"/>
                      <a:pt x="603" y="0"/>
                    </a:cubicBezTo>
                    <a:close/>
                  </a:path>
                </a:pathLst>
              </a:custGeom>
              <a:solidFill>
                <a:srgbClr val="D183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52" name="Google Shape;1152;p43"/>
              <p:cNvGrpSpPr/>
              <p:nvPr/>
            </p:nvGrpSpPr>
            <p:grpSpPr>
              <a:xfrm>
                <a:off x="181425" y="312250"/>
                <a:ext cx="1416125" cy="1361750"/>
                <a:chOff x="181425" y="312250"/>
                <a:chExt cx="1416125" cy="1361750"/>
              </a:xfrm>
            </p:grpSpPr>
            <p:sp>
              <p:nvSpPr>
                <p:cNvPr id="1153" name="Google Shape;1153;p43"/>
                <p:cNvSpPr/>
                <p:nvPr/>
              </p:nvSpPr>
              <p:spPr>
                <a:xfrm>
                  <a:off x="294100" y="542125"/>
                  <a:ext cx="1214025" cy="1131875"/>
                </a:xfrm>
                <a:custGeom>
                  <a:rect b="b" l="l" r="r" t="t"/>
                  <a:pathLst>
                    <a:path extrusionOk="0" h="45275" w="48561">
                      <a:moveTo>
                        <a:pt x="23595" y="1"/>
                      </a:moveTo>
                      <a:cubicBezTo>
                        <a:pt x="22287" y="1"/>
                        <a:pt x="20998" y="127"/>
                        <a:pt x="19752" y="390"/>
                      </a:cubicBezTo>
                      <a:cubicBezTo>
                        <a:pt x="9625" y="2529"/>
                        <a:pt x="5180" y="9982"/>
                        <a:pt x="5180" y="9982"/>
                      </a:cubicBezTo>
                      <a:cubicBezTo>
                        <a:pt x="2139" y="14460"/>
                        <a:pt x="0" y="19941"/>
                        <a:pt x="3443" y="29065"/>
                      </a:cubicBezTo>
                      <a:cubicBezTo>
                        <a:pt x="2941" y="30168"/>
                        <a:pt x="2106" y="33109"/>
                        <a:pt x="2306" y="33777"/>
                      </a:cubicBezTo>
                      <a:cubicBezTo>
                        <a:pt x="2507" y="34446"/>
                        <a:pt x="5582" y="45274"/>
                        <a:pt x="21423" y="45274"/>
                      </a:cubicBezTo>
                      <a:cubicBezTo>
                        <a:pt x="37231" y="45274"/>
                        <a:pt x="41877" y="32006"/>
                        <a:pt x="41877" y="32006"/>
                      </a:cubicBezTo>
                      <a:cubicBezTo>
                        <a:pt x="41877" y="32006"/>
                        <a:pt x="48561" y="26792"/>
                        <a:pt x="45486" y="15195"/>
                      </a:cubicBezTo>
                      <a:cubicBezTo>
                        <a:pt x="43171" y="6403"/>
                        <a:pt x="32914" y="1"/>
                        <a:pt x="23595" y="1"/>
                      </a:cubicBezTo>
                      <a:close/>
                    </a:path>
                  </a:pathLst>
                </a:custGeom>
                <a:solidFill>
                  <a:srgbClr val="A461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54" name="Google Shape;1154;p43"/>
                <p:cNvSpPr/>
                <p:nvPr/>
              </p:nvSpPr>
              <p:spPr>
                <a:xfrm>
                  <a:off x="1127125" y="820900"/>
                  <a:ext cx="392700" cy="371825"/>
                </a:xfrm>
                <a:custGeom>
                  <a:rect b="b" l="l" r="r" t="t"/>
                  <a:pathLst>
                    <a:path extrusionOk="0" h="14873" w="15708">
                      <a:moveTo>
                        <a:pt x="0" y="0"/>
                      </a:moveTo>
                      <a:lnTo>
                        <a:pt x="0" y="3042"/>
                      </a:lnTo>
                      <a:lnTo>
                        <a:pt x="6350" y="3543"/>
                      </a:lnTo>
                      <a:cubicBezTo>
                        <a:pt x="6484" y="3576"/>
                        <a:pt x="6551" y="3677"/>
                        <a:pt x="6551" y="3777"/>
                      </a:cubicBezTo>
                      <a:cubicBezTo>
                        <a:pt x="6551" y="3877"/>
                        <a:pt x="6450" y="3977"/>
                        <a:pt x="6350" y="3977"/>
                      </a:cubicBezTo>
                      <a:lnTo>
                        <a:pt x="0" y="4512"/>
                      </a:lnTo>
                      <a:lnTo>
                        <a:pt x="0" y="5247"/>
                      </a:lnTo>
                      <a:lnTo>
                        <a:pt x="4378" y="5582"/>
                      </a:lnTo>
                      <a:cubicBezTo>
                        <a:pt x="4646" y="5582"/>
                        <a:pt x="4646" y="6016"/>
                        <a:pt x="4378" y="6016"/>
                      </a:cubicBezTo>
                      <a:lnTo>
                        <a:pt x="0" y="6350"/>
                      </a:lnTo>
                      <a:lnTo>
                        <a:pt x="0" y="7219"/>
                      </a:lnTo>
                      <a:cubicBezTo>
                        <a:pt x="33" y="7754"/>
                        <a:pt x="468" y="8155"/>
                        <a:pt x="1003" y="8189"/>
                      </a:cubicBezTo>
                      <a:cubicBezTo>
                        <a:pt x="1771" y="8289"/>
                        <a:pt x="2540" y="8456"/>
                        <a:pt x="3309" y="8656"/>
                      </a:cubicBezTo>
                      <a:cubicBezTo>
                        <a:pt x="3777" y="8723"/>
                        <a:pt x="4144" y="9124"/>
                        <a:pt x="4144" y="9626"/>
                      </a:cubicBezTo>
                      <a:lnTo>
                        <a:pt x="4144" y="14204"/>
                      </a:lnTo>
                      <a:cubicBezTo>
                        <a:pt x="4144" y="14639"/>
                        <a:pt x="4244" y="14873"/>
                        <a:pt x="4746" y="14873"/>
                      </a:cubicBezTo>
                      <a:lnTo>
                        <a:pt x="6617" y="14873"/>
                      </a:lnTo>
                      <a:cubicBezTo>
                        <a:pt x="7018" y="14839"/>
                        <a:pt x="7319" y="14505"/>
                        <a:pt x="7319" y="14104"/>
                      </a:cubicBezTo>
                      <a:lnTo>
                        <a:pt x="7319" y="11932"/>
                      </a:lnTo>
                      <a:cubicBezTo>
                        <a:pt x="7319" y="11814"/>
                        <a:pt x="9923" y="9015"/>
                        <a:pt x="13954" y="9015"/>
                      </a:cubicBezTo>
                      <a:cubicBezTo>
                        <a:pt x="14512" y="9015"/>
                        <a:pt x="15098" y="9069"/>
                        <a:pt x="15708" y="9191"/>
                      </a:cubicBezTo>
                      <a:lnTo>
                        <a:pt x="1570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55" name="Google Shape;1155;p43"/>
                <p:cNvSpPr/>
                <p:nvPr/>
              </p:nvSpPr>
              <p:spPr>
                <a:xfrm>
                  <a:off x="1310100" y="1016950"/>
                  <a:ext cx="282525" cy="325325"/>
                </a:xfrm>
                <a:custGeom>
                  <a:rect b="b" l="l" r="r" t="t"/>
                  <a:pathLst>
                    <a:path extrusionOk="0" h="13013" w="11301">
                      <a:moveTo>
                        <a:pt x="5251" y="1"/>
                      </a:moveTo>
                      <a:cubicBezTo>
                        <a:pt x="2831" y="1"/>
                        <a:pt x="561" y="1992"/>
                        <a:pt x="0" y="4090"/>
                      </a:cubicBezTo>
                      <a:lnTo>
                        <a:pt x="468" y="12779"/>
                      </a:lnTo>
                      <a:cubicBezTo>
                        <a:pt x="1086" y="12938"/>
                        <a:pt x="1678" y="13012"/>
                        <a:pt x="2240" y="13012"/>
                      </a:cubicBezTo>
                      <a:cubicBezTo>
                        <a:pt x="8637" y="13012"/>
                        <a:pt x="11300" y="3434"/>
                        <a:pt x="7921" y="915"/>
                      </a:cubicBezTo>
                      <a:cubicBezTo>
                        <a:pt x="7063" y="274"/>
                        <a:pt x="6147" y="1"/>
                        <a:pt x="5251" y="1"/>
                      </a:cubicBezTo>
                      <a:close/>
                    </a:path>
                  </a:pathLst>
                </a:custGeom>
                <a:solidFill>
                  <a:srgbClr val="A461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56" name="Google Shape;1156;p43"/>
                <p:cNvSpPr/>
                <p:nvPr/>
              </p:nvSpPr>
              <p:spPr>
                <a:xfrm>
                  <a:off x="1345350" y="1102150"/>
                  <a:ext cx="133550" cy="133200"/>
                </a:xfrm>
                <a:custGeom>
                  <a:rect b="b" l="l" r="r" t="t"/>
                  <a:pathLst>
                    <a:path extrusionOk="0" h="5328" w="5342">
                      <a:moveTo>
                        <a:pt x="4013" y="1"/>
                      </a:moveTo>
                      <a:cubicBezTo>
                        <a:pt x="3787" y="1"/>
                        <a:pt x="3562" y="38"/>
                        <a:pt x="3336" y="114"/>
                      </a:cubicBezTo>
                      <a:cubicBezTo>
                        <a:pt x="2734" y="247"/>
                        <a:pt x="2166" y="548"/>
                        <a:pt x="1698" y="1016"/>
                      </a:cubicBezTo>
                      <a:cubicBezTo>
                        <a:pt x="1264" y="1417"/>
                        <a:pt x="930" y="1952"/>
                        <a:pt x="662" y="2486"/>
                      </a:cubicBezTo>
                      <a:cubicBezTo>
                        <a:pt x="395" y="3055"/>
                        <a:pt x="194" y="3623"/>
                        <a:pt x="61" y="4191"/>
                      </a:cubicBezTo>
                      <a:lnTo>
                        <a:pt x="61" y="4258"/>
                      </a:lnTo>
                      <a:cubicBezTo>
                        <a:pt x="0" y="4660"/>
                        <a:pt x="315" y="4905"/>
                        <a:pt x="620" y="4905"/>
                      </a:cubicBezTo>
                      <a:cubicBezTo>
                        <a:pt x="821" y="4905"/>
                        <a:pt x="1017" y="4798"/>
                        <a:pt x="1097" y="4558"/>
                      </a:cubicBezTo>
                      <a:cubicBezTo>
                        <a:pt x="1230" y="4224"/>
                        <a:pt x="1464" y="3990"/>
                        <a:pt x="1732" y="3823"/>
                      </a:cubicBezTo>
                      <a:cubicBezTo>
                        <a:pt x="2012" y="3655"/>
                        <a:pt x="2315" y="3581"/>
                        <a:pt x="2603" y="3581"/>
                      </a:cubicBezTo>
                      <a:cubicBezTo>
                        <a:pt x="2658" y="3581"/>
                        <a:pt x="2714" y="3584"/>
                        <a:pt x="2768" y="3589"/>
                      </a:cubicBezTo>
                      <a:cubicBezTo>
                        <a:pt x="3135" y="3623"/>
                        <a:pt x="3470" y="3756"/>
                        <a:pt x="3737" y="4024"/>
                      </a:cubicBezTo>
                      <a:cubicBezTo>
                        <a:pt x="3971" y="4325"/>
                        <a:pt x="4105" y="4726"/>
                        <a:pt x="4071" y="5093"/>
                      </a:cubicBezTo>
                      <a:cubicBezTo>
                        <a:pt x="4071" y="5193"/>
                        <a:pt x="4138" y="5294"/>
                        <a:pt x="4238" y="5327"/>
                      </a:cubicBezTo>
                      <a:cubicBezTo>
                        <a:pt x="4372" y="5327"/>
                        <a:pt x="4472" y="5260"/>
                        <a:pt x="4506" y="5127"/>
                      </a:cubicBezTo>
                      <a:cubicBezTo>
                        <a:pt x="4539" y="4893"/>
                        <a:pt x="4539" y="4659"/>
                        <a:pt x="4506" y="4391"/>
                      </a:cubicBezTo>
                      <a:cubicBezTo>
                        <a:pt x="4439" y="4157"/>
                        <a:pt x="4339" y="3890"/>
                        <a:pt x="4205" y="3690"/>
                      </a:cubicBezTo>
                      <a:cubicBezTo>
                        <a:pt x="3904" y="3255"/>
                        <a:pt x="3436" y="2954"/>
                        <a:pt x="2902" y="2854"/>
                      </a:cubicBezTo>
                      <a:cubicBezTo>
                        <a:pt x="2717" y="2814"/>
                        <a:pt x="2532" y="2796"/>
                        <a:pt x="2348" y="2796"/>
                      </a:cubicBezTo>
                      <a:cubicBezTo>
                        <a:pt x="2065" y="2796"/>
                        <a:pt x="1781" y="2840"/>
                        <a:pt x="1498" y="2921"/>
                      </a:cubicBezTo>
                      <a:cubicBezTo>
                        <a:pt x="1665" y="2420"/>
                        <a:pt x="1932" y="1952"/>
                        <a:pt x="2267" y="1551"/>
                      </a:cubicBezTo>
                      <a:cubicBezTo>
                        <a:pt x="2601" y="1150"/>
                        <a:pt x="3035" y="849"/>
                        <a:pt x="3503" y="682"/>
                      </a:cubicBezTo>
                      <a:cubicBezTo>
                        <a:pt x="3737" y="581"/>
                        <a:pt x="4004" y="548"/>
                        <a:pt x="4238" y="515"/>
                      </a:cubicBezTo>
                      <a:lnTo>
                        <a:pt x="4639" y="515"/>
                      </a:lnTo>
                      <a:cubicBezTo>
                        <a:pt x="4773" y="515"/>
                        <a:pt x="4940" y="548"/>
                        <a:pt x="5074" y="581"/>
                      </a:cubicBezTo>
                      <a:cubicBezTo>
                        <a:pt x="5174" y="581"/>
                        <a:pt x="5274" y="515"/>
                        <a:pt x="5308" y="414"/>
                      </a:cubicBezTo>
                      <a:cubicBezTo>
                        <a:pt x="5341" y="281"/>
                        <a:pt x="5241" y="147"/>
                        <a:pt x="5107" y="147"/>
                      </a:cubicBezTo>
                      <a:cubicBezTo>
                        <a:pt x="4974" y="114"/>
                        <a:pt x="4840" y="80"/>
                        <a:pt x="4706" y="47"/>
                      </a:cubicBezTo>
                      <a:cubicBezTo>
                        <a:pt x="4539" y="13"/>
                        <a:pt x="4405" y="13"/>
                        <a:pt x="4238" y="13"/>
                      </a:cubicBezTo>
                      <a:cubicBezTo>
                        <a:pt x="4163" y="5"/>
                        <a:pt x="4088" y="1"/>
                        <a:pt x="4013" y="1"/>
                      </a:cubicBezTo>
                      <a:close/>
                    </a:path>
                  </a:pathLst>
                </a:custGeom>
                <a:solidFill>
                  <a:srgbClr val="89463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57" name="Google Shape;1157;p43"/>
                <p:cNvSpPr/>
                <p:nvPr/>
              </p:nvSpPr>
              <p:spPr>
                <a:xfrm>
                  <a:off x="181425" y="312250"/>
                  <a:ext cx="1416125" cy="613125"/>
                </a:xfrm>
                <a:custGeom>
                  <a:rect b="b" l="l" r="r" t="t"/>
                  <a:pathLst>
                    <a:path extrusionOk="0" h="24525" w="56645">
                      <a:moveTo>
                        <a:pt x="20686" y="0"/>
                      </a:moveTo>
                      <a:cubicBezTo>
                        <a:pt x="19991" y="0"/>
                        <a:pt x="19283" y="123"/>
                        <a:pt x="18644" y="361"/>
                      </a:cubicBezTo>
                      <a:cubicBezTo>
                        <a:pt x="16672" y="1096"/>
                        <a:pt x="16071" y="3469"/>
                        <a:pt x="16071" y="3469"/>
                      </a:cubicBezTo>
                      <a:cubicBezTo>
                        <a:pt x="15725" y="3008"/>
                        <a:pt x="15064" y="2765"/>
                        <a:pt x="14385" y="2765"/>
                      </a:cubicBezTo>
                      <a:cubicBezTo>
                        <a:pt x="13488" y="2765"/>
                        <a:pt x="12561" y="3190"/>
                        <a:pt x="12294" y="4104"/>
                      </a:cubicBezTo>
                      <a:cubicBezTo>
                        <a:pt x="12046" y="3982"/>
                        <a:pt x="11746" y="3923"/>
                        <a:pt x="11419" y="3923"/>
                      </a:cubicBezTo>
                      <a:cubicBezTo>
                        <a:pt x="9415" y="3923"/>
                        <a:pt x="6361" y="6128"/>
                        <a:pt x="7482" y="9518"/>
                      </a:cubicBezTo>
                      <a:cubicBezTo>
                        <a:pt x="7328" y="9482"/>
                        <a:pt x="7178" y="9465"/>
                        <a:pt x="7034" y="9465"/>
                      </a:cubicBezTo>
                      <a:cubicBezTo>
                        <a:pt x="5426" y="9465"/>
                        <a:pt x="4476" y="11572"/>
                        <a:pt x="5242" y="13228"/>
                      </a:cubicBezTo>
                      <a:cubicBezTo>
                        <a:pt x="5227" y="13227"/>
                        <a:pt x="5211" y="13226"/>
                        <a:pt x="5196" y="13226"/>
                      </a:cubicBezTo>
                      <a:cubicBezTo>
                        <a:pt x="3379" y="13226"/>
                        <a:pt x="1" y="18926"/>
                        <a:pt x="4507" y="20848"/>
                      </a:cubicBezTo>
                      <a:cubicBezTo>
                        <a:pt x="3644" y="21877"/>
                        <a:pt x="3572" y="24524"/>
                        <a:pt x="6917" y="24524"/>
                      </a:cubicBezTo>
                      <a:cubicBezTo>
                        <a:pt x="6938" y="24524"/>
                        <a:pt x="6959" y="24524"/>
                        <a:pt x="6980" y="24524"/>
                      </a:cubicBezTo>
                      <a:lnTo>
                        <a:pt x="7281" y="23655"/>
                      </a:lnTo>
                      <a:lnTo>
                        <a:pt x="16138" y="24090"/>
                      </a:lnTo>
                      <a:lnTo>
                        <a:pt x="53536" y="21583"/>
                      </a:lnTo>
                      <a:cubicBezTo>
                        <a:pt x="55341" y="21082"/>
                        <a:pt x="55909" y="19377"/>
                        <a:pt x="54873" y="17907"/>
                      </a:cubicBezTo>
                      <a:cubicBezTo>
                        <a:pt x="56644" y="16302"/>
                        <a:pt x="56377" y="13829"/>
                        <a:pt x="54137" y="13295"/>
                      </a:cubicBezTo>
                      <a:cubicBezTo>
                        <a:pt x="54539" y="12626"/>
                        <a:pt x="54071" y="11857"/>
                        <a:pt x="53736" y="11791"/>
                      </a:cubicBezTo>
                      <a:cubicBezTo>
                        <a:pt x="54082" y="10973"/>
                        <a:pt x="53157" y="8620"/>
                        <a:pt x="51184" y="8620"/>
                      </a:cubicBezTo>
                      <a:cubicBezTo>
                        <a:pt x="51058" y="8620"/>
                        <a:pt x="50929" y="8629"/>
                        <a:pt x="50795" y="8649"/>
                      </a:cubicBezTo>
                      <a:cubicBezTo>
                        <a:pt x="51391" y="7628"/>
                        <a:pt x="50398" y="5260"/>
                        <a:pt x="48063" y="5260"/>
                      </a:cubicBezTo>
                      <a:cubicBezTo>
                        <a:pt x="47646" y="5260"/>
                        <a:pt x="47186" y="5335"/>
                        <a:pt x="46685" y="5507"/>
                      </a:cubicBezTo>
                      <a:cubicBezTo>
                        <a:pt x="46488" y="4574"/>
                        <a:pt x="45516" y="4200"/>
                        <a:pt x="44709" y="4200"/>
                      </a:cubicBezTo>
                      <a:cubicBezTo>
                        <a:pt x="44418" y="4200"/>
                        <a:pt x="44148" y="4249"/>
                        <a:pt x="43944" y="4338"/>
                      </a:cubicBezTo>
                      <a:cubicBezTo>
                        <a:pt x="44026" y="3434"/>
                        <a:pt x="43301" y="2845"/>
                        <a:pt x="42485" y="2845"/>
                      </a:cubicBezTo>
                      <a:cubicBezTo>
                        <a:pt x="42305" y="2845"/>
                        <a:pt x="42120" y="2874"/>
                        <a:pt x="41939" y="2934"/>
                      </a:cubicBezTo>
                      <a:cubicBezTo>
                        <a:pt x="42019" y="1933"/>
                        <a:pt x="40336" y="944"/>
                        <a:pt x="38622" y="944"/>
                      </a:cubicBezTo>
                      <a:cubicBezTo>
                        <a:pt x="37474" y="944"/>
                        <a:pt x="36312" y="1387"/>
                        <a:pt x="35656" y="2566"/>
                      </a:cubicBezTo>
                      <a:cubicBezTo>
                        <a:pt x="35257" y="1902"/>
                        <a:pt x="34507" y="1532"/>
                        <a:pt x="33813" y="1532"/>
                      </a:cubicBezTo>
                      <a:cubicBezTo>
                        <a:pt x="33459" y="1532"/>
                        <a:pt x="33119" y="1628"/>
                        <a:pt x="32848" y="1831"/>
                      </a:cubicBezTo>
                      <a:cubicBezTo>
                        <a:pt x="32406" y="1235"/>
                        <a:pt x="30999" y="627"/>
                        <a:pt x="29631" y="627"/>
                      </a:cubicBezTo>
                      <a:cubicBezTo>
                        <a:pt x="28622" y="627"/>
                        <a:pt x="27634" y="957"/>
                        <a:pt x="27066" y="1865"/>
                      </a:cubicBezTo>
                      <a:cubicBezTo>
                        <a:pt x="26686" y="1335"/>
                        <a:pt x="26100" y="1125"/>
                        <a:pt x="25533" y="1125"/>
                      </a:cubicBezTo>
                      <a:cubicBezTo>
                        <a:pt x="24955" y="1125"/>
                        <a:pt x="24396" y="1343"/>
                        <a:pt x="24092" y="1664"/>
                      </a:cubicBezTo>
                      <a:cubicBezTo>
                        <a:pt x="23527" y="534"/>
                        <a:pt x="22137" y="0"/>
                        <a:pt x="206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58" name="Google Shape;1158;p43"/>
                <p:cNvSpPr/>
                <p:nvPr/>
              </p:nvSpPr>
              <p:spPr>
                <a:xfrm>
                  <a:off x="869775" y="1059025"/>
                  <a:ext cx="103625" cy="178825"/>
                </a:xfrm>
                <a:custGeom>
                  <a:rect b="b" l="l" r="r" t="t"/>
                  <a:pathLst>
                    <a:path extrusionOk="0" h="7153" w="4145">
                      <a:moveTo>
                        <a:pt x="2072" y="0"/>
                      </a:moveTo>
                      <a:cubicBezTo>
                        <a:pt x="1003" y="0"/>
                        <a:pt x="101" y="1404"/>
                        <a:pt x="0" y="3209"/>
                      </a:cubicBezTo>
                      <a:cubicBezTo>
                        <a:pt x="401" y="3309"/>
                        <a:pt x="769" y="3443"/>
                        <a:pt x="1103" y="3643"/>
                      </a:cubicBezTo>
                      <a:cubicBezTo>
                        <a:pt x="769" y="3944"/>
                        <a:pt x="435" y="4211"/>
                        <a:pt x="67" y="4445"/>
                      </a:cubicBezTo>
                      <a:cubicBezTo>
                        <a:pt x="268" y="5983"/>
                        <a:pt x="1103" y="7152"/>
                        <a:pt x="2072" y="7152"/>
                      </a:cubicBezTo>
                      <a:cubicBezTo>
                        <a:pt x="3209" y="7152"/>
                        <a:pt x="4145" y="5548"/>
                        <a:pt x="4145" y="3576"/>
                      </a:cubicBezTo>
                      <a:cubicBezTo>
                        <a:pt x="4145" y="1605"/>
                        <a:pt x="3209" y="0"/>
                        <a:pt x="20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59" name="Google Shape;1159;p43"/>
                <p:cNvSpPr/>
                <p:nvPr/>
              </p:nvSpPr>
              <p:spPr>
                <a:xfrm>
                  <a:off x="871450" y="1221950"/>
                  <a:ext cx="101125" cy="25925"/>
                </a:xfrm>
                <a:custGeom>
                  <a:rect b="b" l="l" r="r" t="t"/>
                  <a:pathLst>
                    <a:path extrusionOk="0" h="1037" w="4045">
                      <a:moveTo>
                        <a:pt x="1604" y="0"/>
                      </a:moveTo>
                      <a:cubicBezTo>
                        <a:pt x="1504" y="34"/>
                        <a:pt x="1370" y="34"/>
                        <a:pt x="1237" y="67"/>
                      </a:cubicBezTo>
                      <a:cubicBezTo>
                        <a:pt x="1136" y="101"/>
                        <a:pt x="1003" y="134"/>
                        <a:pt x="903" y="201"/>
                      </a:cubicBezTo>
                      <a:cubicBezTo>
                        <a:pt x="802" y="234"/>
                        <a:pt x="702" y="268"/>
                        <a:pt x="602" y="301"/>
                      </a:cubicBezTo>
                      <a:cubicBezTo>
                        <a:pt x="468" y="368"/>
                        <a:pt x="301" y="468"/>
                        <a:pt x="201" y="569"/>
                      </a:cubicBezTo>
                      <a:cubicBezTo>
                        <a:pt x="100" y="635"/>
                        <a:pt x="67" y="702"/>
                        <a:pt x="67" y="702"/>
                      </a:cubicBezTo>
                      <a:cubicBezTo>
                        <a:pt x="34" y="736"/>
                        <a:pt x="0" y="803"/>
                        <a:pt x="34" y="869"/>
                      </a:cubicBezTo>
                      <a:cubicBezTo>
                        <a:pt x="34" y="970"/>
                        <a:pt x="134" y="1036"/>
                        <a:pt x="234" y="1036"/>
                      </a:cubicBezTo>
                      <a:cubicBezTo>
                        <a:pt x="268" y="1003"/>
                        <a:pt x="334" y="1003"/>
                        <a:pt x="401" y="1003"/>
                      </a:cubicBezTo>
                      <a:cubicBezTo>
                        <a:pt x="501" y="970"/>
                        <a:pt x="669" y="970"/>
                        <a:pt x="802" y="936"/>
                      </a:cubicBezTo>
                      <a:cubicBezTo>
                        <a:pt x="903" y="936"/>
                        <a:pt x="1003" y="903"/>
                        <a:pt x="1070" y="903"/>
                      </a:cubicBezTo>
                      <a:lnTo>
                        <a:pt x="1370" y="903"/>
                      </a:lnTo>
                      <a:lnTo>
                        <a:pt x="1705" y="869"/>
                      </a:lnTo>
                      <a:lnTo>
                        <a:pt x="2039" y="869"/>
                      </a:lnTo>
                      <a:cubicBezTo>
                        <a:pt x="2089" y="853"/>
                        <a:pt x="2139" y="844"/>
                        <a:pt x="2189" y="844"/>
                      </a:cubicBezTo>
                      <a:cubicBezTo>
                        <a:pt x="2239" y="844"/>
                        <a:pt x="2290" y="853"/>
                        <a:pt x="2340" y="869"/>
                      </a:cubicBezTo>
                      <a:lnTo>
                        <a:pt x="2674" y="869"/>
                      </a:lnTo>
                      <a:cubicBezTo>
                        <a:pt x="2724" y="886"/>
                        <a:pt x="2774" y="886"/>
                        <a:pt x="2824" y="886"/>
                      </a:cubicBezTo>
                      <a:cubicBezTo>
                        <a:pt x="2874" y="886"/>
                        <a:pt x="2925" y="886"/>
                        <a:pt x="2975" y="903"/>
                      </a:cubicBezTo>
                      <a:lnTo>
                        <a:pt x="3242" y="903"/>
                      </a:lnTo>
                      <a:cubicBezTo>
                        <a:pt x="3443" y="970"/>
                        <a:pt x="3643" y="970"/>
                        <a:pt x="3844" y="1003"/>
                      </a:cubicBezTo>
                      <a:cubicBezTo>
                        <a:pt x="3910" y="1003"/>
                        <a:pt x="3944" y="970"/>
                        <a:pt x="3977" y="936"/>
                      </a:cubicBezTo>
                      <a:cubicBezTo>
                        <a:pt x="4044" y="903"/>
                        <a:pt x="4044" y="803"/>
                        <a:pt x="3977" y="736"/>
                      </a:cubicBezTo>
                      <a:cubicBezTo>
                        <a:pt x="3810" y="602"/>
                        <a:pt x="3643" y="468"/>
                        <a:pt x="3443" y="368"/>
                      </a:cubicBezTo>
                      <a:cubicBezTo>
                        <a:pt x="3242" y="268"/>
                        <a:pt x="3041" y="168"/>
                        <a:pt x="2808" y="101"/>
                      </a:cubicBezTo>
                      <a:cubicBezTo>
                        <a:pt x="2540" y="34"/>
                        <a:pt x="2306" y="34"/>
                        <a:pt x="203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0" name="Google Shape;1160;p43"/>
                <p:cNvSpPr/>
                <p:nvPr/>
              </p:nvSpPr>
              <p:spPr>
                <a:xfrm>
                  <a:off x="431950" y="1059025"/>
                  <a:ext cx="103625" cy="178825"/>
                </a:xfrm>
                <a:custGeom>
                  <a:rect b="b" l="l" r="r" t="t"/>
                  <a:pathLst>
                    <a:path extrusionOk="0" h="7153" w="4145">
                      <a:moveTo>
                        <a:pt x="2073" y="0"/>
                      </a:moveTo>
                      <a:cubicBezTo>
                        <a:pt x="1003" y="0"/>
                        <a:pt x="101" y="1404"/>
                        <a:pt x="1" y="3209"/>
                      </a:cubicBezTo>
                      <a:cubicBezTo>
                        <a:pt x="368" y="3309"/>
                        <a:pt x="769" y="3443"/>
                        <a:pt x="1104" y="3643"/>
                      </a:cubicBezTo>
                      <a:cubicBezTo>
                        <a:pt x="769" y="3944"/>
                        <a:pt x="435" y="4211"/>
                        <a:pt x="68" y="4445"/>
                      </a:cubicBezTo>
                      <a:cubicBezTo>
                        <a:pt x="268" y="5983"/>
                        <a:pt x="1104" y="7152"/>
                        <a:pt x="2073" y="7152"/>
                      </a:cubicBezTo>
                      <a:cubicBezTo>
                        <a:pt x="3209" y="7152"/>
                        <a:pt x="4145" y="5548"/>
                        <a:pt x="4145" y="3576"/>
                      </a:cubicBezTo>
                      <a:cubicBezTo>
                        <a:pt x="4145" y="1605"/>
                        <a:pt x="3209" y="0"/>
                        <a:pt x="20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1" name="Google Shape;1161;p43"/>
                <p:cNvSpPr/>
                <p:nvPr/>
              </p:nvSpPr>
              <p:spPr>
                <a:xfrm>
                  <a:off x="433625" y="1221950"/>
                  <a:ext cx="100300" cy="25925"/>
                </a:xfrm>
                <a:custGeom>
                  <a:rect b="b" l="l" r="r" t="t"/>
                  <a:pathLst>
                    <a:path extrusionOk="0" h="1037" w="4012">
                      <a:moveTo>
                        <a:pt x="1605" y="0"/>
                      </a:moveTo>
                      <a:cubicBezTo>
                        <a:pt x="1471" y="34"/>
                        <a:pt x="1371" y="34"/>
                        <a:pt x="1237" y="67"/>
                      </a:cubicBezTo>
                      <a:cubicBezTo>
                        <a:pt x="1103" y="101"/>
                        <a:pt x="1003" y="134"/>
                        <a:pt x="903" y="201"/>
                      </a:cubicBezTo>
                      <a:cubicBezTo>
                        <a:pt x="803" y="234"/>
                        <a:pt x="702" y="268"/>
                        <a:pt x="602" y="301"/>
                      </a:cubicBezTo>
                      <a:cubicBezTo>
                        <a:pt x="435" y="368"/>
                        <a:pt x="301" y="468"/>
                        <a:pt x="168" y="569"/>
                      </a:cubicBezTo>
                      <a:lnTo>
                        <a:pt x="67" y="702"/>
                      </a:lnTo>
                      <a:cubicBezTo>
                        <a:pt x="1" y="736"/>
                        <a:pt x="1" y="803"/>
                        <a:pt x="1" y="869"/>
                      </a:cubicBezTo>
                      <a:cubicBezTo>
                        <a:pt x="1" y="970"/>
                        <a:pt x="101" y="1036"/>
                        <a:pt x="201" y="1036"/>
                      </a:cubicBezTo>
                      <a:cubicBezTo>
                        <a:pt x="268" y="1003"/>
                        <a:pt x="301" y="1003"/>
                        <a:pt x="368" y="1003"/>
                      </a:cubicBezTo>
                      <a:cubicBezTo>
                        <a:pt x="502" y="970"/>
                        <a:pt x="636" y="970"/>
                        <a:pt x="803" y="936"/>
                      </a:cubicBezTo>
                      <a:cubicBezTo>
                        <a:pt x="869" y="936"/>
                        <a:pt x="970" y="936"/>
                        <a:pt x="1070" y="903"/>
                      </a:cubicBezTo>
                      <a:lnTo>
                        <a:pt x="1371" y="903"/>
                      </a:lnTo>
                      <a:lnTo>
                        <a:pt x="1672" y="869"/>
                      </a:lnTo>
                      <a:lnTo>
                        <a:pt x="2006" y="869"/>
                      </a:lnTo>
                      <a:cubicBezTo>
                        <a:pt x="2056" y="853"/>
                        <a:pt x="2106" y="844"/>
                        <a:pt x="2160" y="844"/>
                      </a:cubicBezTo>
                      <a:cubicBezTo>
                        <a:pt x="2215" y="844"/>
                        <a:pt x="2273" y="853"/>
                        <a:pt x="2340" y="869"/>
                      </a:cubicBezTo>
                      <a:lnTo>
                        <a:pt x="2641" y="869"/>
                      </a:lnTo>
                      <a:cubicBezTo>
                        <a:pt x="2691" y="886"/>
                        <a:pt x="2741" y="886"/>
                        <a:pt x="2791" y="886"/>
                      </a:cubicBezTo>
                      <a:cubicBezTo>
                        <a:pt x="2841" y="886"/>
                        <a:pt x="2891" y="886"/>
                        <a:pt x="2942" y="903"/>
                      </a:cubicBezTo>
                      <a:lnTo>
                        <a:pt x="3209" y="903"/>
                      </a:lnTo>
                      <a:cubicBezTo>
                        <a:pt x="3409" y="970"/>
                        <a:pt x="3610" y="970"/>
                        <a:pt x="3811" y="1003"/>
                      </a:cubicBezTo>
                      <a:lnTo>
                        <a:pt x="3844" y="1003"/>
                      </a:lnTo>
                      <a:cubicBezTo>
                        <a:pt x="3877" y="1003"/>
                        <a:pt x="3911" y="970"/>
                        <a:pt x="3944" y="936"/>
                      </a:cubicBezTo>
                      <a:cubicBezTo>
                        <a:pt x="4011" y="903"/>
                        <a:pt x="4011" y="803"/>
                        <a:pt x="3944" y="736"/>
                      </a:cubicBezTo>
                      <a:cubicBezTo>
                        <a:pt x="3777" y="602"/>
                        <a:pt x="3610" y="468"/>
                        <a:pt x="3409" y="368"/>
                      </a:cubicBezTo>
                      <a:cubicBezTo>
                        <a:pt x="3209" y="268"/>
                        <a:pt x="3008" y="168"/>
                        <a:pt x="2774" y="101"/>
                      </a:cubicBezTo>
                      <a:cubicBezTo>
                        <a:pt x="2541" y="34"/>
                        <a:pt x="2273" y="34"/>
                        <a:pt x="200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2" name="Google Shape;1162;p43"/>
                <p:cNvSpPr/>
                <p:nvPr/>
              </p:nvSpPr>
              <p:spPr>
                <a:xfrm>
                  <a:off x="418575" y="964200"/>
                  <a:ext cx="139575" cy="107525"/>
                </a:xfrm>
                <a:custGeom>
                  <a:rect b="b" l="l" r="r" t="t"/>
                  <a:pathLst>
                    <a:path extrusionOk="0" h="4301" w="5583">
                      <a:moveTo>
                        <a:pt x="1973" y="0"/>
                      </a:moveTo>
                      <a:cubicBezTo>
                        <a:pt x="1175" y="0"/>
                        <a:pt x="449" y="493"/>
                        <a:pt x="135" y="1253"/>
                      </a:cubicBezTo>
                      <a:cubicBezTo>
                        <a:pt x="1" y="1588"/>
                        <a:pt x="235" y="1955"/>
                        <a:pt x="603" y="1989"/>
                      </a:cubicBezTo>
                      <a:cubicBezTo>
                        <a:pt x="658" y="1989"/>
                        <a:pt x="846" y="1968"/>
                        <a:pt x="1117" y="1968"/>
                      </a:cubicBezTo>
                      <a:cubicBezTo>
                        <a:pt x="1991" y="1968"/>
                        <a:pt x="3728" y="2182"/>
                        <a:pt x="4646" y="3994"/>
                      </a:cubicBezTo>
                      <a:cubicBezTo>
                        <a:pt x="4763" y="4199"/>
                        <a:pt x="4957" y="4301"/>
                        <a:pt x="5071" y="4301"/>
                      </a:cubicBezTo>
                      <a:cubicBezTo>
                        <a:pt x="5087" y="4301"/>
                        <a:pt x="5102" y="4299"/>
                        <a:pt x="5114" y="4295"/>
                      </a:cubicBezTo>
                      <a:cubicBezTo>
                        <a:pt x="5348" y="3793"/>
                        <a:pt x="5515" y="3259"/>
                        <a:pt x="5582" y="2724"/>
                      </a:cubicBezTo>
                      <a:lnTo>
                        <a:pt x="5582" y="2724"/>
                      </a:lnTo>
                      <a:cubicBezTo>
                        <a:pt x="5315" y="3025"/>
                        <a:pt x="5148" y="3359"/>
                        <a:pt x="5014" y="3760"/>
                      </a:cubicBezTo>
                      <a:cubicBezTo>
                        <a:pt x="4747" y="2289"/>
                        <a:pt x="3911" y="485"/>
                        <a:pt x="2641" y="117"/>
                      </a:cubicBezTo>
                      <a:cubicBezTo>
                        <a:pt x="2418" y="38"/>
                        <a:pt x="2193" y="0"/>
                        <a:pt x="19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3" name="Google Shape;1163;p43"/>
                <p:cNvSpPr/>
                <p:nvPr/>
              </p:nvSpPr>
              <p:spPr>
                <a:xfrm>
                  <a:off x="566475" y="1190225"/>
                  <a:ext cx="122000" cy="152075"/>
                </a:xfrm>
                <a:custGeom>
                  <a:rect b="b" l="l" r="r" t="t"/>
                  <a:pathLst>
                    <a:path extrusionOk="0" h="6083" w="4880">
                      <a:moveTo>
                        <a:pt x="2695" y="1"/>
                      </a:moveTo>
                      <a:cubicBezTo>
                        <a:pt x="2591" y="1"/>
                        <a:pt x="2485" y="103"/>
                        <a:pt x="2507" y="233"/>
                      </a:cubicBezTo>
                      <a:lnTo>
                        <a:pt x="2540" y="334"/>
                      </a:lnTo>
                      <a:cubicBezTo>
                        <a:pt x="2540" y="400"/>
                        <a:pt x="2574" y="467"/>
                        <a:pt x="2607" y="568"/>
                      </a:cubicBezTo>
                      <a:cubicBezTo>
                        <a:pt x="2641" y="835"/>
                        <a:pt x="2674" y="1102"/>
                        <a:pt x="2708" y="1370"/>
                      </a:cubicBezTo>
                      <a:cubicBezTo>
                        <a:pt x="2708" y="1503"/>
                        <a:pt x="2708" y="1637"/>
                        <a:pt x="2708" y="1804"/>
                      </a:cubicBezTo>
                      <a:lnTo>
                        <a:pt x="2708" y="2038"/>
                      </a:lnTo>
                      <a:cubicBezTo>
                        <a:pt x="2507" y="2005"/>
                        <a:pt x="2307" y="1971"/>
                        <a:pt x="2106" y="1971"/>
                      </a:cubicBezTo>
                      <a:cubicBezTo>
                        <a:pt x="2047" y="1965"/>
                        <a:pt x="1988" y="1963"/>
                        <a:pt x="1928" y="1963"/>
                      </a:cubicBezTo>
                      <a:cubicBezTo>
                        <a:pt x="1653" y="1963"/>
                        <a:pt x="1378" y="2022"/>
                        <a:pt x="1103" y="2105"/>
                      </a:cubicBezTo>
                      <a:cubicBezTo>
                        <a:pt x="736" y="2272"/>
                        <a:pt x="435" y="2539"/>
                        <a:pt x="234" y="2907"/>
                      </a:cubicBezTo>
                      <a:cubicBezTo>
                        <a:pt x="67" y="3241"/>
                        <a:pt x="0" y="3642"/>
                        <a:pt x="67" y="4010"/>
                      </a:cubicBezTo>
                      <a:cubicBezTo>
                        <a:pt x="134" y="4378"/>
                        <a:pt x="268" y="4678"/>
                        <a:pt x="502" y="4979"/>
                      </a:cubicBezTo>
                      <a:cubicBezTo>
                        <a:pt x="669" y="5213"/>
                        <a:pt x="903" y="5414"/>
                        <a:pt x="1170" y="5581"/>
                      </a:cubicBezTo>
                      <a:cubicBezTo>
                        <a:pt x="1371" y="5748"/>
                        <a:pt x="1638" y="5848"/>
                        <a:pt x="1872" y="5948"/>
                      </a:cubicBezTo>
                      <a:cubicBezTo>
                        <a:pt x="2106" y="6015"/>
                        <a:pt x="2307" y="6049"/>
                        <a:pt x="2540" y="6082"/>
                      </a:cubicBezTo>
                      <a:lnTo>
                        <a:pt x="3042" y="6082"/>
                      </a:lnTo>
                      <a:cubicBezTo>
                        <a:pt x="3309" y="6049"/>
                        <a:pt x="3476" y="6015"/>
                        <a:pt x="3476" y="6015"/>
                      </a:cubicBezTo>
                      <a:cubicBezTo>
                        <a:pt x="3543" y="5982"/>
                        <a:pt x="3577" y="5948"/>
                        <a:pt x="3610" y="5848"/>
                      </a:cubicBezTo>
                      <a:cubicBezTo>
                        <a:pt x="3610" y="5748"/>
                        <a:pt x="3543" y="5681"/>
                        <a:pt x="3443" y="5648"/>
                      </a:cubicBezTo>
                      <a:lnTo>
                        <a:pt x="3075" y="5614"/>
                      </a:lnTo>
                      <a:cubicBezTo>
                        <a:pt x="2942" y="5581"/>
                        <a:pt x="2808" y="5581"/>
                        <a:pt x="2641" y="5514"/>
                      </a:cubicBezTo>
                      <a:cubicBezTo>
                        <a:pt x="2474" y="5447"/>
                        <a:pt x="2307" y="5380"/>
                        <a:pt x="2139" y="5313"/>
                      </a:cubicBezTo>
                      <a:cubicBezTo>
                        <a:pt x="1939" y="5213"/>
                        <a:pt x="1738" y="5113"/>
                        <a:pt x="1571" y="4979"/>
                      </a:cubicBezTo>
                      <a:cubicBezTo>
                        <a:pt x="1404" y="4845"/>
                        <a:pt x="1270" y="4678"/>
                        <a:pt x="1137" y="4478"/>
                      </a:cubicBezTo>
                      <a:cubicBezTo>
                        <a:pt x="1003" y="4311"/>
                        <a:pt x="936" y="4077"/>
                        <a:pt x="903" y="3876"/>
                      </a:cubicBezTo>
                      <a:cubicBezTo>
                        <a:pt x="869" y="3676"/>
                        <a:pt x="903" y="3475"/>
                        <a:pt x="970" y="3308"/>
                      </a:cubicBezTo>
                      <a:cubicBezTo>
                        <a:pt x="1070" y="3141"/>
                        <a:pt x="1204" y="2974"/>
                        <a:pt x="1404" y="2907"/>
                      </a:cubicBezTo>
                      <a:cubicBezTo>
                        <a:pt x="1605" y="2840"/>
                        <a:pt x="1839" y="2773"/>
                        <a:pt x="2073" y="2773"/>
                      </a:cubicBezTo>
                      <a:cubicBezTo>
                        <a:pt x="2141" y="2764"/>
                        <a:pt x="2210" y="2760"/>
                        <a:pt x="2278" y="2760"/>
                      </a:cubicBezTo>
                      <a:cubicBezTo>
                        <a:pt x="2444" y="2760"/>
                        <a:pt x="2609" y="2783"/>
                        <a:pt x="2774" y="2807"/>
                      </a:cubicBezTo>
                      <a:cubicBezTo>
                        <a:pt x="2975" y="2840"/>
                        <a:pt x="3209" y="2907"/>
                        <a:pt x="3409" y="3007"/>
                      </a:cubicBezTo>
                      <a:cubicBezTo>
                        <a:pt x="3577" y="3074"/>
                        <a:pt x="3744" y="3141"/>
                        <a:pt x="3911" y="3241"/>
                      </a:cubicBezTo>
                      <a:cubicBezTo>
                        <a:pt x="4044" y="3308"/>
                        <a:pt x="4178" y="3408"/>
                        <a:pt x="4278" y="3442"/>
                      </a:cubicBezTo>
                      <a:cubicBezTo>
                        <a:pt x="4479" y="3609"/>
                        <a:pt x="4579" y="3709"/>
                        <a:pt x="4579" y="3709"/>
                      </a:cubicBezTo>
                      <a:cubicBezTo>
                        <a:pt x="4613" y="3726"/>
                        <a:pt x="4646" y="3734"/>
                        <a:pt x="4679" y="3734"/>
                      </a:cubicBezTo>
                      <a:cubicBezTo>
                        <a:pt x="4713" y="3734"/>
                        <a:pt x="4746" y="3726"/>
                        <a:pt x="4780" y="3709"/>
                      </a:cubicBezTo>
                      <a:cubicBezTo>
                        <a:pt x="4847" y="3676"/>
                        <a:pt x="4880" y="3575"/>
                        <a:pt x="4847" y="3509"/>
                      </a:cubicBezTo>
                      <a:cubicBezTo>
                        <a:pt x="4847" y="3509"/>
                        <a:pt x="4847" y="3475"/>
                        <a:pt x="4780" y="3442"/>
                      </a:cubicBezTo>
                      <a:cubicBezTo>
                        <a:pt x="4713" y="3342"/>
                        <a:pt x="4646" y="3241"/>
                        <a:pt x="4579" y="3174"/>
                      </a:cubicBezTo>
                      <a:cubicBezTo>
                        <a:pt x="4479" y="3041"/>
                        <a:pt x="4345" y="2940"/>
                        <a:pt x="4212" y="2840"/>
                      </a:cubicBezTo>
                      <a:cubicBezTo>
                        <a:pt x="4044" y="2673"/>
                        <a:pt x="3877" y="2539"/>
                        <a:pt x="3710" y="2439"/>
                      </a:cubicBezTo>
                      <a:cubicBezTo>
                        <a:pt x="3677" y="2439"/>
                        <a:pt x="3610" y="2406"/>
                        <a:pt x="3577" y="2406"/>
                      </a:cubicBezTo>
                      <a:cubicBezTo>
                        <a:pt x="3543" y="2372"/>
                        <a:pt x="3577" y="2239"/>
                        <a:pt x="3577" y="2172"/>
                      </a:cubicBezTo>
                      <a:cubicBezTo>
                        <a:pt x="3543" y="2005"/>
                        <a:pt x="3510" y="1871"/>
                        <a:pt x="3476" y="1737"/>
                      </a:cubicBezTo>
                      <a:cubicBezTo>
                        <a:pt x="3476" y="1570"/>
                        <a:pt x="3409" y="1437"/>
                        <a:pt x="3376" y="1269"/>
                      </a:cubicBezTo>
                      <a:cubicBezTo>
                        <a:pt x="3276" y="1002"/>
                        <a:pt x="3175" y="701"/>
                        <a:pt x="3042" y="434"/>
                      </a:cubicBezTo>
                      <a:cubicBezTo>
                        <a:pt x="3008" y="334"/>
                        <a:pt x="2942" y="233"/>
                        <a:pt x="2908" y="167"/>
                      </a:cubicBezTo>
                      <a:lnTo>
                        <a:pt x="2841" y="100"/>
                      </a:lnTo>
                      <a:cubicBezTo>
                        <a:pt x="2806" y="30"/>
                        <a:pt x="2751" y="1"/>
                        <a:pt x="2695" y="1"/>
                      </a:cubicBezTo>
                      <a:close/>
                    </a:path>
                  </a:pathLst>
                </a:custGeom>
                <a:solidFill>
                  <a:srgbClr val="89463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4" name="Google Shape;1164;p43"/>
                <p:cNvSpPr/>
                <p:nvPr/>
              </p:nvSpPr>
              <p:spPr>
                <a:xfrm>
                  <a:off x="568875" y="1409950"/>
                  <a:ext cx="253050" cy="68600"/>
                </a:xfrm>
                <a:custGeom>
                  <a:rect b="b" l="l" r="r" t="t"/>
                  <a:pathLst>
                    <a:path extrusionOk="0" h="2744" w="10122">
                      <a:moveTo>
                        <a:pt x="4817" y="0"/>
                      </a:moveTo>
                      <a:cubicBezTo>
                        <a:pt x="4650" y="0"/>
                        <a:pt x="4517" y="0"/>
                        <a:pt x="4349" y="34"/>
                      </a:cubicBezTo>
                      <a:lnTo>
                        <a:pt x="3882" y="100"/>
                      </a:lnTo>
                      <a:lnTo>
                        <a:pt x="3447" y="234"/>
                      </a:lnTo>
                      <a:cubicBezTo>
                        <a:pt x="3146" y="301"/>
                        <a:pt x="2879" y="401"/>
                        <a:pt x="2612" y="535"/>
                      </a:cubicBezTo>
                      <a:lnTo>
                        <a:pt x="2211" y="702"/>
                      </a:lnTo>
                      <a:lnTo>
                        <a:pt x="1876" y="903"/>
                      </a:lnTo>
                      <a:cubicBezTo>
                        <a:pt x="1642" y="1003"/>
                        <a:pt x="1442" y="1170"/>
                        <a:pt x="1241" y="1304"/>
                      </a:cubicBezTo>
                      <a:cubicBezTo>
                        <a:pt x="1074" y="1437"/>
                        <a:pt x="907" y="1571"/>
                        <a:pt x="740" y="1705"/>
                      </a:cubicBezTo>
                      <a:cubicBezTo>
                        <a:pt x="606" y="1838"/>
                        <a:pt x="473" y="1939"/>
                        <a:pt x="406" y="2039"/>
                      </a:cubicBezTo>
                      <a:lnTo>
                        <a:pt x="105" y="2306"/>
                      </a:lnTo>
                      <a:cubicBezTo>
                        <a:pt x="1" y="2463"/>
                        <a:pt x="140" y="2660"/>
                        <a:pt x="286" y="2660"/>
                      </a:cubicBezTo>
                      <a:cubicBezTo>
                        <a:pt x="327" y="2660"/>
                        <a:pt x="369" y="2644"/>
                        <a:pt x="406" y="2607"/>
                      </a:cubicBezTo>
                      <a:lnTo>
                        <a:pt x="707" y="2340"/>
                      </a:lnTo>
                      <a:cubicBezTo>
                        <a:pt x="807" y="2239"/>
                        <a:pt x="907" y="2139"/>
                        <a:pt x="1041" y="2039"/>
                      </a:cubicBezTo>
                      <a:cubicBezTo>
                        <a:pt x="1174" y="1939"/>
                        <a:pt x="1342" y="1838"/>
                        <a:pt x="1509" y="1705"/>
                      </a:cubicBezTo>
                      <a:cubicBezTo>
                        <a:pt x="1676" y="1571"/>
                        <a:pt x="1876" y="1471"/>
                        <a:pt x="2110" y="1337"/>
                      </a:cubicBezTo>
                      <a:lnTo>
                        <a:pt x="2444" y="1170"/>
                      </a:lnTo>
                      <a:lnTo>
                        <a:pt x="2812" y="1036"/>
                      </a:lnTo>
                      <a:cubicBezTo>
                        <a:pt x="3079" y="936"/>
                        <a:pt x="3313" y="836"/>
                        <a:pt x="3581" y="802"/>
                      </a:cubicBezTo>
                      <a:lnTo>
                        <a:pt x="4015" y="702"/>
                      </a:lnTo>
                      <a:lnTo>
                        <a:pt x="4416" y="635"/>
                      </a:lnTo>
                      <a:lnTo>
                        <a:pt x="5252" y="635"/>
                      </a:lnTo>
                      <a:lnTo>
                        <a:pt x="5686" y="702"/>
                      </a:lnTo>
                      <a:lnTo>
                        <a:pt x="6054" y="769"/>
                      </a:lnTo>
                      <a:cubicBezTo>
                        <a:pt x="6321" y="802"/>
                        <a:pt x="6555" y="903"/>
                        <a:pt x="6789" y="969"/>
                      </a:cubicBezTo>
                      <a:cubicBezTo>
                        <a:pt x="6990" y="1070"/>
                        <a:pt x="7190" y="1170"/>
                        <a:pt x="7391" y="1270"/>
                      </a:cubicBezTo>
                      <a:lnTo>
                        <a:pt x="7892" y="1538"/>
                      </a:lnTo>
                      <a:cubicBezTo>
                        <a:pt x="7992" y="1638"/>
                        <a:pt x="8126" y="1705"/>
                        <a:pt x="8226" y="1805"/>
                      </a:cubicBezTo>
                      <a:lnTo>
                        <a:pt x="8427" y="1939"/>
                      </a:lnTo>
                      <a:cubicBezTo>
                        <a:pt x="8393" y="2005"/>
                        <a:pt x="8393" y="2072"/>
                        <a:pt x="8360" y="2139"/>
                      </a:cubicBezTo>
                      <a:cubicBezTo>
                        <a:pt x="8360" y="2239"/>
                        <a:pt x="8360" y="2340"/>
                        <a:pt x="8360" y="2406"/>
                      </a:cubicBezTo>
                      <a:cubicBezTo>
                        <a:pt x="8360" y="2440"/>
                        <a:pt x="8360" y="2473"/>
                        <a:pt x="8360" y="2507"/>
                      </a:cubicBezTo>
                      <a:cubicBezTo>
                        <a:pt x="8322" y="2657"/>
                        <a:pt x="8443" y="2744"/>
                        <a:pt x="8562" y="2744"/>
                      </a:cubicBezTo>
                      <a:cubicBezTo>
                        <a:pt x="8655" y="2744"/>
                        <a:pt x="8746" y="2691"/>
                        <a:pt x="8761" y="2574"/>
                      </a:cubicBezTo>
                      <a:lnTo>
                        <a:pt x="8895" y="2340"/>
                      </a:lnTo>
                      <a:cubicBezTo>
                        <a:pt x="8995" y="2206"/>
                        <a:pt x="9129" y="2072"/>
                        <a:pt x="9229" y="1939"/>
                      </a:cubicBezTo>
                      <a:cubicBezTo>
                        <a:pt x="9363" y="1805"/>
                        <a:pt x="9496" y="1705"/>
                        <a:pt x="9630" y="1604"/>
                      </a:cubicBezTo>
                      <a:cubicBezTo>
                        <a:pt x="9764" y="1504"/>
                        <a:pt x="9864" y="1471"/>
                        <a:pt x="9864" y="1471"/>
                      </a:cubicBezTo>
                      <a:cubicBezTo>
                        <a:pt x="10121" y="1439"/>
                        <a:pt x="10069" y="1034"/>
                        <a:pt x="9826" y="1034"/>
                      </a:cubicBezTo>
                      <a:cubicBezTo>
                        <a:pt x="9817" y="1034"/>
                        <a:pt x="9807" y="1035"/>
                        <a:pt x="9797" y="1036"/>
                      </a:cubicBezTo>
                      <a:lnTo>
                        <a:pt x="9797" y="1003"/>
                      </a:lnTo>
                      <a:lnTo>
                        <a:pt x="9429" y="1003"/>
                      </a:lnTo>
                      <a:cubicBezTo>
                        <a:pt x="9396" y="1036"/>
                        <a:pt x="9329" y="1036"/>
                        <a:pt x="9262" y="1070"/>
                      </a:cubicBezTo>
                      <a:cubicBezTo>
                        <a:pt x="9196" y="1070"/>
                        <a:pt x="9129" y="1103"/>
                        <a:pt x="9095" y="1136"/>
                      </a:cubicBezTo>
                      <a:cubicBezTo>
                        <a:pt x="8995" y="1203"/>
                        <a:pt x="8928" y="1237"/>
                        <a:pt x="8861" y="1304"/>
                      </a:cubicBezTo>
                      <a:lnTo>
                        <a:pt x="8694" y="1170"/>
                      </a:lnTo>
                      <a:cubicBezTo>
                        <a:pt x="8561" y="1070"/>
                        <a:pt x="8427" y="969"/>
                        <a:pt x="8260" y="903"/>
                      </a:cubicBezTo>
                      <a:lnTo>
                        <a:pt x="7725" y="602"/>
                      </a:lnTo>
                      <a:cubicBezTo>
                        <a:pt x="7491" y="501"/>
                        <a:pt x="7257" y="401"/>
                        <a:pt x="7023" y="301"/>
                      </a:cubicBezTo>
                      <a:cubicBezTo>
                        <a:pt x="6722" y="201"/>
                        <a:pt x="6455" y="134"/>
                        <a:pt x="6188" y="100"/>
                      </a:cubicBezTo>
                      <a:lnTo>
                        <a:pt x="5720" y="34"/>
                      </a:lnTo>
                      <a:lnTo>
                        <a:pt x="5285" y="0"/>
                      </a:lnTo>
                      <a:close/>
                    </a:path>
                  </a:pathLst>
                </a:custGeom>
                <a:solidFill>
                  <a:srgbClr val="89463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5" name="Google Shape;1165;p43"/>
                <p:cNvSpPr/>
                <p:nvPr/>
              </p:nvSpPr>
              <p:spPr>
                <a:xfrm>
                  <a:off x="792075" y="1011000"/>
                  <a:ext cx="203875" cy="76225"/>
                </a:xfrm>
                <a:custGeom>
                  <a:rect b="b" l="l" r="r" t="t"/>
                  <a:pathLst>
                    <a:path extrusionOk="0" h="3049" w="8155">
                      <a:moveTo>
                        <a:pt x="7104" y="1"/>
                      </a:moveTo>
                      <a:cubicBezTo>
                        <a:pt x="6947" y="1"/>
                        <a:pt x="6749" y="118"/>
                        <a:pt x="6551" y="217"/>
                      </a:cubicBezTo>
                      <a:cubicBezTo>
                        <a:pt x="6337" y="309"/>
                        <a:pt x="3633" y="1967"/>
                        <a:pt x="1408" y="1967"/>
                      </a:cubicBezTo>
                      <a:cubicBezTo>
                        <a:pt x="1201" y="1967"/>
                        <a:pt x="998" y="1953"/>
                        <a:pt x="802" y="1921"/>
                      </a:cubicBezTo>
                      <a:cubicBezTo>
                        <a:pt x="739" y="1890"/>
                        <a:pt x="138" y="1111"/>
                        <a:pt x="16" y="1111"/>
                      </a:cubicBezTo>
                      <a:cubicBezTo>
                        <a:pt x="9" y="1111"/>
                        <a:pt x="4" y="1114"/>
                        <a:pt x="0" y="1119"/>
                      </a:cubicBezTo>
                      <a:cubicBezTo>
                        <a:pt x="100" y="1621"/>
                        <a:pt x="268" y="2122"/>
                        <a:pt x="468" y="2590"/>
                      </a:cubicBezTo>
                      <a:cubicBezTo>
                        <a:pt x="635" y="2924"/>
                        <a:pt x="836" y="2991"/>
                        <a:pt x="969" y="2991"/>
                      </a:cubicBezTo>
                      <a:cubicBezTo>
                        <a:pt x="1389" y="3030"/>
                        <a:pt x="1811" y="3049"/>
                        <a:pt x="2234" y="3049"/>
                      </a:cubicBezTo>
                      <a:cubicBezTo>
                        <a:pt x="3262" y="3049"/>
                        <a:pt x="4296" y="2936"/>
                        <a:pt x="5314" y="2723"/>
                      </a:cubicBezTo>
                      <a:cubicBezTo>
                        <a:pt x="7754" y="2256"/>
                        <a:pt x="8155" y="1721"/>
                        <a:pt x="8155" y="1587"/>
                      </a:cubicBezTo>
                      <a:cubicBezTo>
                        <a:pt x="7921" y="1019"/>
                        <a:pt x="7620" y="518"/>
                        <a:pt x="7253" y="50"/>
                      </a:cubicBezTo>
                      <a:cubicBezTo>
                        <a:pt x="7209" y="15"/>
                        <a:pt x="7159" y="1"/>
                        <a:pt x="7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6" name="Google Shape;1166;p43"/>
                <p:cNvSpPr/>
                <p:nvPr/>
              </p:nvSpPr>
              <p:spPr>
                <a:xfrm>
                  <a:off x="767825" y="1043900"/>
                  <a:ext cx="30450" cy="47950"/>
                </a:xfrm>
                <a:custGeom>
                  <a:rect b="b" l="l" r="r" t="t"/>
                  <a:pathLst>
                    <a:path extrusionOk="0" h="1918" w="1218">
                      <a:moveTo>
                        <a:pt x="43" y="0"/>
                      </a:moveTo>
                      <a:cubicBezTo>
                        <a:pt x="40" y="0"/>
                        <a:pt x="37" y="2"/>
                        <a:pt x="34" y="4"/>
                      </a:cubicBezTo>
                      <a:cubicBezTo>
                        <a:pt x="1" y="104"/>
                        <a:pt x="402" y="1641"/>
                        <a:pt x="1037" y="1909"/>
                      </a:cubicBezTo>
                      <a:cubicBezTo>
                        <a:pt x="1049" y="1915"/>
                        <a:pt x="1060" y="1918"/>
                        <a:pt x="1070" y="1918"/>
                      </a:cubicBezTo>
                      <a:cubicBezTo>
                        <a:pt x="1217" y="1918"/>
                        <a:pt x="1064" y="1230"/>
                        <a:pt x="970" y="1073"/>
                      </a:cubicBezTo>
                      <a:cubicBezTo>
                        <a:pt x="841" y="912"/>
                        <a:pt x="149" y="0"/>
                        <a:pt x="4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167" name="Google Shape;1167;p43"/>
            <p:cNvGrpSpPr/>
            <p:nvPr/>
          </p:nvGrpSpPr>
          <p:grpSpPr>
            <a:xfrm rot="4279948">
              <a:off x="3028598" y="2306865"/>
              <a:ext cx="384586" cy="546241"/>
              <a:chOff x="1836088" y="1149493"/>
              <a:chExt cx="408011" cy="579512"/>
            </a:xfrm>
          </p:grpSpPr>
          <p:sp>
            <p:nvSpPr>
              <p:cNvPr id="1168" name="Google Shape;1168;p43"/>
              <p:cNvSpPr/>
              <p:nvPr/>
            </p:nvSpPr>
            <p:spPr>
              <a:xfrm>
                <a:off x="1881877" y="1149493"/>
                <a:ext cx="106349" cy="238374"/>
              </a:xfrm>
              <a:custGeom>
                <a:rect b="b" l="l" r="r" t="t"/>
                <a:pathLst>
                  <a:path extrusionOk="0" h="37275" w="16630">
                    <a:moveTo>
                      <a:pt x="3694" y="1"/>
                    </a:moveTo>
                    <a:cubicBezTo>
                      <a:pt x="371" y="1"/>
                      <a:pt x="1" y="1592"/>
                      <a:pt x="265" y="3309"/>
                    </a:cubicBezTo>
                    <a:cubicBezTo>
                      <a:pt x="540" y="5097"/>
                      <a:pt x="1228" y="14723"/>
                      <a:pt x="1228" y="18436"/>
                    </a:cubicBezTo>
                    <a:cubicBezTo>
                      <a:pt x="1090" y="22011"/>
                      <a:pt x="2328" y="33837"/>
                      <a:pt x="2190" y="37275"/>
                    </a:cubicBezTo>
                    <a:lnTo>
                      <a:pt x="16079" y="36862"/>
                    </a:lnTo>
                    <a:lnTo>
                      <a:pt x="16079" y="34524"/>
                    </a:lnTo>
                    <a:cubicBezTo>
                      <a:pt x="16629" y="25861"/>
                      <a:pt x="15529" y="13623"/>
                      <a:pt x="13329" y="8260"/>
                    </a:cubicBezTo>
                    <a:cubicBezTo>
                      <a:pt x="11266" y="2897"/>
                      <a:pt x="7691" y="147"/>
                      <a:pt x="4116" y="9"/>
                    </a:cubicBezTo>
                    <a:cubicBezTo>
                      <a:pt x="3970" y="4"/>
                      <a:pt x="3830" y="1"/>
                      <a:pt x="3694" y="1"/>
                    </a:cubicBezTo>
                    <a:close/>
                  </a:path>
                </a:pathLst>
              </a:custGeom>
              <a:solidFill>
                <a:srgbClr val="A461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9" name="Google Shape;1169;p43"/>
              <p:cNvSpPr/>
              <p:nvPr/>
            </p:nvSpPr>
            <p:spPr>
              <a:xfrm>
                <a:off x="1884447" y="1356871"/>
                <a:ext cx="340329" cy="256964"/>
              </a:xfrm>
              <a:custGeom>
                <a:rect b="b" l="l" r="r" t="t"/>
                <a:pathLst>
                  <a:path extrusionOk="0" h="40182" w="53218">
                    <a:moveTo>
                      <a:pt x="15792" y="0"/>
                    </a:moveTo>
                    <a:cubicBezTo>
                      <a:pt x="15293" y="0"/>
                      <a:pt x="14796" y="10"/>
                      <a:pt x="14302" y="29"/>
                    </a:cubicBezTo>
                    <a:cubicBezTo>
                      <a:pt x="1" y="716"/>
                      <a:pt x="1926" y="4979"/>
                      <a:pt x="1788" y="6354"/>
                    </a:cubicBezTo>
                    <a:cubicBezTo>
                      <a:pt x="1651" y="7867"/>
                      <a:pt x="826" y="29594"/>
                      <a:pt x="2063" y="35369"/>
                    </a:cubicBezTo>
                    <a:lnTo>
                      <a:pt x="42492" y="40182"/>
                    </a:lnTo>
                    <a:cubicBezTo>
                      <a:pt x="44142" y="39082"/>
                      <a:pt x="45655" y="37569"/>
                      <a:pt x="46617" y="35782"/>
                    </a:cubicBezTo>
                    <a:cubicBezTo>
                      <a:pt x="48405" y="32619"/>
                      <a:pt x="53218" y="22030"/>
                      <a:pt x="50330" y="13917"/>
                    </a:cubicBezTo>
                    <a:cubicBezTo>
                      <a:pt x="45418" y="7279"/>
                      <a:pt x="29739" y="0"/>
                      <a:pt x="15792" y="0"/>
                    </a:cubicBezTo>
                    <a:close/>
                  </a:path>
                </a:pathLst>
              </a:custGeom>
              <a:solidFill>
                <a:srgbClr val="A461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0" name="Google Shape;1170;p43"/>
              <p:cNvSpPr/>
              <p:nvPr/>
            </p:nvSpPr>
            <p:spPr>
              <a:xfrm>
                <a:off x="2138563" y="1382006"/>
                <a:ext cx="101137" cy="123929"/>
              </a:xfrm>
              <a:custGeom>
                <a:rect b="b" l="l" r="r" t="t"/>
                <a:pathLst>
                  <a:path extrusionOk="0" h="19379" w="15815">
                    <a:moveTo>
                      <a:pt x="8135" y="0"/>
                    </a:moveTo>
                    <a:cubicBezTo>
                      <a:pt x="5937" y="0"/>
                      <a:pt x="3954" y="1079"/>
                      <a:pt x="2888" y="2973"/>
                    </a:cubicBezTo>
                    <a:cubicBezTo>
                      <a:pt x="1788" y="5036"/>
                      <a:pt x="1" y="13699"/>
                      <a:pt x="1513" y="16312"/>
                    </a:cubicBezTo>
                    <a:cubicBezTo>
                      <a:pt x="2236" y="17667"/>
                      <a:pt x="5097" y="19379"/>
                      <a:pt x="7871" y="19379"/>
                    </a:cubicBezTo>
                    <a:cubicBezTo>
                      <a:pt x="9318" y="19379"/>
                      <a:pt x="10742" y="18913"/>
                      <a:pt x="11827" y="17687"/>
                    </a:cubicBezTo>
                    <a:cubicBezTo>
                      <a:pt x="14439" y="14662"/>
                      <a:pt x="15815" y="10811"/>
                      <a:pt x="15815" y="6824"/>
                    </a:cubicBezTo>
                    <a:cubicBezTo>
                      <a:pt x="15677" y="3111"/>
                      <a:pt x="12789" y="223"/>
                      <a:pt x="9214" y="85"/>
                    </a:cubicBezTo>
                    <a:cubicBezTo>
                      <a:pt x="8851" y="28"/>
                      <a:pt x="8490" y="0"/>
                      <a:pt x="8135" y="0"/>
                    </a:cubicBezTo>
                    <a:close/>
                  </a:path>
                </a:pathLst>
              </a:custGeom>
              <a:solidFill>
                <a:srgbClr val="8946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1" name="Google Shape;1171;p43"/>
              <p:cNvSpPr/>
              <p:nvPr/>
            </p:nvSpPr>
            <p:spPr>
              <a:xfrm>
                <a:off x="2144720" y="1364244"/>
                <a:ext cx="99378" cy="123519"/>
              </a:xfrm>
              <a:custGeom>
                <a:rect b="b" l="l" r="r" t="t"/>
                <a:pathLst>
                  <a:path extrusionOk="0" h="19315" w="15540">
                    <a:moveTo>
                      <a:pt x="7662" y="1"/>
                    </a:moveTo>
                    <a:cubicBezTo>
                      <a:pt x="5289" y="1"/>
                      <a:pt x="3012" y="1436"/>
                      <a:pt x="2063" y="3689"/>
                    </a:cubicBezTo>
                    <a:cubicBezTo>
                      <a:pt x="825" y="6989"/>
                      <a:pt x="0" y="14277"/>
                      <a:pt x="1100" y="16340"/>
                    </a:cubicBezTo>
                    <a:cubicBezTo>
                      <a:pt x="1829" y="17615"/>
                      <a:pt x="4793" y="19314"/>
                      <a:pt x="7590" y="19314"/>
                    </a:cubicBezTo>
                    <a:cubicBezTo>
                      <a:pt x="9013" y="19314"/>
                      <a:pt x="10393" y="18874"/>
                      <a:pt x="11414" y="17715"/>
                    </a:cubicBezTo>
                    <a:cubicBezTo>
                      <a:pt x="14164" y="14689"/>
                      <a:pt x="15539" y="10839"/>
                      <a:pt x="15539" y="6714"/>
                    </a:cubicBezTo>
                    <a:cubicBezTo>
                      <a:pt x="15402" y="3139"/>
                      <a:pt x="12514" y="251"/>
                      <a:pt x="8801" y="113"/>
                    </a:cubicBezTo>
                    <a:cubicBezTo>
                      <a:pt x="8422" y="37"/>
                      <a:pt x="8041" y="1"/>
                      <a:pt x="7662" y="1"/>
                    </a:cubicBezTo>
                    <a:close/>
                  </a:path>
                </a:pathLst>
              </a:custGeom>
              <a:solidFill>
                <a:srgbClr val="A461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2" name="Google Shape;1172;p43"/>
              <p:cNvSpPr/>
              <p:nvPr/>
            </p:nvSpPr>
            <p:spPr>
              <a:xfrm>
                <a:off x="1850155" y="1328916"/>
                <a:ext cx="312191" cy="257667"/>
              </a:xfrm>
              <a:custGeom>
                <a:rect b="b" l="l" r="r" t="t"/>
                <a:pathLst>
                  <a:path extrusionOk="0" h="40292" w="48818">
                    <a:moveTo>
                      <a:pt x="27641" y="0"/>
                    </a:moveTo>
                    <a:cubicBezTo>
                      <a:pt x="24753" y="138"/>
                      <a:pt x="22140" y="1925"/>
                      <a:pt x="21040" y="4538"/>
                    </a:cubicBezTo>
                    <a:cubicBezTo>
                      <a:pt x="20765" y="5363"/>
                      <a:pt x="20490" y="6326"/>
                      <a:pt x="20353" y="7151"/>
                    </a:cubicBezTo>
                    <a:cubicBezTo>
                      <a:pt x="19545" y="4102"/>
                      <a:pt x="17276" y="2749"/>
                      <a:pt x="15184" y="2749"/>
                    </a:cubicBezTo>
                    <a:cubicBezTo>
                      <a:pt x="14069" y="2749"/>
                      <a:pt x="13005" y="3133"/>
                      <a:pt x="12239" y="3851"/>
                    </a:cubicBezTo>
                    <a:cubicBezTo>
                      <a:pt x="9902" y="5913"/>
                      <a:pt x="7839" y="6876"/>
                      <a:pt x="1788" y="18152"/>
                    </a:cubicBezTo>
                    <a:cubicBezTo>
                      <a:pt x="688" y="19802"/>
                      <a:pt x="1" y="21865"/>
                      <a:pt x="1" y="23927"/>
                    </a:cubicBezTo>
                    <a:cubicBezTo>
                      <a:pt x="413" y="26953"/>
                      <a:pt x="1238" y="29978"/>
                      <a:pt x="2201" y="32865"/>
                    </a:cubicBezTo>
                    <a:cubicBezTo>
                      <a:pt x="4539" y="35478"/>
                      <a:pt x="7014" y="37953"/>
                      <a:pt x="9627" y="40291"/>
                    </a:cubicBezTo>
                    <a:lnTo>
                      <a:pt x="29016" y="39741"/>
                    </a:lnTo>
                    <a:lnTo>
                      <a:pt x="26678" y="35891"/>
                    </a:lnTo>
                    <a:cubicBezTo>
                      <a:pt x="26541" y="33278"/>
                      <a:pt x="26128" y="30665"/>
                      <a:pt x="25578" y="28190"/>
                    </a:cubicBezTo>
                    <a:lnTo>
                      <a:pt x="25715" y="28190"/>
                    </a:lnTo>
                    <a:cubicBezTo>
                      <a:pt x="25165" y="24752"/>
                      <a:pt x="23928" y="21452"/>
                      <a:pt x="21728" y="18839"/>
                    </a:cubicBezTo>
                    <a:lnTo>
                      <a:pt x="21728" y="18839"/>
                    </a:lnTo>
                    <a:cubicBezTo>
                      <a:pt x="23078" y="19739"/>
                      <a:pt x="25573" y="20558"/>
                      <a:pt x="27965" y="20558"/>
                    </a:cubicBezTo>
                    <a:cubicBezTo>
                      <a:pt x="29958" y="20558"/>
                      <a:pt x="31879" y="19989"/>
                      <a:pt x="33004" y="18427"/>
                    </a:cubicBezTo>
                    <a:cubicBezTo>
                      <a:pt x="33279" y="18014"/>
                      <a:pt x="33691" y="17464"/>
                      <a:pt x="33966" y="16914"/>
                    </a:cubicBezTo>
                    <a:cubicBezTo>
                      <a:pt x="33966" y="17739"/>
                      <a:pt x="34104" y="18702"/>
                      <a:pt x="34379" y="19527"/>
                    </a:cubicBezTo>
                    <a:cubicBezTo>
                      <a:pt x="35199" y="20803"/>
                      <a:pt x="38133" y="22501"/>
                      <a:pt x="40900" y="22501"/>
                    </a:cubicBezTo>
                    <a:cubicBezTo>
                      <a:pt x="42307" y="22501"/>
                      <a:pt x="43672" y="22061"/>
                      <a:pt x="44692" y="20902"/>
                    </a:cubicBezTo>
                    <a:cubicBezTo>
                      <a:pt x="47442" y="17877"/>
                      <a:pt x="48818" y="14026"/>
                      <a:pt x="48818" y="10039"/>
                    </a:cubicBezTo>
                    <a:cubicBezTo>
                      <a:pt x="48680" y="6326"/>
                      <a:pt x="45792" y="3438"/>
                      <a:pt x="42217" y="3301"/>
                    </a:cubicBezTo>
                    <a:cubicBezTo>
                      <a:pt x="41873" y="3243"/>
                      <a:pt x="41526" y="3215"/>
                      <a:pt x="41181" y="3215"/>
                    </a:cubicBezTo>
                    <a:cubicBezTo>
                      <a:pt x="39042" y="3215"/>
                      <a:pt x="36957" y="4294"/>
                      <a:pt x="35891" y="6188"/>
                    </a:cubicBezTo>
                    <a:cubicBezTo>
                      <a:pt x="34929" y="2476"/>
                      <a:pt x="31491" y="0"/>
                      <a:pt x="27641" y="0"/>
                    </a:cubicBezTo>
                    <a:close/>
                  </a:path>
                </a:pathLst>
              </a:custGeom>
              <a:solidFill>
                <a:srgbClr val="8946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3" name="Google Shape;1173;p43"/>
              <p:cNvSpPr/>
              <p:nvPr/>
            </p:nvSpPr>
            <p:spPr>
              <a:xfrm>
                <a:off x="1836088" y="1357798"/>
                <a:ext cx="187316" cy="218223"/>
              </a:xfrm>
              <a:custGeom>
                <a:rect b="b" l="l" r="r" t="t"/>
                <a:pathLst>
                  <a:path extrusionOk="0" h="34124" w="29291">
                    <a:moveTo>
                      <a:pt x="16985" y="1"/>
                    </a:moveTo>
                    <a:cubicBezTo>
                      <a:pt x="15714" y="1"/>
                      <a:pt x="14420" y="662"/>
                      <a:pt x="13202" y="1809"/>
                    </a:cubicBezTo>
                    <a:cubicBezTo>
                      <a:pt x="11002" y="4009"/>
                      <a:pt x="4126" y="10197"/>
                      <a:pt x="2201" y="11985"/>
                    </a:cubicBezTo>
                    <a:cubicBezTo>
                      <a:pt x="688" y="13497"/>
                      <a:pt x="1" y="15697"/>
                      <a:pt x="413" y="17760"/>
                    </a:cubicBezTo>
                    <a:cubicBezTo>
                      <a:pt x="826" y="20785"/>
                      <a:pt x="1651" y="23811"/>
                      <a:pt x="2613" y="26698"/>
                    </a:cubicBezTo>
                    <a:cubicBezTo>
                      <a:pt x="4951" y="29311"/>
                      <a:pt x="7426" y="31786"/>
                      <a:pt x="10039" y="34124"/>
                    </a:cubicBezTo>
                    <a:lnTo>
                      <a:pt x="29291" y="33574"/>
                    </a:lnTo>
                    <a:lnTo>
                      <a:pt x="29291" y="29861"/>
                    </a:lnTo>
                    <a:cubicBezTo>
                      <a:pt x="28878" y="23261"/>
                      <a:pt x="25440" y="17210"/>
                      <a:pt x="19940" y="13635"/>
                    </a:cubicBezTo>
                    <a:cubicBezTo>
                      <a:pt x="22690" y="8959"/>
                      <a:pt x="21865" y="3871"/>
                      <a:pt x="20352" y="1809"/>
                    </a:cubicBezTo>
                    <a:cubicBezTo>
                      <a:pt x="19299" y="558"/>
                      <a:pt x="18151" y="1"/>
                      <a:pt x="16985" y="1"/>
                    </a:cubicBezTo>
                    <a:close/>
                  </a:path>
                </a:pathLst>
              </a:custGeom>
              <a:solidFill>
                <a:srgbClr val="A461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4" name="Google Shape;1174;p43"/>
              <p:cNvSpPr/>
              <p:nvPr/>
            </p:nvSpPr>
            <p:spPr>
              <a:xfrm>
                <a:off x="1903790" y="1539575"/>
                <a:ext cx="261191" cy="72475"/>
              </a:xfrm>
              <a:custGeom>
                <a:rect b="b" l="l" r="r" t="t"/>
                <a:pathLst>
                  <a:path extrusionOk="0" h="11333" w="40843">
                    <a:moveTo>
                      <a:pt x="15359" y="1"/>
                    </a:moveTo>
                    <a:cubicBezTo>
                      <a:pt x="5159" y="1"/>
                      <a:pt x="457" y="4238"/>
                      <a:pt x="1" y="5832"/>
                    </a:cubicBezTo>
                    <a:lnTo>
                      <a:pt x="40842" y="11333"/>
                    </a:lnTo>
                    <a:cubicBezTo>
                      <a:pt x="40705" y="10095"/>
                      <a:pt x="37542" y="3220"/>
                      <a:pt x="22415" y="607"/>
                    </a:cubicBezTo>
                    <a:cubicBezTo>
                      <a:pt x="19820" y="182"/>
                      <a:pt x="17471" y="1"/>
                      <a:pt x="15359" y="1"/>
                    </a:cubicBezTo>
                    <a:close/>
                  </a:path>
                </a:pathLst>
              </a:custGeom>
              <a:solidFill>
                <a:srgbClr val="8946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5" name="Google Shape;1175;p43"/>
              <p:cNvSpPr/>
              <p:nvPr/>
            </p:nvSpPr>
            <p:spPr>
              <a:xfrm>
                <a:off x="1881813" y="1555068"/>
                <a:ext cx="289323" cy="173938"/>
              </a:xfrm>
              <a:custGeom>
                <a:rect b="b" l="l" r="r" t="t"/>
                <a:pathLst>
                  <a:path extrusionOk="0" h="27199" w="45242">
                    <a:moveTo>
                      <a:pt x="13640" y="1"/>
                    </a:moveTo>
                    <a:cubicBezTo>
                      <a:pt x="6138" y="1"/>
                      <a:pt x="2314" y="1774"/>
                      <a:pt x="1925" y="3134"/>
                    </a:cubicBezTo>
                    <a:cubicBezTo>
                      <a:pt x="1100" y="7947"/>
                      <a:pt x="413" y="12760"/>
                      <a:pt x="138" y="17573"/>
                    </a:cubicBezTo>
                    <a:cubicBezTo>
                      <a:pt x="0" y="20461"/>
                      <a:pt x="2338" y="22799"/>
                      <a:pt x="5088" y="22799"/>
                    </a:cubicBezTo>
                    <a:cubicBezTo>
                      <a:pt x="9489" y="23211"/>
                      <a:pt x="39054" y="27199"/>
                      <a:pt x="39054" y="27199"/>
                    </a:cubicBezTo>
                    <a:cubicBezTo>
                      <a:pt x="42079" y="27199"/>
                      <a:pt x="44554" y="24999"/>
                      <a:pt x="44829" y="22111"/>
                    </a:cubicBezTo>
                    <a:cubicBezTo>
                      <a:pt x="45242" y="17711"/>
                      <a:pt x="45242" y="13310"/>
                      <a:pt x="44829" y="8910"/>
                    </a:cubicBezTo>
                    <a:cubicBezTo>
                      <a:pt x="44829" y="7672"/>
                      <a:pt x="40016" y="3547"/>
                      <a:pt x="24890" y="1072"/>
                    </a:cubicBezTo>
                    <a:cubicBezTo>
                      <a:pt x="20495" y="306"/>
                      <a:pt x="16751" y="1"/>
                      <a:pt x="1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6" name="Google Shape;1176;p43"/>
              <p:cNvSpPr/>
              <p:nvPr/>
            </p:nvSpPr>
            <p:spPr>
              <a:xfrm>
                <a:off x="1974134" y="1353534"/>
                <a:ext cx="180281" cy="50712"/>
              </a:xfrm>
              <a:custGeom>
                <a:rect b="b" l="l" r="r" t="t"/>
                <a:pathLst>
                  <a:path extrusionOk="0" h="7930" w="28191">
                    <a:moveTo>
                      <a:pt x="4951" y="1"/>
                    </a:moveTo>
                    <a:cubicBezTo>
                      <a:pt x="3851" y="1"/>
                      <a:pt x="2751" y="1"/>
                      <a:pt x="1651" y="138"/>
                    </a:cubicBezTo>
                    <a:lnTo>
                      <a:pt x="413" y="276"/>
                    </a:lnTo>
                    <a:cubicBezTo>
                      <a:pt x="1" y="276"/>
                      <a:pt x="1" y="826"/>
                      <a:pt x="413" y="826"/>
                    </a:cubicBezTo>
                    <a:lnTo>
                      <a:pt x="1651" y="963"/>
                    </a:lnTo>
                    <a:cubicBezTo>
                      <a:pt x="2476" y="1101"/>
                      <a:pt x="3576" y="1101"/>
                      <a:pt x="4814" y="1238"/>
                    </a:cubicBezTo>
                    <a:lnTo>
                      <a:pt x="6877" y="1513"/>
                    </a:lnTo>
                    <a:cubicBezTo>
                      <a:pt x="7564" y="1651"/>
                      <a:pt x="8389" y="1788"/>
                      <a:pt x="9214" y="2063"/>
                    </a:cubicBezTo>
                    <a:cubicBezTo>
                      <a:pt x="10039" y="2201"/>
                      <a:pt x="10864" y="2201"/>
                      <a:pt x="11689" y="2476"/>
                    </a:cubicBezTo>
                    <a:lnTo>
                      <a:pt x="14302" y="3026"/>
                    </a:lnTo>
                    <a:cubicBezTo>
                      <a:pt x="15952" y="3576"/>
                      <a:pt x="17602" y="3988"/>
                      <a:pt x="19253" y="4538"/>
                    </a:cubicBezTo>
                    <a:cubicBezTo>
                      <a:pt x="19940" y="4814"/>
                      <a:pt x="20765" y="5089"/>
                      <a:pt x="21453" y="5364"/>
                    </a:cubicBezTo>
                    <a:lnTo>
                      <a:pt x="23516" y="6189"/>
                    </a:lnTo>
                    <a:cubicBezTo>
                      <a:pt x="24753" y="6601"/>
                      <a:pt x="25716" y="7014"/>
                      <a:pt x="26403" y="7426"/>
                    </a:cubicBezTo>
                    <a:lnTo>
                      <a:pt x="27641" y="7839"/>
                    </a:lnTo>
                    <a:cubicBezTo>
                      <a:pt x="27698" y="7896"/>
                      <a:pt x="27778" y="7929"/>
                      <a:pt x="27853" y="7929"/>
                    </a:cubicBezTo>
                    <a:cubicBezTo>
                      <a:pt x="27959" y="7929"/>
                      <a:pt x="28053" y="7862"/>
                      <a:pt x="28053" y="7701"/>
                    </a:cubicBezTo>
                    <a:cubicBezTo>
                      <a:pt x="28191" y="7564"/>
                      <a:pt x="28191" y="7289"/>
                      <a:pt x="28053" y="7151"/>
                    </a:cubicBezTo>
                    <a:lnTo>
                      <a:pt x="26953" y="6601"/>
                    </a:lnTo>
                    <a:cubicBezTo>
                      <a:pt x="25991" y="5914"/>
                      <a:pt x="25028" y="5364"/>
                      <a:pt x="24066" y="4951"/>
                    </a:cubicBezTo>
                    <a:lnTo>
                      <a:pt x="22140" y="3988"/>
                    </a:lnTo>
                    <a:cubicBezTo>
                      <a:pt x="21453" y="3713"/>
                      <a:pt x="20628" y="3438"/>
                      <a:pt x="19803" y="3026"/>
                    </a:cubicBezTo>
                    <a:cubicBezTo>
                      <a:pt x="19115" y="2751"/>
                      <a:pt x="18153" y="2476"/>
                      <a:pt x="17327" y="2201"/>
                    </a:cubicBezTo>
                    <a:cubicBezTo>
                      <a:pt x="16502" y="1926"/>
                      <a:pt x="15677" y="1651"/>
                      <a:pt x="14852" y="1376"/>
                    </a:cubicBezTo>
                    <a:lnTo>
                      <a:pt x="12102" y="826"/>
                    </a:lnTo>
                    <a:cubicBezTo>
                      <a:pt x="11277" y="688"/>
                      <a:pt x="10452" y="551"/>
                      <a:pt x="9627" y="413"/>
                    </a:cubicBezTo>
                    <a:cubicBezTo>
                      <a:pt x="8802" y="276"/>
                      <a:pt x="7977" y="138"/>
                      <a:pt x="7152" y="138"/>
                    </a:cubicBezTo>
                    <a:lnTo>
                      <a:pt x="4951" y="1"/>
                    </a:lnTo>
                    <a:close/>
                  </a:path>
                </a:pathLst>
              </a:custGeom>
              <a:solidFill>
                <a:srgbClr val="8946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7" name="Google Shape;1177;p43"/>
              <p:cNvSpPr/>
              <p:nvPr/>
            </p:nvSpPr>
            <p:spPr>
              <a:xfrm>
                <a:off x="1982050" y="1316442"/>
                <a:ext cx="100254" cy="129313"/>
              </a:xfrm>
              <a:custGeom>
                <a:rect b="b" l="l" r="r" t="t"/>
                <a:pathLst>
                  <a:path extrusionOk="0" h="20221" w="15677">
                    <a:moveTo>
                      <a:pt x="6877" y="0"/>
                    </a:moveTo>
                    <a:cubicBezTo>
                      <a:pt x="4196" y="0"/>
                      <a:pt x="1736" y="1860"/>
                      <a:pt x="963" y="4564"/>
                    </a:cubicBezTo>
                    <a:cubicBezTo>
                      <a:pt x="1" y="8002"/>
                      <a:pt x="1" y="15840"/>
                      <a:pt x="1376" y="17765"/>
                    </a:cubicBezTo>
                    <a:cubicBezTo>
                      <a:pt x="2200" y="18919"/>
                      <a:pt x="4900" y="20221"/>
                      <a:pt x="7554" y="20221"/>
                    </a:cubicBezTo>
                    <a:cubicBezTo>
                      <a:pt x="9328" y="20221"/>
                      <a:pt x="11082" y="19638"/>
                      <a:pt x="12239" y="18040"/>
                    </a:cubicBezTo>
                    <a:cubicBezTo>
                      <a:pt x="14577" y="14602"/>
                      <a:pt x="15677" y="10339"/>
                      <a:pt x="15127" y="6214"/>
                    </a:cubicBezTo>
                    <a:cubicBezTo>
                      <a:pt x="14714" y="3189"/>
                      <a:pt x="12239" y="164"/>
                      <a:pt x="7426" y="26"/>
                    </a:cubicBezTo>
                    <a:cubicBezTo>
                      <a:pt x="7242" y="9"/>
                      <a:pt x="7059" y="0"/>
                      <a:pt x="6877" y="0"/>
                    </a:cubicBezTo>
                    <a:close/>
                  </a:path>
                </a:pathLst>
              </a:custGeom>
              <a:solidFill>
                <a:srgbClr val="A461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8" name="Google Shape;1178;p43"/>
              <p:cNvSpPr/>
              <p:nvPr/>
            </p:nvSpPr>
            <p:spPr>
              <a:xfrm>
                <a:off x="2068219" y="1330835"/>
                <a:ext cx="98502" cy="124108"/>
              </a:xfrm>
              <a:custGeom>
                <a:rect b="b" l="l" r="r" t="t"/>
                <a:pathLst>
                  <a:path extrusionOk="0" h="19407" w="15403">
                    <a:moveTo>
                      <a:pt x="7625" y="1"/>
                    </a:moveTo>
                    <a:cubicBezTo>
                      <a:pt x="5191" y="1"/>
                      <a:pt x="3013" y="1452"/>
                      <a:pt x="2063" y="3826"/>
                    </a:cubicBezTo>
                    <a:cubicBezTo>
                      <a:pt x="826" y="6988"/>
                      <a:pt x="1" y="14414"/>
                      <a:pt x="1101" y="16339"/>
                    </a:cubicBezTo>
                    <a:cubicBezTo>
                      <a:pt x="1824" y="17695"/>
                      <a:pt x="4684" y="19406"/>
                      <a:pt x="7458" y="19406"/>
                    </a:cubicBezTo>
                    <a:cubicBezTo>
                      <a:pt x="8906" y="19406"/>
                      <a:pt x="10330" y="18940"/>
                      <a:pt x="11414" y="17714"/>
                    </a:cubicBezTo>
                    <a:cubicBezTo>
                      <a:pt x="14027" y="14827"/>
                      <a:pt x="15402" y="10839"/>
                      <a:pt x="15402" y="6851"/>
                    </a:cubicBezTo>
                    <a:cubicBezTo>
                      <a:pt x="15265" y="3138"/>
                      <a:pt x="12377" y="250"/>
                      <a:pt x="8802" y="113"/>
                    </a:cubicBezTo>
                    <a:cubicBezTo>
                      <a:pt x="8406" y="37"/>
                      <a:pt x="8012" y="1"/>
                      <a:pt x="7625" y="1"/>
                    </a:cubicBezTo>
                    <a:close/>
                  </a:path>
                </a:pathLst>
              </a:custGeom>
              <a:solidFill>
                <a:srgbClr val="A461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9" name="Google Shape;1179;p43"/>
              <p:cNvSpPr/>
              <p:nvPr/>
            </p:nvSpPr>
            <p:spPr>
              <a:xfrm>
                <a:off x="1910830" y="1437941"/>
                <a:ext cx="55406" cy="10558"/>
              </a:xfrm>
              <a:custGeom>
                <a:rect b="b" l="l" r="r" t="t"/>
                <a:pathLst>
                  <a:path extrusionOk="0" h="1651" w="8664">
                    <a:moveTo>
                      <a:pt x="4263" y="1"/>
                    </a:moveTo>
                    <a:cubicBezTo>
                      <a:pt x="3850" y="1"/>
                      <a:pt x="3300" y="1"/>
                      <a:pt x="2750" y="138"/>
                    </a:cubicBezTo>
                    <a:lnTo>
                      <a:pt x="1513" y="413"/>
                    </a:lnTo>
                    <a:cubicBezTo>
                      <a:pt x="1100" y="551"/>
                      <a:pt x="688" y="688"/>
                      <a:pt x="275" y="826"/>
                    </a:cubicBezTo>
                    <a:cubicBezTo>
                      <a:pt x="138" y="963"/>
                      <a:pt x="138" y="963"/>
                      <a:pt x="138" y="1101"/>
                    </a:cubicBezTo>
                    <a:cubicBezTo>
                      <a:pt x="0" y="1238"/>
                      <a:pt x="138" y="1376"/>
                      <a:pt x="275" y="1513"/>
                    </a:cubicBezTo>
                    <a:cubicBezTo>
                      <a:pt x="688" y="1513"/>
                      <a:pt x="1100" y="1651"/>
                      <a:pt x="1513" y="1651"/>
                    </a:cubicBezTo>
                    <a:lnTo>
                      <a:pt x="6876" y="1651"/>
                    </a:lnTo>
                    <a:cubicBezTo>
                      <a:pt x="7288" y="1651"/>
                      <a:pt x="7563" y="1513"/>
                      <a:pt x="7838" y="1513"/>
                    </a:cubicBezTo>
                    <a:lnTo>
                      <a:pt x="8251" y="1513"/>
                    </a:lnTo>
                    <a:cubicBezTo>
                      <a:pt x="8251" y="1513"/>
                      <a:pt x="8388" y="1513"/>
                      <a:pt x="8388" y="1376"/>
                    </a:cubicBezTo>
                    <a:cubicBezTo>
                      <a:pt x="8663" y="1238"/>
                      <a:pt x="8526" y="826"/>
                      <a:pt x="8388" y="826"/>
                    </a:cubicBezTo>
                    <a:cubicBezTo>
                      <a:pt x="7976" y="551"/>
                      <a:pt x="7563" y="413"/>
                      <a:pt x="7151" y="276"/>
                    </a:cubicBezTo>
                    <a:cubicBezTo>
                      <a:pt x="6738" y="138"/>
                      <a:pt x="6326" y="1"/>
                      <a:pt x="5776" y="1"/>
                    </a:cubicBezTo>
                    <a:close/>
                  </a:path>
                </a:pathLst>
              </a:custGeom>
              <a:solidFill>
                <a:srgbClr val="8946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80" name="Google Shape;1180;p43"/>
          <p:cNvGrpSpPr/>
          <p:nvPr/>
        </p:nvGrpSpPr>
        <p:grpSpPr>
          <a:xfrm>
            <a:off x="8311525" y="287300"/>
            <a:ext cx="468000" cy="568400"/>
            <a:chOff x="8382475" y="322675"/>
            <a:chExt cx="468000" cy="568400"/>
          </a:xfrm>
        </p:grpSpPr>
        <p:sp>
          <p:nvSpPr>
            <p:cNvPr id="1181" name="Google Shape;1181;p43"/>
            <p:cNvSpPr/>
            <p:nvPr/>
          </p:nvSpPr>
          <p:spPr>
            <a:xfrm rot="10800000">
              <a:off x="8685775" y="726375"/>
              <a:ext cx="164700" cy="164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43"/>
            <p:cNvSpPr/>
            <p:nvPr/>
          </p:nvSpPr>
          <p:spPr>
            <a:xfrm rot="10800000">
              <a:off x="8382475" y="322675"/>
              <a:ext cx="303300" cy="350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3" name="Google Shape;1183;p43"/>
          <p:cNvGrpSpPr/>
          <p:nvPr/>
        </p:nvGrpSpPr>
        <p:grpSpPr>
          <a:xfrm flipH="1">
            <a:off x="330975" y="287300"/>
            <a:ext cx="468000" cy="568400"/>
            <a:chOff x="8382475" y="322675"/>
            <a:chExt cx="468000" cy="568400"/>
          </a:xfrm>
        </p:grpSpPr>
        <p:sp>
          <p:nvSpPr>
            <p:cNvPr id="1184" name="Google Shape;1184;p43"/>
            <p:cNvSpPr/>
            <p:nvPr/>
          </p:nvSpPr>
          <p:spPr>
            <a:xfrm rot="10800000">
              <a:off x="8685775" y="726375"/>
              <a:ext cx="164700" cy="164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43"/>
            <p:cNvSpPr/>
            <p:nvPr/>
          </p:nvSpPr>
          <p:spPr>
            <a:xfrm rot="10800000">
              <a:off x="8382475" y="322675"/>
              <a:ext cx="303300" cy="350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0" name="Google Shape;1190;p44"/>
          <p:cNvGrpSpPr/>
          <p:nvPr/>
        </p:nvGrpSpPr>
        <p:grpSpPr>
          <a:xfrm>
            <a:off x="6832261" y="1583108"/>
            <a:ext cx="572705" cy="572705"/>
            <a:chOff x="6715587" y="1712737"/>
            <a:chExt cx="806400" cy="806400"/>
          </a:xfrm>
        </p:grpSpPr>
        <p:sp>
          <p:nvSpPr>
            <p:cNvPr id="1191" name="Google Shape;1191;p44"/>
            <p:cNvSpPr/>
            <p:nvPr/>
          </p:nvSpPr>
          <p:spPr>
            <a:xfrm>
              <a:off x="6715587" y="1712737"/>
              <a:ext cx="806400" cy="8064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44"/>
            <p:cNvSpPr/>
            <p:nvPr/>
          </p:nvSpPr>
          <p:spPr>
            <a:xfrm>
              <a:off x="6761600" y="2334862"/>
              <a:ext cx="164700" cy="164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3" name="Google Shape;1193;p44"/>
          <p:cNvGrpSpPr/>
          <p:nvPr/>
        </p:nvGrpSpPr>
        <p:grpSpPr>
          <a:xfrm>
            <a:off x="1807836" y="1583161"/>
            <a:ext cx="572705" cy="572705"/>
            <a:chOff x="1690975" y="1712724"/>
            <a:chExt cx="806400" cy="806400"/>
          </a:xfrm>
        </p:grpSpPr>
        <p:sp>
          <p:nvSpPr>
            <p:cNvPr id="1194" name="Google Shape;1194;p44"/>
            <p:cNvSpPr/>
            <p:nvPr/>
          </p:nvSpPr>
          <p:spPr>
            <a:xfrm>
              <a:off x="1690975" y="1712724"/>
              <a:ext cx="806400" cy="8064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44"/>
            <p:cNvSpPr/>
            <p:nvPr/>
          </p:nvSpPr>
          <p:spPr>
            <a:xfrm>
              <a:off x="2332675" y="1776862"/>
              <a:ext cx="164700" cy="164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6" name="Google Shape;1196;p44"/>
          <p:cNvGrpSpPr/>
          <p:nvPr/>
        </p:nvGrpSpPr>
        <p:grpSpPr>
          <a:xfrm>
            <a:off x="4296518" y="2272708"/>
            <a:ext cx="626849" cy="572705"/>
            <a:chOff x="4168787" y="1712737"/>
            <a:chExt cx="882638" cy="806400"/>
          </a:xfrm>
        </p:grpSpPr>
        <p:sp>
          <p:nvSpPr>
            <p:cNvPr id="1197" name="Google Shape;1197;p44"/>
            <p:cNvSpPr/>
            <p:nvPr/>
          </p:nvSpPr>
          <p:spPr>
            <a:xfrm>
              <a:off x="4168787" y="1712737"/>
              <a:ext cx="806400" cy="8064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44"/>
            <p:cNvSpPr/>
            <p:nvPr/>
          </p:nvSpPr>
          <p:spPr>
            <a:xfrm>
              <a:off x="4886725" y="2101387"/>
              <a:ext cx="164700" cy="164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9" name="Google Shape;1199;p44"/>
          <p:cNvGrpSpPr/>
          <p:nvPr/>
        </p:nvGrpSpPr>
        <p:grpSpPr>
          <a:xfrm>
            <a:off x="629400" y="294052"/>
            <a:ext cx="7885200" cy="850281"/>
            <a:chOff x="629400" y="349027"/>
            <a:chExt cx="7885200" cy="850281"/>
          </a:xfrm>
        </p:grpSpPr>
        <p:sp>
          <p:nvSpPr>
            <p:cNvPr id="1200" name="Google Shape;1200;p44"/>
            <p:cNvSpPr/>
            <p:nvPr/>
          </p:nvSpPr>
          <p:spPr>
            <a:xfrm>
              <a:off x="629400" y="471812"/>
              <a:ext cx="7885200" cy="603300"/>
            </a:xfrm>
            <a:prstGeom prst="roundRect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44"/>
            <p:cNvSpPr/>
            <p:nvPr/>
          </p:nvSpPr>
          <p:spPr>
            <a:xfrm>
              <a:off x="784105" y="349027"/>
              <a:ext cx="246900" cy="2469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44"/>
            <p:cNvSpPr/>
            <p:nvPr/>
          </p:nvSpPr>
          <p:spPr>
            <a:xfrm>
              <a:off x="7816800" y="952409"/>
              <a:ext cx="246900" cy="2469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3" name="Google Shape;1203;p44"/>
          <p:cNvSpPr txBox="1"/>
          <p:nvPr>
            <p:ph idx="6" type="title"/>
          </p:nvPr>
        </p:nvSpPr>
        <p:spPr>
          <a:xfrm>
            <a:off x="722376" y="441044"/>
            <a:ext cx="7725000" cy="58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Physical Abuse</a:t>
            </a:r>
            <a:endParaRPr/>
          </a:p>
        </p:txBody>
      </p:sp>
      <p:sp>
        <p:nvSpPr>
          <p:cNvPr id="1204" name="Google Shape;1204;p44"/>
          <p:cNvSpPr txBox="1"/>
          <p:nvPr>
            <p:ph type="title"/>
          </p:nvPr>
        </p:nvSpPr>
        <p:spPr>
          <a:xfrm>
            <a:off x="821750" y="2272700"/>
            <a:ext cx="24072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it?</a:t>
            </a:r>
            <a:endParaRPr/>
          </a:p>
        </p:txBody>
      </p:sp>
      <p:sp>
        <p:nvSpPr>
          <p:cNvPr id="1205" name="Google Shape;1205;p44"/>
          <p:cNvSpPr txBox="1"/>
          <p:nvPr>
            <p:ph idx="1" type="subTitle"/>
          </p:nvPr>
        </p:nvSpPr>
        <p:spPr>
          <a:xfrm>
            <a:off x="821750" y="2724200"/>
            <a:ext cx="2407200" cy="8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a caregiver or adult causes physical injury to a child on purpose - a mark is left. Corporal punishment (spanking) is NOT necessarily considered abuse.</a:t>
            </a:r>
            <a:endParaRPr/>
          </a:p>
        </p:txBody>
      </p:sp>
      <p:sp>
        <p:nvSpPr>
          <p:cNvPr id="1206" name="Google Shape;1206;p44"/>
          <p:cNvSpPr txBox="1"/>
          <p:nvPr>
            <p:ph idx="2" type="title"/>
          </p:nvPr>
        </p:nvSpPr>
        <p:spPr>
          <a:xfrm>
            <a:off x="3368476" y="2962300"/>
            <a:ext cx="24072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do?</a:t>
            </a:r>
            <a:endParaRPr/>
          </a:p>
        </p:txBody>
      </p:sp>
      <p:sp>
        <p:nvSpPr>
          <p:cNvPr id="1207" name="Google Shape;1207;p44"/>
          <p:cNvSpPr txBox="1"/>
          <p:nvPr>
            <p:ph idx="3" type="subTitle"/>
          </p:nvPr>
        </p:nvSpPr>
        <p:spPr>
          <a:xfrm>
            <a:off x="3368475" y="3394225"/>
            <a:ext cx="2407200" cy="8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help from your trusted five. If possible, get away from that person. Tell someone as soon as possible. It is not your fault!</a:t>
            </a:r>
            <a:endParaRPr/>
          </a:p>
        </p:txBody>
      </p:sp>
      <p:sp>
        <p:nvSpPr>
          <p:cNvPr id="1208" name="Google Shape;1208;p44"/>
          <p:cNvSpPr txBox="1"/>
          <p:nvPr>
            <p:ph idx="4" type="title"/>
          </p:nvPr>
        </p:nvSpPr>
        <p:spPr>
          <a:xfrm>
            <a:off x="5915201" y="2210575"/>
            <a:ext cx="2407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going to happen?</a:t>
            </a:r>
            <a:endParaRPr/>
          </a:p>
        </p:txBody>
      </p:sp>
      <p:sp>
        <p:nvSpPr>
          <p:cNvPr id="1209" name="Google Shape;1209;p44"/>
          <p:cNvSpPr txBox="1"/>
          <p:nvPr>
            <p:ph idx="5" type="subTitle"/>
          </p:nvPr>
        </p:nvSpPr>
        <p:spPr>
          <a:xfrm>
            <a:off x="5915200" y="2716775"/>
            <a:ext cx="2407200" cy="8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Remember, you </a:t>
            </a:r>
            <a:r>
              <a:rPr b="1" i="1" lang="en"/>
              <a:t>deserve </a:t>
            </a:r>
            <a:r>
              <a:rPr lang="en"/>
              <a:t>to be safe and loved, Physical abuse is against the law. Some people’s job is to keep children safe. They need to be involved to make it stop.</a:t>
            </a:r>
            <a:endParaRPr/>
          </a:p>
        </p:txBody>
      </p:sp>
      <p:grpSp>
        <p:nvGrpSpPr>
          <p:cNvPr id="1210" name="Google Shape;1210;p44"/>
          <p:cNvGrpSpPr/>
          <p:nvPr/>
        </p:nvGrpSpPr>
        <p:grpSpPr>
          <a:xfrm>
            <a:off x="8587450" y="3817925"/>
            <a:ext cx="468000" cy="568400"/>
            <a:chOff x="8382475" y="322675"/>
            <a:chExt cx="468000" cy="568400"/>
          </a:xfrm>
        </p:grpSpPr>
        <p:sp>
          <p:nvSpPr>
            <p:cNvPr id="1211" name="Google Shape;1211;p44"/>
            <p:cNvSpPr/>
            <p:nvPr/>
          </p:nvSpPr>
          <p:spPr>
            <a:xfrm rot="10800000">
              <a:off x="8685775" y="726375"/>
              <a:ext cx="164700" cy="164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44"/>
            <p:cNvSpPr/>
            <p:nvPr/>
          </p:nvSpPr>
          <p:spPr>
            <a:xfrm rot="10800000">
              <a:off x="8382475" y="322675"/>
              <a:ext cx="303300" cy="350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3" name="Google Shape;1213;p44"/>
          <p:cNvGrpSpPr/>
          <p:nvPr/>
        </p:nvGrpSpPr>
        <p:grpSpPr>
          <a:xfrm>
            <a:off x="147250" y="2696250"/>
            <a:ext cx="468000" cy="497650"/>
            <a:chOff x="270675" y="4463300"/>
            <a:chExt cx="468000" cy="497650"/>
          </a:xfrm>
        </p:grpSpPr>
        <p:sp>
          <p:nvSpPr>
            <p:cNvPr id="1214" name="Google Shape;1214;p44"/>
            <p:cNvSpPr/>
            <p:nvPr/>
          </p:nvSpPr>
          <p:spPr>
            <a:xfrm>
              <a:off x="270675" y="4463300"/>
              <a:ext cx="164700" cy="164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44"/>
            <p:cNvSpPr/>
            <p:nvPr/>
          </p:nvSpPr>
          <p:spPr>
            <a:xfrm>
              <a:off x="435375" y="4610250"/>
              <a:ext cx="303300" cy="3507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6" name="Google Shape;1216;p44"/>
          <p:cNvGrpSpPr/>
          <p:nvPr/>
        </p:nvGrpSpPr>
        <p:grpSpPr>
          <a:xfrm rot="1934060">
            <a:off x="258489" y="4104112"/>
            <a:ext cx="447660" cy="632981"/>
            <a:chOff x="4243841" y="4297233"/>
            <a:chExt cx="447646" cy="632962"/>
          </a:xfrm>
        </p:grpSpPr>
        <p:sp>
          <p:nvSpPr>
            <p:cNvPr id="1217" name="Google Shape;1217;p44"/>
            <p:cNvSpPr/>
            <p:nvPr/>
          </p:nvSpPr>
          <p:spPr>
            <a:xfrm rot="856842">
              <a:off x="4362370" y="4306667"/>
              <a:ext cx="106351" cy="238378"/>
            </a:xfrm>
            <a:custGeom>
              <a:rect b="b" l="l" r="r" t="t"/>
              <a:pathLst>
                <a:path extrusionOk="0" h="37275" w="16630">
                  <a:moveTo>
                    <a:pt x="3694" y="1"/>
                  </a:moveTo>
                  <a:cubicBezTo>
                    <a:pt x="371" y="1"/>
                    <a:pt x="1" y="1592"/>
                    <a:pt x="265" y="3309"/>
                  </a:cubicBezTo>
                  <a:cubicBezTo>
                    <a:pt x="540" y="5097"/>
                    <a:pt x="1228" y="14723"/>
                    <a:pt x="1228" y="18436"/>
                  </a:cubicBezTo>
                  <a:cubicBezTo>
                    <a:pt x="1090" y="22011"/>
                    <a:pt x="2328" y="33837"/>
                    <a:pt x="2190" y="37275"/>
                  </a:cubicBezTo>
                  <a:lnTo>
                    <a:pt x="16079" y="36862"/>
                  </a:lnTo>
                  <a:lnTo>
                    <a:pt x="16079" y="34524"/>
                  </a:lnTo>
                  <a:cubicBezTo>
                    <a:pt x="16629" y="25861"/>
                    <a:pt x="15529" y="13623"/>
                    <a:pt x="13329" y="8260"/>
                  </a:cubicBezTo>
                  <a:cubicBezTo>
                    <a:pt x="11266" y="2897"/>
                    <a:pt x="7691" y="147"/>
                    <a:pt x="4116" y="9"/>
                  </a:cubicBezTo>
                  <a:cubicBezTo>
                    <a:pt x="3970" y="4"/>
                    <a:pt x="3830" y="1"/>
                    <a:pt x="3694" y="1"/>
                  </a:cubicBezTo>
                  <a:close/>
                </a:path>
              </a:pathLst>
            </a:custGeom>
            <a:solidFill>
              <a:srgbClr val="F4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44"/>
            <p:cNvSpPr/>
            <p:nvPr/>
          </p:nvSpPr>
          <p:spPr>
            <a:xfrm rot="856842">
              <a:off x="4307814" y="4536843"/>
              <a:ext cx="340335" cy="256969"/>
            </a:xfrm>
            <a:custGeom>
              <a:rect b="b" l="l" r="r" t="t"/>
              <a:pathLst>
                <a:path extrusionOk="0" h="40182" w="53218">
                  <a:moveTo>
                    <a:pt x="15792" y="0"/>
                  </a:moveTo>
                  <a:cubicBezTo>
                    <a:pt x="15293" y="0"/>
                    <a:pt x="14796" y="10"/>
                    <a:pt x="14302" y="29"/>
                  </a:cubicBezTo>
                  <a:cubicBezTo>
                    <a:pt x="1" y="716"/>
                    <a:pt x="1926" y="4979"/>
                    <a:pt x="1788" y="6354"/>
                  </a:cubicBezTo>
                  <a:cubicBezTo>
                    <a:pt x="1651" y="7867"/>
                    <a:pt x="826" y="29594"/>
                    <a:pt x="2063" y="35369"/>
                  </a:cubicBezTo>
                  <a:lnTo>
                    <a:pt x="42492" y="40182"/>
                  </a:lnTo>
                  <a:cubicBezTo>
                    <a:pt x="44142" y="39082"/>
                    <a:pt x="45655" y="37569"/>
                    <a:pt x="46617" y="35782"/>
                  </a:cubicBezTo>
                  <a:cubicBezTo>
                    <a:pt x="48405" y="32619"/>
                    <a:pt x="53218" y="22030"/>
                    <a:pt x="50330" y="13917"/>
                  </a:cubicBezTo>
                  <a:cubicBezTo>
                    <a:pt x="45418" y="7279"/>
                    <a:pt x="29739" y="0"/>
                    <a:pt x="15792" y="0"/>
                  </a:cubicBezTo>
                  <a:close/>
                </a:path>
              </a:pathLst>
            </a:custGeom>
            <a:solidFill>
              <a:srgbClr val="F4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44"/>
            <p:cNvSpPr/>
            <p:nvPr/>
          </p:nvSpPr>
          <p:spPr>
            <a:xfrm rot="856842">
              <a:off x="4567983" y="4596420"/>
              <a:ext cx="101139" cy="123931"/>
            </a:xfrm>
            <a:custGeom>
              <a:rect b="b" l="l" r="r" t="t"/>
              <a:pathLst>
                <a:path extrusionOk="0" h="19379" w="15815">
                  <a:moveTo>
                    <a:pt x="8135" y="0"/>
                  </a:moveTo>
                  <a:cubicBezTo>
                    <a:pt x="5937" y="0"/>
                    <a:pt x="3954" y="1079"/>
                    <a:pt x="2888" y="2973"/>
                  </a:cubicBezTo>
                  <a:cubicBezTo>
                    <a:pt x="1788" y="5036"/>
                    <a:pt x="1" y="13699"/>
                    <a:pt x="1513" y="16312"/>
                  </a:cubicBezTo>
                  <a:cubicBezTo>
                    <a:pt x="2236" y="17667"/>
                    <a:pt x="5097" y="19379"/>
                    <a:pt x="7871" y="19379"/>
                  </a:cubicBezTo>
                  <a:cubicBezTo>
                    <a:pt x="9318" y="19379"/>
                    <a:pt x="10742" y="18913"/>
                    <a:pt x="11827" y="17687"/>
                  </a:cubicBezTo>
                  <a:cubicBezTo>
                    <a:pt x="14439" y="14662"/>
                    <a:pt x="15815" y="10811"/>
                    <a:pt x="15815" y="6824"/>
                  </a:cubicBezTo>
                  <a:cubicBezTo>
                    <a:pt x="15677" y="3111"/>
                    <a:pt x="12789" y="223"/>
                    <a:pt x="9214" y="85"/>
                  </a:cubicBezTo>
                  <a:cubicBezTo>
                    <a:pt x="8851" y="28"/>
                    <a:pt x="8490" y="0"/>
                    <a:pt x="8135" y="0"/>
                  </a:cubicBezTo>
                  <a:close/>
                </a:path>
              </a:pathLst>
            </a:custGeom>
            <a:solidFill>
              <a:srgbClr val="D18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44"/>
            <p:cNvSpPr/>
            <p:nvPr/>
          </p:nvSpPr>
          <p:spPr>
            <a:xfrm rot="856842">
              <a:off x="4578408" y="4580514"/>
              <a:ext cx="99380" cy="123522"/>
            </a:xfrm>
            <a:custGeom>
              <a:rect b="b" l="l" r="r" t="t"/>
              <a:pathLst>
                <a:path extrusionOk="0" h="19315" w="15540">
                  <a:moveTo>
                    <a:pt x="7662" y="1"/>
                  </a:moveTo>
                  <a:cubicBezTo>
                    <a:pt x="5289" y="1"/>
                    <a:pt x="3012" y="1436"/>
                    <a:pt x="2063" y="3689"/>
                  </a:cubicBezTo>
                  <a:cubicBezTo>
                    <a:pt x="825" y="6989"/>
                    <a:pt x="0" y="14277"/>
                    <a:pt x="1100" y="16340"/>
                  </a:cubicBezTo>
                  <a:cubicBezTo>
                    <a:pt x="1829" y="17615"/>
                    <a:pt x="4793" y="19314"/>
                    <a:pt x="7590" y="19314"/>
                  </a:cubicBezTo>
                  <a:cubicBezTo>
                    <a:pt x="9013" y="19314"/>
                    <a:pt x="10393" y="18874"/>
                    <a:pt x="11414" y="17715"/>
                  </a:cubicBezTo>
                  <a:cubicBezTo>
                    <a:pt x="14164" y="14689"/>
                    <a:pt x="15539" y="10839"/>
                    <a:pt x="15539" y="6714"/>
                  </a:cubicBezTo>
                  <a:cubicBezTo>
                    <a:pt x="15402" y="3139"/>
                    <a:pt x="12514" y="251"/>
                    <a:pt x="8801" y="113"/>
                  </a:cubicBezTo>
                  <a:cubicBezTo>
                    <a:pt x="8422" y="37"/>
                    <a:pt x="8041" y="1"/>
                    <a:pt x="7662" y="1"/>
                  </a:cubicBezTo>
                  <a:close/>
                </a:path>
              </a:pathLst>
            </a:custGeom>
            <a:solidFill>
              <a:srgbClr val="F4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44"/>
            <p:cNvSpPr/>
            <p:nvPr/>
          </p:nvSpPr>
          <p:spPr>
            <a:xfrm rot="856842">
              <a:off x="4281823" y="4497814"/>
              <a:ext cx="312197" cy="257672"/>
            </a:xfrm>
            <a:custGeom>
              <a:rect b="b" l="l" r="r" t="t"/>
              <a:pathLst>
                <a:path extrusionOk="0" h="40292" w="48818">
                  <a:moveTo>
                    <a:pt x="27641" y="0"/>
                  </a:moveTo>
                  <a:cubicBezTo>
                    <a:pt x="24753" y="138"/>
                    <a:pt x="22140" y="1925"/>
                    <a:pt x="21040" y="4538"/>
                  </a:cubicBezTo>
                  <a:cubicBezTo>
                    <a:pt x="20765" y="5363"/>
                    <a:pt x="20490" y="6326"/>
                    <a:pt x="20353" y="7151"/>
                  </a:cubicBezTo>
                  <a:cubicBezTo>
                    <a:pt x="19545" y="4102"/>
                    <a:pt x="17276" y="2749"/>
                    <a:pt x="15184" y="2749"/>
                  </a:cubicBezTo>
                  <a:cubicBezTo>
                    <a:pt x="14069" y="2749"/>
                    <a:pt x="13005" y="3133"/>
                    <a:pt x="12239" y="3851"/>
                  </a:cubicBezTo>
                  <a:cubicBezTo>
                    <a:pt x="9902" y="5913"/>
                    <a:pt x="7839" y="6876"/>
                    <a:pt x="1788" y="18152"/>
                  </a:cubicBezTo>
                  <a:cubicBezTo>
                    <a:pt x="688" y="19802"/>
                    <a:pt x="1" y="21865"/>
                    <a:pt x="1" y="23927"/>
                  </a:cubicBezTo>
                  <a:cubicBezTo>
                    <a:pt x="413" y="26953"/>
                    <a:pt x="1238" y="29978"/>
                    <a:pt x="2201" y="32865"/>
                  </a:cubicBezTo>
                  <a:cubicBezTo>
                    <a:pt x="4539" y="35478"/>
                    <a:pt x="7014" y="37953"/>
                    <a:pt x="9627" y="40291"/>
                  </a:cubicBezTo>
                  <a:lnTo>
                    <a:pt x="29016" y="39741"/>
                  </a:lnTo>
                  <a:lnTo>
                    <a:pt x="26678" y="35891"/>
                  </a:lnTo>
                  <a:cubicBezTo>
                    <a:pt x="26541" y="33278"/>
                    <a:pt x="26128" y="30665"/>
                    <a:pt x="25578" y="28190"/>
                  </a:cubicBezTo>
                  <a:lnTo>
                    <a:pt x="25715" y="28190"/>
                  </a:lnTo>
                  <a:cubicBezTo>
                    <a:pt x="25165" y="24752"/>
                    <a:pt x="23928" y="21452"/>
                    <a:pt x="21728" y="18839"/>
                  </a:cubicBezTo>
                  <a:lnTo>
                    <a:pt x="21728" y="18839"/>
                  </a:lnTo>
                  <a:cubicBezTo>
                    <a:pt x="23078" y="19739"/>
                    <a:pt x="25573" y="20558"/>
                    <a:pt x="27965" y="20558"/>
                  </a:cubicBezTo>
                  <a:cubicBezTo>
                    <a:pt x="29958" y="20558"/>
                    <a:pt x="31879" y="19989"/>
                    <a:pt x="33004" y="18427"/>
                  </a:cubicBezTo>
                  <a:cubicBezTo>
                    <a:pt x="33279" y="18014"/>
                    <a:pt x="33691" y="17464"/>
                    <a:pt x="33966" y="16914"/>
                  </a:cubicBezTo>
                  <a:cubicBezTo>
                    <a:pt x="33966" y="17739"/>
                    <a:pt x="34104" y="18702"/>
                    <a:pt x="34379" y="19527"/>
                  </a:cubicBezTo>
                  <a:cubicBezTo>
                    <a:pt x="35199" y="20803"/>
                    <a:pt x="38133" y="22501"/>
                    <a:pt x="40900" y="22501"/>
                  </a:cubicBezTo>
                  <a:cubicBezTo>
                    <a:pt x="42307" y="22501"/>
                    <a:pt x="43672" y="22061"/>
                    <a:pt x="44692" y="20902"/>
                  </a:cubicBezTo>
                  <a:cubicBezTo>
                    <a:pt x="47442" y="17877"/>
                    <a:pt x="48818" y="14026"/>
                    <a:pt x="48818" y="10039"/>
                  </a:cubicBezTo>
                  <a:cubicBezTo>
                    <a:pt x="48680" y="6326"/>
                    <a:pt x="45792" y="3438"/>
                    <a:pt x="42217" y="3301"/>
                  </a:cubicBezTo>
                  <a:cubicBezTo>
                    <a:pt x="41873" y="3243"/>
                    <a:pt x="41526" y="3215"/>
                    <a:pt x="41181" y="3215"/>
                  </a:cubicBezTo>
                  <a:cubicBezTo>
                    <a:pt x="39042" y="3215"/>
                    <a:pt x="36957" y="4294"/>
                    <a:pt x="35891" y="6188"/>
                  </a:cubicBezTo>
                  <a:cubicBezTo>
                    <a:pt x="34929" y="2476"/>
                    <a:pt x="31491" y="0"/>
                    <a:pt x="27641" y="0"/>
                  </a:cubicBezTo>
                  <a:close/>
                </a:path>
              </a:pathLst>
            </a:custGeom>
            <a:solidFill>
              <a:srgbClr val="D18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44"/>
            <p:cNvSpPr/>
            <p:nvPr/>
          </p:nvSpPr>
          <p:spPr>
            <a:xfrm rot="856842">
              <a:off x="4267862" y="4507542"/>
              <a:ext cx="187319" cy="218227"/>
            </a:xfrm>
            <a:custGeom>
              <a:rect b="b" l="l" r="r" t="t"/>
              <a:pathLst>
                <a:path extrusionOk="0" h="34124" w="29291">
                  <a:moveTo>
                    <a:pt x="16985" y="1"/>
                  </a:moveTo>
                  <a:cubicBezTo>
                    <a:pt x="15714" y="1"/>
                    <a:pt x="14420" y="662"/>
                    <a:pt x="13202" y="1809"/>
                  </a:cubicBezTo>
                  <a:cubicBezTo>
                    <a:pt x="11002" y="4009"/>
                    <a:pt x="4126" y="10197"/>
                    <a:pt x="2201" y="11985"/>
                  </a:cubicBezTo>
                  <a:cubicBezTo>
                    <a:pt x="688" y="13497"/>
                    <a:pt x="1" y="15697"/>
                    <a:pt x="413" y="17760"/>
                  </a:cubicBezTo>
                  <a:cubicBezTo>
                    <a:pt x="826" y="20785"/>
                    <a:pt x="1651" y="23811"/>
                    <a:pt x="2613" y="26698"/>
                  </a:cubicBezTo>
                  <a:cubicBezTo>
                    <a:pt x="4951" y="29311"/>
                    <a:pt x="7426" y="31786"/>
                    <a:pt x="10039" y="34124"/>
                  </a:cubicBezTo>
                  <a:lnTo>
                    <a:pt x="29291" y="33574"/>
                  </a:lnTo>
                  <a:lnTo>
                    <a:pt x="29291" y="29861"/>
                  </a:lnTo>
                  <a:cubicBezTo>
                    <a:pt x="28878" y="23261"/>
                    <a:pt x="25440" y="17210"/>
                    <a:pt x="19940" y="13635"/>
                  </a:cubicBezTo>
                  <a:cubicBezTo>
                    <a:pt x="22690" y="8959"/>
                    <a:pt x="21865" y="3871"/>
                    <a:pt x="20352" y="1809"/>
                  </a:cubicBezTo>
                  <a:cubicBezTo>
                    <a:pt x="19299" y="558"/>
                    <a:pt x="18151" y="1"/>
                    <a:pt x="16985" y="1"/>
                  </a:cubicBezTo>
                  <a:close/>
                </a:path>
              </a:pathLst>
            </a:custGeom>
            <a:solidFill>
              <a:srgbClr val="F4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44"/>
            <p:cNvSpPr/>
            <p:nvPr/>
          </p:nvSpPr>
          <p:spPr>
            <a:xfrm rot="856842">
              <a:off x="4305482" y="4711760"/>
              <a:ext cx="261196" cy="72476"/>
            </a:xfrm>
            <a:custGeom>
              <a:rect b="b" l="l" r="r" t="t"/>
              <a:pathLst>
                <a:path extrusionOk="0" h="11333" w="40843">
                  <a:moveTo>
                    <a:pt x="15359" y="1"/>
                  </a:moveTo>
                  <a:cubicBezTo>
                    <a:pt x="5159" y="1"/>
                    <a:pt x="457" y="4238"/>
                    <a:pt x="1" y="5832"/>
                  </a:cubicBezTo>
                  <a:lnTo>
                    <a:pt x="40842" y="11333"/>
                  </a:lnTo>
                  <a:cubicBezTo>
                    <a:pt x="40705" y="10095"/>
                    <a:pt x="37542" y="3220"/>
                    <a:pt x="22415" y="607"/>
                  </a:cubicBezTo>
                  <a:cubicBezTo>
                    <a:pt x="19820" y="182"/>
                    <a:pt x="17471" y="1"/>
                    <a:pt x="15359" y="1"/>
                  </a:cubicBezTo>
                  <a:close/>
                </a:path>
              </a:pathLst>
            </a:custGeom>
            <a:solidFill>
              <a:srgbClr val="D18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44"/>
            <p:cNvSpPr/>
            <p:nvPr/>
          </p:nvSpPr>
          <p:spPr>
            <a:xfrm rot="856842">
              <a:off x="4267414" y="4723257"/>
              <a:ext cx="289328" cy="173941"/>
            </a:xfrm>
            <a:custGeom>
              <a:rect b="b" l="l" r="r" t="t"/>
              <a:pathLst>
                <a:path extrusionOk="0" h="27199" w="45242">
                  <a:moveTo>
                    <a:pt x="13640" y="1"/>
                  </a:moveTo>
                  <a:cubicBezTo>
                    <a:pt x="6138" y="1"/>
                    <a:pt x="2314" y="1774"/>
                    <a:pt x="1925" y="3134"/>
                  </a:cubicBezTo>
                  <a:cubicBezTo>
                    <a:pt x="1100" y="7947"/>
                    <a:pt x="413" y="12760"/>
                    <a:pt x="138" y="17573"/>
                  </a:cubicBezTo>
                  <a:cubicBezTo>
                    <a:pt x="0" y="20461"/>
                    <a:pt x="2338" y="22799"/>
                    <a:pt x="5088" y="22799"/>
                  </a:cubicBezTo>
                  <a:cubicBezTo>
                    <a:pt x="9489" y="23211"/>
                    <a:pt x="39054" y="27199"/>
                    <a:pt x="39054" y="27199"/>
                  </a:cubicBezTo>
                  <a:cubicBezTo>
                    <a:pt x="42079" y="27199"/>
                    <a:pt x="44554" y="24999"/>
                    <a:pt x="44829" y="22111"/>
                  </a:cubicBezTo>
                  <a:cubicBezTo>
                    <a:pt x="45242" y="17711"/>
                    <a:pt x="45242" y="13310"/>
                    <a:pt x="44829" y="8910"/>
                  </a:cubicBezTo>
                  <a:cubicBezTo>
                    <a:pt x="44829" y="7672"/>
                    <a:pt x="40016" y="3547"/>
                    <a:pt x="24890" y="1072"/>
                  </a:cubicBezTo>
                  <a:cubicBezTo>
                    <a:pt x="20495" y="306"/>
                    <a:pt x="16751" y="1"/>
                    <a:pt x="13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44"/>
            <p:cNvSpPr/>
            <p:nvPr/>
          </p:nvSpPr>
          <p:spPr>
            <a:xfrm rot="856842">
              <a:off x="4423464" y="4539171"/>
              <a:ext cx="180285" cy="50713"/>
            </a:xfrm>
            <a:custGeom>
              <a:rect b="b" l="l" r="r" t="t"/>
              <a:pathLst>
                <a:path extrusionOk="0" h="7930" w="28191">
                  <a:moveTo>
                    <a:pt x="4951" y="1"/>
                  </a:moveTo>
                  <a:cubicBezTo>
                    <a:pt x="3851" y="1"/>
                    <a:pt x="2751" y="1"/>
                    <a:pt x="1651" y="138"/>
                  </a:cubicBezTo>
                  <a:lnTo>
                    <a:pt x="413" y="276"/>
                  </a:lnTo>
                  <a:cubicBezTo>
                    <a:pt x="1" y="276"/>
                    <a:pt x="1" y="826"/>
                    <a:pt x="413" y="826"/>
                  </a:cubicBezTo>
                  <a:lnTo>
                    <a:pt x="1651" y="963"/>
                  </a:lnTo>
                  <a:cubicBezTo>
                    <a:pt x="2476" y="1101"/>
                    <a:pt x="3576" y="1101"/>
                    <a:pt x="4814" y="1238"/>
                  </a:cubicBezTo>
                  <a:lnTo>
                    <a:pt x="6877" y="1513"/>
                  </a:lnTo>
                  <a:cubicBezTo>
                    <a:pt x="7564" y="1651"/>
                    <a:pt x="8389" y="1788"/>
                    <a:pt x="9214" y="2063"/>
                  </a:cubicBezTo>
                  <a:cubicBezTo>
                    <a:pt x="10039" y="2201"/>
                    <a:pt x="10864" y="2201"/>
                    <a:pt x="11689" y="2476"/>
                  </a:cubicBezTo>
                  <a:lnTo>
                    <a:pt x="14302" y="3026"/>
                  </a:lnTo>
                  <a:cubicBezTo>
                    <a:pt x="15952" y="3576"/>
                    <a:pt x="17602" y="3988"/>
                    <a:pt x="19253" y="4538"/>
                  </a:cubicBezTo>
                  <a:cubicBezTo>
                    <a:pt x="19940" y="4814"/>
                    <a:pt x="20765" y="5089"/>
                    <a:pt x="21453" y="5364"/>
                  </a:cubicBezTo>
                  <a:lnTo>
                    <a:pt x="23516" y="6189"/>
                  </a:lnTo>
                  <a:cubicBezTo>
                    <a:pt x="24753" y="6601"/>
                    <a:pt x="25716" y="7014"/>
                    <a:pt x="26403" y="7426"/>
                  </a:cubicBezTo>
                  <a:lnTo>
                    <a:pt x="27641" y="7839"/>
                  </a:lnTo>
                  <a:cubicBezTo>
                    <a:pt x="27698" y="7896"/>
                    <a:pt x="27778" y="7929"/>
                    <a:pt x="27853" y="7929"/>
                  </a:cubicBezTo>
                  <a:cubicBezTo>
                    <a:pt x="27959" y="7929"/>
                    <a:pt x="28053" y="7862"/>
                    <a:pt x="28053" y="7701"/>
                  </a:cubicBezTo>
                  <a:cubicBezTo>
                    <a:pt x="28191" y="7564"/>
                    <a:pt x="28191" y="7289"/>
                    <a:pt x="28053" y="7151"/>
                  </a:cubicBezTo>
                  <a:lnTo>
                    <a:pt x="26953" y="6601"/>
                  </a:lnTo>
                  <a:cubicBezTo>
                    <a:pt x="25991" y="5914"/>
                    <a:pt x="25028" y="5364"/>
                    <a:pt x="24066" y="4951"/>
                  </a:cubicBezTo>
                  <a:lnTo>
                    <a:pt x="22140" y="3988"/>
                  </a:lnTo>
                  <a:cubicBezTo>
                    <a:pt x="21453" y="3713"/>
                    <a:pt x="20628" y="3438"/>
                    <a:pt x="19803" y="3026"/>
                  </a:cubicBezTo>
                  <a:cubicBezTo>
                    <a:pt x="19115" y="2751"/>
                    <a:pt x="18153" y="2476"/>
                    <a:pt x="17327" y="2201"/>
                  </a:cubicBezTo>
                  <a:cubicBezTo>
                    <a:pt x="16502" y="1926"/>
                    <a:pt x="15677" y="1651"/>
                    <a:pt x="14852" y="1376"/>
                  </a:cubicBezTo>
                  <a:lnTo>
                    <a:pt x="12102" y="826"/>
                  </a:lnTo>
                  <a:cubicBezTo>
                    <a:pt x="11277" y="688"/>
                    <a:pt x="10452" y="551"/>
                    <a:pt x="9627" y="413"/>
                  </a:cubicBezTo>
                  <a:cubicBezTo>
                    <a:pt x="8802" y="276"/>
                    <a:pt x="7977" y="138"/>
                    <a:pt x="7152" y="138"/>
                  </a:cubicBezTo>
                  <a:lnTo>
                    <a:pt x="4951" y="1"/>
                  </a:lnTo>
                  <a:close/>
                </a:path>
              </a:pathLst>
            </a:custGeom>
            <a:solidFill>
              <a:srgbClr val="D18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44"/>
            <p:cNvSpPr/>
            <p:nvPr/>
          </p:nvSpPr>
          <p:spPr>
            <a:xfrm rot="856842">
              <a:off x="4431824" y="4494093"/>
              <a:ext cx="100256" cy="129316"/>
            </a:xfrm>
            <a:custGeom>
              <a:rect b="b" l="l" r="r" t="t"/>
              <a:pathLst>
                <a:path extrusionOk="0" h="20221" w="15677">
                  <a:moveTo>
                    <a:pt x="6877" y="0"/>
                  </a:moveTo>
                  <a:cubicBezTo>
                    <a:pt x="4196" y="0"/>
                    <a:pt x="1736" y="1860"/>
                    <a:pt x="963" y="4564"/>
                  </a:cubicBezTo>
                  <a:cubicBezTo>
                    <a:pt x="1" y="8002"/>
                    <a:pt x="1" y="15840"/>
                    <a:pt x="1376" y="17765"/>
                  </a:cubicBezTo>
                  <a:cubicBezTo>
                    <a:pt x="2200" y="18919"/>
                    <a:pt x="4900" y="20221"/>
                    <a:pt x="7554" y="20221"/>
                  </a:cubicBezTo>
                  <a:cubicBezTo>
                    <a:pt x="9328" y="20221"/>
                    <a:pt x="11082" y="19638"/>
                    <a:pt x="12239" y="18040"/>
                  </a:cubicBezTo>
                  <a:cubicBezTo>
                    <a:pt x="14577" y="14602"/>
                    <a:pt x="15677" y="10339"/>
                    <a:pt x="15127" y="6214"/>
                  </a:cubicBezTo>
                  <a:cubicBezTo>
                    <a:pt x="14714" y="3189"/>
                    <a:pt x="12239" y="164"/>
                    <a:pt x="7426" y="26"/>
                  </a:cubicBezTo>
                  <a:cubicBezTo>
                    <a:pt x="7242" y="9"/>
                    <a:pt x="7059" y="0"/>
                    <a:pt x="6877" y="0"/>
                  </a:cubicBezTo>
                  <a:close/>
                </a:path>
              </a:pathLst>
            </a:custGeom>
            <a:solidFill>
              <a:srgbClr val="F4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44"/>
            <p:cNvSpPr/>
            <p:nvPr/>
          </p:nvSpPr>
          <p:spPr>
            <a:xfrm rot="856842">
              <a:off x="4512450" y="4529155"/>
              <a:ext cx="98504" cy="124110"/>
            </a:xfrm>
            <a:custGeom>
              <a:rect b="b" l="l" r="r" t="t"/>
              <a:pathLst>
                <a:path extrusionOk="0" h="19407" w="15403">
                  <a:moveTo>
                    <a:pt x="7625" y="1"/>
                  </a:moveTo>
                  <a:cubicBezTo>
                    <a:pt x="5191" y="1"/>
                    <a:pt x="3013" y="1452"/>
                    <a:pt x="2063" y="3826"/>
                  </a:cubicBezTo>
                  <a:cubicBezTo>
                    <a:pt x="826" y="6988"/>
                    <a:pt x="1" y="14414"/>
                    <a:pt x="1101" y="16339"/>
                  </a:cubicBezTo>
                  <a:cubicBezTo>
                    <a:pt x="1824" y="17695"/>
                    <a:pt x="4684" y="19406"/>
                    <a:pt x="7458" y="19406"/>
                  </a:cubicBezTo>
                  <a:cubicBezTo>
                    <a:pt x="8906" y="19406"/>
                    <a:pt x="10330" y="18940"/>
                    <a:pt x="11414" y="17714"/>
                  </a:cubicBezTo>
                  <a:cubicBezTo>
                    <a:pt x="14027" y="14827"/>
                    <a:pt x="15402" y="10839"/>
                    <a:pt x="15402" y="6851"/>
                  </a:cubicBezTo>
                  <a:cubicBezTo>
                    <a:pt x="15265" y="3138"/>
                    <a:pt x="12377" y="250"/>
                    <a:pt x="8802" y="113"/>
                  </a:cubicBezTo>
                  <a:cubicBezTo>
                    <a:pt x="8406" y="37"/>
                    <a:pt x="8012" y="1"/>
                    <a:pt x="7625" y="1"/>
                  </a:cubicBezTo>
                  <a:close/>
                </a:path>
              </a:pathLst>
            </a:custGeom>
            <a:solidFill>
              <a:srgbClr val="F4C0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44"/>
            <p:cNvSpPr/>
            <p:nvPr/>
          </p:nvSpPr>
          <p:spPr>
            <a:xfrm rot="856842">
              <a:off x="4348183" y="4590579"/>
              <a:ext cx="55407" cy="10558"/>
            </a:xfrm>
            <a:custGeom>
              <a:rect b="b" l="l" r="r" t="t"/>
              <a:pathLst>
                <a:path extrusionOk="0" h="1651" w="8664">
                  <a:moveTo>
                    <a:pt x="4263" y="1"/>
                  </a:moveTo>
                  <a:cubicBezTo>
                    <a:pt x="3850" y="1"/>
                    <a:pt x="3300" y="1"/>
                    <a:pt x="2750" y="138"/>
                  </a:cubicBezTo>
                  <a:lnTo>
                    <a:pt x="1513" y="413"/>
                  </a:lnTo>
                  <a:cubicBezTo>
                    <a:pt x="1100" y="551"/>
                    <a:pt x="688" y="688"/>
                    <a:pt x="275" y="826"/>
                  </a:cubicBezTo>
                  <a:cubicBezTo>
                    <a:pt x="138" y="963"/>
                    <a:pt x="138" y="963"/>
                    <a:pt x="138" y="1101"/>
                  </a:cubicBezTo>
                  <a:cubicBezTo>
                    <a:pt x="0" y="1238"/>
                    <a:pt x="138" y="1376"/>
                    <a:pt x="275" y="1513"/>
                  </a:cubicBezTo>
                  <a:cubicBezTo>
                    <a:pt x="688" y="1513"/>
                    <a:pt x="1100" y="1651"/>
                    <a:pt x="1513" y="1651"/>
                  </a:cubicBezTo>
                  <a:lnTo>
                    <a:pt x="6876" y="1651"/>
                  </a:lnTo>
                  <a:cubicBezTo>
                    <a:pt x="7288" y="1651"/>
                    <a:pt x="7563" y="1513"/>
                    <a:pt x="7838" y="1513"/>
                  </a:cubicBezTo>
                  <a:lnTo>
                    <a:pt x="8251" y="1513"/>
                  </a:lnTo>
                  <a:cubicBezTo>
                    <a:pt x="8251" y="1513"/>
                    <a:pt x="8388" y="1513"/>
                    <a:pt x="8388" y="1376"/>
                  </a:cubicBezTo>
                  <a:cubicBezTo>
                    <a:pt x="8663" y="1238"/>
                    <a:pt x="8526" y="826"/>
                    <a:pt x="8388" y="826"/>
                  </a:cubicBezTo>
                  <a:cubicBezTo>
                    <a:pt x="7976" y="551"/>
                    <a:pt x="7563" y="413"/>
                    <a:pt x="7151" y="276"/>
                  </a:cubicBezTo>
                  <a:cubicBezTo>
                    <a:pt x="6738" y="138"/>
                    <a:pt x="6326" y="1"/>
                    <a:pt x="5776" y="1"/>
                  </a:cubicBezTo>
                  <a:close/>
                </a:path>
              </a:pathLst>
            </a:custGeom>
            <a:solidFill>
              <a:srgbClr val="D18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9" name="Google Shape;1229;p44"/>
          <p:cNvGrpSpPr/>
          <p:nvPr/>
        </p:nvGrpSpPr>
        <p:grpSpPr>
          <a:xfrm rot="-1305562">
            <a:off x="8508471" y="1596258"/>
            <a:ext cx="471529" cy="546387"/>
            <a:chOff x="2362525" y="3055075"/>
            <a:chExt cx="846900" cy="981350"/>
          </a:xfrm>
        </p:grpSpPr>
        <p:sp>
          <p:nvSpPr>
            <p:cNvPr id="1230" name="Google Shape;1230;p44"/>
            <p:cNvSpPr/>
            <p:nvPr/>
          </p:nvSpPr>
          <p:spPr>
            <a:xfrm>
              <a:off x="2855075" y="3076800"/>
              <a:ext cx="165550" cy="389225"/>
            </a:xfrm>
            <a:custGeom>
              <a:rect b="b" l="l" r="r" t="t"/>
              <a:pathLst>
                <a:path extrusionOk="0" h="15569" w="6622">
                  <a:moveTo>
                    <a:pt x="5221" y="1"/>
                  </a:moveTo>
                  <a:cubicBezTo>
                    <a:pt x="5120" y="1"/>
                    <a:pt x="5013" y="5"/>
                    <a:pt x="4898" y="14"/>
                  </a:cubicBezTo>
                  <a:cubicBezTo>
                    <a:pt x="3342" y="129"/>
                    <a:pt x="1960" y="1339"/>
                    <a:pt x="1096" y="3585"/>
                  </a:cubicBezTo>
                  <a:cubicBezTo>
                    <a:pt x="289" y="5890"/>
                    <a:pt x="1" y="11017"/>
                    <a:pt x="289" y="14647"/>
                  </a:cubicBezTo>
                  <a:lnTo>
                    <a:pt x="289" y="15568"/>
                  </a:lnTo>
                  <a:lnTo>
                    <a:pt x="6108" y="15568"/>
                  </a:lnTo>
                  <a:cubicBezTo>
                    <a:pt x="6050" y="14128"/>
                    <a:pt x="6453" y="9174"/>
                    <a:pt x="6338" y="7676"/>
                  </a:cubicBezTo>
                  <a:cubicBezTo>
                    <a:pt x="6281" y="5544"/>
                    <a:pt x="6396" y="3413"/>
                    <a:pt x="6569" y="1339"/>
                  </a:cubicBezTo>
                  <a:cubicBezTo>
                    <a:pt x="6622" y="645"/>
                    <a:pt x="6478" y="1"/>
                    <a:pt x="5221" y="1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44"/>
            <p:cNvSpPr/>
            <p:nvPr/>
          </p:nvSpPr>
          <p:spPr>
            <a:xfrm>
              <a:off x="2675050" y="3055075"/>
              <a:ext cx="193025" cy="408075"/>
            </a:xfrm>
            <a:custGeom>
              <a:rect b="b" l="l" r="r" t="t"/>
              <a:pathLst>
                <a:path extrusionOk="0" h="16323" w="7721">
                  <a:moveTo>
                    <a:pt x="4137" y="1"/>
                  </a:moveTo>
                  <a:cubicBezTo>
                    <a:pt x="3905" y="1"/>
                    <a:pt x="3625" y="42"/>
                    <a:pt x="3284" y="134"/>
                  </a:cubicBezTo>
                  <a:cubicBezTo>
                    <a:pt x="1844" y="537"/>
                    <a:pt x="692" y="2035"/>
                    <a:pt x="346" y="4397"/>
                  </a:cubicBezTo>
                  <a:cubicBezTo>
                    <a:pt x="1" y="6759"/>
                    <a:pt x="750" y="11829"/>
                    <a:pt x="1787" y="15343"/>
                  </a:cubicBezTo>
                  <a:lnTo>
                    <a:pt x="2017" y="16322"/>
                  </a:lnTo>
                  <a:lnTo>
                    <a:pt x="7720" y="15170"/>
                  </a:lnTo>
                  <a:cubicBezTo>
                    <a:pt x="7317" y="13672"/>
                    <a:pt x="6683" y="8833"/>
                    <a:pt x="6280" y="7335"/>
                  </a:cubicBezTo>
                  <a:cubicBezTo>
                    <a:pt x="5877" y="5837"/>
                    <a:pt x="5243" y="1804"/>
                    <a:pt x="5186" y="1055"/>
                  </a:cubicBezTo>
                  <a:cubicBezTo>
                    <a:pt x="5141" y="477"/>
                    <a:pt x="4924" y="1"/>
                    <a:pt x="4137" y="1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44"/>
            <p:cNvSpPr/>
            <p:nvPr/>
          </p:nvSpPr>
          <p:spPr>
            <a:xfrm>
              <a:off x="2479175" y="3163275"/>
              <a:ext cx="270800" cy="405000"/>
            </a:xfrm>
            <a:custGeom>
              <a:rect b="b" l="l" r="r" t="t"/>
              <a:pathLst>
                <a:path extrusionOk="0" h="16200" w="10832">
                  <a:moveTo>
                    <a:pt x="3016" y="1"/>
                  </a:moveTo>
                  <a:cubicBezTo>
                    <a:pt x="2716" y="1"/>
                    <a:pt x="2336" y="136"/>
                    <a:pt x="1844" y="472"/>
                  </a:cubicBezTo>
                  <a:cubicBezTo>
                    <a:pt x="577" y="1279"/>
                    <a:pt x="1" y="3065"/>
                    <a:pt x="404" y="5427"/>
                  </a:cubicBezTo>
                  <a:cubicBezTo>
                    <a:pt x="807" y="7789"/>
                    <a:pt x="3169" y="12397"/>
                    <a:pt x="5301" y="15336"/>
                  </a:cubicBezTo>
                  <a:lnTo>
                    <a:pt x="5819" y="16200"/>
                  </a:lnTo>
                  <a:lnTo>
                    <a:pt x="10831" y="13262"/>
                  </a:lnTo>
                  <a:cubicBezTo>
                    <a:pt x="10025" y="12052"/>
                    <a:pt x="7836" y="7558"/>
                    <a:pt x="6971" y="6291"/>
                  </a:cubicBezTo>
                  <a:cubicBezTo>
                    <a:pt x="6107" y="5081"/>
                    <a:pt x="4264" y="1451"/>
                    <a:pt x="3976" y="760"/>
                  </a:cubicBezTo>
                  <a:cubicBezTo>
                    <a:pt x="3764" y="337"/>
                    <a:pt x="3488" y="1"/>
                    <a:pt x="3016" y="1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44"/>
            <p:cNvSpPr/>
            <p:nvPr/>
          </p:nvSpPr>
          <p:spPr>
            <a:xfrm>
              <a:off x="2362525" y="3313750"/>
              <a:ext cx="285200" cy="351025"/>
            </a:xfrm>
            <a:custGeom>
              <a:rect b="b" l="l" r="r" t="t"/>
              <a:pathLst>
                <a:path extrusionOk="0" h="14041" w="11408">
                  <a:moveTo>
                    <a:pt x="2293" y="0"/>
                  </a:moveTo>
                  <a:cubicBezTo>
                    <a:pt x="2006" y="0"/>
                    <a:pt x="1656" y="172"/>
                    <a:pt x="1210" y="617"/>
                  </a:cubicBezTo>
                  <a:cubicBezTo>
                    <a:pt x="231" y="1597"/>
                    <a:pt x="0" y="3325"/>
                    <a:pt x="749" y="5341"/>
                  </a:cubicBezTo>
                  <a:cubicBezTo>
                    <a:pt x="1556" y="7358"/>
                    <a:pt x="4436" y="11045"/>
                    <a:pt x="6798" y="13349"/>
                  </a:cubicBezTo>
                  <a:lnTo>
                    <a:pt x="7432" y="14041"/>
                  </a:lnTo>
                  <a:lnTo>
                    <a:pt x="11407" y="10526"/>
                  </a:lnTo>
                  <a:cubicBezTo>
                    <a:pt x="10485" y="9547"/>
                    <a:pt x="7778" y="5975"/>
                    <a:pt x="6798" y="4996"/>
                  </a:cubicBezTo>
                  <a:cubicBezTo>
                    <a:pt x="5473" y="3556"/>
                    <a:pt x="4263" y="2058"/>
                    <a:pt x="3111" y="560"/>
                  </a:cubicBezTo>
                  <a:cubicBezTo>
                    <a:pt x="2891" y="246"/>
                    <a:pt x="2637" y="0"/>
                    <a:pt x="2293" y="0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44"/>
            <p:cNvSpPr/>
            <p:nvPr/>
          </p:nvSpPr>
          <p:spPr>
            <a:xfrm>
              <a:off x="2476300" y="3421275"/>
              <a:ext cx="548775" cy="427850"/>
            </a:xfrm>
            <a:custGeom>
              <a:rect b="b" l="l" r="r" t="t"/>
              <a:pathLst>
                <a:path extrusionOk="0" h="17114" w="21951">
                  <a:moveTo>
                    <a:pt x="15655" y="1"/>
                  </a:moveTo>
                  <a:cubicBezTo>
                    <a:pt x="9738" y="1"/>
                    <a:pt x="3076" y="3279"/>
                    <a:pt x="1037" y="6168"/>
                  </a:cubicBezTo>
                  <a:cubicBezTo>
                    <a:pt x="0" y="9624"/>
                    <a:pt x="2074" y="14060"/>
                    <a:pt x="2881" y="15328"/>
                  </a:cubicBezTo>
                  <a:cubicBezTo>
                    <a:pt x="3284" y="16077"/>
                    <a:pt x="3918" y="16653"/>
                    <a:pt x="4667" y="17114"/>
                  </a:cubicBezTo>
                  <a:lnTo>
                    <a:pt x="21547" y="14579"/>
                  </a:lnTo>
                  <a:cubicBezTo>
                    <a:pt x="21950" y="12159"/>
                    <a:pt x="21432" y="3057"/>
                    <a:pt x="21316" y="2481"/>
                  </a:cubicBezTo>
                  <a:cubicBezTo>
                    <a:pt x="21201" y="1847"/>
                    <a:pt x="21950" y="61"/>
                    <a:pt x="15959" y="3"/>
                  </a:cubicBezTo>
                  <a:cubicBezTo>
                    <a:pt x="15858" y="2"/>
                    <a:pt x="15757" y="1"/>
                    <a:pt x="15655" y="1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44"/>
            <p:cNvSpPr/>
            <p:nvPr/>
          </p:nvSpPr>
          <p:spPr>
            <a:xfrm>
              <a:off x="2845000" y="3480400"/>
              <a:ext cx="171425" cy="138300"/>
            </a:xfrm>
            <a:custGeom>
              <a:rect b="b" l="l" r="r" t="t"/>
              <a:pathLst>
                <a:path extrusionOk="0" h="5532" w="6857">
                  <a:moveTo>
                    <a:pt x="6568" y="1"/>
                  </a:moveTo>
                  <a:cubicBezTo>
                    <a:pt x="3630" y="692"/>
                    <a:pt x="1211" y="2766"/>
                    <a:pt x="1" y="5531"/>
                  </a:cubicBezTo>
                  <a:lnTo>
                    <a:pt x="6856" y="5531"/>
                  </a:lnTo>
                  <a:cubicBezTo>
                    <a:pt x="6741" y="2881"/>
                    <a:pt x="6568" y="404"/>
                    <a:pt x="6568" y="116"/>
                  </a:cubicBezTo>
                  <a:cubicBezTo>
                    <a:pt x="6568" y="58"/>
                    <a:pt x="6568" y="1"/>
                    <a:pt x="6568" y="1"/>
                  </a:cubicBezTo>
                  <a:close/>
                </a:path>
              </a:pathLst>
            </a:custGeom>
            <a:solidFill>
              <a:srgbClr val="D582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44"/>
            <p:cNvSpPr/>
            <p:nvPr/>
          </p:nvSpPr>
          <p:spPr>
            <a:xfrm>
              <a:off x="2807550" y="3388775"/>
              <a:ext cx="401875" cy="386900"/>
            </a:xfrm>
            <a:custGeom>
              <a:rect b="b" l="l" r="r" t="t"/>
              <a:pathLst>
                <a:path extrusionOk="0" h="15476" w="16075">
                  <a:moveTo>
                    <a:pt x="13736" y="1"/>
                  </a:moveTo>
                  <a:cubicBezTo>
                    <a:pt x="12683" y="1"/>
                    <a:pt x="11436" y="326"/>
                    <a:pt x="10601" y="843"/>
                  </a:cubicBezTo>
                  <a:cubicBezTo>
                    <a:pt x="9334" y="1649"/>
                    <a:pt x="8873" y="3435"/>
                    <a:pt x="7836" y="5567"/>
                  </a:cubicBezTo>
                  <a:cubicBezTo>
                    <a:pt x="3457" y="5912"/>
                    <a:pt x="58" y="9484"/>
                    <a:pt x="1" y="13920"/>
                  </a:cubicBezTo>
                  <a:lnTo>
                    <a:pt x="1" y="15476"/>
                  </a:lnTo>
                  <a:lnTo>
                    <a:pt x="8066" y="15476"/>
                  </a:lnTo>
                  <a:cubicBezTo>
                    <a:pt x="9103" y="14496"/>
                    <a:pt x="10140" y="13402"/>
                    <a:pt x="11062" y="12307"/>
                  </a:cubicBezTo>
                  <a:cubicBezTo>
                    <a:pt x="11408" y="11673"/>
                    <a:pt x="12330" y="9196"/>
                    <a:pt x="12963" y="8102"/>
                  </a:cubicBezTo>
                  <a:cubicBezTo>
                    <a:pt x="13539" y="7122"/>
                    <a:pt x="14000" y="6143"/>
                    <a:pt x="14404" y="5106"/>
                  </a:cubicBezTo>
                  <a:cubicBezTo>
                    <a:pt x="14692" y="4011"/>
                    <a:pt x="15152" y="2974"/>
                    <a:pt x="15729" y="1937"/>
                  </a:cubicBezTo>
                  <a:cubicBezTo>
                    <a:pt x="16074" y="1534"/>
                    <a:pt x="16074" y="670"/>
                    <a:pt x="14980" y="209"/>
                  </a:cubicBezTo>
                  <a:cubicBezTo>
                    <a:pt x="14641" y="66"/>
                    <a:pt x="14208" y="1"/>
                    <a:pt x="13736" y="1"/>
                  </a:cubicBezTo>
                  <a:close/>
                </a:path>
              </a:pathLst>
            </a:custGeom>
            <a:solidFill>
              <a:srgbClr val="E9A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44"/>
            <p:cNvSpPr/>
            <p:nvPr/>
          </p:nvSpPr>
          <p:spPr>
            <a:xfrm>
              <a:off x="2578550" y="3720400"/>
              <a:ext cx="424900" cy="127300"/>
            </a:xfrm>
            <a:custGeom>
              <a:rect b="b" l="l" r="r" t="t"/>
              <a:pathLst>
                <a:path extrusionOk="0" h="5092" w="16996">
                  <a:moveTo>
                    <a:pt x="11037" y="1"/>
                  </a:moveTo>
                  <a:cubicBezTo>
                    <a:pt x="10031" y="1"/>
                    <a:pt x="8889" y="108"/>
                    <a:pt x="7605" y="367"/>
                  </a:cubicBezTo>
                  <a:cubicBezTo>
                    <a:pt x="1326" y="1635"/>
                    <a:pt x="1" y="4573"/>
                    <a:pt x="1" y="5091"/>
                  </a:cubicBezTo>
                  <a:lnTo>
                    <a:pt x="16996" y="2268"/>
                  </a:lnTo>
                  <a:cubicBezTo>
                    <a:pt x="16813" y="1627"/>
                    <a:pt x="14952" y="1"/>
                    <a:pt x="11037" y="1"/>
                  </a:cubicBezTo>
                  <a:close/>
                </a:path>
              </a:pathLst>
            </a:custGeom>
            <a:solidFill>
              <a:srgbClr val="D582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44"/>
            <p:cNvSpPr/>
            <p:nvPr/>
          </p:nvSpPr>
          <p:spPr>
            <a:xfrm>
              <a:off x="2569925" y="3743900"/>
              <a:ext cx="475300" cy="292525"/>
            </a:xfrm>
            <a:custGeom>
              <a:rect b="b" l="l" r="r" t="t"/>
              <a:pathLst>
                <a:path extrusionOk="0" h="11701" w="19012">
                  <a:moveTo>
                    <a:pt x="13490" y="1"/>
                  </a:moveTo>
                  <a:cubicBezTo>
                    <a:pt x="12091" y="1"/>
                    <a:pt x="10362" y="162"/>
                    <a:pt x="8296" y="579"/>
                  </a:cubicBezTo>
                  <a:cubicBezTo>
                    <a:pt x="2016" y="1847"/>
                    <a:pt x="58" y="3633"/>
                    <a:pt x="58" y="4151"/>
                  </a:cubicBezTo>
                  <a:cubicBezTo>
                    <a:pt x="0" y="5995"/>
                    <a:pt x="58" y="7838"/>
                    <a:pt x="230" y="9624"/>
                  </a:cubicBezTo>
                  <a:cubicBezTo>
                    <a:pt x="398" y="10852"/>
                    <a:pt x="1430" y="11701"/>
                    <a:pt x="2594" y="11701"/>
                  </a:cubicBezTo>
                  <a:cubicBezTo>
                    <a:pt x="2632" y="11701"/>
                    <a:pt x="2670" y="11700"/>
                    <a:pt x="2708" y="11698"/>
                  </a:cubicBezTo>
                  <a:cubicBezTo>
                    <a:pt x="2708" y="11698"/>
                    <a:pt x="15094" y="9682"/>
                    <a:pt x="16880" y="9451"/>
                  </a:cubicBezTo>
                  <a:cubicBezTo>
                    <a:pt x="18090" y="9451"/>
                    <a:pt x="19012" y="8414"/>
                    <a:pt x="18896" y="7262"/>
                  </a:cubicBezTo>
                  <a:cubicBezTo>
                    <a:pt x="18724" y="5188"/>
                    <a:pt x="18378" y="3172"/>
                    <a:pt x="17975" y="1213"/>
                  </a:cubicBezTo>
                  <a:cubicBezTo>
                    <a:pt x="17820" y="672"/>
                    <a:pt x="16343" y="1"/>
                    <a:pt x="13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44"/>
            <p:cNvSpPr/>
            <p:nvPr/>
          </p:nvSpPr>
          <p:spPr>
            <a:xfrm>
              <a:off x="2585750" y="3415950"/>
              <a:ext cx="292400" cy="89600"/>
            </a:xfrm>
            <a:custGeom>
              <a:rect b="b" l="l" r="r" t="t"/>
              <a:pathLst>
                <a:path extrusionOk="0" h="3584" w="11696">
                  <a:moveTo>
                    <a:pt x="10371" y="0"/>
                  </a:moveTo>
                  <a:cubicBezTo>
                    <a:pt x="10140" y="0"/>
                    <a:pt x="9910" y="15"/>
                    <a:pt x="9679" y="44"/>
                  </a:cubicBezTo>
                  <a:lnTo>
                    <a:pt x="8758" y="101"/>
                  </a:lnTo>
                  <a:cubicBezTo>
                    <a:pt x="8412" y="101"/>
                    <a:pt x="8066" y="159"/>
                    <a:pt x="7778" y="274"/>
                  </a:cubicBezTo>
                  <a:cubicBezTo>
                    <a:pt x="7433" y="332"/>
                    <a:pt x="7029" y="332"/>
                    <a:pt x="6684" y="447"/>
                  </a:cubicBezTo>
                  <a:lnTo>
                    <a:pt x="5589" y="735"/>
                  </a:lnTo>
                  <a:cubicBezTo>
                    <a:pt x="5186" y="850"/>
                    <a:pt x="4840" y="965"/>
                    <a:pt x="4494" y="1081"/>
                  </a:cubicBezTo>
                  <a:cubicBezTo>
                    <a:pt x="4149" y="1196"/>
                    <a:pt x="3803" y="1311"/>
                    <a:pt x="3457" y="1484"/>
                  </a:cubicBezTo>
                  <a:cubicBezTo>
                    <a:pt x="3169" y="1599"/>
                    <a:pt x="2824" y="1714"/>
                    <a:pt x="2536" y="1887"/>
                  </a:cubicBezTo>
                  <a:lnTo>
                    <a:pt x="1729" y="2290"/>
                  </a:lnTo>
                  <a:cubicBezTo>
                    <a:pt x="1326" y="2521"/>
                    <a:pt x="923" y="2751"/>
                    <a:pt x="519" y="3039"/>
                  </a:cubicBezTo>
                  <a:lnTo>
                    <a:pt x="116" y="3327"/>
                  </a:lnTo>
                  <a:cubicBezTo>
                    <a:pt x="58" y="3385"/>
                    <a:pt x="1" y="3443"/>
                    <a:pt x="58" y="3558"/>
                  </a:cubicBezTo>
                  <a:cubicBezTo>
                    <a:pt x="97" y="3558"/>
                    <a:pt x="135" y="3583"/>
                    <a:pt x="191" y="3583"/>
                  </a:cubicBezTo>
                  <a:cubicBezTo>
                    <a:pt x="218" y="3583"/>
                    <a:pt x="250" y="3577"/>
                    <a:pt x="289" y="3558"/>
                  </a:cubicBezTo>
                  <a:lnTo>
                    <a:pt x="750" y="3327"/>
                  </a:lnTo>
                  <a:cubicBezTo>
                    <a:pt x="1038" y="3212"/>
                    <a:pt x="1441" y="2982"/>
                    <a:pt x="1960" y="2809"/>
                  </a:cubicBezTo>
                  <a:lnTo>
                    <a:pt x="2766" y="2463"/>
                  </a:lnTo>
                  <a:cubicBezTo>
                    <a:pt x="3112" y="2348"/>
                    <a:pt x="3400" y="2233"/>
                    <a:pt x="3745" y="2118"/>
                  </a:cubicBezTo>
                  <a:cubicBezTo>
                    <a:pt x="4379" y="1830"/>
                    <a:pt x="5071" y="1657"/>
                    <a:pt x="5762" y="1369"/>
                  </a:cubicBezTo>
                  <a:lnTo>
                    <a:pt x="6856" y="1081"/>
                  </a:lnTo>
                  <a:cubicBezTo>
                    <a:pt x="7202" y="965"/>
                    <a:pt x="7548" y="908"/>
                    <a:pt x="7893" y="850"/>
                  </a:cubicBezTo>
                  <a:cubicBezTo>
                    <a:pt x="8181" y="793"/>
                    <a:pt x="8527" y="677"/>
                    <a:pt x="8873" y="620"/>
                  </a:cubicBezTo>
                  <a:lnTo>
                    <a:pt x="9737" y="505"/>
                  </a:lnTo>
                  <a:cubicBezTo>
                    <a:pt x="10313" y="389"/>
                    <a:pt x="10774" y="389"/>
                    <a:pt x="11062" y="332"/>
                  </a:cubicBezTo>
                  <a:lnTo>
                    <a:pt x="11581" y="274"/>
                  </a:lnTo>
                  <a:cubicBezTo>
                    <a:pt x="11638" y="274"/>
                    <a:pt x="11696" y="216"/>
                    <a:pt x="11696" y="159"/>
                  </a:cubicBezTo>
                  <a:cubicBezTo>
                    <a:pt x="11696" y="101"/>
                    <a:pt x="11638" y="44"/>
                    <a:pt x="11581" y="44"/>
                  </a:cubicBezTo>
                  <a:lnTo>
                    <a:pt x="11062" y="44"/>
                  </a:lnTo>
                  <a:cubicBezTo>
                    <a:pt x="10832" y="15"/>
                    <a:pt x="10601" y="0"/>
                    <a:pt x="10371" y="0"/>
                  </a:cubicBezTo>
                  <a:close/>
                </a:path>
              </a:pathLst>
            </a:custGeom>
            <a:solidFill>
              <a:srgbClr val="D582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0" name="Google Shape;1240;p44"/>
          <p:cNvGrpSpPr/>
          <p:nvPr/>
        </p:nvGrpSpPr>
        <p:grpSpPr>
          <a:xfrm>
            <a:off x="1940072" y="1719053"/>
            <a:ext cx="308234" cy="308234"/>
            <a:chOff x="892750" y="4993750"/>
            <a:chExt cx="483125" cy="483125"/>
          </a:xfrm>
        </p:grpSpPr>
        <p:sp>
          <p:nvSpPr>
            <p:cNvPr id="1241" name="Google Shape;1241;p44"/>
            <p:cNvSpPr/>
            <p:nvPr/>
          </p:nvSpPr>
          <p:spPr>
            <a:xfrm>
              <a:off x="89275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5" y="17352"/>
                    <a:pt x="11823" y="18193"/>
                    <a:pt x="9662" y="18193"/>
                  </a:cubicBezTo>
                  <a:cubicBezTo>
                    <a:pt x="7501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1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6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6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4" y="12208"/>
                    <a:pt x="19324" y="9663"/>
                  </a:cubicBezTo>
                  <a:cubicBezTo>
                    <a:pt x="19324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42" name="Google Shape;1242;p44"/>
            <p:cNvSpPr/>
            <p:nvPr/>
          </p:nvSpPr>
          <p:spPr>
            <a:xfrm>
              <a:off x="1021000" y="5052250"/>
              <a:ext cx="230775" cy="253450"/>
            </a:xfrm>
            <a:custGeom>
              <a:rect b="b" l="l" r="r" t="t"/>
              <a:pathLst>
                <a:path extrusionOk="0" h="10138" w="9231">
                  <a:moveTo>
                    <a:pt x="4532" y="1133"/>
                  </a:moveTo>
                  <a:cubicBezTo>
                    <a:pt x="5450" y="1133"/>
                    <a:pt x="6326" y="1483"/>
                    <a:pt x="6936" y="2090"/>
                  </a:cubicBezTo>
                  <a:cubicBezTo>
                    <a:pt x="8261" y="3419"/>
                    <a:pt x="8261" y="5568"/>
                    <a:pt x="6936" y="6894"/>
                  </a:cubicBezTo>
                  <a:lnTo>
                    <a:pt x="6933" y="6894"/>
                  </a:lnTo>
                  <a:cubicBezTo>
                    <a:pt x="6688" y="7142"/>
                    <a:pt x="6404" y="7347"/>
                    <a:pt x="6096" y="7510"/>
                  </a:cubicBezTo>
                  <a:cubicBezTo>
                    <a:pt x="5595" y="7767"/>
                    <a:pt x="5275" y="8135"/>
                    <a:pt x="5154" y="8600"/>
                  </a:cubicBezTo>
                  <a:cubicBezTo>
                    <a:pt x="5079" y="8842"/>
                    <a:pt x="4856" y="9000"/>
                    <a:pt x="4614" y="9000"/>
                  </a:cubicBezTo>
                  <a:cubicBezTo>
                    <a:pt x="4566" y="9000"/>
                    <a:pt x="4517" y="8993"/>
                    <a:pt x="4469" y="8980"/>
                  </a:cubicBezTo>
                  <a:cubicBezTo>
                    <a:pt x="4176" y="8905"/>
                    <a:pt x="3995" y="8612"/>
                    <a:pt x="4058" y="8316"/>
                  </a:cubicBezTo>
                  <a:cubicBezTo>
                    <a:pt x="4254" y="7534"/>
                    <a:pt x="4765" y="6924"/>
                    <a:pt x="5574" y="6504"/>
                  </a:cubicBezTo>
                  <a:cubicBezTo>
                    <a:pt x="6936" y="5801"/>
                    <a:pt x="7220" y="3974"/>
                    <a:pt x="6136" y="2890"/>
                  </a:cubicBezTo>
                  <a:cubicBezTo>
                    <a:pt x="5690" y="2458"/>
                    <a:pt x="5113" y="2243"/>
                    <a:pt x="4535" y="2243"/>
                  </a:cubicBezTo>
                  <a:cubicBezTo>
                    <a:pt x="3958" y="2243"/>
                    <a:pt x="3380" y="2458"/>
                    <a:pt x="2935" y="2890"/>
                  </a:cubicBezTo>
                  <a:cubicBezTo>
                    <a:pt x="2506" y="3313"/>
                    <a:pt x="2268" y="3890"/>
                    <a:pt x="2268" y="4494"/>
                  </a:cubicBezTo>
                  <a:cubicBezTo>
                    <a:pt x="2268" y="4805"/>
                    <a:pt x="2014" y="5058"/>
                    <a:pt x="1703" y="5058"/>
                  </a:cubicBezTo>
                  <a:cubicBezTo>
                    <a:pt x="1389" y="5058"/>
                    <a:pt x="1135" y="4805"/>
                    <a:pt x="1135" y="4494"/>
                  </a:cubicBezTo>
                  <a:cubicBezTo>
                    <a:pt x="1132" y="3591"/>
                    <a:pt x="1492" y="2724"/>
                    <a:pt x="2132" y="2090"/>
                  </a:cubicBezTo>
                  <a:cubicBezTo>
                    <a:pt x="2739" y="1483"/>
                    <a:pt x="3614" y="1133"/>
                    <a:pt x="4532" y="1133"/>
                  </a:cubicBezTo>
                  <a:close/>
                  <a:moveTo>
                    <a:pt x="4532" y="1"/>
                  </a:moveTo>
                  <a:cubicBezTo>
                    <a:pt x="3315" y="1"/>
                    <a:pt x="2150" y="469"/>
                    <a:pt x="1332" y="1290"/>
                  </a:cubicBezTo>
                  <a:cubicBezTo>
                    <a:pt x="477" y="2135"/>
                    <a:pt x="0" y="3289"/>
                    <a:pt x="3" y="4494"/>
                  </a:cubicBezTo>
                  <a:cubicBezTo>
                    <a:pt x="3" y="5430"/>
                    <a:pt x="764" y="6190"/>
                    <a:pt x="1703" y="6190"/>
                  </a:cubicBezTo>
                  <a:cubicBezTo>
                    <a:pt x="2639" y="6190"/>
                    <a:pt x="3400" y="5430"/>
                    <a:pt x="3400" y="4494"/>
                  </a:cubicBezTo>
                  <a:cubicBezTo>
                    <a:pt x="3400" y="3830"/>
                    <a:pt x="3944" y="3358"/>
                    <a:pt x="4535" y="3358"/>
                  </a:cubicBezTo>
                  <a:cubicBezTo>
                    <a:pt x="4731" y="3358"/>
                    <a:pt x="4933" y="3410"/>
                    <a:pt x="5121" y="3524"/>
                  </a:cubicBezTo>
                  <a:cubicBezTo>
                    <a:pt x="5876" y="3986"/>
                    <a:pt x="5837" y="5094"/>
                    <a:pt x="5052" y="5499"/>
                  </a:cubicBezTo>
                  <a:cubicBezTo>
                    <a:pt x="3959" y="6064"/>
                    <a:pt x="3234" y="6945"/>
                    <a:pt x="2959" y="8041"/>
                  </a:cubicBezTo>
                  <a:cubicBezTo>
                    <a:pt x="2742" y="8941"/>
                    <a:pt x="3288" y="9850"/>
                    <a:pt x="4185" y="10083"/>
                  </a:cubicBezTo>
                  <a:cubicBezTo>
                    <a:pt x="4327" y="10119"/>
                    <a:pt x="4470" y="10137"/>
                    <a:pt x="4611" y="10137"/>
                  </a:cubicBezTo>
                  <a:cubicBezTo>
                    <a:pt x="5356" y="10137"/>
                    <a:pt x="6039" y="9642"/>
                    <a:pt x="6247" y="8893"/>
                  </a:cubicBezTo>
                  <a:cubicBezTo>
                    <a:pt x="6262" y="8832"/>
                    <a:pt x="6305" y="8675"/>
                    <a:pt x="6616" y="8515"/>
                  </a:cubicBezTo>
                  <a:cubicBezTo>
                    <a:pt x="7899" y="7851"/>
                    <a:pt x="8787" y="6613"/>
                    <a:pt x="9007" y="5188"/>
                  </a:cubicBezTo>
                  <a:cubicBezTo>
                    <a:pt x="9230" y="3760"/>
                    <a:pt x="8756" y="2313"/>
                    <a:pt x="7736" y="1290"/>
                  </a:cubicBezTo>
                  <a:cubicBezTo>
                    <a:pt x="6918" y="472"/>
                    <a:pt x="5749" y="1"/>
                    <a:pt x="45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43" name="Google Shape;1243;p44"/>
            <p:cNvSpPr/>
            <p:nvPr/>
          </p:nvSpPr>
          <p:spPr>
            <a:xfrm>
              <a:off x="1088475" y="5334425"/>
              <a:ext cx="88350" cy="84925"/>
            </a:xfrm>
            <a:custGeom>
              <a:rect b="b" l="l" r="r" t="t"/>
              <a:pathLst>
                <a:path extrusionOk="0" h="3397" w="3534">
                  <a:moveTo>
                    <a:pt x="1829" y="1129"/>
                  </a:moveTo>
                  <a:cubicBezTo>
                    <a:pt x="2121" y="1129"/>
                    <a:pt x="2401" y="1356"/>
                    <a:pt x="2401" y="1697"/>
                  </a:cubicBezTo>
                  <a:cubicBezTo>
                    <a:pt x="2401" y="2011"/>
                    <a:pt x="2147" y="2265"/>
                    <a:pt x="1833" y="2265"/>
                  </a:cubicBezTo>
                  <a:cubicBezTo>
                    <a:pt x="1329" y="2265"/>
                    <a:pt x="1075" y="1655"/>
                    <a:pt x="1432" y="1296"/>
                  </a:cubicBezTo>
                  <a:cubicBezTo>
                    <a:pt x="1548" y="1181"/>
                    <a:pt x="1690" y="1129"/>
                    <a:pt x="1829" y="1129"/>
                  </a:cubicBezTo>
                  <a:close/>
                  <a:moveTo>
                    <a:pt x="1833" y="0"/>
                  </a:moveTo>
                  <a:cubicBezTo>
                    <a:pt x="1145" y="0"/>
                    <a:pt x="526" y="414"/>
                    <a:pt x="263" y="1048"/>
                  </a:cubicBezTo>
                  <a:cubicBezTo>
                    <a:pt x="0" y="1682"/>
                    <a:pt x="145" y="2413"/>
                    <a:pt x="631" y="2899"/>
                  </a:cubicBezTo>
                  <a:cubicBezTo>
                    <a:pt x="957" y="3224"/>
                    <a:pt x="1391" y="3397"/>
                    <a:pt x="1833" y="3397"/>
                  </a:cubicBezTo>
                  <a:cubicBezTo>
                    <a:pt x="2052" y="3397"/>
                    <a:pt x="2272" y="3354"/>
                    <a:pt x="2482" y="3267"/>
                  </a:cubicBezTo>
                  <a:cubicBezTo>
                    <a:pt x="3116" y="3005"/>
                    <a:pt x="3533" y="2386"/>
                    <a:pt x="3533" y="1697"/>
                  </a:cubicBezTo>
                  <a:cubicBezTo>
                    <a:pt x="3530" y="758"/>
                    <a:pt x="2772" y="0"/>
                    <a:pt x="1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244" name="Google Shape;1244;p44"/>
          <p:cNvGrpSpPr/>
          <p:nvPr/>
        </p:nvGrpSpPr>
        <p:grpSpPr>
          <a:xfrm flipH="1" rot="-574586">
            <a:off x="4019002" y="1117530"/>
            <a:ext cx="1181890" cy="1059804"/>
            <a:chOff x="126125" y="2176550"/>
            <a:chExt cx="1590800" cy="1426475"/>
          </a:xfrm>
        </p:grpSpPr>
        <p:sp>
          <p:nvSpPr>
            <p:cNvPr id="1245" name="Google Shape;1245;p44"/>
            <p:cNvSpPr/>
            <p:nvPr/>
          </p:nvSpPr>
          <p:spPr>
            <a:xfrm>
              <a:off x="374625" y="2523975"/>
              <a:ext cx="1342300" cy="1079050"/>
            </a:xfrm>
            <a:custGeom>
              <a:rect b="b" l="l" r="r" t="t"/>
              <a:pathLst>
                <a:path extrusionOk="0" h="43162" w="53692">
                  <a:moveTo>
                    <a:pt x="7096" y="0"/>
                  </a:moveTo>
                  <a:cubicBezTo>
                    <a:pt x="5592" y="4938"/>
                    <a:pt x="4513" y="9156"/>
                    <a:pt x="4709" y="15630"/>
                  </a:cubicBezTo>
                  <a:cubicBezTo>
                    <a:pt x="4905" y="22104"/>
                    <a:pt x="6279" y="33254"/>
                    <a:pt x="1" y="35510"/>
                  </a:cubicBezTo>
                  <a:cubicBezTo>
                    <a:pt x="1189" y="36816"/>
                    <a:pt x="2959" y="37359"/>
                    <a:pt x="4720" y="37359"/>
                  </a:cubicBezTo>
                  <a:cubicBezTo>
                    <a:pt x="6400" y="37359"/>
                    <a:pt x="8072" y="36864"/>
                    <a:pt x="9222" y="36066"/>
                  </a:cubicBezTo>
                  <a:lnTo>
                    <a:pt x="9222" y="36066"/>
                  </a:lnTo>
                  <a:cubicBezTo>
                    <a:pt x="9222" y="36066"/>
                    <a:pt x="8960" y="39336"/>
                    <a:pt x="7489" y="40611"/>
                  </a:cubicBezTo>
                  <a:cubicBezTo>
                    <a:pt x="8555" y="41001"/>
                    <a:pt x="9555" y="41174"/>
                    <a:pt x="10469" y="41174"/>
                  </a:cubicBezTo>
                  <a:cubicBezTo>
                    <a:pt x="12778" y="41174"/>
                    <a:pt x="14535" y="40065"/>
                    <a:pt x="15401" y="38519"/>
                  </a:cubicBezTo>
                  <a:cubicBezTo>
                    <a:pt x="15401" y="38519"/>
                    <a:pt x="17265" y="43162"/>
                    <a:pt x="24557" y="43162"/>
                  </a:cubicBezTo>
                  <a:cubicBezTo>
                    <a:pt x="36721" y="43162"/>
                    <a:pt x="38290" y="38519"/>
                    <a:pt x="38290" y="38519"/>
                  </a:cubicBezTo>
                  <a:cubicBezTo>
                    <a:pt x="39157" y="40065"/>
                    <a:pt x="40897" y="41174"/>
                    <a:pt x="43208" y="41174"/>
                  </a:cubicBezTo>
                  <a:cubicBezTo>
                    <a:pt x="44123" y="41174"/>
                    <a:pt x="45128" y="41001"/>
                    <a:pt x="46203" y="40611"/>
                  </a:cubicBezTo>
                  <a:cubicBezTo>
                    <a:pt x="44732" y="39336"/>
                    <a:pt x="44470" y="36066"/>
                    <a:pt x="44470" y="36066"/>
                  </a:cubicBezTo>
                  <a:lnTo>
                    <a:pt x="44470" y="36066"/>
                  </a:lnTo>
                  <a:cubicBezTo>
                    <a:pt x="45620" y="36864"/>
                    <a:pt x="47291" y="37359"/>
                    <a:pt x="48971" y="37359"/>
                  </a:cubicBezTo>
                  <a:cubicBezTo>
                    <a:pt x="50733" y="37359"/>
                    <a:pt x="52503" y="36816"/>
                    <a:pt x="53691" y="35510"/>
                  </a:cubicBezTo>
                  <a:cubicBezTo>
                    <a:pt x="47413" y="33254"/>
                    <a:pt x="48786" y="22104"/>
                    <a:pt x="48983" y="15630"/>
                  </a:cubicBezTo>
                  <a:cubicBezTo>
                    <a:pt x="49179" y="9156"/>
                    <a:pt x="48100" y="4938"/>
                    <a:pt x="465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44"/>
            <p:cNvSpPr/>
            <p:nvPr/>
          </p:nvSpPr>
          <p:spPr>
            <a:xfrm>
              <a:off x="324775" y="2886925"/>
              <a:ext cx="178225" cy="250775"/>
            </a:xfrm>
            <a:custGeom>
              <a:rect b="b" l="l" r="r" t="t"/>
              <a:pathLst>
                <a:path extrusionOk="0" h="10031" w="7129">
                  <a:moveTo>
                    <a:pt x="5788" y="0"/>
                  </a:moveTo>
                  <a:cubicBezTo>
                    <a:pt x="5559" y="33"/>
                    <a:pt x="5330" y="66"/>
                    <a:pt x="5101" y="98"/>
                  </a:cubicBezTo>
                  <a:cubicBezTo>
                    <a:pt x="4807" y="164"/>
                    <a:pt x="4545" y="229"/>
                    <a:pt x="4251" y="327"/>
                  </a:cubicBezTo>
                  <a:cubicBezTo>
                    <a:pt x="3924" y="425"/>
                    <a:pt x="3630" y="589"/>
                    <a:pt x="3335" y="752"/>
                  </a:cubicBezTo>
                  <a:cubicBezTo>
                    <a:pt x="2976" y="948"/>
                    <a:pt x="2649" y="1145"/>
                    <a:pt x="2354" y="1406"/>
                  </a:cubicBezTo>
                  <a:cubicBezTo>
                    <a:pt x="2191" y="1504"/>
                    <a:pt x="2027" y="1635"/>
                    <a:pt x="1897" y="1799"/>
                  </a:cubicBezTo>
                  <a:cubicBezTo>
                    <a:pt x="1766" y="1962"/>
                    <a:pt x="1602" y="2126"/>
                    <a:pt x="1471" y="2289"/>
                  </a:cubicBezTo>
                  <a:cubicBezTo>
                    <a:pt x="1210" y="2649"/>
                    <a:pt x="981" y="3008"/>
                    <a:pt x="785" y="3401"/>
                  </a:cubicBezTo>
                  <a:cubicBezTo>
                    <a:pt x="556" y="3793"/>
                    <a:pt x="392" y="4218"/>
                    <a:pt x="262" y="4643"/>
                  </a:cubicBezTo>
                  <a:cubicBezTo>
                    <a:pt x="164" y="5036"/>
                    <a:pt x="98" y="5428"/>
                    <a:pt x="33" y="5853"/>
                  </a:cubicBezTo>
                  <a:cubicBezTo>
                    <a:pt x="0" y="6049"/>
                    <a:pt x="0" y="6245"/>
                    <a:pt x="0" y="6442"/>
                  </a:cubicBezTo>
                  <a:lnTo>
                    <a:pt x="0" y="6736"/>
                  </a:lnTo>
                  <a:lnTo>
                    <a:pt x="33" y="6998"/>
                  </a:lnTo>
                  <a:cubicBezTo>
                    <a:pt x="65" y="7194"/>
                    <a:pt x="65" y="7357"/>
                    <a:pt x="98" y="7521"/>
                  </a:cubicBezTo>
                  <a:cubicBezTo>
                    <a:pt x="98" y="7684"/>
                    <a:pt x="131" y="7848"/>
                    <a:pt x="196" y="8011"/>
                  </a:cubicBezTo>
                  <a:cubicBezTo>
                    <a:pt x="262" y="8305"/>
                    <a:pt x="360" y="8600"/>
                    <a:pt x="458" y="8829"/>
                  </a:cubicBezTo>
                  <a:cubicBezTo>
                    <a:pt x="556" y="9058"/>
                    <a:pt x="654" y="9254"/>
                    <a:pt x="752" y="9417"/>
                  </a:cubicBezTo>
                  <a:cubicBezTo>
                    <a:pt x="817" y="9581"/>
                    <a:pt x="916" y="9711"/>
                    <a:pt x="948" y="9777"/>
                  </a:cubicBezTo>
                  <a:lnTo>
                    <a:pt x="1046" y="9908"/>
                  </a:lnTo>
                  <a:cubicBezTo>
                    <a:pt x="1079" y="9989"/>
                    <a:pt x="1153" y="10030"/>
                    <a:pt x="1230" y="10030"/>
                  </a:cubicBezTo>
                  <a:cubicBezTo>
                    <a:pt x="1308" y="10030"/>
                    <a:pt x="1390" y="9989"/>
                    <a:pt x="1439" y="9908"/>
                  </a:cubicBezTo>
                  <a:lnTo>
                    <a:pt x="1504" y="9777"/>
                  </a:lnTo>
                  <a:cubicBezTo>
                    <a:pt x="1570" y="9679"/>
                    <a:pt x="1635" y="9548"/>
                    <a:pt x="1700" y="9417"/>
                  </a:cubicBezTo>
                  <a:cubicBezTo>
                    <a:pt x="1766" y="9254"/>
                    <a:pt x="1831" y="9058"/>
                    <a:pt x="1929" y="8861"/>
                  </a:cubicBezTo>
                  <a:cubicBezTo>
                    <a:pt x="2060" y="8665"/>
                    <a:pt x="2158" y="8436"/>
                    <a:pt x="2256" y="8207"/>
                  </a:cubicBezTo>
                  <a:cubicBezTo>
                    <a:pt x="2354" y="7946"/>
                    <a:pt x="2485" y="7717"/>
                    <a:pt x="2616" y="7455"/>
                  </a:cubicBezTo>
                  <a:cubicBezTo>
                    <a:pt x="2747" y="7194"/>
                    <a:pt x="2910" y="6965"/>
                    <a:pt x="3008" y="6703"/>
                  </a:cubicBezTo>
                  <a:cubicBezTo>
                    <a:pt x="3074" y="6572"/>
                    <a:pt x="3172" y="6442"/>
                    <a:pt x="3237" y="6344"/>
                  </a:cubicBezTo>
                  <a:cubicBezTo>
                    <a:pt x="3303" y="6213"/>
                    <a:pt x="3368" y="6082"/>
                    <a:pt x="3433" y="5984"/>
                  </a:cubicBezTo>
                  <a:cubicBezTo>
                    <a:pt x="3597" y="5722"/>
                    <a:pt x="3760" y="5526"/>
                    <a:pt x="3924" y="5265"/>
                  </a:cubicBezTo>
                  <a:cubicBezTo>
                    <a:pt x="4055" y="5036"/>
                    <a:pt x="4218" y="4807"/>
                    <a:pt x="4414" y="4611"/>
                  </a:cubicBezTo>
                  <a:cubicBezTo>
                    <a:pt x="4578" y="4414"/>
                    <a:pt x="4741" y="4185"/>
                    <a:pt x="4905" y="3989"/>
                  </a:cubicBezTo>
                  <a:cubicBezTo>
                    <a:pt x="5003" y="3859"/>
                    <a:pt x="5068" y="3760"/>
                    <a:pt x="5166" y="3662"/>
                  </a:cubicBezTo>
                  <a:cubicBezTo>
                    <a:pt x="5232" y="3564"/>
                    <a:pt x="5330" y="3466"/>
                    <a:pt x="5395" y="3368"/>
                  </a:cubicBezTo>
                  <a:lnTo>
                    <a:pt x="5886" y="2779"/>
                  </a:lnTo>
                  <a:cubicBezTo>
                    <a:pt x="6016" y="2583"/>
                    <a:pt x="6147" y="2387"/>
                    <a:pt x="6278" y="2224"/>
                  </a:cubicBezTo>
                  <a:cubicBezTo>
                    <a:pt x="6409" y="2060"/>
                    <a:pt x="6507" y="1929"/>
                    <a:pt x="6605" y="1799"/>
                  </a:cubicBezTo>
                  <a:cubicBezTo>
                    <a:pt x="6736" y="1668"/>
                    <a:pt x="6834" y="1504"/>
                    <a:pt x="6965" y="1341"/>
                  </a:cubicBezTo>
                  <a:cubicBezTo>
                    <a:pt x="7030" y="1243"/>
                    <a:pt x="7063" y="1145"/>
                    <a:pt x="7063" y="1014"/>
                  </a:cubicBezTo>
                  <a:cubicBezTo>
                    <a:pt x="7128" y="556"/>
                    <a:pt x="6801" y="98"/>
                    <a:pt x="6343" y="33"/>
                  </a:cubicBezTo>
                  <a:cubicBezTo>
                    <a:pt x="6147" y="33"/>
                    <a:pt x="5984" y="0"/>
                    <a:pt x="57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44"/>
            <p:cNvSpPr/>
            <p:nvPr/>
          </p:nvSpPr>
          <p:spPr>
            <a:xfrm>
              <a:off x="126125" y="2391550"/>
              <a:ext cx="774975" cy="570600"/>
            </a:xfrm>
            <a:custGeom>
              <a:rect b="b" l="l" r="r" t="t"/>
              <a:pathLst>
                <a:path extrusionOk="0" h="22824" w="30999">
                  <a:moveTo>
                    <a:pt x="16349" y="0"/>
                  </a:moveTo>
                  <a:cubicBezTo>
                    <a:pt x="1504" y="2681"/>
                    <a:pt x="0" y="21842"/>
                    <a:pt x="15009" y="22823"/>
                  </a:cubicBezTo>
                  <a:lnTo>
                    <a:pt x="30998" y="22823"/>
                  </a:lnTo>
                  <a:lnTo>
                    <a:pt x="309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44"/>
            <p:cNvSpPr/>
            <p:nvPr/>
          </p:nvSpPr>
          <p:spPr>
            <a:xfrm>
              <a:off x="483350" y="2430775"/>
              <a:ext cx="309850" cy="456975"/>
            </a:xfrm>
            <a:custGeom>
              <a:rect b="b" l="l" r="r" t="t"/>
              <a:pathLst>
                <a:path extrusionOk="0" h="18279" w="12394">
                  <a:moveTo>
                    <a:pt x="0" y="1"/>
                  </a:moveTo>
                  <a:cubicBezTo>
                    <a:pt x="0" y="1"/>
                    <a:pt x="622" y="12426"/>
                    <a:pt x="12393" y="18279"/>
                  </a:cubicBezTo>
                  <a:lnTo>
                    <a:pt x="123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44"/>
            <p:cNvSpPr/>
            <p:nvPr/>
          </p:nvSpPr>
          <p:spPr>
            <a:xfrm>
              <a:off x="404050" y="2420150"/>
              <a:ext cx="1081525" cy="1028375"/>
            </a:xfrm>
            <a:custGeom>
              <a:rect b="b" l="l" r="r" t="t"/>
              <a:pathLst>
                <a:path extrusionOk="0" h="41135" w="43261">
                  <a:moveTo>
                    <a:pt x="20587" y="0"/>
                  </a:moveTo>
                  <a:cubicBezTo>
                    <a:pt x="19390" y="0"/>
                    <a:pt x="18210" y="117"/>
                    <a:pt x="17069" y="360"/>
                  </a:cubicBezTo>
                  <a:cubicBezTo>
                    <a:pt x="7848" y="2289"/>
                    <a:pt x="3794" y="9025"/>
                    <a:pt x="3794" y="9025"/>
                  </a:cubicBezTo>
                  <a:cubicBezTo>
                    <a:pt x="2420" y="10987"/>
                    <a:pt x="1439" y="13178"/>
                    <a:pt x="949" y="15532"/>
                  </a:cubicBezTo>
                  <a:cubicBezTo>
                    <a:pt x="360" y="18442"/>
                    <a:pt x="1" y="25996"/>
                    <a:pt x="1211" y="30671"/>
                  </a:cubicBezTo>
                  <a:cubicBezTo>
                    <a:pt x="1374" y="31325"/>
                    <a:pt x="4186" y="41135"/>
                    <a:pt x="18573" y="41135"/>
                  </a:cubicBezTo>
                  <a:cubicBezTo>
                    <a:pt x="32961" y="41135"/>
                    <a:pt x="37179" y="29069"/>
                    <a:pt x="37179" y="29069"/>
                  </a:cubicBezTo>
                  <a:cubicBezTo>
                    <a:pt x="37179" y="29069"/>
                    <a:pt x="43261" y="24328"/>
                    <a:pt x="40448" y="13766"/>
                  </a:cubicBezTo>
                  <a:cubicBezTo>
                    <a:pt x="38329" y="5805"/>
                    <a:pt x="29036" y="0"/>
                    <a:pt x="20587" y="0"/>
                  </a:cubicBezTo>
                  <a:close/>
                </a:path>
              </a:pathLst>
            </a:custGeom>
            <a:solidFill>
              <a:srgbClr val="FFDC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44"/>
            <p:cNvSpPr/>
            <p:nvPr/>
          </p:nvSpPr>
          <p:spPr>
            <a:xfrm>
              <a:off x="902700" y="2864025"/>
              <a:ext cx="93225" cy="161875"/>
            </a:xfrm>
            <a:custGeom>
              <a:rect b="b" l="l" r="r" t="t"/>
              <a:pathLst>
                <a:path extrusionOk="0" h="6475" w="3729">
                  <a:moveTo>
                    <a:pt x="1864" y="1"/>
                  </a:moveTo>
                  <a:cubicBezTo>
                    <a:pt x="884" y="1"/>
                    <a:pt x="66" y="1309"/>
                    <a:pt x="1" y="2943"/>
                  </a:cubicBezTo>
                  <a:cubicBezTo>
                    <a:pt x="328" y="3009"/>
                    <a:pt x="655" y="3140"/>
                    <a:pt x="982" y="3303"/>
                  </a:cubicBezTo>
                  <a:cubicBezTo>
                    <a:pt x="687" y="3565"/>
                    <a:pt x="360" y="3794"/>
                    <a:pt x="33" y="4022"/>
                  </a:cubicBezTo>
                  <a:cubicBezTo>
                    <a:pt x="230" y="5428"/>
                    <a:pt x="982" y="6475"/>
                    <a:pt x="1864" y="6475"/>
                  </a:cubicBezTo>
                  <a:cubicBezTo>
                    <a:pt x="2911" y="6475"/>
                    <a:pt x="3728" y="5036"/>
                    <a:pt x="3728" y="3238"/>
                  </a:cubicBezTo>
                  <a:cubicBezTo>
                    <a:pt x="3728" y="1439"/>
                    <a:pt x="2911" y="1"/>
                    <a:pt x="1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44"/>
            <p:cNvSpPr/>
            <p:nvPr/>
          </p:nvSpPr>
          <p:spPr>
            <a:xfrm>
              <a:off x="903525" y="3012800"/>
              <a:ext cx="90750" cy="23725"/>
            </a:xfrm>
            <a:custGeom>
              <a:rect b="b" l="l" r="r" t="t"/>
              <a:pathLst>
                <a:path extrusionOk="0" h="949" w="3630">
                  <a:moveTo>
                    <a:pt x="1472" y="1"/>
                  </a:moveTo>
                  <a:cubicBezTo>
                    <a:pt x="1341" y="1"/>
                    <a:pt x="1243" y="33"/>
                    <a:pt x="1112" y="66"/>
                  </a:cubicBezTo>
                  <a:cubicBezTo>
                    <a:pt x="1014" y="66"/>
                    <a:pt x="916" y="99"/>
                    <a:pt x="818" y="164"/>
                  </a:cubicBezTo>
                  <a:cubicBezTo>
                    <a:pt x="720" y="197"/>
                    <a:pt x="622" y="230"/>
                    <a:pt x="556" y="262"/>
                  </a:cubicBezTo>
                  <a:cubicBezTo>
                    <a:pt x="425" y="328"/>
                    <a:pt x="295" y="426"/>
                    <a:pt x="164" y="524"/>
                  </a:cubicBezTo>
                  <a:cubicBezTo>
                    <a:pt x="131" y="557"/>
                    <a:pt x="98" y="589"/>
                    <a:pt x="66" y="622"/>
                  </a:cubicBezTo>
                  <a:cubicBezTo>
                    <a:pt x="0" y="655"/>
                    <a:pt x="0" y="720"/>
                    <a:pt x="33" y="785"/>
                  </a:cubicBezTo>
                  <a:cubicBezTo>
                    <a:pt x="33" y="883"/>
                    <a:pt x="98" y="949"/>
                    <a:pt x="197" y="949"/>
                  </a:cubicBezTo>
                  <a:lnTo>
                    <a:pt x="360" y="916"/>
                  </a:lnTo>
                  <a:cubicBezTo>
                    <a:pt x="458" y="883"/>
                    <a:pt x="589" y="883"/>
                    <a:pt x="720" y="851"/>
                  </a:cubicBezTo>
                  <a:lnTo>
                    <a:pt x="981" y="851"/>
                  </a:lnTo>
                  <a:cubicBezTo>
                    <a:pt x="1047" y="818"/>
                    <a:pt x="1145" y="818"/>
                    <a:pt x="1243" y="818"/>
                  </a:cubicBezTo>
                  <a:lnTo>
                    <a:pt x="1537" y="785"/>
                  </a:lnTo>
                  <a:lnTo>
                    <a:pt x="2420" y="785"/>
                  </a:lnTo>
                  <a:cubicBezTo>
                    <a:pt x="2518" y="818"/>
                    <a:pt x="2616" y="818"/>
                    <a:pt x="2682" y="818"/>
                  </a:cubicBezTo>
                  <a:lnTo>
                    <a:pt x="2943" y="818"/>
                  </a:lnTo>
                  <a:cubicBezTo>
                    <a:pt x="3107" y="851"/>
                    <a:pt x="3303" y="883"/>
                    <a:pt x="3466" y="883"/>
                  </a:cubicBezTo>
                  <a:cubicBezTo>
                    <a:pt x="3532" y="883"/>
                    <a:pt x="3564" y="883"/>
                    <a:pt x="3597" y="851"/>
                  </a:cubicBezTo>
                  <a:cubicBezTo>
                    <a:pt x="3630" y="785"/>
                    <a:pt x="3630" y="720"/>
                    <a:pt x="3597" y="655"/>
                  </a:cubicBezTo>
                  <a:cubicBezTo>
                    <a:pt x="3434" y="524"/>
                    <a:pt x="3270" y="393"/>
                    <a:pt x="3107" y="295"/>
                  </a:cubicBezTo>
                  <a:cubicBezTo>
                    <a:pt x="2911" y="230"/>
                    <a:pt x="2714" y="131"/>
                    <a:pt x="2518" y="99"/>
                  </a:cubicBezTo>
                  <a:cubicBezTo>
                    <a:pt x="2289" y="33"/>
                    <a:pt x="2060" y="1"/>
                    <a:pt x="1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44"/>
            <p:cNvSpPr/>
            <p:nvPr/>
          </p:nvSpPr>
          <p:spPr>
            <a:xfrm>
              <a:off x="503775" y="2864025"/>
              <a:ext cx="94050" cy="161875"/>
            </a:xfrm>
            <a:custGeom>
              <a:rect b="b" l="l" r="r" t="t"/>
              <a:pathLst>
                <a:path extrusionOk="0" h="6475" w="3762">
                  <a:moveTo>
                    <a:pt x="1897" y="1"/>
                  </a:moveTo>
                  <a:cubicBezTo>
                    <a:pt x="851" y="1"/>
                    <a:pt x="1" y="1439"/>
                    <a:pt x="1" y="3238"/>
                  </a:cubicBezTo>
                  <a:cubicBezTo>
                    <a:pt x="1" y="5036"/>
                    <a:pt x="851" y="6475"/>
                    <a:pt x="1897" y="6475"/>
                  </a:cubicBezTo>
                  <a:cubicBezTo>
                    <a:pt x="2780" y="6475"/>
                    <a:pt x="3532" y="5428"/>
                    <a:pt x="3729" y="4022"/>
                  </a:cubicBezTo>
                  <a:cubicBezTo>
                    <a:pt x="3402" y="3794"/>
                    <a:pt x="3075" y="3565"/>
                    <a:pt x="2780" y="3303"/>
                  </a:cubicBezTo>
                  <a:cubicBezTo>
                    <a:pt x="3075" y="3140"/>
                    <a:pt x="3434" y="3009"/>
                    <a:pt x="3761" y="2943"/>
                  </a:cubicBezTo>
                  <a:cubicBezTo>
                    <a:pt x="3663" y="1309"/>
                    <a:pt x="2878" y="1"/>
                    <a:pt x="1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44"/>
            <p:cNvSpPr/>
            <p:nvPr/>
          </p:nvSpPr>
          <p:spPr>
            <a:xfrm>
              <a:off x="504600" y="3012800"/>
              <a:ext cx="91575" cy="23725"/>
            </a:xfrm>
            <a:custGeom>
              <a:rect b="b" l="l" r="r" t="t"/>
              <a:pathLst>
                <a:path extrusionOk="0" h="949" w="3663">
                  <a:moveTo>
                    <a:pt x="1505" y="1"/>
                  </a:moveTo>
                  <a:cubicBezTo>
                    <a:pt x="1374" y="1"/>
                    <a:pt x="1276" y="33"/>
                    <a:pt x="1145" y="66"/>
                  </a:cubicBezTo>
                  <a:cubicBezTo>
                    <a:pt x="1047" y="66"/>
                    <a:pt x="949" y="99"/>
                    <a:pt x="851" y="164"/>
                  </a:cubicBezTo>
                  <a:cubicBezTo>
                    <a:pt x="753" y="197"/>
                    <a:pt x="655" y="230"/>
                    <a:pt x="589" y="262"/>
                  </a:cubicBezTo>
                  <a:cubicBezTo>
                    <a:pt x="426" y="328"/>
                    <a:pt x="328" y="426"/>
                    <a:pt x="197" y="524"/>
                  </a:cubicBezTo>
                  <a:cubicBezTo>
                    <a:pt x="131" y="589"/>
                    <a:pt x="99" y="622"/>
                    <a:pt x="99" y="622"/>
                  </a:cubicBezTo>
                  <a:cubicBezTo>
                    <a:pt x="33" y="655"/>
                    <a:pt x="1" y="720"/>
                    <a:pt x="33" y="785"/>
                  </a:cubicBezTo>
                  <a:cubicBezTo>
                    <a:pt x="33" y="883"/>
                    <a:pt x="131" y="949"/>
                    <a:pt x="230" y="949"/>
                  </a:cubicBezTo>
                  <a:lnTo>
                    <a:pt x="360" y="916"/>
                  </a:lnTo>
                  <a:cubicBezTo>
                    <a:pt x="491" y="883"/>
                    <a:pt x="589" y="883"/>
                    <a:pt x="753" y="851"/>
                  </a:cubicBezTo>
                  <a:lnTo>
                    <a:pt x="982" y="851"/>
                  </a:lnTo>
                  <a:cubicBezTo>
                    <a:pt x="1080" y="818"/>
                    <a:pt x="1178" y="818"/>
                    <a:pt x="1276" y="818"/>
                  </a:cubicBezTo>
                  <a:lnTo>
                    <a:pt x="1570" y="785"/>
                  </a:lnTo>
                  <a:lnTo>
                    <a:pt x="2453" y="785"/>
                  </a:lnTo>
                  <a:cubicBezTo>
                    <a:pt x="2518" y="818"/>
                    <a:pt x="2616" y="818"/>
                    <a:pt x="2715" y="818"/>
                  </a:cubicBezTo>
                  <a:lnTo>
                    <a:pt x="2943" y="818"/>
                  </a:lnTo>
                  <a:cubicBezTo>
                    <a:pt x="3140" y="851"/>
                    <a:pt x="3303" y="883"/>
                    <a:pt x="3499" y="883"/>
                  </a:cubicBezTo>
                  <a:cubicBezTo>
                    <a:pt x="3565" y="883"/>
                    <a:pt x="3597" y="883"/>
                    <a:pt x="3630" y="851"/>
                  </a:cubicBezTo>
                  <a:cubicBezTo>
                    <a:pt x="3663" y="785"/>
                    <a:pt x="3663" y="720"/>
                    <a:pt x="3630" y="655"/>
                  </a:cubicBezTo>
                  <a:cubicBezTo>
                    <a:pt x="3467" y="524"/>
                    <a:pt x="3303" y="426"/>
                    <a:pt x="3140" y="295"/>
                  </a:cubicBezTo>
                  <a:cubicBezTo>
                    <a:pt x="2943" y="230"/>
                    <a:pt x="2747" y="131"/>
                    <a:pt x="2551" y="99"/>
                  </a:cubicBezTo>
                  <a:cubicBezTo>
                    <a:pt x="2322" y="33"/>
                    <a:pt x="2093" y="1"/>
                    <a:pt x="1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44"/>
            <p:cNvSpPr/>
            <p:nvPr/>
          </p:nvSpPr>
          <p:spPr>
            <a:xfrm>
              <a:off x="626400" y="2983875"/>
              <a:ext cx="112500" cy="137675"/>
            </a:xfrm>
            <a:custGeom>
              <a:rect b="b" l="l" r="r" t="t"/>
              <a:pathLst>
                <a:path extrusionOk="0" h="5507" w="4500">
                  <a:moveTo>
                    <a:pt x="2473" y="0"/>
                  </a:moveTo>
                  <a:cubicBezTo>
                    <a:pt x="2455" y="0"/>
                    <a:pt x="2438" y="4"/>
                    <a:pt x="2420" y="13"/>
                  </a:cubicBezTo>
                  <a:cubicBezTo>
                    <a:pt x="2322" y="46"/>
                    <a:pt x="2257" y="111"/>
                    <a:pt x="2290" y="209"/>
                  </a:cubicBezTo>
                  <a:lnTo>
                    <a:pt x="2322" y="307"/>
                  </a:lnTo>
                  <a:cubicBezTo>
                    <a:pt x="2322" y="373"/>
                    <a:pt x="2355" y="438"/>
                    <a:pt x="2388" y="536"/>
                  </a:cubicBezTo>
                  <a:cubicBezTo>
                    <a:pt x="2420" y="765"/>
                    <a:pt x="2453" y="1027"/>
                    <a:pt x="2453" y="1256"/>
                  </a:cubicBezTo>
                  <a:lnTo>
                    <a:pt x="2453" y="1648"/>
                  </a:lnTo>
                  <a:lnTo>
                    <a:pt x="2453" y="1877"/>
                  </a:lnTo>
                  <a:cubicBezTo>
                    <a:pt x="2290" y="1812"/>
                    <a:pt x="2093" y="1779"/>
                    <a:pt x="1930" y="1779"/>
                  </a:cubicBezTo>
                  <a:cubicBezTo>
                    <a:pt x="1603" y="1779"/>
                    <a:pt x="1309" y="1812"/>
                    <a:pt x="1014" y="1942"/>
                  </a:cubicBezTo>
                  <a:cubicBezTo>
                    <a:pt x="687" y="2040"/>
                    <a:pt x="393" y="2302"/>
                    <a:pt x="197" y="2629"/>
                  </a:cubicBezTo>
                  <a:cubicBezTo>
                    <a:pt x="33" y="2923"/>
                    <a:pt x="1" y="3283"/>
                    <a:pt x="66" y="3643"/>
                  </a:cubicBezTo>
                  <a:cubicBezTo>
                    <a:pt x="99" y="3937"/>
                    <a:pt x="230" y="4264"/>
                    <a:pt x="426" y="4493"/>
                  </a:cubicBezTo>
                  <a:cubicBezTo>
                    <a:pt x="589" y="4722"/>
                    <a:pt x="818" y="4918"/>
                    <a:pt x="1047" y="5081"/>
                  </a:cubicBezTo>
                  <a:cubicBezTo>
                    <a:pt x="1243" y="5212"/>
                    <a:pt x="1472" y="5310"/>
                    <a:pt x="1701" y="5376"/>
                  </a:cubicBezTo>
                  <a:cubicBezTo>
                    <a:pt x="1897" y="5441"/>
                    <a:pt x="2093" y="5474"/>
                    <a:pt x="2290" y="5506"/>
                  </a:cubicBezTo>
                  <a:lnTo>
                    <a:pt x="2747" y="5506"/>
                  </a:lnTo>
                  <a:cubicBezTo>
                    <a:pt x="2911" y="5506"/>
                    <a:pt x="3042" y="5474"/>
                    <a:pt x="3172" y="5441"/>
                  </a:cubicBezTo>
                  <a:cubicBezTo>
                    <a:pt x="3238" y="5441"/>
                    <a:pt x="3303" y="5376"/>
                    <a:pt x="3303" y="5310"/>
                  </a:cubicBezTo>
                  <a:cubicBezTo>
                    <a:pt x="3303" y="5212"/>
                    <a:pt x="3238" y="5147"/>
                    <a:pt x="3172" y="5114"/>
                  </a:cubicBezTo>
                  <a:lnTo>
                    <a:pt x="2813" y="5081"/>
                  </a:lnTo>
                  <a:cubicBezTo>
                    <a:pt x="2715" y="5049"/>
                    <a:pt x="2584" y="5049"/>
                    <a:pt x="2420" y="4983"/>
                  </a:cubicBezTo>
                  <a:cubicBezTo>
                    <a:pt x="2257" y="4951"/>
                    <a:pt x="2126" y="4885"/>
                    <a:pt x="1963" y="4820"/>
                  </a:cubicBezTo>
                  <a:cubicBezTo>
                    <a:pt x="1799" y="4722"/>
                    <a:pt x="1636" y="4624"/>
                    <a:pt x="1472" y="4493"/>
                  </a:cubicBezTo>
                  <a:cubicBezTo>
                    <a:pt x="1309" y="4395"/>
                    <a:pt x="1178" y="4231"/>
                    <a:pt x="1080" y="4068"/>
                  </a:cubicBezTo>
                  <a:cubicBezTo>
                    <a:pt x="949" y="3904"/>
                    <a:pt x="884" y="3708"/>
                    <a:pt x="851" y="3512"/>
                  </a:cubicBezTo>
                  <a:cubicBezTo>
                    <a:pt x="818" y="3316"/>
                    <a:pt x="851" y="3152"/>
                    <a:pt x="949" y="2989"/>
                  </a:cubicBezTo>
                  <a:cubicBezTo>
                    <a:pt x="1014" y="2825"/>
                    <a:pt x="1178" y="2694"/>
                    <a:pt x="1341" y="2629"/>
                  </a:cubicBezTo>
                  <a:cubicBezTo>
                    <a:pt x="1537" y="2564"/>
                    <a:pt x="1734" y="2498"/>
                    <a:pt x="1963" y="2498"/>
                  </a:cubicBezTo>
                  <a:cubicBezTo>
                    <a:pt x="2159" y="2498"/>
                    <a:pt x="2388" y="2498"/>
                    <a:pt x="2584" y="2531"/>
                  </a:cubicBezTo>
                  <a:cubicBezTo>
                    <a:pt x="2780" y="2564"/>
                    <a:pt x="2976" y="2629"/>
                    <a:pt x="3172" y="2694"/>
                  </a:cubicBezTo>
                  <a:cubicBezTo>
                    <a:pt x="3303" y="2760"/>
                    <a:pt x="3467" y="2825"/>
                    <a:pt x="3630" y="2923"/>
                  </a:cubicBezTo>
                  <a:cubicBezTo>
                    <a:pt x="3761" y="2989"/>
                    <a:pt x="3859" y="3054"/>
                    <a:pt x="3957" y="3120"/>
                  </a:cubicBezTo>
                  <a:lnTo>
                    <a:pt x="4251" y="3348"/>
                  </a:lnTo>
                  <a:cubicBezTo>
                    <a:pt x="4272" y="3369"/>
                    <a:pt x="4296" y="3378"/>
                    <a:pt x="4320" y="3378"/>
                  </a:cubicBezTo>
                  <a:cubicBezTo>
                    <a:pt x="4409" y="3378"/>
                    <a:pt x="4499" y="3255"/>
                    <a:pt x="4448" y="3152"/>
                  </a:cubicBezTo>
                  <a:lnTo>
                    <a:pt x="4448" y="3152"/>
                  </a:lnTo>
                  <a:lnTo>
                    <a:pt x="4382" y="3185"/>
                  </a:lnTo>
                  <a:lnTo>
                    <a:pt x="4317" y="3087"/>
                  </a:lnTo>
                  <a:cubicBezTo>
                    <a:pt x="4284" y="3021"/>
                    <a:pt x="4219" y="2956"/>
                    <a:pt x="4153" y="2858"/>
                  </a:cubicBezTo>
                  <a:cubicBezTo>
                    <a:pt x="4055" y="2760"/>
                    <a:pt x="3957" y="2662"/>
                    <a:pt x="3826" y="2564"/>
                  </a:cubicBezTo>
                  <a:cubicBezTo>
                    <a:pt x="3663" y="2433"/>
                    <a:pt x="3499" y="2302"/>
                    <a:pt x="3336" y="2204"/>
                  </a:cubicBezTo>
                  <a:lnTo>
                    <a:pt x="3238" y="2171"/>
                  </a:lnTo>
                  <a:lnTo>
                    <a:pt x="3238" y="1942"/>
                  </a:lnTo>
                  <a:cubicBezTo>
                    <a:pt x="3238" y="1844"/>
                    <a:pt x="3205" y="1714"/>
                    <a:pt x="3172" y="1550"/>
                  </a:cubicBezTo>
                  <a:cubicBezTo>
                    <a:pt x="3140" y="1419"/>
                    <a:pt x="3107" y="1288"/>
                    <a:pt x="3074" y="1158"/>
                  </a:cubicBezTo>
                  <a:cubicBezTo>
                    <a:pt x="2976" y="896"/>
                    <a:pt x="2878" y="634"/>
                    <a:pt x="2780" y="406"/>
                  </a:cubicBezTo>
                  <a:lnTo>
                    <a:pt x="2649" y="177"/>
                  </a:lnTo>
                  <a:cubicBezTo>
                    <a:pt x="2649" y="144"/>
                    <a:pt x="2617" y="111"/>
                    <a:pt x="2617" y="79"/>
                  </a:cubicBezTo>
                  <a:cubicBezTo>
                    <a:pt x="2569" y="31"/>
                    <a:pt x="2521" y="0"/>
                    <a:pt x="2473" y="0"/>
                  </a:cubicBezTo>
                  <a:close/>
                </a:path>
              </a:pathLst>
            </a:custGeom>
            <a:solidFill>
              <a:srgbClr val="EBA0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44"/>
            <p:cNvSpPr/>
            <p:nvPr/>
          </p:nvSpPr>
          <p:spPr>
            <a:xfrm>
              <a:off x="853650" y="2785475"/>
              <a:ext cx="170075" cy="92950"/>
            </a:xfrm>
            <a:custGeom>
              <a:rect b="b" l="l" r="r" t="t"/>
              <a:pathLst>
                <a:path extrusionOk="0" h="3718" w="6803">
                  <a:moveTo>
                    <a:pt x="237" y="0"/>
                  </a:moveTo>
                  <a:cubicBezTo>
                    <a:pt x="234" y="0"/>
                    <a:pt x="232" y="1"/>
                    <a:pt x="230" y="4"/>
                  </a:cubicBezTo>
                  <a:cubicBezTo>
                    <a:pt x="99" y="461"/>
                    <a:pt x="33" y="919"/>
                    <a:pt x="33" y="1377"/>
                  </a:cubicBezTo>
                  <a:cubicBezTo>
                    <a:pt x="1" y="1606"/>
                    <a:pt x="132" y="1835"/>
                    <a:pt x="328" y="1965"/>
                  </a:cubicBezTo>
                  <a:cubicBezTo>
                    <a:pt x="1472" y="2587"/>
                    <a:pt x="2715" y="3077"/>
                    <a:pt x="3990" y="3404"/>
                  </a:cubicBezTo>
                  <a:cubicBezTo>
                    <a:pt x="4997" y="3641"/>
                    <a:pt x="5656" y="3717"/>
                    <a:pt x="6081" y="3717"/>
                  </a:cubicBezTo>
                  <a:cubicBezTo>
                    <a:pt x="6594" y="3717"/>
                    <a:pt x="6766" y="3606"/>
                    <a:pt x="6802" y="3535"/>
                  </a:cubicBezTo>
                  <a:cubicBezTo>
                    <a:pt x="6802" y="2979"/>
                    <a:pt x="6769" y="2423"/>
                    <a:pt x="6639" y="1900"/>
                  </a:cubicBezTo>
                  <a:cubicBezTo>
                    <a:pt x="6580" y="1782"/>
                    <a:pt x="6462" y="1759"/>
                    <a:pt x="6321" y="1759"/>
                  </a:cubicBezTo>
                  <a:cubicBezTo>
                    <a:pt x="6227" y="1759"/>
                    <a:pt x="6122" y="1769"/>
                    <a:pt x="6017" y="1769"/>
                  </a:cubicBezTo>
                  <a:cubicBezTo>
                    <a:pt x="5918" y="1769"/>
                    <a:pt x="5367" y="1821"/>
                    <a:pt x="4623" y="1821"/>
                  </a:cubicBezTo>
                  <a:cubicBezTo>
                    <a:pt x="3406" y="1821"/>
                    <a:pt x="1673" y="1682"/>
                    <a:pt x="557" y="952"/>
                  </a:cubicBezTo>
                  <a:cubicBezTo>
                    <a:pt x="525" y="889"/>
                    <a:pt x="310" y="0"/>
                    <a:pt x="237" y="0"/>
                  </a:cubicBezTo>
                  <a:close/>
                </a:path>
              </a:pathLst>
            </a:custGeom>
            <a:solidFill>
              <a:srgbClr val="A83B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44"/>
            <p:cNvSpPr/>
            <p:nvPr/>
          </p:nvSpPr>
          <p:spPr>
            <a:xfrm>
              <a:off x="453100" y="2785475"/>
              <a:ext cx="141450" cy="92525"/>
            </a:xfrm>
            <a:custGeom>
              <a:rect b="b" l="l" r="r" t="t"/>
              <a:pathLst>
                <a:path extrusionOk="0" h="3701" w="5658">
                  <a:moveTo>
                    <a:pt x="5487" y="0"/>
                  </a:moveTo>
                  <a:cubicBezTo>
                    <a:pt x="5418" y="0"/>
                    <a:pt x="5264" y="889"/>
                    <a:pt x="5232" y="952"/>
                  </a:cubicBezTo>
                  <a:cubicBezTo>
                    <a:pt x="4299" y="1682"/>
                    <a:pt x="2849" y="1821"/>
                    <a:pt x="1828" y="1821"/>
                  </a:cubicBezTo>
                  <a:cubicBezTo>
                    <a:pt x="1205" y="1821"/>
                    <a:pt x="741" y="1769"/>
                    <a:pt x="655" y="1769"/>
                  </a:cubicBezTo>
                  <a:cubicBezTo>
                    <a:pt x="567" y="1769"/>
                    <a:pt x="474" y="1756"/>
                    <a:pt x="388" y="1756"/>
                  </a:cubicBezTo>
                  <a:cubicBezTo>
                    <a:pt x="281" y="1756"/>
                    <a:pt x="186" y="1777"/>
                    <a:pt x="131" y="1867"/>
                  </a:cubicBezTo>
                  <a:cubicBezTo>
                    <a:pt x="33" y="2423"/>
                    <a:pt x="1" y="2979"/>
                    <a:pt x="1" y="3535"/>
                  </a:cubicBezTo>
                  <a:cubicBezTo>
                    <a:pt x="36" y="3589"/>
                    <a:pt x="189" y="3701"/>
                    <a:pt x="625" y="3701"/>
                  </a:cubicBezTo>
                  <a:cubicBezTo>
                    <a:pt x="986" y="3701"/>
                    <a:pt x="1542" y="3624"/>
                    <a:pt x="2388" y="3371"/>
                  </a:cubicBezTo>
                  <a:cubicBezTo>
                    <a:pt x="3467" y="3044"/>
                    <a:pt x="4513" y="2587"/>
                    <a:pt x="5461" y="1965"/>
                  </a:cubicBezTo>
                  <a:cubicBezTo>
                    <a:pt x="5559" y="1900"/>
                    <a:pt x="5657" y="1737"/>
                    <a:pt x="5657" y="1410"/>
                  </a:cubicBezTo>
                  <a:cubicBezTo>
                    <a:pt x="5657" y="919"/>
                    <a:pt x="5592" y="461"/>
                    <a:pt x="5494" y="4"/>
                  </a:cubicBezTo>
                  <a:cubicBezTo>
                    <a:pt x="5492" y="1"/>
                    <a:pt x="5489" y="0"/>
                    <a:pt x="5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44"/>
            <p:cNvSpPr/>
            <p:nvPr/>
          </p:nvSpPr>
          <p:spPr>
            <a:xfrm>
              <a:off x="646850" y="3131500"/>
              <a:ext cx="295125" cy="97950"/>
            </a:xfrm>
            <a:custGeom>
              <a:rect b="b" l="l" r="r" t="t"/>
              <a:pathLst>
                <a:path extrusionOk="0" h="3918" w="11805">
                  <a:moveTo>
                    <a:pt x="7114" y="1"/>
                  </a:moveTo>
                  <a:cubicBezTo>
                    <a:pt x="3811" y="1"/>
                    <a:pt x="1021" y="2500"/>
                    <a:pt x="0" y="3918"/>
                  </a:cubicBezTo>
                  <a:cubicBezTo>
                    <a:pt x="1329" y="3470"/>
                    <a:pt x="3237" y="3343"/>
                    <a:pt x="5087" y="3343"/>
                  </a:cubicBezTo>
                  <a:cubicBezTo>
                    <a:pt x="7516" y="3343"/>
                    <a:pt x="9845" y="3562"/>
                    <a:pt x="10638" y="3562"/>
                  </a:cubicBezTo>
                  <a:cubicBezTo>
                    <a:pt x="10698" y="3562"/>
                    <a:pt x="10749" y="3561"/>
                    <a:pt x="10791" y="3558"/>
                  </a:cubicBezTo>
                  <a:cubicBezTo>
                    <a:pt x="11804" y="3460"/>
                    <a:pt x="11575" y="942"/>
                    <a:pt x="8665" y="190"/>
                  </a:cubicBezTo>
                  <a:cubicBezTo>
                    <a:pt x="8139" y="60"/>
                    <a:pt x="7621" y="1"/>
                    <a:pt x="7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44"/>
            <p:cNvSpPr/>
            <p:nvPr/>
          </p:nvSpPr>
          <p:spPr>
            <a:xfrm>
              <a:off x="605025" y="3219000"/>
              <a:ext cx="41850" cy="25975"/>
            </a:xfrm>
            <a:custGeom>
              <a:rect b="b" l="l" r="r" t="t"/>
              <a:pathLst>
                <a:path extrusionOk="0" h="1039" w="1674">
                  <a:moveTo>
                    <a:pt x="29" y="1"/>
                  </a:moveTo>
                  <a:cubicBezTo>
                    <a:pt x="0" y="1"/>
                    <a:pt x="12" y="44"/>
                    <a:pt x="71" y="123"/>
                  </a:cubicBezTo>
                  <a:cubicBezTo>
                    <a:pt x="398" y="450"/>
                    <a:pt x="725" y="777"/>
                    <a:pt x="1117" y="1039"/>
                  </a:cubicBezTo>
                  <a:cubicBezTo>
                    <a:pt x="1215" y="1039"/>
                    <a:pt x="1673" y="418"/>
                    <a:pt x="1673" y="418"/>
                  </a:cubicBezTo>
                  <a:lnTo>
                    <a:pt x="1673" y="418"/>
                  </a:lnTo>
                  <a:lnTo>
                    <a:pt x="1150" y="581"/>
                  </a:lnTo>
                  <a:cubicBezTo>
                    <a:pt x="790" y="418"/>
                    <a:pt x="463" y="254"/>
                    <a:pt x="136" y="58"/>
                  </a:cubicBezTo>
                  <a:cubicBezTo>
                    <a:pt x="85" y="19"/>
                    <a:pt x="48" y="1"/>
                    <a:pt x="29" y="1"/>
                  </a:cubicBezTo>
                  <a:close/>
                </a:path>
              </a:pathLst>
            </a:custGeom>
            <a:solidFill>
              <a:srgbClr val="EBA0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44"/>
            <p:cNvSpPr/>
            <p:nvPr/>
          </p:nvSpPr>
          <p:spPr>
            <a:xfrm>
              <a:off x="736750" y="3262950"/>
              <a:ext cx="55625" cy="19100"/>
            </a:xfrm>
            <a:custGeom>
              <a:rect b="b" l="l" r="r" t="t"/>
              <a:pathLst>
                <a:path extrusionOk="0" h="764" w="2225">
                  <a:moveTo>
                    <a:pt x="720" y="0"/>
                  </a:moveTo>
                  <a:cubicBezTo>
                    <a:pt x="426" y="0"/>
                    <a:pt x="132" y="164"/>
                    <a:pt x="1" y="458"/>
                  </a:cubicBezTo>
                  <a:cubicBezTo>
                    <a:pt x="420" y="677"/>
                    <a:pt x="1052" y="763"/>
                    <a:pt x="1529" y="763"/>
                  </a:cubicBezTo>
                  <a:cubicBezTo>
                    <a:pt x="1909" y="763"/>
                    <a:pt x="2192" y="708"/>
                    <a:pt x="2192" y="622"/>
                  </a:cubicBezTo>
                  <a:cubicBezTo>
                    <a:pt x="2224" y="425"/>
                    <a:pt x="1440" y="66"/>
                    <a:pt x="720" y="0"/>
                  </a:cubicBezTo>
                  <a:close/>
                </a:path>
              </a:pathLst>
            </a:custGeom>
            <a:solidFill>
              <a:srgbClr val="EBA0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44"/>
            <p:cNvSpPr/>
            <p:nvPr/>
          </p:nvSpPr>
          <p:spPr>
            <a:xfrm>
              <a:off x="973000" y="2937025"/>
              <a:ext cx="56425" cy="78250"/>
            </a:xfrm>
            <a:custGeom>
              <a:rect b="b" l="l" r="r" t="t"/>
              <a:pathLst>
                <a:path extrusionOk="0" h="3130" w="2257">
                  <a:moveTo>
                    <a:pt x="2121" y="1"/>
                  </a:moveTo>
                  <a:cubicBezTo>
                    <a:pt x="1858" y="1"/>
                    <a:pt x="994" y="419"/>
                    <a:pt x="589" y="939"/>
                  </a:cubicBezTo>
                  <a:cubicBezTo>
                    <a:pt x="295" y="1658"/>
                    <a:pt x="99" y="2378"/>
                    <a:pt x="1" y="3130"/>
                  </a:cubicBezTo>
                  <a:cubicBezTo>
                    <a:pt x="1636" y="2181"/>
                    <a:pt x="2257" y="187"/>
                    <a:pt x="2192" y="23"/>
                  </a:cubicBezTo>
                  <a:cubicBezTo>
                    <a:pt x="2180" y="8"/>
                    <a:pt x="2156" y="1"/>
                    <a:pt x="2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44"/>
            <p:cNvSpPr/>
            <p:nvPr/>
          </p:nvSpPr>
          <p:spPr>
            <a:xfrm>
              <a:off x="472725" y="2937025"/>
              <a:ext cx="57250" cy="78250"/>
            </a:xfrm>
            <a:custGeom>
              <a:rect b="b" l="l" r="r" t="t"/>
              <a:pathLst>
                <a:path extrusionOk="0" h="3130" w="2290">
                  <a:moveTo>
                    <a:pt x="136" y="1"/>
                  </a:moveTo>
                  <a:cubicBezTo>
                    <a:pt x="101" y="1"/>
                    <a:pt x="77" y="8"/>
                    <a:pt x="66" y="23"/>
                  </a:cubicBezTo>
                  <a:cubicBezTo>
                    <a:pt x="0" y="187"/>
                    <a:pt x="622" y="2181"/>
                    <a:pt x="2289" y="3130"/>
                  </a:cubicBezTo>
                  <a:cubicBezTo>
                    <a:pt x="2158" y="2378"/>
                    <a:pt x="1930" y="1658"/>
                    <a:pt x="1668" y="939"/>
                  </a:cubicBezTo>
                  <a:cubicBezTo>
                    <a:pt x="1264" y="419"/>
                    <a:pt x="399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44"/>
            <p:cNvSpPr/>
            <p:nvPr/>
          </p:nvSpPr>
          <p:spPr>
            <a:xfrm>
              <a:off x="473550" y="2176550"/>
              <a:ext cx="1124025" cy="747575"/>
            </a:xfrm>
            <a:custGeom>
              <a:rect b="b" l="l" r="r" t="t"/>
              <a:pathLst>
                <a:path extrusionOk="0" h="29903" w="44961">
                  <a:moveTo>
                    <a:pt x="18998" y="0"/>
                  </a:moveTo>
                  <a:cubicBezTo>
                    <a:pt x="4349" y="0"/>
                    <a:pt x="0" y="9221"/>
                    <a:pt x="0" y="9221"/>
                  </a:cubicBezTo>
                  <a:cubicBezTo>
                    <a:pt x="0" y="9221"/>
                    <a:pt x="262" y="9941"/>
                    <a:pt x="981" y="11543"/>
                  </a:cubicBezTo>
                  <a:cubicBezTo>
                    <a:pt x="6127" y="23928"/>
                    <a:pt x="18589" y="29903"/>
                    <a:pt x="30253" y="29903"/>
                  </a:cubicBezTo>
                  <a:cubicBezTo>
                    <a:pt x="31707" y="29903"/>
                    <a:pt x="33149" y="29810"/>
                    <a:pt x="34562" y="29625"/>
                  </a:cubicBezTo>
                  <a:lnTo>
                    <a:pt x="41429" y="29625"/>
                  </a:lnTo>
                  <a:cubicBezTo>
                    <a:pt x="41429" y="29625"/>
                    <a:pt x="44960" y="21450"/>
                    <a:pt x="42769" y="14257"/>
                  </a:cubicBezTo>
                  <a:cubicBezTo>
                    <a:pt x="40546" y="7063"/>
                    <a:pt x="31881" y="0"/>
                    <a:pt x="18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44"/>
            <p:cNvSpPr/>
            <p:nvPr/>
          </p:nvSpPr>
          <p:spPr>
            <a:xfrm>
              <a:off x="1143025" y="2886925"/>
              <a:ext cx="178250" cy="250825"/>
            </a:xfrm>
            <a:custGeom>
              <a:rect b="b" l="l" r="r" t="t"/>
              <a:pathLst>
                <a:path extrusionOk="0" h="10033" w="7130">
                  <a:moveTo>
                    <a:pt x="5789" y="0"/>
                  </a:moveTo>
                  <a:cubicBezTo>
                    <a:pt x="5560" y="33"/>
                    <a:pt x="5331" y="66"/>
                    <a:pt x="5102" y="98"/>
                  </a:cubicBezTo>
                  <a:cubicBezTo>
                    <a:pt x="4840" y="164"/>
                    <a:pt x="4546" y="229"/>
                    <a:pt x="4284" y="327"/>
                  </a:cubicBezTo>
                  <a:cubicBezTo>
                    <a:pt x="3957" y="425"/>
                    <a:pt x="3630" y="589"/>
                    <a:pt x="3336" y="752"/>
                  </a:cubicBezTo>
                  <a:cubicBezTo>
                    <a:pt x="3009" y="948"/>
                    <a:pt x="2682" y="1177"/>
                    <a:pt x="2388" y="1406"/>
                  </a:cubicBezTo>
                  <a:cubicBezTo>
                    <a:pt x="2224" y="1537"/>
                    <a:pt x="2028" y="1668"/>
                    <a:pt x="1897" y="1831"/>
                  </a:cubicBezTo>
                  <a:cubicBezTo>
                    <a:pt x="1799" y="1962"/>
                    <a:pt x="1636" y="2126"/>
                    <a:pt x="1505" y="2322"/>
                  </a:cubicBezTo>
                  <a:cubicBezTo>
                    <a:pt x="1243" y="2649"/>
                    <a:pt x="982" y="3041"/>
                    <a:pt x="786" y="3433"/>
                  </a:cubicBezTo>
                  <a:cubicBezTo>
                    <a:pt x="590" y="3826"/>
                    <a:pt x="426" y="4218"/>
                    <a:pt x="295" y="4643"/>
                  </a:cubicBezTo>
                  <a:cubicBezTo>
                    <a:pt x="197" y="5068"/>
                    <a:pt x="99" y="5461"/>
                    <a:pt x="66" y="5886"/>
                  </a:cubicBezTo>
                  <a:cubicBezTo>
                    <a:pt x="34" y="6049"/>
                    <a:pt x="34" y="6278"/>
                    <a:pt x="34" y="6474"/>
                  </a:cubicBezTo>
                  <a:cubicBezTo>
                    <a:pt x="34" y="6572"/>
                    <a:pt x="1" y="6671"/>
                    <a:pt x="34" y="6736"/>
                  </a:cubicBezTo>
                  <a:cubicBezTo>
                    <a:pt x="66" y="6834"/>
                    <a:pt x="66" y="6932"/>
                    <a:pt x="66" y="7030"/>
                  </a:cubicBezTo>
                  <a:cubicBezTo>
                    <a:pt x="99" y="7226"/>
                    <a:pt x="99" y="7390"/>
                    <a:pt x="132" y="7553"/>
                  </a:cubicBezTo>
                  <a:cubicBezTo>
                    <a:pt x="132" y="7717"/>
                    <a:pt x="164" y="7880"/>
                    <a:pt x="230" y="8044"/>
                  </a:cubicBezTo>
                  <a:cubicBezTo>
                    <a:pt x="295" y="8305"/>
                    <a:pt x="393" y="8567"/>
                    <a:pt x="459" y="8861"/>
                  </a:cubicBezTo>
                  <a:cubicBezTo>
                    <a:pt x="557" y="9090"/>
                    <a:pt x="688" y="9286"/>
                    <a:pt x="753" y="9417"/>
                  </a:cubicBezTo>
                  <a:cubicBezTo>
                    <a:pt x="851" y="9581"/>
                    <a:pt x="917" y="9711"/>
                    <a:pt x="982" y="9810"/>
                  </a:cubicBezTo>
                  <a:lnTo>
                    <a:pt x="1080" y="9908"/>
                  </a:lnTo>
                  <a:cubicBezTo>
                    <a:pt x="1080" y="9940"/>
                    <a:pt x="1113" y="9973"/>
                    <a:pt x="1145" y="10006"/>
                  </a:cubicBezTo>
                  <a:cubicBezTo>
                    <a:pt x="1182" y="10024"/>
                    <a:pt x="1218" y="10032"/>
                    <a:pt x="1254" y="10032"/>
                  </a:cubicBezTo>
                  <a:cubicBezTo>
                    <a:pt x="1344" y="10032"/>
                    <a:pt x="1425" y="9978"/>
                    <a:pt x="1472" y="9908"/>
                  </a:cubicBezTo>
                  <a:lnTo>
                    <a:pt x="1538" y="9777"/>
                  </a:lnTo>
                  <a:cubicBezTo>
                    <a:pt x="1570" y="9679"/>
                    <a:pt x="1636" y="9548"/>
                    <a:pt x="1701" y="9417"/>
                  </a:cubicBezTo>
                  <a:cubicBezTo>
                    <a:pt x="1767" y="9254"/>
                    <a:pt x="1865" y="9058"/>
                    <a:pt x="1963" y="8861"/>
                  </a:cubicBezTo>
                  <a:cubicBezTo>
                    <a:pt x="2061" y="8665"/>
                    <a:pt x="2159" y="8436"/>
                    <a:pt x="2257" y="8207"/>
                  </a:cubicBezTo>
                  <a:cubicBezTo>
                    <a:pt x="2355" y="7946"/>
                    <a:pt x="2519" y="7717"/>
                    <a:pt x="2617" y="7455"/>
                  </a:cubicBezTo>
                  <a:cubicBezTo>
                    <a:pt x="2748" y="7194"/>
                    <a:pt x="2911" y="6965"/>
                    <a:pt x="3042" y="6703"/>
                  </a:cubicBezTo>
                  <a:cubicBezTo>
                    <a:pt x="3075" y="6572"/>
                    <a:pt x="3173" y="6474"/>
                    <a:pt x="3238" y="6344"/>
                  </a:cubicBezTo>
                  <a:cubicBezTo>
                    <a:pt x="3303" y="6213"/>
                    <a:pt x="3402" y="6082"/>
                    <a:pt x="3467" y="5984"/>
                  </a:cubicBezTo>
                  <a:cubicBezTo>
                    <a:pt x="3630" y="5722"/>
                    <a:pt x="3794" y="5526"/>
                    <a:pt x="3925" y="5265"/>
                  </a:cubicBezTo>
                  <a:cubicBezTo>
                    <a:pt x="4088" y="5036"/>
                    <a:pt x="4252" y="4807"/>
                    <a:pt x="4415" y="4611"/>
                  </a:cubicBezTo>
                  <a:cubicBezTo>
                    <a:pt x="4611" y="4414"/>
                    <a:pt x="4742" y="4185"/>
                    <a:pt x="4938" y="3989"/>
                  </a:cubicBezTo>
                  <a:cubicBezTo>
                    <a:pt x="5004" y="3859"/>
                    <a:pt x="5102" y="3760"/>
                    <a:pt x="5167" y="3662"/>
                  </a:cubicBezTo>
                  <a:cubicBezTo>
                    <a:pt x="5265" y="3564"/>
                    <a:pt x="5331" y="3466"/>
                    <a:pt x="5429" y="3368"/>
                  </a:cubicBezTo>
                  <a:lnTo>
                    <a:pt x="5887" y="2779"/>
                  </a:lnTo>
                  <a:cubicBezTo>
                    <a:pt x="6017" y="2583"/>
                    <a:pt x="6181" y="2387"/>
                    <a:pt x="6312" y="2224"/>
                  </a:cubicBezTo>
                  <a:cubicBezTo>
                    <a:pt x="6443" y="2060"/>
                    <a:pt x="6541" y="1929"/>
                    <a:pt x="6639" y="1799"/>
                  </a:cubicBezTo>
                  <a:cubicBezTo>
                    <a:pt x="6737" y="1668"/>
                    <a:pt x="6868" y="1504"/>
                    <a:pt x="6966" y="1341"/>
                  </a:cubicBezTo>
                  <a:cubicBezTo>
                    <a:pt x="7031" y="1243"/>
                    <a:pt x="7064" y="1145"/>
                    <a:pt x="7064" y="1014"/>
                  </a:cubicBezTo>
                  <a:cubicBezTo>
                    <a:pt x="7129" y="556"/>
                    <a:pt x="6802" y="98"/>
                    <a:pt x="6344" y="33"/>
                  </a:cubicBezTo>
                  <a:cubicBezTo>
                    <a:pt x="6148" y="33"/>
                    <a:pt x="5985" y="0"/>
                    <a:pt x="5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44"/>
            <p:cNvSpPr/>
            <p:nvPr/>
          </p:nvSpPr>
          <p:spPr>
            <a:xfrm>
              <a:off x="1300800" y="2852425"/>
              <a:ext cx="261225" cy="294250"/>
            </a:xfrm>
            <a:custGeom>
              <a:rect b="b" l="l" r="r" t="t"/>
              <a:pathLst>
                <a:path extrusionOk="0" h="11770" w="10449">
                  <a:moveTo>
                    <a:pt x="5088" y="0"/>
                  </a:moveTo>
                  <a:cubicBezTo>
                    <a:pt x="2776" y="0"/>
                    <a:pt x="516" y="2035"/>
                    <a:pt x="1" y="3996"/>
                  </a:cubicBezTo>
                  <a:lnTo>
                    <a:pt x="589" y="11549"/>
                  </a:lnTo>
                  <a:cubicBezTo>
                    <a:pt x="1162" y="11700"/>
                    <a:pt x="1709" y="11770"/>
                    <a:pt x="2229" y="11770"/>
                  </a:cubicBezTo>
                  <a:cubicBezTo>
                    <a:pt x="8031" y="11770"/>
                    <a:pt x="10449" y="3070"/>
                    <a:pt x="7358" y="759"/>
                  </a:cubicBezTo>
                  <a:cubicBezTo>
                    <a:pt x="6638" y="227"/>
                    <a:pt x="5860" y="0"/>
                    <a:pt x="5088" y="0"/>
                  </a:cubicBezTo>
                  <a:close/>
                </a:path>
              </a:pathLst>
            </a:custGeom>
            <a:solidFill>
              <a:srgbClr val="FFDC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44"/>
            <p:cNvSpPr/>
            <p:nvPr/>
          </p:nvSpPr>
          <p:spPr>
            <a:xfrm>
              <a:off x="1336925" y="2929100"/>
              <a:ext cx="120050" cy="120675"/>
            </a:xfrm>
            <a:custGeom>
              <a:rect b="b" l="l" r="r" t="t"/>
              <a:pathLst>
                <a:path extrusionOk="0" h="4827" w="4802">
                  <a:moveTo>
                    <a:pt x="3604" y="1"/>
                  </a:moveTo>
                  <a:cubicBezTo>
                    <a:pt x="3403" y="1"/>
                    <a:pt x="3194" y="31"/>
                    <a:pt x="3003" y="79"/>
                  </a:cubicBezTo>
                  <a:cubicBezTo>
                    <a:pt x="2447" y="242"/>
                    <a:pt x="1956" y="504"/>
                    <a:pt x="1531" y="896"/>
                  </a:cubicBezTo>
                  <a:cubicBezTo>
                    <a:pt x="1139" y="1289"/>
                    <a:pt x="812" y="1746"/>
                    <a:pt x="583" y="2270"/>
                  </a:cubicBezTo>
                  <a:cubicBezTo>
                    <a:pt x="354" y="2760"/>
                    <a:pt x="158" y="3283"/>
                    <a:pt x="60" y="3806"/>
                  </a:cubicBezTo>
                  <a:lnTo>
                    <a:pt x="60" y="3872"/>
                  </a:lnTo>
                  <a:cubicBezTo>
                    <a:pt x="1" y="4225"/>
                    <a:pt x="272" y="4437"/>
                    <a:pt x="547" y="4437"/>
                  </a:cubicBezTo>
                  <a:cubicBezTo>
                    <a:pt x="731" y="4437"/>
                    <a:pt x="917" y="4343"/>
                    <a:pt x="1008" y="4133"/>
                  </a:cubicBezTo>
                  <a:cubicBezTo>
                    <a:pt x="1106" y="3839"/>
                    <a:pt x="1302" y="3610"/>
                    <a:pt x="1564" y="3447"/>
                  </a:cubicBezTo>
                  <a:cubicBezTo>
                    <a:pt x="1809" y="3310"/>
                    <a:pt x="2077" y="3242"/>
                    <a:pt x="2349" y="3242"/>
                  </a:cubicBezTo>
                  <a:cubicBezTo>
                    <a:pt x="2403" y="3242"/>
                    <a:pt x="2458" y="3245"/>
                    <a:pt x="2512" y="3251"/>
                  </a:cubicBezTo>
                  <a:cubicBezTo>
                    <a:pt x="2839" y="3283"/>
                    <a:pt x="3166" y="3414"/>
                    <a:pt x="3395" y="3676"/>
                  </a:cubicBezTo>
                  <a:cubicBezTo>
                    <a:pt x="3591" y="3937"/>
                    <a:pt x="3722" y="4264"/>
                    <a:pt x="3689" y="4624"/>
                  </a:cubicBezTo>
                  <a:cubicBezTo>
                    <a:pt x="3689" y="4722"/>
                    <a:pt x="3755" y="4820"/>
                    <a:pt x="3853" y="4820"/>
                  </a:cubicBezTo>
                  <a:cubicBezTo>
                    <a:pt x="3866" y="4824"/>
                    <a:pt x="3879" y="4826"/>
                    <a:pt x="3892" y="4826"/>
                  </a:cubicBezTo>
                  <a:cubicBezTo>
                    <a:pt x="3976" y="4826"/>
                    <a:pt x="4053" y="4742"/>
                    <a:pt x="4082" y="4657"/>
                  </a:cubicBezTo>
                  <a:cubicBezTo>
                    <a:pt x="4114" y="4428"/>
                    <a:pt x="4114" y="4199"/>
                    <a:pt x="4082" y="4003"/>
                  </a:cubicBezTo>
                  <a:cubicBezTo>
                    <a:pt x="4016" y="3741"/>
                    <a:pt x="3951" y="3545"/>
                    <a:pt x="3820" y="3349"/>
                  </a:cubicBezTo>
                  <a:cubicBezTo>
                    <a:pt x="3526" y="2924"/>
                    <a:pt x="3101" y="2662"/>
                    <a:pt x="2643" y="2564"/>
                  </a:cubicBezTo>
                  <a:cubicBezTo>
                    <a:pt x="2475" y="2525"/>
                    <a:pt x="2303" y="2507"/>
                    <a:pt x="2131" y="2507"/>
                  </a:cubicBezTo>
                  <a:cubicBezTo>
                    <a:pt x="1867" y="2507"/>
                    <a:pt x="1605" y="2550"/>
                    <a:pt x="1368" y="2629"/>
                  </a:cubicBezTo>
                  <a:cubicBezTo>
                    <a:pt x="1499" y="2172"/>
                    <a:pt x="1727" y="1746"/>
                    <a:pt x="2054" y="1387"/>
                  </a:cubicBezTo>
                  <a:cubicBezTo>
                    <a:pt x="2349" y="1027"/>
                    <a:pt x="2741" y="765"/>
                    <a:pt x="3166" y="602"/>
                  </a:cubicBezTo>
                  <a:cubicBezTo>
                    <a:pt x="3395" y="504"/>
                    <a:pt x="3624" y="471"/>
                    <a:pt x="3853" y="439"/>
                  </a:cubicBezTo>
                  <a:lnTo>
                    <a:pt x="4213" y="439"/>
                  </a:lnTo>
                  <a:cubicBezTo>
                    <a:pt x="4343" y="439"/>
                    <a:pt x="4441" y="471"/>
                    <a:pt x="4572" y="504"/>
                  </a:cubicBezTo>
                  <a:cubicBezTo>
                    <a:pt x="4670" y="504"/>
                    <a:pt x="4768" y="439"/>
                    <a:pt x="4801" y="373"/>
                  </a:cubicBezTo>
                  <a:cubicBezTo>
                    <a:pt x="4801" y="242"/>
                    <a:pt x="4736" y="144"/>
                    <a:pt x="4638" y="144"/>
                  </a:cubicBezTo>
                  <a:cubicBezTo>
                    <a:pt x="4507" y="79"/>
                    <a:pt x="4376" y="79"/>
                    <a:pt x="4245" y="46"/>
                  </a:cubicBezTo>
                  <a:cubicBezTo>
                    <a:pt x="4114" y="46"/>
                    <a:pt x="3951" y="13"/>
                    <a:pt x="3820" y="13"/>
                  </a:cubicBezTo>
                  <a:cubicBezTo>
                    <a:pt x="3750" y="5"/>
                    <a:pt x="3678" y="1"/>
                    <a:pt x="3604" y="1"/>
                  </a:cubicBezTo>
                  <a:close/>
                </a:path>
              </a:pathLst>
            </a:custGeom>
            <a:solidFill>
              <a:srgbClr val="EBA0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44"/>
            <p:cNvSpPr/>
            <p:nvPr/>
          </p:nvSpPr>
          <p:spPr>
            <a:xfrm>
              <a:off x="694250" y="2559125"/>
              <a:ext cx="143900" cy="183125"/>
            </a:xfrm>
            <a:custGeom>
              <a:rect b="b" l="l" r="r" t="t"/>
              <a:pathLst>
                <a:path extrusionOk="0" h="7325" w="5756">
                  <a:moveTo>
                    <a:pt x="230" y="0"/>
                  </a:moveTo>
                  <a:cubicBezTo>
                    <a:pt x="230" y="0"/>
                    <a:pt x="164" y="164"/>
                    <a:pt x="99" y="458"/>
                  </a:cubicBezTo>
                  <a:cubicBezTo>
                    <a:pt x="99" y="589"/>
                    <a:pt x="33" y="752"/>
                    <a:pt x="33" y="948"/>
                  </a:cubicBezTo>
                  <a:cubicBezTo>
                    <a:pt x="1" y="1177"/>
                    <a:pt x="1" y="1374"/>
                    <a:pt x="33" y="1602"/>
                  </a:cubicBezTo>
                  <a:lnTo>
                    <a:pt x="33" y="1995"/>
                  </a:lnTo>
                  <a:cubicBezTo>
                    <a:pt x="33" y="2126"/>
                    <a:pt x="66" y="2256"/>
                    <a:pt x="99" y="2420"/>
                  </a:cubicBezTo>
                  <a:cubicBezTo>
                    <a:pt x="131" y="2714"/>
                    <a:pt x="197" y="2976"/>
                    <a:pt x="328" y="3270"/>
                  </a:cubicBezTo>
                  <a:cubicBezTo>
                    <a:pt x="426" y="3564"/>
                    <a:pt x="556" y="3859"/>
                    <a:pt x="720" y="4153"/>
                  </a:cubicBezTo>
                  <a:cubicBezTo>
                    <a:pt x="818" y="4284"/>
                    <a:pt x="883" y="4414"/>
                    <a:pt x="982" y="4578"/>
                  </a:cubicBezTo>
                  <a:cubicBezTo>
                    <a:pt x="1080" y="4709"/>
                    <a:pt x="1178" y="4840"/>
                    <a:pt x="1276" y="4970"/>
                  </a:cubicBezTo>
                  <a:cubicBezTo>
                    <a:pt x="1472" y="5232"/>
                    <a:pt x="1701" y="5493"/>
                    <a:pt x="1930" y="5722"/>
                  </a:cubicBezTo>
                  <a:cubicBezTo>
                    <a:pt x="2061" y="5820"/>
                    <a:pt x="2191" y="5919"/>
                    <a:pt x="2322" y="6017"/>
                  </a:cubicBezTo>
                  <a:cubicBezTo>
                    <a:pt x="2420" y="6115"/>
                    <a:pt x="2551" y="6213"/>
                    <a:pt x="2682" y="6311"/>
                  </a:cubicBezTo>
                  <a:cubicBezTo>
                    <a:pt x="2943" y="6474"/>
                    <a:pt x="3172" y="6638"/>
                    <a:pt x="3434" y="6769"/>
                  </a:cubicBezTo>
                  <a:cubicBezTo>
                    <a:pt x="3696" y="6867"/>
                    <a:pt x="3924" y="6965"/>
                    <a:pt x="4186" y="7063"/>
                  </a:cubicBezTo>
                  <a:cubicBezTo>
                    <a:pt x="4382" y="7128"/>
                    <a:pt x="4578" y="7194"/>
                    <a:pt x="4807" y="7259"/>
                  </a:cubicBezTo>
                  <a:cubicBezTo>
                    <a:pt x="4971" y="7292"/>
                    <a:pt x="5134" y="7325"/>
                    <a:pt x="5298" y="7325"/>
                  </a:cubicBezTo>
                  <a:lnTo>
                    <a:pt x="5756" y="7325"/>
                  </a:lnTo>
                  <a:lnTo>
                    <a:pt x="5396" y="7063"/>
                  </a:lnTo>
                  <a:cubicBezTo>
                    <a:pt x="5200" y="6867"/>
                    <a:pt x="4905" y="6605"/>
                    <a:pt x="4578" y="6311"/>
                  </a:cubicBezTo>
                  <a:cubicBezTo>
                    <a:pt x="4415" y="6180"/>
                    <a:pt x="4251" y="5984"/>
                    <a:pt x="4055" y="5820"/>
                  </a:cubicBezTo>
                  <a:cubicBezTo>
                    <a:pt x="3859" y="5657"/>
                    <a:pt x="3663" y="5493"/>
                    <a:pt x="3499" y="5297"/>
                  </a:cubicBezTo>
                  <a:cubicBezTo>
                    <a:pt x="3303" y="5101"/>
                    <a:pt x="3107" y="4938"/>
                    <a:pt x="2943" y="4709"/>
                  </a:cubicBezTo>
                  <a:cubicBezTo>
                    <a:pt x="2747" y="4480"/>
                    <a:pt x="2551" y="4284"/>
                    <a:pt x="2420" y="4055"/>
                  </a:cubicBezTo>
                  <a:cubicBezTo>
                    <a:pt x="2322" y="3957"/>
                    <a:pt x="2224" y="3859"/>
                    <a:pt x="2159" y="3728"/>
                  </a:cubicBezTo>
                  <a:cubicBezTo>
                    <a:pt x="2093" y="3630"/>
                    <a:pt x="1995" y="3499"/>
                    <a:pt x="1930" y="3401"/>
                  </a:cubicBezTo>
                  <a:cubicBezTo>
                    <a:pt x="1766" y="3172"/>
                    <a:pt x="1636" y="2943"/>
                    <a:pt x="1505" y="2714"/>
                  </a:cubicBezTo>
                  <a:cubicBezTo>
                    <a:pt x="1374" y="2518"/>
                    <a:pt x="1243" y="2289"/>
                    <a:pt x="1145" y="2060"/>
                  </a:cubicBezTo>
                  <a:cubicBezTo>
                    <a:pt x="1014" y="1864"/>
                    <a:pt x="916" y="1635"/>
                    <a:pt x="851" y="1439"/>
                  </a:cubicBezTo>
                  <a:cubicBezTo>
                    <a:pt x="753" y="1210"/>
                    <a:pt x="655" y="1047"/>
                    <a:pt x="589" y="883"/>
                  </a:cubicBezTo>
                  <a:cubicBezTo>
                    <a:pt x="524" y="687"/>
                    <a:pt x="458" y="556"/>
                    <a:pt x="393" y="425"/>
                  </a:cubicBezTo>
                  <a:cubicBezTo>
                    <a:pt x="295" y="164"/>
                    <a:pt x="230" y="0"/>
                    <a:pt x="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44"/>
            <p:cNvSpPr/>
            <p:nvPr/>
          </p:nvSpPr>
          <p:spPr>
            <a:xfrm>
              <a:off x="768650" y="2568925"/>
              <a:ext cx="113650" cy="143075"/>
            </a:xfrm>
            <a:custGeom>
              <a:rect b="b" l="l" r="r" t="t"/>
              <a:pathLst>
                <a:path extrusionOk="0" h="5723" w="4546">
                  <a:moveTo>
                    <a:pt x="262" y="1"/>
                  </a:moveTo>
                  <a:cubicBezTo>
                    <a:pt x="262" y="1"/>
                    <a:pt x="229" y="99"/>
                    <a:pt x="164" y="328"/>
                  </a:cubicBezTo>
                  <a:cubicBezTo>
                    <a:pt x="131" y="458"/>
                    <a:pt x="98" y="589"/>
                    <a:pt x="66" y="720"/>
                  </a:cubicBezTo>
                  <a:cubicBezTo>
                    <a:pt x="33" y="916"/>
                    <a:pt x="33" y="1080"/>
                    <a:pt x="33" y="1243"/>
                  </a:cubicBezTo>
                  <a:cubicBezTo>
                    <a:pt x="0" y="1472"/>
                    <a:pt x="33" y="1668"/>
                    <a:pt x="66" y="1864"/>
                  </a:cubicBezTo>
                  <a:cubicBezTo>
                    <a:pt x="98" y="2126"/>
                    <a:pt x="131" y="2355"/>
                    <a:pt x="229" y="2551"/>
                  </a:cubicBezTo>
                  <a:cubicBezTo>
                    <a:pt x="294" y="2813"/>
                    <a:pt x="393" y="3042"/>
                    <a:pt x="523" y="3270"/>
                  </a:cubicBezTo>
                  <a:cubicBezTo>
                    <a:pt x="589" y="3368"/>
                    <a:pt x="654" y="3499"/>
                    <a:pt x="720" y="3597"/>
                  </a:cubicBezTo>
                  <a:cubicBezTo>
                    <a:pt x="818" y="3695"/>
                    <a:pt x="883" y="3826"/>
                    <a:pt x="948" y="3924"/>
                  </a:cubicBezTo>
                  <a:cubicBezTo>
                    <a:pt x="1112" y="4121"/>
                    <a:pt x="1308" y="4317"/>
                    <a:pt x="1504" y="4480"/>
                  </a:cubicBezTo>
                  <a:cubicBezTo>
                    <a:pt x="1831" y="4807"/>
                    <a:pt x="2256" y="5101"/>
                    <a:pt x="2681" y="5298"/>
                  </a:cubicBezTo>
                  <a:cubicBezTo>
                    <a:pt x="2878" y="5396"/>
                    <a:pt x="3074" y="5461"/>
                    <a:pt x="3270" y="5527"/>
                  </a:cubicBezTo>
                  <a:cubicBezTo>
                    <a:pt x="3564" y="5625"/>
                    <a:pt x="3859" y="5690"/>
                    <a:pt x="4186" y="5723"/>
                  </a:cubicBezTo>
                  <a:lnTo>
                    <a:pt x="4545" y="5723"/>
                  </a:lnTo>
                  <a:lnTo>
                    <a:pt x="3695" y="4807"/>
                  </a:lnTo>
                  <a:cubicBezTo>
                    <a:pt x="3532" y="4676"/>
                    <a:pt x="3401" y="4513"/>
                    <a:pt x="3270" y="4415"/>
                  </a:cubicBezTo>
                  <a:cubicBezTo>
                    <a:pt x="3139" y="4317"/>
                    <a:pt x="2976" y="4153"/>
                    <a:pt x="2878" y="3990"/>
                  </a:cubicBezTo>
                  <a:cubicBezTo>
                    <a:pt x="2747" y="3859"/>
                    <a:pt x="2583" y="3695"/>
                    <a:pt x="2453" y="3532"/>
                  </a:cubicBezTo>
                  <a:cubicBezTo>
                    <a:pt x="2322" y="3368"/>
                    <a:pt x="2158" y="3238"/>
                    <a:pt x="2060" y="3042"/>
                  </a:cubicBezTo>
                  <a:cubicBezTo>
                    <a:pt x="1995" y="2976"/>
                    <a:pt x="1897" y="2911"/>
                    <a:pt x="1864" y="2813"/>
                  </a:cubicBezTo>
                  <a:cubicBezTo>
                    <a:pt x="1799" y="2715"/>
                    <a:pt x="1733" y="2649"/>
                    <a:pt x="1668" y="2551"/>
                  </a:cubicBezTo>
                  <a:cubicBezTo>
                    <a:pt x="1537" y="2388"/>
                    <a:pt x="1472" y="2191"/>
                    <a:pt x="1341" y="2028"/>
                  </a:cubicBezTo>
                  <a:cubicBezTo>
                    <a:pt x="1210" y="1864"/>
                    <a:pt x="1145" y="1701"/>
                    <a:pt x="1047" y="1537"/>
                  </a:cubicBezTo>
                  <a:cubicBezTo>
                    <a:pt x="948" y="1374"/>
                    <a:pt x="883" y="1210"/>
                    <a:pt x="785" y="1047"/>
                  </a:cubicBezTo>
                  <a:cubicBezTo>
                    <a:pt x="720" y="916"/>
                    <a:pt x="621" y="785"/>
                    <a:pt x="589" y="655"/>
                  </a:cubicBezTo>
                  <a:cubicBezTo>
                    <a:pt x="523" y="524"/>
                    <a:pt x="458" y="393"/>
                    <a:pt x="425" y="295"/>
                  </a:cubicBezTo>
                  <a:cubicBezTo>
                    <a:pt x="327" y="99"/>
                    <a:pt x="262" y="1"/>
                    <a:pt x="2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44"/>
            <p:cNvSpPr/>
            <p:nvPr/>
          </p:nvSpPr>
          <p:spPr>
            <a:xfrm>
              <a:off x="843850" y="2577925"/>
              <a:ext cx="82575" cy="102200"/>
            </a:xfrm>
            <a:custGeom>
              <a:rect b="b" l="l" r="r" t="t"/>
              <a:pathLst>
                <a:path extrusionOk="0" h="4088" w="3303">
                  <a:moveTo>
                    <a:pt x="262" y="0"/>
                  </a:moveTo>
                  <a:cubicBezTo>
                    <a:pt x="197" y="98"/>
                    <a:pt x="164" y="164"/>
                    <a:pt x="164" y="262"/>
                  </a:cubicBezTo>
                  <a:cubicBezTo>
                    <a:pt x="66" y="458"/>
                    <a:pt x="33" y="687"/>
                    <a:pt x="0" y="916"/>
                  </a:cubicBezTo>
                  <a:cubicBezTo>
                    <a:pt x="0" y="1079"/>
                    <a:pt x="0" y="1243"/>
                    <a:pt x="0" y="1406"/>
                  </a:cubicBezTo>
                  <a:cubicBezTo>
                    <a:pt x="66" y="1733"/>
                    <a:pt x="164" y="2093"/>
                    <a:pt x="327" y="2420"/>
                  </a:cubicBezTo>
                  <a:cubicBezTo>
                    <a:pt x="425" y="2583"/>
                    <a:pt x="524" y="2747"/>
                    <a:pt x="654" y="2910"/>
                  </a:cubicBezTo>
                  <a:cubicBezTo>
                    <a:pt x="1079" y="3434"/>
                    <a:pt x="1668" y="3826"/>
                    <a:pt x="2355" y="4022"/>
                  </a:cubicBezTo>
                  <a:cubicBezTo>
                    <a:pt x="2584" y="4088"/>
                    <a:pt x="2812" y="4088"/>
                    <a:pt x="3041" y="4088"/>
                  </a:cubicBezTo>
                  <a:lnTo>
                    <a:pt x="3303" y="4088"/>
                  </a:lnTo>
                  <a:lnTo>
                    <a:pt x="3139" y="3891"/>
                  </a:lnTo>
                  <a:lnTo>
                    <a:pt x="2747" y="3401"/>
                  </a:lnTo>
                  <a:lnTo>
                    <a:pt x="2191" y="2812"/>
                  </a:lnTo>
                  <a:cubicBezTo>
                    <a:pt x="2093" y="2714"/>
                    <a:pt x="1995" y="2583"/>
                    <a:pt x="1897" y="2485"/>
                  </a:cubicBezTo>
                  <a:cubicBezTo>
                    <a:pt x="1832" y="2355"/>
                    <a:pt x="1701" y="2256"/>
                    <a:pt x="1635" y="2126"/>
                  </a:cubicBezTo>
                  <a:cubicBezTo>
                    <a:pt x="1537" y="2028"/>
                    <a:pt x="1439" y="1897"/>
                    <a:pt x="1374" y="1799"/>
                  </a:cubicBezTo>
                  <a:cubicBezTo>
                    <a:pt x="1276" y="1668"/>
                    <a:pt x="1210" y="1570"/>
                    <a:pt x="1145" y="1439"/>
                  </a:cubicBezTo>
                  <a:cubicBezTo>
                    <a:pt x="1047" y="1341"/>
                    <a:pt x="981" y="1210"/>
                    <a:pt x="916" y="1112"/>
                  </a:cubicBezTo>
                  <a:cubicBezTo>
                    <a:pt x="851" y="981"/>
                    <a:pt x="752" y="883"/>
                    <a:pt x="720" y="785"/>
                  </a:cubicBezTo>
                  <a:cubicBezTo>
                    <a:pt x="654" y="654"/>
                    <a:pt x="589" y="556"/>
                    <a:pt x="524" y="491"/>
                  </a:cubicBezTo>
                  <a:cubicBezTo>
                    <a:pt x="491" y="393"/>
                    <a:pt x="425" y="295"/>
                    <a:pt x="393" y="229"/>
                  </a:cubicBezTo>
                  <a:cubicBezTo>
                    <a:pt x="327" y="98"/>
                    <a:pt x="262" y="0"/>
                    <a:pt x="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44"/>
            <p:cNvSpPr/>
            <p:nvPr/>
          </p:nvSpPr>
          <p:spPr>
            <a:xfrm>
              <a:off x="264275" y="2578725"/>
              <a:ext cx="74400" cy="225650"/>
            </a:xfrm>
            <a:custGeom>
              <a:rect b="b" l="l" r="r" t="t"/>
              <a:pathLst>
                <a:path extrusionOk="0" h="9026" w="2976">
                  <a:moveTo>
                    <a:pt x="2976" y="1"/>
                  </a:moveTo>
                  <a:lnTo>
                    <a:pt x="2976" y="1"/>
                  </a:lnTo>
                  <a:cubicBezTo>
                    <a:pt x="2976" y="1"/>
                    <a:pt x="2812" y="66"/>
                    <a:pt x="2551" y="197"/>
                  </a:cubicBezTo>
                  <a:cubicBezTo>
                    <a:pt x="2453" y="263"/>
                    <a:pt x="2322" y="361"/>
                    <a:pt x="2158" y="491"/>
                  </a:cubicBezTo>
                  <a:cubicBezTo>
                    <a:pt x="1962" y="622"/>
                    <a:pt x="1799" y="786"/>
                    <a:pt x="1668" y="917"/>
                  </a:cubicBezTo>
                  <a:lnTo>
                    <a:pt x="1374" y="1211"/>
                  </a:lnTo>
                  <a:cubicBezTo>
                    <a:pt x="1276" y="1309"/>
                    <a:pt x="1210" y="1407"/>
                    <a:pt x="1145" y="1538"/>
                  </a:cubicBezTo>
                  <a:cubicBezTo>
                    <a:pt x="949" y="1767"/>
                    <a:pt x="785" y="2028"/>
                    <a:pt x="654" y="2290"/>
                  </a:cubicBezTo>
                  <a:cubicBezTo>
                    <a:pt x="524" y="2584"/>
                    <a:pt x="393" y="2878"/>
                    <a:pt x="295" y="3173"/>
                  </a:cubicBezTo>
                  <a:cubicBezTo>
                    <a:pt x="262" y="3336"/>
                    <a:pt x="197" y="3500"/>
                    <a:pt x="164" y="3663"/>
                  </a:cubicBezTo>
                  <a:cubicBezTo>
                    <a:pt x="131" y="3827"/>
                    <a:pt x="98" y="3990"/>
                    <a:pt x="66" y="4154"/>
                  </a:cubicBezTo>
                  <a:cubicBezTo>
                    <a:pt x="33" y="4481"/>
                    <a:pt x="0" y="4808"/>
                    <a:pt x="0" y="5135"/>
                  </a:cubicBezTo>
                  <a:cubicBezTo>
                    <a:pt x="0" y="5298"/>
                    <a:pt x="0" y="5462"/>
                    <a:pt x="33" y="5625"/>
                  </a:cubicBezTo>
                  <a:cubicBezTo>
                    <a:pt x="33" y="5789"/>
                    <a:pt x="66" y="5952"/>
                    <a:pt x="66" y="6083"/>
                  </a:cubicBezTo>
                  <a:cubicBezTo>
                    <a:pt x="131" y="6377"/>
                    <a:pt x="197" y="6671"/>
                    <a:pt x="262" y="6966"/>
                  </a:cubicBezTo>
                  <a:cubicBezTo>
                    <a:pt x="360" y="7195"/>
                    <a:pt x="425" y="7456"/>
                    <a:pt x="556" y="7685"/>
                  </a:cubicBezTo>
                  <a:cubicBezTo>
                    <a:pt x="622" y="7881"/>
                    <a:pt x="752" y="8077"/>
                    <a:pt x="850" y="8274"/>
                  </a:cubicBezTo>
                  <a:cubicBezTo>
                    <a:pt x="949" y="8404"/>
                    <a:pt x="1047" y="8568"/>
                    <a:pt x="1145" y="8666"/>
                  </a:cubicBezTo>
                  <a:cubicBezTo>
                    <a:pt x="1210" y="8797"/>
                    <a:pt x="1308" y="8928"/>
                    <a:pt x="1439" y="9026"/>
                  </a:cubicBezTo>
                  <a:cubicBezTo>
                    <a:pt x="1439" y="9026"/>
                    <a:pt x="1439" y="8895"/>
                    <a:pt x="1406" y="8601"/>
                  </a:cubicBezTo>
                  <a:cubicBezTo>
                    <a:pt x="1406" y="8306"/>
                    <a:pt x="1374" y="7947"/>
                    <a:pt x="1374" y="7489"/>
                  </a:cubicBezTo>
                  <a:cubicBezTo>
                    <a:pt x="1374" y="7260"/>
                    <a:pt x="1406" y="7031"/>
                    <a:pt x="1374" y="6802"/>
                  </a:cubicBezTo>
                  <a:cubicBezTo>
                    <a:pt x="1374" y="6541"/>
                    <a:pt x="1374" y="6279"/>
                    <a:pt x="1374" y="6017"/>
                  </a:cubicBezTo>
                  <a:cubicBezTo>
                    <a:pt x="1406" y="5756"/>
                    <a:pt x="1406" y="5462"/>
                    <a:pt x="1439" y="5200"/>
                  </a:cubicBezTo>
                  <a:cubicBezTo>
                    <a:pt x="1472" y="4938"/>
                    <a:pt x="1472" y="4644"/>
                    <a:pt x="1537" y="4383"/>
                  </a:cubicBezTo>
                  <a:cubicBezTo>
                    <a:pt x="1570" y="4252"/>
                    <a:pt x="1570" y="4121"/>
                    <a:pt x="1603" y="3957"/>
                  </a:cubicBezTo>
                  <a:cubicBezTo>
                    <a:pt x="1635" y="3827"/>
                    <a:pt x="1668" y="3696"/>
                    <a:pt x="1668" y="3565"/>
                  </a:cubicBezTo>
                  <a:cubicBezTo>
                    <a:pt x="1733" y="3303"/>
                    <a:pt x="1831" y="3042"/>
                    <a:pt x="1864" y="2780"/>
                  </a:cubicBezTo>
                  <a:cubicBezTo>
                    <a:pt x="1930" y="2519"/>
                    <a:pt x="2028" y="2290"/>
                    <a:pt x="2126" y="2061"/>
                  </a:cubicBezTo>
                  <a:cubicBezTo>
                    <a:pt x="2191" y="1832"/>
                    <a:pt x="2257" y="1603"/>
                    <a:pt x="2355" y="1407"/>
                  </a:cubicBezTo>
                  <a:cubicBezTo>
                    <a:pt x="2453" y="1211"/>
                    <a:pt x="2518" y="1015"/>
                    <a:pt x="2584" y="851"/>
                  </a:cubicBezTo>
                  <a:cubicBezTo>
                    <a:pt x="2682" y="688"/>
                    <a:pt x="2747" y="524"/>
                    <a:pt x="2812" y="393"/>
                  </a:cubicBezTo>
                  <a:cubicBezTo>
                    <a:pt x="2910" y="164"/>
                    <a:pt x="2976" y="1"/>
                    <a:pt x="29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44"/>
            <p:cNvSpPr/>
            <p:nvPr/>
          </p:nvSpPr>
          <p:spPr>
            <a:xfrm>
              <a:off x="323125" y="2638400"/>
              <a:ext cx="59700" cy="176600"/>
            </a:xfrm>
            <a:custGeom>
              <a:rect b="b" l="l" r="r" t="t"/>
              <a:pathLst>
                <a:path extrusionOk="0" h="7064" w="2388">
                  <a:moveTo>
                    <a:pt x="2388" y="1"/>
                  </a:moveTo>
                  <a:lnTo>
                    <a:pt x="2388" y="1"/>
                  </a:lnTo>
                  <a:cubicBezTo>
                    <a:pt x="2289" y="34"/>
                    <a:pt x="2159" y="99"/>
                    <a:pt x="2061" y="164"/>
                  </a:cubicBezTo>
                  <a:cubicBezTo>
                    <a:pt x="1963" y="230"/>
                    <a:pt x="1832" y="295"/>
                    <a:pt x="1734" y="361"/>
                  </a:cubicBezTo>
                  <a:cubicBezTo>
                    <a:pt x="1570" y="459"/>
                    <a:pt x="1439" y="589"/>
                    <a:pt x="1309" y="688"/>
                  </a:cubicBezTo>
                  <a:cubicBezTo>
                    <a:pt x="1145" y="851"/>
                    <a:pt x="1014" y="982"/>
                    <a:pt x="916" y="1178"/>
                  </a:cubicBezTo>
                  <a:cubicBezTo>
                    <a:pt x="753" y="1342"/>
                    <a:pt x="622" y="1538"/>
                    <a:pt x="524" y="1767"/>
                  </a:cubicBezTo>
                  <a:cubicBezTo>
                    <a:pt x="393" y="1963"/>
                    <a:pt x="295" y="2224"/>
                    <a:pt x="230" y="2453"/>
                  </a:cubicBezTo>
                  <a:cubicBezTo>
                    <a:pt x="197" y="2584"/>
                    <a:pt x="131" y="2682"/>
                    <a:pt x="131" y="2846"/>
                  </a:cubicBezTo>
                  <a:cubicBezTo>
                    <a:pt x="99" y="2976"/>
                    <a:pt x="66" y="3107"/>
                    <a:pt x="33" y="3238"/>
                  </a:cubicBezTo>
                  <a:cubicBezTo>
                    <a:pt x="1" y="3500"/>
                    <a:pt x="1" y="3761"/>
                    <a:pt x="1" y="4023"/>
                  </a:cubicBezTo>
                  <a:cubicBezTo>
                    <a:pt x="1" y="4284"/>
                    <a:pt x="33" y="4513"/>
                    <a:pt x="66" y="4775"/>
                  </a:cubicBezTo>
                  <a:cubicBezTo>
                    <a:pt x="99" y="5004"/>
                    <a:pt x="164" y="5233"/>
                    <a:pt x="230" y="5429"/>
                  </a:cubicBezTo>
                  <a:cubicBezTo>
                    <a:pt x="393" y="5919"/>
                    <a:pt x="622" y="6410"/>
                    <a:pt x="949" y="6802"/>
                  </a:cubicBezTo>
                  <a:cubicBezTo>
                    <a:pt x="1047" y="6900"/>
                    <a:pt x="1112" y="6966"/>
                    <a:pt x="1210" y="7064"/>
                  </a:cubicBezTo>
                  <a:cubicBezTo>
                    <a:pt x="1210" y="7064"/>
                    <a:pt x="1210" y="6573"/>
                    <a:pt x="1210" y="5821"/>
                  </a:cubicBezTo>
                  <a:cubicBezTo>
                    <a:pt x="1210" y="5658"/>
                    <a:pt x="1243" y="5461"/>
                    <a:pt x="1210" y="5265"/>
                  </a:cubicBezTo>
                  <a:cubicBezTo>
                    <a:pt x="1210" y="5069"/>
                    <a:pt x="1243" y="4873"/>
                    <a:pt x="1243" y="4677"/>
                  </a:cubicBezTo>
                  <a:cubicBezTo>
                    <a:pt x="1276" y="4448"/>
                    <a:pt x="1276" y="4284"/>
                    <a:pt x="1309" y="4055"/>
                  </a:cubicBezTo>
                  <a:cubicBezTo>
                    <a:pt x="1341" y="3827"/>
                    <a:pt x="1341" y="3630"/>
                    <a:pt x="1374" y="3434"/>
                  </a:cubicBezTo>
                  <a:cubicBezTo>
                    <a:pt x="1407" y="3303"/>
                    <a:pt x="1407" y="3205"/>
                    <a:pt x="1407" y="3107"/>
                  </a:cubicBezTo>
                  <a:cubicBezTo>
                    <a:pt x="1439" y="3009"/>
                    <a:pt x="1472" y="2911"/>
                    <a:pt x="1472" y="2813"/>
                  </a:cubicBezTo>
                  <a:cubicBezTo>
                    <a:pt x="1505" y="2617"/>
                    <a:pt x="1603" y="2421"/>
                    <a:pt x="1636" y="2224"/>
                  </a:cubicBezTo>
                  <a:cubicBezTo>
                    <a:pt x="1668" y="1996"/>
                    <a:pt x="1734" y="1832"/>
                    <a:pt x="1799" y="1636"/>
                  </a:cubicBezTo>
                  <a:cubicBezTo>
                    <a:pt x="1832" y="1472"/>
                    <a:pt x="1897" y="1309"/>
                    <a:pt x="1963" y="1145"/>
                  </a:cubicBezTo>
                  <a:cubicBezTo>
                    <a:pt x="2028" y="982"/>
                    <a:pt x="2061" y="818"/>
                    <a:pt x="2126" y="688"/>
                  </a:cubicBezTo>
                  <a:cubicBezTo>
                    <a:pt x="2191" y="557"/>
                    <a:pt x="2224" y="426"/>
                    <a:pt x="2289" y="328"/>
                  </a:cubicBezTo>
                  <a:cubicBezTo>
                    <a:pt x="2355" y="132"/>
                    <a:pt x="2388" y="1"/>
                    <a:pt x="2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1" name="Google Shape;1271;p44"/>
          <p:cNvGrpSpPr/>
          <p:nvPr/>
        </p:nvGrpSpPr>
        <p:grpSpPr>
          <a:xfrm>
            <a:off x="4393824" y="2384325"/>
            <a:ext cx="356491" cy="374825"/>
            <a:chOff x="2485363" y="3505975"/>
            <a:chExt cx="446675" cy="398750"/>
          </a:xfrm>
        </p:grpSpPr>
        <p:sp>
          <p:nvSpPr>
            <p:cNvPr id="1272" name="Google Shape;1272;p44"/>
            <p:cNvSpPr/>
            <p:nvPr/>
          </p:nvSpPr>
          <p:spPr>
            <a:xfrm>
              <a:off x="2485363" y="3585900"/>
              <a:ext cx="27975" cy="162600"/>
            </a:xfrm>
            <a:custGeom>
              <a:rect b="b" l="l" r="r" t="t"/>
              <a:pathLst>
                <a:path extrusionOk="0" h="6504" w="1119">
                  <a:moveTo>
                    <a:pt x="592" y="0"/>
                  </a:moveTo>
                  <a:cubicBezTo>
                    <a:pt x="577" y="0"/>
                    <a:pt x="561" y="1"/>
                    <a:pt x="545" y="3"/>
                  </a:cubicBezTo>
                  <a:cubicBezTo>
                    <a:pt x="252" y="17"/>
                    <a:pt x="112" y="184"/>
                    <a:pt x="1" y="422"/>
                  </a:cubicBezTo>
                  <a:lnTo>
                    <a:pt x="1" y="6065"/>
                  </a:lnTo>
                  <a:cubicBezTo>
                    <a:pt x="15" y="6107"/>
                    <a:pt x="42" y="6149"/>
                    <a:pt x="56" y="6191"/>
                  </a:cubicBezTo>
                  <a:cubicBezTo>
                    <a:pt x="147" y="6384"/>
                    <a:pt x="340" y="6503"/>
                    <a:pt x="544" y="6503"/>
                  </a:cubicBezTo>
                  <a:cubicBezTo>
                    <a:pt x="591" y="6503"/>
                    <a:pt x="638" y="6497"/>
                    <a:pt x="685" y="6484"/>
                  </a:cubicBezTo>
                  <a:cubicBezTo>
                    <a:pt x="936" y="6428"/>
                    <a:pt x="1118" y="6219"/>
                    <a:pt x="1118" y="5967"/>
                  </a:cubicBezTo>
                  <a:lnTo>
                    <a:pt x="1118" y="519"/>
                  </a:lnTo>
                  <a:cubicBezTo>
                    <a:pt x="1105" y="229"/>
                    <a:pt x="866" y="0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44"/>
            <p:cNvSpPr/>
            <p:nvPr/>
          </p:nvSpPr>
          <p:spPr>
            <a:xfrm>
              <a:off x="2536013" y="3505975"/>
              <a:ext cx="343300" cy="398750"/>
            </a:xfrm>
            <a:custGeom>
              <a:rect b="b" l="l" r="r" t="t"/>
              <a:pathLst>
                <a:path extrusionOk="0" h="15950" w="13732">
                  <a:moveTo>
                    <a:pt x="9736" y="1621"/>
                  </a:moveTo>
                  <a:lnTo>
                    <a:pt x="9736" y="11288"/>
                  </a:lnTo>
                  <a:lnTo>
                    <a:pt x="1104" y="8731"/>
                  </a:lnTo>
                  <a:lnTo>
                    <a:pt x="1104" y="8564"/>
                  </a:lnTo>
                  <a:lnTo>
                    <a:pt x="1104" y="4331"/>
                  </a:lnTo>
                  <a:cubicBezTo>
                    <a:pt x="1090" y="4233"/>
                    <a:pt x="1159" y="4136"/>
                    <a:pt x="1271" y="4122"/>
                  </a:cubicBezTo>
                  <a:cubicBezTo>
                    <a:pt x="4037" y="3297"/>
                    <a:pt x="6803" y="2487"/>
                    <a:pt x="9569" y="1663"/>
                  </a:cubicBezTo>
                  <a:cubicBezTo>
                    <a:pt x="9625" y="1649"/>
                    <a:pt x="9667" y="1635"/>
                    <a:pt x="9736" y="1621"/>
                  </a:cubicBezTo>
                  <a:close/>
                  <a:moveTo>
                    <a:pt x="12600" y="1118"/>
                  </a:moveTo>
                  <a:lnTo>
                    <a:pt x="12600" y="11763"/>
                  </a:lnTo>
                  <a:lnTo>
                    <a:pt x="10882" y="11763"/>
                  </a:lnTo>
                  <a:lnTo>
                    <a:pt x="10882" y="1118"/>
                  </a:lnTo>
                  <a:close/>
                  <a:moveTo>
                    <a:pt x="1397" y="9988"/>
                  </a:moveTo>
                  <a:lnTo>
                    <a:pt x="2123" y="10198"/>
                  </a:lnTo>
                  <a:cubicBezTo>
                    <a:pt x="2556" y="10338"/>
                    <a:pt x="3003" y="10463"/>
                    <a:pt x="3436" y="10603"/>
                  </a:cubicBezTo>
                  <a:cubicBezTo>
                    <a:pt x="3506" y="10617"/>
                    <a:pt x="3562" y="10673"/>
                    <a:pt x="3590" y="10743"/>
                  </a:cubicBezTo>
                  <a:cubicBezTo>
                    <a:pt x="3953" y="11874"/>
                    <a:pt x="4303" y="13006"/>
                    <a:pt x="4666" y="14151"/>
                  </a:cubicBezTo>
                  <a:lnTo>
                    <a:pt x="2878" y="14710"/>
                  </a:lnTo>
                  <a:cubicBezTo>
                    <a:pt x="2389" y="13145"/>
                    <a:pt x="1900" y="11567"/>
                    <a:pt x="1397" y="9988"/>
                  </a:cubicBezTo>
                  <a:close/>
                  <a:moveTo>
                    <a:pt x="10281" y="1"/>
                  </a:moveTo>
                  <a:cubicBezTo>
                    <a:pt x="10072" y="1"/>
                    <a:pt x="9890" y="126"/>
                    <a:pt x="9820" y="322"/>
                  </a:cubicBezTo>
                  <a:cubicBezTo>
                    <a:pt x="9778" y="406"/>
                    <a:pt x="9695" y="476"/>
                    <a:pt x="9597" y="490"/>
                  </a:cubicBezTo>
                  <a:cubicBezTo>
                    <a:pt x="6566" y="1384"/>
                    <a:pt x="3548" y="2278"/>
                    <a:pt x="531" y="3172"/>
                  </a:cubicBezTo>
                  <a:cubicBezTo>
                    <a:pt x="126" y="3297"/>
                    <a:pt x="0" y="3465"/>
                    <a:pt x="0" y="3884"/>
                  </a:cubicBezTo>
                  <a:lnTo>
                    <a:pt x="0" y="9025"/>
                  </a:lnTo>
                  <a:cubicBezTo>
                    <a:pt x="0" y="9164"/>
                    <a:pt x="14" y="9290"/>
                    <a:pt x="56" y="9416"/>
                  </a:cubicBezTo>
                  <a:cubicBezTo>
                    <a:pt x="685" y="11427"/>
                    <a:pt x="1313" y="13453"/>
                    <a:pt x="1942" y="15464"/>
                  </a:cubicBezTo>
                  <a:cubicBezTo>
                    <a:pt x="2057" y="15790"/>
                    <a:pt x="2228" y="15949"/>
                    <a:pt x="2495" y="15949"/>
                  </a:cubicBezTo>
                  <a:cubicBezTo>
                    <a:pt x="2584" y="15949"/>
                    <a:pt x="2683" y="15932"/>
                    <a:pt x="2794" y="15897"/>
                  </a:cubicBezTo>
                  <a:lnTo>
                    <a:pt x="5434" y="15073"/>
                  </a:lnTo>
                  <a:cubicBezTo>
                    <a:pt x="5867" y="14933"/>
                    <a:pt x="6007" y="14682"/>
                    <a:pt x="5867" y="14235"/>
                  </a:cubicBezTo>
                  <a:lnTo>
                    <a:pt x="5238" y="12210"/>
                  </a:lnTo>
                  <a:cubicBezTo>
                    <a:pt x="5113" y="11818"/>
                    <a:pt x="4987" y="11427"/>
                    <a:pt x="4861" y="11008"/>
                  </a:cubicBezTo>
                  <a:lnTo>
                    <a:pt x="4861" y="11008"/>
                  </a:lnTo>
                  <a:cubicBezTo>
                    <a:pt x="6482" y="11497"/>
                    <a:pt x="8074" y="11958"/>
                    <a:pt x="9667" y="12447"/>
                  </a:cubicBezTo>
                  <a:cubicBezTo>
                    <a:pt x="9709" y="12461"/>
                    <a:pt x="9750" y="12489"/>
                    <a:pt x="9778" y="12531"/>
                  </a:cubicBezTo>
                  <a:cubicBezTo>
                    <a:pt x="9869" y="12775"/>
                    <a:pt x="10101" y="12925"/>
                    <a:pt x="10356" y="12925"/>
                  </a:cubicBezTo>
                  <a:cubicBezTo>
                    <a:pt x="10377" y="12925"/>
                    <a:pt x="10399" y="12924"/>
                    <a:pt x="10421" y="12922"/>
                  </a:cubicBezTo>
                  <a:lnTo>
                    <a:pt x="12586" y="12922"/>
                  </a:lnTo>
                  <a:cubicBezTo>
                    <a:pt x="12810" y="12922"/>
                    <a:pt x="13033" y="12922"/>
                    <a:pt x="13257" y="12908"/>
                  </a:cubicBezTo>
                  <a:cubicBezTo>
                    <a:pt x="13508" y="12880"/>
                    <a:pt x="13718" y="12670"/>
                    <a:pt x="13732" y="12405"/>
                  </a:cubicBezTo>
                  <a:lnTo>
                    <a:pt x="13732" y="12223"/>
                  </a:lnTo>
                  <a:lnTo>
                    <a:pt x="13732" y="699"/>
                  </a:lnTo>
                  <a:lnTo>
                    <a:pt x="13732" y="532"/>
                  </a:lnTo>
                  <a:cubicBezTo>
                    <a:pt x="13718" y="238"/>
                    <a:pt x="13494" y="15"/>
                    <a:pt x="13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44"/>
            <p:cNvSpPr/>
            <p:nvPr/>
          </p:nvSpPr>
          <p:spPr>
            <a:xfrm>
              <a:off x="2903113" y="3591575"/>
              <a:ext cx="28925" cy="150850"/>
            </a:xfrm>
            <a:custGeom>
              <a:rect b="b" l="l" r="r" t="t"/>
              <a:pathLst>
                <a:path extrusionOk="0" h="6034" w="1157">
                  <a:moveTo>
                    <a:pt x="571" y="0"/>
                  </a:moveTo>
                  <a:cubicBezTo>
                    <a:pt x="270" y="0"/>
                    <a:pt x="0" y="253"/>
                    <a:pt x="11" y="586"/>
                  </a:cubicBezTo>
                  <a:lnTo>
                    <a:pt x="11" y="3002"/>
                  </a:lnTo>
                  <a:cubicBezTo>
                    <a:pt x="11" y="3827"/>
                    <a:pt x="11" y="4651"/>
                    <a:pt x="25" y="5461"/>
                  </a:cubicBezTo>
                  <a:cubicBezTo>
                    <a:pt x="11" y="5768"/>
                    <a:pt x="249" y="6034"/>
                    <a:pt x="570" y="6034"/>
                  </a:cubicBezTo>
                  <a:cubicBezTo>
                    <a:pt x="892" y="6034"/>
                    <a:pt x="1143" y="5768"/>
                    <a:pt x="1129" y="5447"/>
                  </a:cubicBezTo>
                  <a:lnTo>
                    <a:pt x="1129" y="4776"/>
                  </a:lnTo>
                  <a:lnTo>
                    <a:pt x="1129" y="628"/>
                  </a:lnTo>
                  <a:cubicBezTo>
                    <a:pt x="1157" y="390"/>
                    <a:pt x="1031" y="167"/>
                    <a:pt x="808" y="55"/>
                  </a:cubicBezTo>
                  <a:cubicBezTo>
                    <a:pt x="730" y="17"/>
                    <a:pt x="649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5" name="Google Shape;1275;p44"/>
          <p:cNvGrpSpPr/>
          <p:nvPr/>
        </p:nvGrpSpPr>
        <p:grpSpPr>
          <a:xfrm>
            <a:off x="6959967" y="1693074"/>
            <a:ext cx="317290" cy="360211"/>
            <a:chOff x="-54063050" y="2296300"/>
            <a:chExt cx="279625" cy="317450"/>
          </a:xfrm>
        </p:grpSpPr>
        <p:sp>
          <p:nvSpPr>
            <p:cNvPr id="1276" name="Google Shape;1276;p44"/>
            <p:cNvSpPr/>
            <p:nvPr/>
          </p:nvSpPr>
          <p:spPr>
            <a:xfrm>
              <a:off x="-53959075" y="2527275"/>
              <a:ext cx="72475" cy="29750"/>
            </a:xfrm>
            <a:custGeom>
              <a:rect b="b" l="l" r="r" t="t"/>
              <a:pathLst>
                <a:path extrusionOk="0" h="1190" w="2899">
                  <a:moveTo>
                    <a:pt x="386" y="1"/>
                  </a:moveTo>
                  <a:cubicBezTo>
                    <a:pt x="292" y="1"/>
                    <a:pt x="205" y="40"/>
                    <a:pt x="158" y="119"/>
                  </a:cubicBezTo>
                  <a:cubicBezTo>
                    <a:pt x="0" y="276"/>
                    <a:pt x="0" y="528"/>
                    <a:pt x="158" y="623"/>
                  </a:cubicBezTo>
                  <a:cubicBezTo>
                    <a:pt x="504" y="1001"/>
                    <a:pt x="977" y="1190"/>
                    <a:pt x="1449" y="1190"/>
                  </a:cubicBezTo>
                  <a:cubicBezTo>
                    <a:pt x="1922" y="1190"/>
                    <a:pt x="2426" y="1001"/>
                    <a:pt x="2741" y="623"/>
                  </a:cubicBezTo>
                  <a:cubicBezTo>
                    <a:pt x="2899" y="465"/>
                    <a:pt x="2899" y="245"/>
                    <a:pt x="2741" y="119"/>
                  </a:cubicBezTo>
                  <a:cubicBezTo>
                    <a:pt x="2678" y="40"/>
                    <a:pt x="2592" y="1"/>
                    <a:pt x="2501" y="1"/>
                  </a:cubicBezTo>
                  <a:cubicBezTo>
                    <a:pt x="2410" y="1"/>
                    <a:pt x="2316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1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44"/>
            <p:cNvSpPr/>
            <p:nvPr/>
          </p:nvSpPr>
          <p:spPr>
            <a:xfrm>
              <a:off x="-53969325" y="2482975"/>
              <a:ext cx="18150" cy="17350"/>
            </a:xfrm>
            <a:custGeom>
              <a:rect b="b" l="l" r="r" t="t"/>
              <a:pathLst>
                <a:path extrusionOk="0" h="694" w="726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44"/>
            <p:cNvSpPr/>
            <p:nvPr/>
          </p:nvSpPr>
          <p:spPr>
            <a:xfrm>
              <a:off x="-53894500" y="2482975"/>
              <a:ext cx="18125" cy="17350"/>
            </a:xfrm>
            <a:custGeom>
              <a:rect b="b" l="l" r="r" t="t"/>
              <a:pathLst>
                <a:path extrusionOk="0" h="694" w="725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44"/>
            <p:cNvSpPr/>
            <p:nvPr/>
          </p:nvSpPr>
          <p:spPr>
            <a:xfrm>
              <a:off x="-54063050" y="2296300"/>
              <a:ext cx="279625" cy="317450"/>
            </a:xfrm>
            <a:custGeom>
              <a:rect b="b" l="l" r="r" t="t"/>
              <a:pathLst>
                <a:path extrusionOk="0" h="12698" w="11185">
                  <a:moveTo>
                    <a:pt x="5640" y="694"/>
                  </a:moveTo>
                  <a:cubicBezTo>
                    <a:pt x="7026" y="694"/>
                    <a:pt x="8286" y="883"/>
                    <a:pt x="9232" y="1198"/>
                  </a:cubicBezTo>
                  <a:cubicBezTo>
                    <a:pt x="10177" y="1576"/>
                    <a:pt x="10523" y="1923"/>
                    <a:pt x="10523" y="2206"/>
                  </a:cubicBezTo>
                  <a:cubicBezTo>
                    <a:pt x="10523" y="2427"/>
                    <a:pt x="10114" y="2647"/>
                    <a:pt x="9358" y="2931"/>
                  </a:cubicBezTo>
                  <a:lnTo>
                    <a:pt x="2017" y="2931"/>
                  </a:lnTo>
                  <a:cubicBezTo>
                    <a:pt x="1198" y="2679"/>
                    <a:pt x="757" y="2427"/>
                    <a:pt x="757" y="2206"/>
                  </a:cubicBezTo>
                  <a:cubicBezTo>
                    <a:pt x="757" y="1954"/>
                    <a:pt x="1103" y="1576"/>
                    <a:pt x="2048" y="1198"/>
                  </a:cubicBezTo>
                  <a:cubicBezTo>
                    <a:pt x="2994" y="851"/>
                    <a:pt x="4254" y="694"/>
                    <a:pt x="5640" y="694"/>
                  </a:cubicBezTo>
                  <a:close/>
                  <a:moveTo>
                    <a:pt x="8948" y="3687"/>
                  </a:moveTo>
                  <a:lnTo>
                    <a:pt x="8948" y="4475"/>
                  </a:lnTo>
                  <a:lnTo>
                    <a:pt x="2206" y="4475"/>
                  </a:lnTo>
                  <a:lnTo>
                    <a:pt x="2206" y="3687"/>
                  </a:lnTo>
                  <a:close/>
                  <a:moveTo>
                    <a:pt x="8633" y="5231"/>
                  </a:moveTo>
                  <a:cubicBezTo>
                    <a:pt x="8192" y="5703"/>
                    <a:pt x="7562" y="5987"/>
                    <a:pt x="6932" y="5987"/>
                  </a:cubicBezTo>
                  <a:lnTo>
                    <a:pt x="4317" y="5987"/>
                  </a:lnTo>
                  <a:cubicBezTo>
                    <a:pt x="3624" y="5987"/>
                    <a:pt x="3057" y="5703"/>
                    <a:pt x="2615" y="5231"/>
                  </a:cubicBezTo>
                  <a:close/>
                  <a:moveTo>
                    <a:pt x="9704" y="6680"/>
                  </a:moveTo>
                  <a:cubicBezTo>
                    <a:pt x="10082" y="6680"/>
                    <a:pt x="10460" y="6995"/>
                    <a:pt x="10460" y="7436"/>
                  </a:cubicBezTo>
                  <a:cubicBezTo>
                    <a:pt x="10460" y="7877"/>
                    <a:pt x="10145" y="8192"/>
                    <a:pt x="9704" y="8192"/>
                  </a:cubicBezTo>
                  <a:lnTo>
                    <a:pt x="9704" y="6680"/>
                  </a:lnTo>
                  <a:close/>
                  <a:moveTo>
                    <a:pt x="1513" y="6711"/>
                  </a:moveTo>
                  <a:lnTo>
                    <a:pt x="1513" y="8224"/>
                  </a:lnTo>
                  <a:cubicBezTo>
                    <a:pt x="1072" y="8192"/>
                    <a:pt x="757" y="7877"/>
                    <a:pt x="757" y="7467"/>
                  </a:cubicBezTo>
                  <a:cubicBezTo>
                    <a:pt x="757" y="7089"/>
                    <a:pt x="1103" y="6711"/>
                    <a:pt x="1513" y="6711"/>
                  </a:cubicBezTo>
                  <a:close/>
                  <a:moveTo>
                    <a:pt x="8979" y="5924"/>
                  </a:moveTo>
                  <a:lnTo>
                    <a:pt x="8979" y="8570"/>
                  </a:lnTo>
                  <a:cubicBezTo>
                    <a:pt x="8948" y="10429"/>
                    <a:pt x="7467" y="11910"/>
                    <a:pt x="5608" y="11910"/>
                  </a:cubicBezTo>
                  <a:cubicBezTo>
                    <a:pt x="3750" y="11910"/>
                    <a:pt x="2269" y="10429"/>
                    <a:pt x="2269" y="8570"/>
                  </a:cubicBezTo>
                  <a:lnTo>
                    <a:pt x="2269" y="5924"/>
                  </a:lnTo>
                  <a:cubicBezTo>
                    <a:pt x="2805" y="6459"/>
                    <a:pt x="3561" y="6711"/>
                    <a:pt x="4317" y="6711"/>
                  </a:cubicBezTo>
                  <a:lnTo>
                    <a:pt x="6932" y="6711"/>
                  </a:lnTo>
                  <a:cubicBezTo>
                    <a:pt x="7688" y="6711"/>
                    <a:pt x="8444" y="6459"/>
                    <a:pt x="8979" y="5924"/>
                  </a:cubicBezTo>
                  <a:close/>
                  <a:moveTo>
                    <a:pt x="5608" y="1"/>
                  </a:moveTo>
                  <a:cubicBezTo>
                    <a:pt x="4191" y="1"/>
                    <a:pt x="2805" y="190"/>
                    <a:pt x="1796" y="536"/>
                  </a:cubicBezTo>
                  <a:cubicBezTo>
                    <a:pt x="316" y="1040"/>
                    <a:pt x="1" y="1734"/>
                    <a:pt x="1" y="2206"/>
                  </a:cubicBezTo>
                  <a:cubicBezTo>
                    <a:pt x="1" y="2931"/>
                    <a:pt x="788" y="3309"/>
                    <a:pt x="1513" y="3561"/>
                  </a:cubicBezTo>
                  <a:lnTo>
                    <a:pt x="1513" y="5955"/>
                  </a:lnTo>
                  <a:cubicBezTo>
                    <a:pt x="694" y="5955"/>
                    <a:pt x="1" y="6648"/>
                    <a:pt x="1" y="7467"/>
                  </a:cubicBezTo>
                  <a:cubicBezTo>
                    <a:pt x="1" y="8287"/>
                    <a:pt x="694" y="8980"/>
                    <a:pt x="1513" y="8980"/>
                  </a:cubicBezTo>
                  <a:cubicBezTo>
                    <a:pt x="1702" y="11059"/>
                    <a:pt x="3466" y="12697"/>
                    <a:pt x="5608" y="12697"/>
                  </a:cubicBezTo>
                  <a:cubicBezTo>
                    <a:pt x="7719" y="12697"/>
                    <a:pt x="9515" y="11059"/>
                    <a:pt x="9704" y="8980"/>
                  </a:cubicBezTo>
                  <a:cubicBezTo>
                    <a:pt x="10523" y="8980"/>
                    <a:pt x="11185" y="8287"/>
                    <a:pt x="11185" y="7467"/>
                  </a:cubicBezTo>
                  <a:cubicBezTo>
                    <a:pt x="11185" y="6648"/>
                    <a:pt x="10523" y="5955"/>
                    <a:pt x="9704" y="5955"/>
                  </a:cubicBezTo>
                  <a:lnTo>
                    <a:pt x="9704" y="3561"/>
                  </a:lnTo>
                  <a:cubicBezTo>
                    <a:pt x="10397" y="3309"/>
                    <a:pt x="11185" y="2931"/>
                    <a:pt x="11185" y="2206"/>
                  </a:cubicBezTo>
                  <a:cubicBezTo>
                    <a:pt x="11185" y="1734"/>
                    <a:pt x="10870" y="1040"/>
                    <a:pt x="9421" y="536"/>
                  </a:cubicBezTo>
                  <a:cubicBezTo>
                    <a:pt x="8412" y="190"/>
                    <a:pt x="7058" y="1"/>
                    <a:pt x="5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onverbal Communication Lesson for Elementary by Slidesgo">
  <a:themeElements>
    <a:clrScheme name="Simple Light">
      <a:dk1>
        <a:srgbClr val="303030"/>
      </a:dk1>
      <a:lt1>
        <a:srgbClr val="EBEBEB"/>
      </a:lt1>
      <a:dk2>
        <a:srgbClr val="FFFFFF"/>
      </a:dk2>
      <a:lt2>
        <a:srgbClr val="D64C50"/>
      </a:lt2>
      <a:accent1>
        <a:srgbClr val="5B94BA"/>
      </a:accent1>
      <a:accent2>
        <a:srgbClr val="FF945E"/>
      </a:accent2>
      <a:accent3>
        <a:srgbClr val="FFB375"/>
      </a:accent3>
      <a:accent4>
        <a:srgbClr val="FFB5B9"/>
      </a:accent4>
      <a:accent5>
        <a:srgbClr val="FFFFFF"/>
      </a:accent5>
      <a:accent6>
        <a:srgbClr val="FFFFFF"/>
      </a:accent6>
      <a:hlink>
        <a:srgbClr val="3030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