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733800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78" y="6224530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48944" y="2177846"/>
            <a:ext cx="3184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October 4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-8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Reading- asking and answering questions, text features, &amp; context clues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Writing-personal narrative 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Math- word problems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Language-plural nouns 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slug	    jog	wept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slush	    start	than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trim	    blast	crisp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trust	    crib	kit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best	    jam	stand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were	    from	where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of	    was		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72305" y="8520407"/>
            <a:ext cx="5283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October 4</a:t>
            </a:r>
            <a:r>
              <a:rPr lang="en-US" sz="1100" b="1" baseline="30000" dirty="0">
                <a:latin typeface="Century Gothic" panose="020B0502020202020204" pitchFamily="34" charset="0"/>
              </a:rPr>
              <a:t>th</a:t>
            </a:r>
            <a:r>
              <a:rPr lang="en-US" sz="1100" b="1" dirty="0">
                <a:latin typeface="Century Gothic" panose="020B0502020202020204" pitchFamily="34" charset="0"/>
              </a:rPr>
              <a:t>- wear blue for World Bullying Awareness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October 7th- wear pink for Breast Cancer Awareness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October 11</a:t>
            </a:r>
            <a:r>
              <a:rPr lang="en-US" sz="1100" b="1" baseline="30000" dirty="0">
                <a:latin typeface="Century Gothic" panose="020B0502020202020204" pitchFamily="34" charset="0"/>
              </a:rPr>
              <a:t>th</a:t>
            </a:r>
            <a:r>
              <a:rPr lang="en-US" sz="1100" b="1" dirty="0">
                <a:latin typeface="Century Gothic" panose="020B0502020202020204" pitchFamily="34" charset="0"/>
              </a:rPr>
              <a:t>- Fall Break </a:t>
            </a:r>
          </a:p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October 20</a:t>
            </a:r>
            <a:r>
              <a:rPr lang="en-US" sz="1100" b="1" baseline="30000" dirty="0">
                <a:latin typeface="Century Gothic" panose="020B0502020202020204" pitchFamily="34" charset="0"/>
              </a:rPr>
              <a:t>th</a:t>
            </a:r>
            <a:r>
              <a:rPr lang="en-US" sz="1100" b="1" dirty="0">
                <a:latin typeface="Century Gothic" panose="020B0502020202020204" pitchFamily="34" charset="0"/>
              </a:rPr>
              <a:t>- wear orange for National Bullying Prevention Unity Day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Spelling, reading, vocabulary,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94263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51" y="-25854"/>
            <a:ext cx="7702649" cy="26760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DB8E804-BF9A-43C7-8AA7-5E79C2B17E47}"/>
              </a:ext>
            </a:extLst>
          </p:cNvPr>
          <p:cNvSpPr txBox="1"/>
          <p:nvPr/>
        </p:nvSpPr>
        <p:spPr>
          <a:xfrm>
            <a:off x="2991282" y="4377210"/>
            <a:ext cx="2876655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–to get ready to do something or make something ready</a:t>
            </a:r>
          </a:p>
          <a:p>
            <a:r>
              <a:rPr lang="en-US" sz="1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embarrass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to make someone feel ashamed or uncomfortable</a:t>
            </a:r>
          </a:p>
          <a:p>
            <a:r>
              <a:rPr lang="en-US" sz="1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grip-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hold something very tightly</a:t>
            </a:r>
          </a:p>
          <a:p>
            <a:r>
              <a:rPr lang="en-US" sz="1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huddle 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–move in close to someone or crowd together in a tight group</a:t>
            </a:r>
          </a:p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many different kinds</a:t>
            </a:r>
          </a:p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something that describes a person or thing</a:t>
            </a:r>
          </a:p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consume-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or drink something or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something up</a:t>
            </a:r>
          </a:p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unwelcome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means not wanted</a:t>
            </a:r>
          </a:p>
          <a:p>
            <a:r>
              <a:rPr lang="en-US" sz="1100" b="1" dirty="0"/>
              <a:t>fragile </a:t>
            </a:r>
            <a:r>
              <a:rPr lang="en-US" sz="1100" dirty="0"/>
              <a:t>-  easily broken or destroyed </a:t>
            </a:r>
            <a:r>
              <a:rPr lang="en-US" sz="1100" b="1" dirty="0"/>
              <a:t>sip – </a:t>
            </a:r>
            <a:r>
              <a:rPr lang="en-US" sz="1100" dirty="0"/>
              <a:t>drink something slowly, swallowing only small amounts</a:t>
            </a:r>
          </a:p>
          <a:p>
            <a:r>
              <a:rPr lang="en-US" sz="1100" b="1" dirty="0"/>
              <a:t>picky – </a:t>
            </a:r>
            <a:r>
              <a:rPr lang="en-US" sz="1100" dirty="0"/>
              <a:t>hard to please</a:t>
            </a:r>
          </a:p>
          <a:p>
            <a:r>
              <a:rPr lang="en-US" sz="1100" b="1" dirty="0"/>
              <a:t>attract – </a:t>
            </a:r>
            <a:r>
              <a:rPr lang="en-US" sz="1100" dirty="0"/>
              <a:t>get the attention of people or animals and cause them to come closer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1914</TotalTime>
  <Words>232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98</cp:revision>
  <cp:lastPrinted>2021-08-13T13:00:06Z</cp:lastPrinted>
  <dcterms:created xsi:type="dcterms:W3CDTF">2019-05-20T18:34:58Z</dcterms:created>
  <dcterms:modified xsi:type="dcterms:W3CDTF">2021-10-01T13:26:30Z</dcterms:modified>
</cp:coreProperties>
</file>